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eg" ContentType="audi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1"/>
  </p:notesMasterIdLst>
  <p:sldIdLst>
    <p:sldId id="256" r:id="rId2"/>
    <p:sldId id="313" r:id="rId3"/>
    <p:sldId id="305" r:id="rId4"/>
    <p:sldId id="307" r:id="rId5"/>
    <p:sldId id="288" r:id="rId6"/>
    <p:sldId id="314" r:id="rId7"/>
    <p:sldId id="315" r:id="rId8"/>
    <p:sldId id="316" r:id="rId9"/>
    <p:sldId id="312" r:id="rId10"/>
  </p:sldIdLst>
  <p:sldSz cx="9144000" cy="5143500" type="screen16x9"/>
  <p:notesSz cx="6858000" cy="9144000"/>
  <p:embeddedFontLst>
    <p:embeddedFont>
      <p:font typeface="Bahiana" pitchFamily="2" charset="77"/>
      <p:regular r:id="rId12"/>
    </p:embeddedFont>
    <p:embeddedFont>
      <p:font typeface="Bellota" pitchFamily="2" charset="77"/>
      <p:regular r:id="rId13"/>
      <p:bold r:id="rId14"/>
      <p:italic r:id="rId15"/>
      <p:boldItalic r:id="rId16"/>
    </p:embeddedFont>
    <p:embeddedFont>
      <p:font typeface="Didact Gothic" pitchFamily="2" charset="0"/>
      <p:regular r:id="rId17"/>
    </p:embeddedFont>
    <p:embeddedFont>
      <p:font typeface="Slackey" panose="02000000000000000000" pitchFamily="2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45ABBD-3E87-48B6-A116-F2974CFAFFE9}">
  <a:tblStyle styleId="{F045ABBD-3E87-48B6-A116-F2974CFAFF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95940" autoAdjust="0"/>
  </p:normalViewPr>
  <p:slideViewPr>
    <p:cSldViewPr>
      <p:cViewPr varScale="1">
        <p:scale>
          <a:sx n="127" d="100"/>
          <a:sy n="127" d="100"/>
        </p:scale>
        <p:origin x="192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D6E91-4622-4079-8D0A-AB755487FC0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49CA46-3B30-4E24-A19F-638E6861B3BC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10000"/>
                </a:schemeClr>
              </a:solidFill>
            </a:rPr>
            <a:t>Film</a:t>
          </a:r>
        </a:p>
      </dgm:t>
    </dgm:pt>
    <dgm:pt modelId="{B2A4A467-CAEB-49E8-B85E-879016612D0A}" type="parTrans" cxnId="{57D22B2C-76C7-4164-B361-A3C7142A7E03}">
      <dgm:prSet/>
      <dgm:spPr/>
      <dgm:t>
        <a:bodyPr/>
        <a:lstStyle/>
        <a:p>
          <a:endParaRPr lang="en-US"/>
        </a:p>
      </dgm:t>
    </dgm:pt>
    <dgm:pt modelId="{428BC58C-8CCF-4FA2-BC7A-B0CAB6489213}" type="sibTrans" cxnId="{57D22B2C-76C7-4164-B361-A3C7142A7E03}">
      <dgm:prSet/>
      <dgm:spPr/>
      <dgm:t>
        <a:bodyPr/>
        <a:lstStyle/>
        <a:p>
          <a:endParaRPr lang="en-US"/>
        </a:p>
      </dgm:t>
    </dgm:pt>
    <dgm:pt modelId="{AB6AEE14-BE0A-4D6C-9A10-74273B68ACC7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Dokumenter</a:t>
          </a:r>
          <a:endParaRPr lang="en-US" dirty="0">
            <a:solidFill>
              <a:schemeClr val="bg1"/>
            </a:solidFill>
          </a:endParaRPr>
        </a:p>
      </dgm:t>
    </dgm:pt>
    <dgm:pt modelId="{EE4E8143-E699-4A32-B730-707771C6F66F}" type="parTrans" cxnId="{EF7FEE63-F509-4626-AD15-75152DAD9F4A}">
      <dgm:prSet/>
      <dgm:spPr/>
      <dgm:t>
        <a:bodyPr/>
        <a:lstStyle/>
        <a:p>
          <a:endParaRPr lang="en-US"/>
        </a:p>
      </dgm:t>
    </dgm:pt>
    <dgm:pt modelId="{7DA1900D-87AD-4508-8352-15517886FC3C}" type="sibTrans" cxnId="{EF7FEE63-F509-4626-AD15-75152DAD9F4A}">
      <dgm:prSet/>
      <dgm:spPr/>
      <dgm:t>
        <a:bodyPr/>
        <a:lstStyle/>
        <a:p>
          <a:endParaRPr lang="en-US"/>
        </a:p>
      </dgm:t>
    </dgm:pt>
    <dgm:pt modelId="{EBDC2AAA-2FB4-48F9-843F-3D477AA38DC9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Animasi</a:t>
          </a:r>
          <a:endParaRPr lang="en-US" dirty="0">
            <a:solidFill>
              <a:schemeClr val="bg1"/>
            </a:solidFill>
          </a:endParaRPr>
        </a:p>
      </dgm:t>
    </dgm:pt>
    <dgm:pt modelId="{F2C4A478-D637-4C15-83A3-27C7C5F91DE3}" type="parTrans" cxnId="{A7A3996F-ADF8-4C35-AE0E-80B02B6D65F1}">
      <dgm:prSet/>
      <dgm:spPr/>
      <dgm:t>
        <a:bodyPr/>
        <a:lstStyle/>
        <a:p>
          <a:endParaRPr lang="en-US"/>
        </a:p>
      </dgm:t>
    </dgm:pt>
    <dgm:pt modelId="{97161BD2-09A3-4E67-AF88-E879ED81640A}" type="sibTrans" cxnId="{A7A3996F-ADF8-4C35-AE0E-80B02B6D65F1}">
      <dgm:prSet/>
      <dgm:spPr/>
      <dgm:t>
        <a:bodyPr/>
        <a:lstStyle/>
        <a:p>
          <a:endParaRPr lang="en-US"/>
        </a:p>
      </dgm:t>
    </dgm:pt>
    <dgm:pt modelId="{8C0DEC1E-F9A7-4CBB-A17F-3F76E210F718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10000"/>
                </a:schemeClr>
              </a:solidFill>
            </a:rPr>
            <a:t>Video</a:t>
          </a:r>
        </a:p>
      </dgm:t>
    </dgm:pt>
    <dgm:pt modelId="{EDC6358C-6D4E-4EFD-A58C-445DEA1B7195}" type="parTrans" cxnId="{FBBE9E9A-6541-4F46-A879-A1C949DFDA99}">
      <dgm:prSet/>
      <dgm:spPr/>
      <dgm:t>
        <a:bodyPr/>
        <a:lstStyle/>
        <a:p>
          <a:endParaRPr lang="en-US"/>
        </a:p>
      </dgm:t>
    </dgm:pt>
    <dgm:pt modelId="{E3EBF547-7DFE-4CEA-B62F-B62BBA2115BF}" type="sibTrans" cxnId="{FBBE9E9A-6541-4F46-A879-A1C949DFDA99}">
      <dgm:prSet/>
      <dgm:spPr/>
      <dgm:t>
        <a:bodyPr/>
        <a:lstStyle/>
        <a:p>
          <a:endParaRPr lang="en-US"/>
        </a:p>
      </dgm:t>
    </dgm:pt>
    <dgm:pt modelId="{9CC0691D-3A8A-4306-8A82-A8417A710507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Iklan</a:t>
          </a:r>
          <a:endParaRPr lang="en-US" dirty="0">
            <a:solidFill>
              <a:schemeClr val="bg1"/>
            </a:solidFill>
          </a:endParaRPr>
        </a:p>
      </dgm:t>
    </dgm:pt>
    <dgm:pt modelId="{5F42D0E2-CBD1-4BD2-AE16-5105775B1C8E}" type="parTrans" cxnId="{FBFB6F27-68A8-45D2-BC37-17E72BF3550F}">
      <dgm:prSet/>
      <dgm:spPr/>
      <dgm:t>
        <a:bodyPr/>
        <a:lstStyle/>
        <a:p>
          <a:endParaRPr lang="en-US"/>
        </a:p>
      </dgm:t>
    </dgm:pt>
    <dgm:pt modelId="{27AE6925-B1B8-4E47-82D9-097B98F0BE69}" type="sibTrans" cxnId="{FBFB6F27-68A8-45D2-BC37-17E72BF3550F}">
      <dgm:prSet/>
      <dgm:spPr/>
      <dgm:t>
        <a:bodyPr/>
        <a:lstStyle/>
        <a:p>
          <a:endParaRPr lang="en-US"/>
        </a:p>
      </dgm:t>
    </dgm:pt>
    <dgm:pt modelId="{B3EED3E9-B84B-4BF7-BC45-6F7DE775579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Profile</a:t>
          </a:r>
        </a:p>
      </dgm:t>
    </dgm:pt>
    <dgm:pt modelId="{4CD254D7-8488-4625-A6AC-AC25052640FF}" type="parTrans" cxnId="{4F38C126-B792-4F6C-BF69-B9A1C967D6F8}">
      <dgm:prSet/>
      <dgm:spPr/>
      <dgm:t>
        <a:bodyPr/>
        <a:lstStyle/>
        <a:p>
          <a:endParaRPr lang="en-US"/>
        </a:p>
      </dgm:t>
    </dgm:pt>
    <dgm:pt modelId="{8C03C4CE-EA2E-4563-A56A-8E8D59DBE3BE}" type="sibTrans" cxnId="{4F38C126-B792-4F6C-BF69-B9A1C967D6F8}">
      <dgm:prSet/>
      <dgm:spPr/>
      <dgm:t>
        <a:bodyPr/>
        <a:lstStyle/>
        <a:p>
          <a:endParaRPr lang="en-US"/>
        </a:p>
      </dgm:t>
    </dgm:pt>
    <dgm:pt modelId="{A31AB057-500E-4128-913E-B204515D22BB}">
      <dgm:prSet phldrT="[Text]"/>
      <dgm:spPr/>
      <dgm:t>
        <a:bodyPr/>
        <a:lstStyle/>
        <a:p>
          <a:r>
            <a:rPr lang="en-US" dirty="0">
              <a:solidFill>
                <a:schemeClr val="bg1">
                  <a:lumMod val="10000"/>
                </a:schemeClr>
              </a:solidFill>
            </a:rPr>
            <a:t>Show</a:t>
          </a:r>
        </a:p>
      </dgm:t>
    </dgm:pt>
    <dgm:pt modelId="{EF45401A-2700-4B45-AC41-83D9CF739302}" type="parTrans" cxnId="{0A377CE5-DBBA-43A5-BD25-32DE511B6406}">
      <dgm:prSet/>
      <dgm:spPr/>
      <dgm:t>
        <a:bodyPr/>
        <a:lstStyle/>
        <a:p>
          <a:endParaRPr lang="en-US"/>
        </a:p>
      </dgm:t>
    </dgm:pt>
    <dgm:pt modelId="{446281F7-86CA-461F-AE6E-FA7540A4AA73}" type="sibTrans" cxnId="{0A377CE5-DBBA-43A5-BD25-32DE511B6406}">
      <dgm:prSet/>
      <dgm:spPr/>
      <dgm:t>
        <a:bodyPr/>
        <a:lstStyle/>
        <a:p>
          <a:endParaRPr lang="en-US"/>
        </a:p>
      </dgm:t>
    </dgm:pt>
    <dgm:pt modelId="{2FE1FD75-1BE3-4688-A800-32D7F49273A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 Variety Show</a:t>
          </a:r>
        </a:p>
      </dgm:t>
    </dgm:pt>
    <dgm:pt modelId="{947C469D-A1A7-4159-BC87-2B5035E0FD5C}" type="parTrans" cxnId="{AD642C87-BC08-432B-A8BC-EF0FC35EC04E}">
      <dgm:prSet/>
      <dgm:spPr/>
      <dgm:t>
        <a:bodyPr/>
        <a:lstStyle/>
        <a:p>
          <a:endParaRPr lang="en-US"/>
        </a:p>
      </dgm:t>
    </dgm:pt>
    <dgm:pt modelId="{1E88F737-D8E7-4694-A563-DBF895FCE832}" type="sibTrans" cxnId="{AD642C87-BC08-432B-A8BC-EF0FC35EC04E}">
      <dgm:prSet/>
      <dgm:spPr/>
      <dgm:t>
        <a:bodyPr/>
        <a:lstStyle/>
        <a:p>
          <a:endParaRPr lang="en-US"/>
        </a:p>
      </dgm:t>
    </dgm:pt>
    <dgm:pt modelId="{FD82F0B5-A2F9-40FF-AC4D-537AE301B38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 Talk Show</a:t>
          </a:r>
        </a:p>
      </dgm:t>
    </dgm:pt>
    <dgm:pt modelId="{07BEEAC1-062A-4239-9580-6F71DCD5DD17}" type="parTrans" cxnId="{B69AC007-EDB6-48EE-B1F0-191A968A5894}">
      <dgm:prSet/>
      <dgm:spPr/>
      <dgm:t>
        <a:bodyPr/>
        <a:lstStyle/>
        <a:p>
          <a:endParaRPr lang="en-US"/>
        </a:p>
      </dgm:t>
    </dgm:pt>
    <dgm:pt modelId="{B25CFA6F-50CC-468C-AEE1-DB5E94DD6678}" type="sibTrans" cxnId="{B69AC007-EDB6-48EE-B1F0-191A968A5894}">
      <dgm:prSet/>
      <dgm:spPr/>
      <dgm:t>
        <a:bodyPr/>
        <a:lstStyle/>
        <a:p>
          <a:endParaRPr lang="en-US"/>
        </a:p>
      </dgm:t>
    </dgm:pt>
    <dgm:pt modelId="{FFC2F1E7-1983-4896-A295-88CF4E92DF8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Film </a:t>
          </a:r>
          <a:r>
            <a:rPr lang="en-US" dirty="0" err="1">
              <a:solidFill>
                <a:schemeClr val="bg1"/>
              </a:solidFill>
            </a:rPr>
            <a:t>pendek</a:t>
          </a:r>
          <a:r>
            <a:rPr lang="en-US" dirty="0">
              <a:solidFill>
                <a:schemeClr val="bg1"/>
              </a:solidFill>
            </a:rPr>
            <a:t>, </a:t>
          </a:r>
          <a:r>
            <a:rPr lang="en-US" dirty="0" err="1">
              <a:solidFill>
                <a:schemeClr val="bg1"/>
              </a:solidFill>
            </a:rPr>
            <a:t>dll</a:t>
          </a:r>
          <a:endParaRPr lang="en-US" dirty="0">
            <a:solidFill>
              <a:schemeClr val="bg1"/>
            </a:solidFill>
          </a:endParaRPr>
        </a:p>
      </dgm:t>
    </dgm:pt>
    <dgm:pt modelId="{01F59AC5-576C-4177-8B44-4176B9EC9C5D}" type="parTrans" cxnId="{6941D0CC-D971-4BE9-B18D-05BB8BC04C35}">
      <dgm:prSet/>
      <dgm:spPr/>
      <dgm:t>
        <a:bodyPr/>
        <a:lstStyle/>
        <a:p>
          <a:endParaRPr lang="en-US"/>
        </a:p>
      </dgm:t>
    </dgm:pt>
    <dgm:pt modelId="{F1AD8111-A743-458A-B8CE-DD4A46349BF9}" type="sibTrans" cxnId="{6941D0CC-D971-4BE9-B18D-05BB8BC04C35}">
      <dgm:prSet/>
      <dgm:spPr/>
      <dgm:t>
        <a:bodyPr/>
        <a:lstStyle/>
        <a:p>
          <a:endParaRPr lang="en-US"/>
        </a:p>
      </dgm:t>
    </dgm:pt>
    <dgm:pt modelId="{F1495426-41FC-476F-82C0-42BC498C307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Video </a:t>
          </a:r>
          <a:r>
            <a:rPr lang="en-US" dirty="0" err="1">
              <a:solidFill>
                <a:schemeClr val="bg1"/>
              </a:solidFill>
            </a:rPr>
            <a:t>Pembelajaran</a:t>
          </a:r>
          <a:endParaRPr lang="en-US" dirty="0">
            <a:solidFill>
              <a:schemeClr val="bg1"/>
            </a:solidFill>
          </a:endParaRPr>
        </a:p>
      </dgm:t>
    </dgm:pt>
    <dgm:pt modelId="{530FCD60-7B86-4EBF-990A-11C7D3CE1FC6}" type="parTrans" cxnId="{7A877286-7E10-4953-8AA2-28A873A10412}">
      <dgm:prSet/>
      <dgm:spPr/>
      <dgm:t>
        <a:bodyPr/>
        <a:lstStyle/>
        <a:p>
          <a:endParaRPr lang="en-US"/>
        </a:p>
      </dgm:t>
    </dgm:pt>
    <dgm:pt modelId="{F7013A16-AEFA-4A7A-992E-D846C4463291}" type="sibTrans" cxnId="{7A877286-7E10-4953-8AA2-28A873A10412}">
      <dgm:prSet/>
      <dgm:spPr/>
      <dgm:t>
        <a:bodyPr/>
        <a:lstStyle/>
        <a:p>
          <a:endParaRPr lang="en-US"/>
        </a:p>
      </dgm:t>
    </dgm:pt>
    <dgm:pt modelId="{70902066-19BA-42B8-8A2F-1C18ECC4E1AD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Dokumentasi</a:t>
          </a:r>
          <a:endParaRPr lang="en-US" dirty="0">
            <a:solidFill>
              <a:schemeClr val="bg1"/>
            </a:solidFill>
          </a:endParaRPr>
        </a:p>
      </dgm:t>
    </dgm:pt>
    <dgm:pt modelId="{3CF9B3DA-3D61-47C1-A183-66E2E763F54F}" type="parTrans" cxnId="{D2B22C4F-3DF8-4C73-B067-6520315B70C8}">
      <dgm:prSet/>
      <dgm:spPr/>
      <dgm:t>
        <a:bodyPr/>
        <a:lstStyle/>
        <a:p>
          <a:endParaRPr lang="en-US"/>
        </a:p>
      </dgm:t>
    </dgm:pt>
    <dgm:pt modelId="{2453064D-F557-440C-8B38-7A124C6744E8}" type="sibTrans" cxnId="{D2B22C4F-3DF8-4C73-B067-6520315B70C8}">
      <dgm:prSet/>
      <dgm:spPr/>
      <dgm:t>
        <a:bodyPr/>
        <a:lstStyle/>
        <a:p>
          <a:endParaRPr lang="en-US"/>
        </a:p>
      </dgm:t>
    </dgm:pt>
    <dgm:pt modelId="{F1BA4DA6-130B-4D80-B08C-8D241B87FC9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Video </a:t>
          </a:r>
          <a:r>
            <a:rPr lang="en-US" dirty="0" err="1">
              <a:solidFill>
                <a:schemeClr val="bg1"/>
              </a:solidFill>
            </a:rPr>
            <a:t>Musik</a:t>
          </a:r>
          <a:r>
            <a:rPr lang="en-US" dirty="0">
              <a:solidFill>
                <a:schemeClr val="bg1"/>
              </a:solidFill>
            </a:rPr>
            <a:t>, </a:t>
          </a:r>
          <a:r>
            <a:rPr lang="en-US" dirty="0" err="1">
              <a:solidFill>
                <a:schemeClr val="bg1"/>
              </a:solidFill>
            </a:rPr>
            <a:t>dll</a:t>
          </a:r>
          <a:endParaRPr lang="en-US" dirty="0">
            <a:solidFill>
              <a:schemeClr val="bg1"/>
            </a:solidFill>
          </a:endParaRPr>
        </a:p>
      </dgm:t>
    </dgm:pt>
    <dgm:pt modelId="{BEA7F367-8368-490D-970A-6853EB6A1DC6}" type="parTrans" cxnId="{D4240E45-BF70-4B7B-8B0B-F1A3B4D89787}">
      <dgm:prSet/>
      <dgm:spPr/>
      <dgm:t>
        <a:bodyPr/>
        <a:lstStyle/>
        <a:p>
          <a:endParaRPr lang="en-US"/>
        </a:p>
      </dgm:t>
    </dgm:pt>
    <dgm:pt modelId="{6179D063-0C9D-424B-95C5-30249249DE2F}" type="sibTrans" cxnId="{D4240E45-BF70-4B7B-8B0B-F1A3B4D89787}">
      <dgm:prSet/>
      <dgm:spPr/>
      <dgm:t>
        <a:bodyPr/>
        <a:lstStyle/>
        <a:p>
          <a:endParaRPr lang="en-US"/>
        </a:p>
      </dgm:t>
    </dgm:pt>
    <dgm:pt modelId="{274EB34C-1F43-424F-A0D6-1AB92891463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 Reality Show</a:t>
          </a:r>
        </a:p>
      </dgm:t>
    </dgm:pt>
    <dgm:pt modelId="{7BE196CF-D449-43D6-B55F-F06B91551FBF}" type="parTrans" cxnId="{3062B29F-81E7-4441-AC25-3864A84467D2}">
      <dgm:prSet/>
      <dgm:spPr/>
      <dgm:t>
        <a:bodyPr/>
        <a:lstStyle/>
        <a:p>
          <a:endParaRPr lang="en-US"/>
        </a:p>
      </dgm:t>
    </dgm:pt>
    <dgm:pt modelId="{E5E28A91-3188-4FC9-A3C1-AA664917D309}" type="sibTrans" cxnId="{3062B29F-81E7-4441-AC25-3864A84467D2}">
      <dgm:prSet/>
      <dgm:spPr/>
      <dgm:t>
        <a:bodyPr/>
        <a:lstStyle/>
        <a:p>
          <a:endParaRPr lang="en-US"/>
        </a:p>
      </dgm:t>
    </dgm:pt>
    <dgm:pt modelId="{7D3C14FC-2EF3-481F-9E84-5D20E766B3E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 Music Show</a:t>
          </a:r>
        </a:p>
      </dgm:t>
    </dgm:pt>
    <dgm:pt modelId="{C6B47880-9AAD-43F6-92F0-04F8E91C5E65}" type="parTrans" cxnId="{6314108B-F3D1-44A4-A37D-DDE2A1D89532}">
      <dgm:prSet/>
      <dgm:spPr/>
      <dgm:t>
        <a:bodyPr/>
        <a:lstStyle/>
        <a:p>
          <a:endParaRPr lang="en-US"/>
        </a:p>
      </dgm:t>
    </dgm:pt>
    <dgm:pt modelId="{21537125-7627-4EA2-A434-A48ED0C70143}" type="sibTrans" cxnId="{6314108B-F3D1-44A4-A37D-DDE2A1D89532}">
      <dgm:prSet/>
      <dgm:spPr/>
      <dgm:t>
        <a:bodyPr/>
        <a:lstStyle/>
        <a:p>
          <a:endParaRPr lang="en-US"/>
        </a:p>
      </dgm:t>
    </dgm:pt>
    <dgm:pt modelId="{7669A80D-A444-451D-A084-AB04D320A0D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Berita</a:t>
          </a:r>
          <a:r>
            <a:rPr lang="en-US" dirty="0">
              <a:solidFill>
                <a:schemeClr val="bg1"/>
              </a:solidFill>
            </a:rPr>
            <a:t>, </a:t>
          </a:r>
          <a:r>
            <a:rPr lang="en-US" dirty="0" err="1">
              <a:solidFill>
                <a:schemeClr val="bg1"/>
              </a:solidFill>
            </a:rPr>
            <a:t>dll</a:t>
          </a:r>
          <a:endParaRPr lang="en-US" dirty="0">
            <a:solidFill>
              <a:schemeClr val="bg1"/>
            </a:solidFill>
          </a:endParaRPr>
        </a:p>
      </dgm:t>
    </dgm:pt>
    <dgm:pt modelId="{3E7D1220-474C-4320-A726-73ED7573E748}" type="parTrans" cxnId="{343A6EE9-10A0-419B-9389-CB1DCC67C0BC}">
      <dgm:prSet/>
      <dgm:spPr/>
      <dgm:t>
        <a:bodyPr/>
        <a:lstStyle/>
        <a:p>
          <a:endParaRPr lang="en-US"/>
        </a:p>
      </dgm:t>
    </dgm:pt>
    <dgm:pt modelId="{8D61A49B-4544-4DC0-894A-10F7BD9D2329}" type="sibTrans" cxnId="{343A6EE9-10A0-419B-9389-CB1DCC67C0BC}">
      <dgm:prSet/>
      <dgm:spPr/>
      <dgm:t>
        <a:bodyPr/>
        <a:lstStyle/>
        <a:p>
          <a:endParaRPr lang="en-US"/>
        </a:p>
      </dgm:t>
    </dgm:pt>
    <dgm:pt modelId="{9744EAAC-E5D9-44F0-9D2C-009204D4A263}" type="pres">
      <dgm:prSet presAssocID="{291D6E91-4622-4079-8D0A-AB755487FC0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78B337B-69C9-4A56-908F-67A6205FBC00}" type="pres">
      <dgm:prSet presAssocID="{291D6E91-4622-4079-8D0A-AB755487FC0C}" presName="cycle" presStyleCnt="0"/>
      <dgm:spPr/>
    </dgm:pt>
    <dgm:pt modelId="{7ED556B6-B808-4CF6-A5F5-191B8DABC10F}" type="pres">
      <dgm:prSet presAssocID="{291D6E91-4622-4079-8D0A-AB755487FC0C}" presName="centerShape" presStyleCnt="0"/>
      <dgm:spPr/>
    </dgm:pt>
    <dgm:pt modelId="{FF831E5C-85E4-45E6-92E1-D8BED58BC2B3}" type="pres">
      <dgm:prSet presAssocID="{291D6E91-4622-4079-8D0A-AB755487FC0C}" presName="connSite" presStyleLbl="node1" presStyleIdx="0" presStyleCnt="4"/>
      <dgm:spPr/>
    </dgm:pt>
    <dgm:pt modelId="{64E6F62A-426C-47C7-9B1D-E647BCE6798E}" type="pres">
      <dgm:prSet presAssocID="{291D6E91-4622-4079-8D0A-AB755487FC0C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BDBEE995-5EB0-49F4-AE24-6DF2427F2604}" type="pres">
      <dgm:prSet presAssocID="{B2A4A467-CAEB-49E8-B85E-879016612D0A}" presName="Name25" presStyleLbl="parChTrans1D1" presStyleIdx="0" presStyleCnt="3"/>
      <dgm:spPr/>
    </dgm:pt>
    <dgm:pt modelId="{B6AEF691-68B5-4B86-9FF4-7431D0AF218F}" type="pres">
      <dgm:prSet presAssocID="{7849CA46-3B30-4E24-A19F-638E6861B3BC}" presName="node" presStyleCnt="0"/>
      <dgm:spPr/>
    </dgm:pt>
    <dgm:pt modelId="{B04C20AD-DB8D-44AE-9187-1EAFAB5835C4}" type="pres">
      <dgm:prSet presAssocID="{7849CA46-3B30-4E24-A19F-638E6861B3BC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FD3C7144-EA48-4ED9-8B45-16A1FBC788CA}" type="pres">
      <dgm:prSet presAssocID="{7849CA46-3B30-4E24-A19F-638E6861B3BC}" presName="childNode" presStyleLbl="revTx" presStyleIdx="0" presStyleCnt="3">
        <dgm:presLayoutVars>
          <dgm:bulletEnabled val="1"/>
        </dgm:presLayoutVars>
      </dgm:prSet>
      <dgm:spPr/>
    </dgm:pt>
    <dgm:pt modelId="{809D6072-3FA9-48DF-8A5C-8C9167D1CC00}" type="pres">
      <dgm:prSet presAssocID="{EDC6358C-6D4E-4EFD-A58C-445DEA1B7195}" presName="Name25" presStyleLbl="parChTrans1D1" presStyleIdx="1" presStyleCnt="3"/>
      <dgm:spPr/>
    </dgm:pt>
    <dgm:pt modelId="{BD726F03-FC6B-4AD4-8CFC-0FEDDA51A44C}" type="pres">
      <dgm:prSet presAssocID="{8C0DEC1E-F9A7-4CBB-A17F-3F76E210F718}" presName="node" presStyleCnt="0"/>
      <dgm:spPr/>
    </dgm:pt>
    <dgm:pt modelId="{74AD6F89-C35E-431B-8619-2143EC1E95B3}" type="pres">
      <dgm:prSet presAssocID="{8C0DEC1E-F9A7-4CBB-A17F-3F76E210F718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D22B3CD-6FDB-4318-AA25-D8EE874363D5}" type="pres">
      <dgm:prSet presAssocID="{8C0DEC1E-F9A7-4CBB-A17F-3F76E210F718}" presName="childNode" presStyleLbl="revTx" presStyleIdx="1" presStyleCnt="3">
        <dgm:presLayoutVars>
          <dgm:bulletEnabled val="1"/>
        </dgm:presLayoutVars>
      </dgm:prSet>
      <dgm:spPr/>
    </dgm:pt>
    <dgm:pt modelId="{89BD629A-ECD2-494B-9EC5-34AF03976598}" type="pres">
      <dgm:prSet presAssocID="{EF45401A-2700-4B45-AC41-83D9CF739302}" presName="Name25" presStyleLbl="parChTrans1D1" presStyleIdx="2" presStyleCnt="3"/>
      <dgm:spPr/>
    </dgm:pt>
    <dgm:pt modelId="{C31B3D83-5E68-4006-B8C1-240459C5D8AE}" type="pres">
      <dgm:prSet presAssocID="{A31AB057-500E-4128-913E-B204515D22BB}" presName="node" presStyleCnt="0"/>
      <dgm:spPr/>
    </dgm:pt>
    <dgm:pt modelId="{BD21945C-5659-4FC3-AA6A-4863EB1A54F6}" type="pres">
      <dgm:prSet presAssocID="{A31AB057-500E-4128-913E-B204515D22B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95D0466-3218-46EF-8765-BECB790B070F}" type="pres">
      <dgm:prSet presAssocID="{A31AB057-500E-4128-913E-B204515D22B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5FD41202-6D08-46B3-BE4B-ADE644482BE1}" type="presOf" srcId="{EDC6358C-6D4E-4EFD-A58C-445DEA1B7195}" destId="{809D6072-3FA9-48DF-8A5C-8C9167D1CC00}" srcOrd="0" destOrd="0" presId="urn:microsoft.com/office/officeart/2005/8/layout/radial2"/>
    <dgm:cxn modelId="{B69AC007-EDB6-48EE-B1F0-191A968A5894}" srcId="{A31AB057-500E-4128-913E-B204515D22BB}" destId="{FD82F0B5-A2F9-40FF-AC4D-537AE301B38B}" srcOrd="1" destOrd="0" parTransId="{07BEEAC1-062A-4239-9580-6F71DCD5DD17}" sibTransId="{B25CFA6F-50CC-468C-AEE1-DB5E94DD6678}"/>
    <dgm:cxn modelId="{21E99B09-5CE3-47EF-A88B-70560BD9D48F}" type="presOf" srcId="{FD82F0B5-A2F9-40FF-AC4D-537AE301B38B}" destId="{A95D0466-3218-46EF-8765-BECB790B070F}" srcOrd="0" destOrd="1" presId="urn:microsoft.com/office/officeart/2005/8/layout/radial2"/>
    <dgm:cxn modelId="{ABAC640C-50E2-4ACA-BF5C-E328AA02063B}" type="presOf" srcId="{274EB34C-1F43-424F-A0D6-1AB92891463B}" destId="{A95D0466-3218-46EF-8765-BECB790B070F}" srcOrd="0" destOrd="2" presId="urn:microsoft.com/office/officeart/2005/8/layout/radial2"/>
    <dgm:cxn modelId="{D05D0114-B069-435A-8AF1-8A41BDC7061B}" type="presOf" srcId="{F1495426-41FC-476F-82C0-42BC498C3073}" destId="{DD22B3CD-6FDB-4318-AA25-D8EE874363D5}" srcOrd="0" destOrd="2" presId="urn:microsoft.com/office/officeart/2005/8/layout/radial2"/>
    <dgm:cxn modelId="{22100A1A-8A3B-48F5-92A0-80A1EAD97824}" type="presOf" srcId="{F1BA4DA6-130B-4D80-B08C-8D241B87FC93}" destId="{DD22B3CD-6FDB-4318-AA25-D8EE874363D5}" srcOrd="0" destOrd="4" presId="urn:microsoft.com/office/officeart/2005/8/layout/radial2"/>
    <dgm:cxn modelId="{4F38C126-B792-4F6C-BF69-B9A1C967D6F8}" srcId="{8C0DEC1E-F9A7-4CBB-A17F-3F76E210F718}" destId="{B3EED3E9-B84B-4BF7-BC45-6F7DE7755797}" srcOrd="1" destOrd="0" parTransId="{4CD254D7-8488-4625-A6AC-AC25052640FF}" sibTransId="{8C03C4CE-EA2E-4563-A56A-8E8D59DBE3BE}"/>
    <dgm:cxn modelId="{52A9E426-3B42-4E1D-92F2-FF378297EF3F}" type="presOf" srcId="{EF45401A-2700-4B45-AC41-83D9CF739302}" destId="{89BD629A-ECD2-494B-9EC5-34AF03976598}" srcOrd="0" destOrd="0" presId="urn:microsoft.com/office/officeart/2005/8/layout/radial2"/>
    <dgm:cxn modelId="{FBFB6F27-68A8-45D2-BC37-17E72BF3550F}" srcId="{8C0DEC1E-F9A7-4CBB-A17F-3F76E210F718}" destId="{9CC0691D-3A8A-4306-8A82-A8417A710507}" srcOrd="0" destOrd="0" parTransId="{5F42D0E2-CBD1-4BD2-AE16-5105775B1C8E}" sibTransId="{27AE6925-B1B8-4E47-82D9-097B98F0BE69}"/>
    <dgm:cxn modelId="{57D22B2C-76C7-4164-B361-A3C7142A7E03}" srcId="{291D6E91-4622-4079-8D0A-AB755487FC0C}" destId="{7849CA46-3B30-4E24-A19F-638E6861B3BC}" srcOrd="0" destOrd="0" parTransId="{B2A4A467-CAEB-49E8-B85E-879016612D0A}" sibTransId="{428BC58C-8CCF-4FA2-BC7A-B0CAB6489213}"/>
    <dgm:cxn modelId="{BA6F0D3A-6AFF-4630-8AA8-8FDC2928668B}" type="presOf" srcId="{B3EED3E9-B84B-4BF7-BC45-6F7DE7755797}" destId="{DD22B3CD-6FDB-4318-AA25-D8EE874363D5}" srcOrd="0" destOrd="1" presId="urn:microsoft.com/office/officeart/2005/8/layout/radial2"/>
    <dgm:cxn modelId="{0918F43A-D42C-482A-BA42-F9AD0CA94B29}" type="presOf" srcId="{9CC0691D-3A8A-4306-8A82-A8417A710507}" destId="{DD22B3CD-6FDB-4318-AA25-D8EE874363D5}" srcOrd="0" destOrd="0" presId="urn:microsoft.com/office/officeart/2005/8/layout/radial2"/>
    <dgm:cxn modelId="{39B7613B-7683-440C-A5BF-7E331C5BD523}" type="presOf" srcId="{B2A4A467-CAEB-49E8-B85E-879016612D0A}" destId="{BDBEE995-5EB0-49F4-AE24-6DF2427F2604}" srcOrd="0" destOrd="0" presId="urn:microsoft.com/office/officeart/2005/8/layout/radial2"/>
    <dgm:cxn modelId="{40DF9740-1A99-40E5-AC07-71B73E394D84}" type="presOf" srcId="{291D6E91-4622-4079-8D0A-AB755487FC0C}" destId="{9744EAAC-E5D9-44F0-9D2C-009204D4A263}" srcOrd="0" destOrd="0" presId="urn:microsoft.com/office/officeart/2005/8/layout/radial2"/>
    <dgm:cxn modelId="{D4240E45-BF70-4B7B-8B0B-F1A3B4D89787}" srcId="{8C0DEC1E-F9A7-4CBB-A17F-3F76E210F718}" destId="{F1BA4DA6-130B-4D80-B08C-8D241B87FC93}" srcOrd="4" destOrd="0" parTransId="{BEA7F367-8368-490D-970A-6853EB6A1DC6}" sibTransId="{6179D063-0C9D-424B-95C5-30249249DE2F}"/>
    <dgm:cxn modelId="{F3D6594B-0880-4B0A-A3DD-2E0A001BC32B}" type="presOf" srcId="{7669A80D-A444-451D-A084-AB04D320A0DD}" destId="{A95D0466-3218-46EF-8765-BECB790B070F}" srcOrd="0" destOrd="4" presId="urn:microsoft.com/office/officeart/2005/8/layout/radial2"/>
    <dgm:cxn modelId="{D2B22C4F-3DF8-4C73-B067-6520315B70C8}" srcId="{8C0DEC1E-F9A7-4CBB-A17F-3F76E210F718}" destId="{70902066-19BA-42B8-8A2F-1C18ECC4E1AD}" srcOrd="3" destOrd="0" parTransId="{3CF9B3DA-3D61-47C1-A183-66E2E763F54F}" sibTransId="{2453064D-F557-440C-8B38-7A124C6744E8}"/>
    <dgm:cxn modelId="{EF7FEE63-F509-4626-AD15-75152DAD9F4A}" srcId="{7849CA46-3B30-4E24-A19F-638E6861B3BC}" destId="{AB6AEE14-BE0A-4D6C-9A10-74273B68ACC7}" srcOrd="0" destOrd="0" parTransId="{EE4E8143-E699-4A32-B730-707771C6F66F}" sibTransId="{7DA1900D-87AD-4508-8352-15517886FC3C}"/>
    <dgm:cxn modelId="{A7A3996F-ADF8-4C35-AE0E-80B02B6D65F1}" srcId="{7849CA46-3B30-4E24-A19F-638E6861B3BC}" destId="{EBDC2AAA-2FB4-48F9-843F-3D477AA38DC9}" srcOrd="1" destOrd="0" parTransId="{F2C4A478-D637-4C15-83A3-27C7C5F91DE3}" sibTransId="{97161BD2-09A3-4E67-AF88-E879ED81640A}"/>
    <dgm:cxn modelId="{7A877286-7E10-4953-8AA2-28A873A10412}" srcId="{8C0DEC1E-F9A7-4CBB-A17F-3F76E210F718}" destId="{F1495426-41FC-476F-82C0-42BC498C3073}" srcOrd="2" destOrd="0" parTransId="{530FCD60-7B86-4EBF-990A-11C7D3CE1FC6}" sibTransId="{F7013A16-AEFA-4A7A-992E-D846C4463291}"/>
    <dgm:cxn modelId="{AD642C87-BC08-432B-A8BC-EF0FC35EC04E}" srcId="{A31AB057-500E-4128-913E-B204515D22BB}" destId="{2FE1FD75-1BE3-4688-A800-32D7F49273A3}" srcOrd="0" destOrd="0" parTransId="{947C469D-A1A7-4159-BC87-2B5035E0FD5C}" sibTransId="{1E88F737-D8E7-4694-A563-DBF895FCE832}"/>
    <dgm:cxn modelId="{6314108B-F3D1-44A4-A37D-DDE2A1D89532}" srcId="{A31AB057-500E-4128-913E-B204515D22BB}" destId="{7D3C14FC-2EF3-481F-9E84-5D20E766B3E1}" srcOrd="3" destOrd="0" parTransId="{C6B47880-9AAD-43F6-92F0-04F8E91C5E65}" sibTransId="{21537125-7627-4EA2-A434-A48ED0C70143}"/>
    <dgm:cxn modelId="{FBBE9E9A-6541-4F46-A879-A1C949DFDA99}" srcId="{291D6E91-4622-4079-8D0A-AB755487FC0C}" destId="{8C0DEC1E-F9A7-4CBB-A17F-3F76E210F718}" srcOrd="1" destOrd="0" parTransId="{EDC6358C-6D4E-4EFD-A58C-445DEA1B7195}" sibTransId="{E3EBF547-7DFE-4CEA-B62F-B62BBA2115BF}"/>
    <dgm:cxn modelId="{6692589C-DD41-4363-BB74-C5F3B72453AE}" type="presOf" srcId="{2FE1FD75-1BE3-4688-A800-32D7F49273A3}" destId="{A95D0466-3218-46EF-8765-BECB790B070F}" srcOrd="0" destOrd="0" presId="urn:microsoft.com/office/officeart/2005/8/layout/radial2"/>
    <dgm:cxn modelId="{3062B29F-81E7-4441-AC25-3864A84467D2}" srcId="{A31AB057-500E-4128-913E-B204515D22BB}" destId="{274EB34C-1F43-424F-A0D6-1AB92891463B}" srcOrd="2" destOrd="0" parTransId="{7BE196CF-D449-43D6-B55F-F06B91551FBF}" sibTransId="{E5E28A91-3188-4FC9-A3C1-AA664917D309}"/>
    <dgm:cxn modelId="{148CC0A3-B43A-437F-80CF-CF9A51587C77}" type="presOf" srcId="{7849CA46-3B30-4E24-A19F-638E6861B3BC}" destId="{B04C20AD-DB8D-44AE-9187-1EAFAB5835C4}" srcOrd="0" destOrd="0" presId="urn:microsoft.com/office/officeart/2005/8/layout/radial2"/>
    <dgm:cxn modelId="{25A8E4A3-3811-432F-B052-BB6D08B4552A}" type="presOf" srcId="{AB6AEE14-BE0A-4D6C-9A10-74273B68ACC7}" destId="{FD3C7144-EA48-4ED9-8B45-16A1FBC788CA}" srcOrd="0" destOrd="0" presId="urn:microsoft.com/office/officeart/2005/8/layout/radial2"/>
    <dgm:cxn modelId="{8B665CA7-C716-4269-A442-B9AF4CA2D6B9}" type="presOf" srcId="{70902066-19BA-42B8-8A2F-1C18ECC4E1AD}" destId="{DD22B3CD-6FDB-4318-AA25-D8EE874363D5}" srcOrd="0" destOrd="3" presId="urn:microsoft.com/office/officeart/2005/8/layout/radial2"/>
    <dgm:cxn modelId="{6941D0CC-D971-4BE9-B18D-05BB8BC04C35}" srcId="{7849CA46-3B30-4E24-A19F-638E6861B3BC}" destId="{FFC2F1E7-1983-4896-A295-88CF4E92DF84}" srcOrd="2" destOrd="0" parTransId="{01F59AC5-576C-4177-8B44-4176B9EC9C5D}" sibTransId="{F1AD8111-A743-458A-B8CE-DD4A46349BF9}"/>
    <dgm:cxn modelId="{D4BA0FD7-4951-4ECB-BA36-C73975A8CCAB}" type="presOf" srcId="{EBDC2AAA-2FB4-48F9-843F-3D477AA38DC9}" destId="{FD3C7144-EA48-4ED9-8B45-16A1FBC788CA}" srcOrd="0" destOrd="1" presId="urn:microsoft.com/office/officeart/2005/8/layout/radial2"/>
    <dgm:cxn modelId="{C65CDCDB-A5BA-4798-A989-404708C68E7F}" type="presOf" srcId="{8C0DEC1E-F9A7-4CBB-A17F-3F76E210F718}" destId="{74AD6F89-C35E-431B-8619-2143EC1E95B3}" srcOrd="0" destOrd="0" presId="urn:microsoft.com/office/officeart/2005/8/layout/radial2"/>
    <dgm:cxn modelId="{D25F8BDE-5D0A-44A1-8DE4-D7AA6349932B}" type="presOf" srcId="{A31AB057-500E-4128-913E-B204515D22BB}" destId="{BD21945C-5659-4FC3-AA6A-4863EB1A54F6}" srcOrd="0" destOrd="0" presId="urn:microsoft.com/office/officeart/2005/8/layout/radial2"/>
    <dgm:cxn modelId="{BCF81FDF-9747-4A70-95CD-6D4FD618BCDD}" type="presOf" srcId="{FFC2F1E7-1983-4896-A295-88CF4E92DF84}" destId="{FD3C7144-EA48-4ED9-8B45-16A1FBC788CA}" srcOrd="0" destOrd="2" presId="urn:microsoft.com/office/officeart/2005/8/layout/radial2"/>
    <dgm:cxn modelId="{0A377CE5-DBBA-43A5-BD25-32DE511B6406}" srcId="{291D6E91-4622-4079-8D0A-AB755487FC0C}" destId="{A31AB057-500E-4128-913E-B204515D22BB}" srcOrd="2" destOrd="0" parTransId="{EF45401A-2700-4B45-AC41-83D9CF739302}" sibTransId="{446281F7-86CA-461F-AE6E-FA7540A4AA73}"/>
    <dgm:cxn modelId="{343A6EE9-10A0-419B-9389-CB1DCC67C0BC}" srcId="{A31AB057-500E-4128-913E-B204515D22BB}" destId="{7669A80D-A444-451D-A084-AB04D320A0DD}" srcOrd="4" destOrd="0" parTransId="{3E7D1220-474C-4320-A726-73ED7573E748}" sibTransId="{8D61A49B-4544-4DC0-894A-10F7BD9D2329}"/>
    <dgm:cxn modelId="{7EE8FFF1-EE94-436F-A5EB-76B099A7891C}" type="presOf" srcId="{7D3C14FC-2EF3-481F-9E84-5D20E766B3E1}" destId="{A95D0466-3218-46EF-8765-BECB790B070F}" srcOrd="0" destOrd="3" presId="urn:microsoft.com/office/officeart/2005/8/layout/radial2"/>
    <dgm:cxn modelId="{7A6240A2-8BE5-4196-979E-0249B100D6FA}" type="presParOf" srcId="{9744EAAC-E5D9-44F0-9D2C-009204D4A263}" destId="{178B337B-69C9-4A56-908F-67A6205FBC00}" srcOrd="0" destOrd="0" presId="urn:microsoft.com/office/officeart/2005/8/layout/radial2"/>
    <dgm:cxn modelId="{4FE36101-B621-4BBF-9C05-46AFE0A047B6}" type="presParOf" srcId="{178B337B-69C9-4A56-908F-67A6205FBC00}" destId="{7ED556B6-B808-4CF6-A5F5-191B8DABC10F}" srcOrd="0" destOrd="0" presId="urn:microsoft.com/office/officeart/2005/8/layout/radial2"/>
    <dgm:cxn modelId="{5E62F9CD-9AEC-44C1-84A2-74C7986B3A18}" type="presParOf" srcId="{7ED556B6-B808-4CF6-A5F5-191B8DABC10F}" destId="{FF831E5C-85E4-45E6-92E1-D8BED58BC2B3}" srcOrd="0" destOrd="0" presId="urn:microsoft.com/office/officeart/2005/8/layout/radial2"/>
    <dgm:cxn modelId="{CE5D0FF0-C118-4B3C-B973-CF888276BFD9}" type="presParOf" srcId="{7ED556B6-B808-4CF6-A5F5-191B8DABC10F}" destId="{64E6F62A-426C-47C7-9B1D-E647BCE6798E}" srcOrd="1" destOrd="0" presId="urn:microsoft.com/office/officeart/2005/8/layout/radial2"/>
    <dgm:cxn modelId="{F8E0E36A-BB71-4C4E-99B2-FBDA87844F34}" type="presParOf" srcId="{178B337B-69C9-4A56-908F-67A6205FBC00}" destId="{BDBEE995-5EB0-49F4-AE24-6DF2427F2604}" srcOrd="1" destOrd="0" presId="urn:microsoft.com/office/officeart/2005/8/layout/radial2"/>
    <dgm:cxn modelId="{8AD44C6E-2CC4-40C7-AAC1-9CB4999D4F66}" type="presParOf" srcId="{178B337B-69C9-4A56-908F-67A6205FBC00}" destId="{B6AEF691-68B5-4B86-9FF4-7431D0AF218F}" srcOrd="2" destOrd="0" presId="urn:microsoft.com/office/officeart/2005/8/layout/radial2"/>
    <dgm:cxn modelId="{133595E6-F314-49DD-85D7-880DD7B613F9}" type="presParOf" srcId="{B6AEF691-68B5-4B86-9FF4-7431D0AF218F}" destId="{B04C20AD-DB8D-44AE-9187-1EAFAB5835C4}" srcOrd="0" destOrd="0" presId="urn:microsoft.com/office/officeart/2005/8/layout/radial2"/>
    <dgm:cxn modelId="{13DF0CE2-339C-446A-9521-4A900328EF64}" type="presParOf" srcId="{B6AEF691-68B5-4B86-9FF4-7431D0AF218F}" destId="{FD3C7144-EA48-4ED9-8B45-16A1FBC788CA}" srcOrd="1" destOrd="0" presId="urn:microsoft.com/office/officeart/2005/8/layout/radial2"/>
    <dgm:cxn modelId="{B840AFFE-5639-4194-98A2-60C68FD075D2}" type="presParOf" srcId="{178B337B-69C9-4A56-908F-67A6205FBC00}" destId="{809D6072-3FA9-48DF-8A5C-8C9167D1CC00}" srcOrd="3" destOrd="0" presId="urn:microsoft.com/office/officeart/2005/8/layout/radial2"/>
    <dgm:cxn modelId="{197FC016-15A6-4A2D-9724-9C63BC38F379}" type="presParOf" srcId="{178B337B-69C9-4A56-908F-67A6205FBC00}" destId="{BD726F03-FC6B-4AD4-8CFC-0FEDDA51A44C}" srcOrd="4" destOrd="0" presId="urn:microsoft.com/office/officeart/2005/8/layout/radial2"/>
    <dgm:cxn modelId="{58D89098-F5B2-4F23-B4E8-477CB349347A}" type="presParOf" srcId="{BD726F03-FC6B-4AD4-8CFC-0FEDDA51A44C}" destId="{74AD6F89-C35E-431B-8619-2143EC1E95B3}" srcOrd="0" destOrd="0" presId="urn:microsoft.com/office/officeart/2005/8/layout/radial2"/>
    <dgm:cxn modelId="{A4C3BE0A-3434-48AE-98F7-1CE50704710D}" type="presParOf" srcId="{BD726F03-FC6B-4AD4-8CFC-0FEDDA51A44C}" destId="{DD22B3CD-6FDB-4318-AA25-D8EE874363D5}" srcOrd="1" destOrd="0" presId="urn:microsoft.com/office/officeart/2005/8/layout/radial2"/>
    <dgm:cxn modelId="{FD3B8ABB-37CC-4780-9E0B-ABDC09CB53AA}" type="presParOf" srcId="{178B337B-69C9-4A56-908F-67A6205FBC00}" destId="{89BD629A-ECD2-494B-9EC5-34AF03976598}" srcOrd="5" destOrd="0" presId="urn:microsoft.com/office/officeart/2005/8/layout/radial2"/>
    <dgm:cxn modelId="{07FB68FD-DD0D-4B4B-9371-0CD7CAAAF139}" type="presParOf" srcId="{178B337B-69C9-4A56-908F-67A6205FBC00}" destId="{C31B3D83-5E68-4006-B8C1-240459C5D8AE}" srcOrd="6" destOrd="0" presId="urn:microsoft.com/office/officeart/2005/8/layout/radial2"/>
    <dgm:cxn modelId="{099C10D5-34A2-4DA8-AC09-0C9D9F61AD42}" type="presParOf" srcId="{C31B3D83-5E68-4006-B8C1-240459C5D8AE}" destId="{BD21945C-5659-4FC3-AA6A-4863EB1A54F6}" srcOrd="0" destOrd="0" presId="urn:microsoft.com/office/officeart/2005/8/layout/radial2"/>
    <dgm:cxn modelId="{20CD8C21-AF5F-454D-B29C-F4AAA5145778}" type="presParOf" srcId="{C31B3D83-5E68-4006-B8C1-240459C5D8AE}" destId="{A95D0466-3218-46EF-8765-BECB790B070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C9BBF-FDDA-4B50-847C-7806B7065879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8D2D9D2-3DAC-486C-9F96-0AD29FDDD1F7}">
      <dgm:prSet phldrT="[Text]" custT="1"/>
      <dgm:spPr/>
      <dgm:t>
        <a:bodyPr/>
        <a:lstStyle/>
        <a:p>
          <a:r>
            <a:rPr lang="en-US" sz="1200" b="1" dirty="0">
              <a:solidFill>
                <a:schemeClr val="bg1">
                  <a:lumMod val="10000"/>
                </a:schemeClr>
              </a:solidFill>
            </a:rPr>
            <a:t>Ide</a:t>
          </a:r>
        </a:p>
      </dgm:t>
    </dgm:pt>
    <dgm:pt modelId="{568796F6-C820-4BF1-A936-6392DAA09800}" type="parTrans" cxnId="{1D38B282-2961-44FE-B284-2B8BD6E8B6F8}">
      <dgm:prSet/>
      <dgm:spPr/>
      <dgm:t>
        <a:bodyPr/>
        <a:lstStyle/>
        <a:p>
          <a:endParaRPr lang="en-US"/>
        </a:p>
      </dgm:t>
    </dgm:pt>
    <dgm:pt modelId="{8E701121-CB47-4166-8740-A69ECE34325B}" type="sibTrans" cxnId="{1D38B282-2961-44FE-B284-2B8BD6E8B6F8}">
      <dgm:prSet/>
      <dgm:spPr/>
      <dgm:t>
        <a:bodyPr/>
        <a:lstStyle/>
        <a:p>
          <a:endParaRPr lang="en-US"/>
        </a:p>
      </dgm:t>
    </dgm:pt>
    <dgm:pt modelId="{B6D54B95-9C5E-4B7F-B94E-26F51F3C5D1D}">
      <dgm:prSet phldrT="[Text]" custT="1"/>
      <dgm:spPr/>
      <dgm:t>
        <a:bodyPr/>
        <a:lstStyle/>
        <a:p>
          <a:pPr marL="0" indent="0" algn="l"/>
          <a:r>
            <a:rPr lang="en-US" sz="900" b="0" dirty="0"/>
            <a:t> </a:t>
          </a:r>
          <a:r>
            <a:rPr lang="en-US" sz="900" b="0" dirty="0" err="1"/>
            <a:t>Membaca</a:t>
          </a:r>
          <a:r>
            <a:rPr lang="en-US" sz="900" b="0" dirty="0"/>
            <a:t>; </a:t>
          </a:r>
          <a:r>
            <a:rPr lang="en-US" sz="900" b="0" dirty="0" err="1"/>
            <a:t>Mengamati</a:t>
          </a:r>
          <a:r>
            <a:rPr lang="en-US" sz="900" b="0" dirty="0"/>
            <a:t> </a:t>
          </a:r>
          <a:r>
            <a:rPr lang="en-US" sz="900" b="0" dirty="0" err="1"/>
            <a:t>Sekitar</a:t>
          </a:r>
          <a:r>
            <a:rPr lang="en-US" sz="900" b="0" dirty="0"/>
            <a:t>; </a:t>
          </a:r>
          <a:r>
            <a:rPr lang="en-US" sz="900" b="0" dirty="0" err="1"/>
            <a:t>Mendengarkan</a:t>
          </a:r>
          <a:r>
            <a:rPr lang="en-US" sz="900" b="0" dirty="0"/>
            <a:t> </a:t>
          </a:r>
          <a:br>
            <a:rPr lang="en-US" sz="900" b="0" dirty="0"/>
          </a:br>
          <a:r>
            <a:rPr lang="en-US" sz="900" b="0" dirty="0"/>
            <a:t>  </a:t>
          </a:r>
          <a:r>
            <a:rPr lang="en-US" sz="900" b="0" dirty="0" err="1"/>
            <a:t>Lagu</a:t>
          </a:r>
          <a:r>
            <a:rPr lang="en-US" sz="900" b="0" dirty="0"/>
            <a:t>;  </a:t>
          </a:r>
          <a:r>
            <a:rPr lang="en-US" sz="900" b="0" dirty="0" err="1"/>
            <a:t>Menonton</a:t>
          </a:r>
          <a:r>
            <a:rPr lang="en-US" sz="900" b="0" dirty="0"/>
            <a:t> Film; </a:t>
          </a:r>
          <a:r>
            <a:rPr lang="en-US" sz="900" b="0" dirty="0" err="1"/>
            <a:t>Pengalaman</a:t>
          </a:r>
          <a:r>
            <a:rPr lang="en-US" sz="900" b="0" dirty="0"/>
            <a:t> </a:t>
          </a:r>
          <a:r>
            <a:rPr lang="en-US" sz="900" b="0" dirty="0" err="1"/>
            <a:t>Pribadi</a:t>
          </a:r>
          <a:r>
            <a:rPr lang="en-US" sz="900" b="0" dirty="0"/>
            <a:t>, </a:t>
          </a:r>
          <a:r>
            <a:rPr lang="en-US" sz="900" b="0" dirty="0" err="1"/>
            <a:t>dll</a:t>
          </a:r>
          <a:endParaRPr lang="en-US" sz="900" b="0" dirty="0"/>
        </a:p>
      </dgm:t>
    </dgm:pt>
    <dgm:pt modelId="{47FF3AB1-1068-4004-9F3B-E3F5076753E9}" type="parTrans" cxnId="{80F75814-B8FF-4E85-AFC0-406137361FF7}">
      <dgm:prSet/>
      <dgm:spPr/>
      <dgm:t>
        <a:bodyPr/>
        <a:lstStyle/>
        <a:p>
          <a:endParaRPr lang="en-US"/>
        </a:p>
      </dgm:t>
    </dgm:pt>
    <dgm:pt modelId="{730B610A-6CFA-412F-87F2-9B32CEBA2552}" type="sibTrans" cxnId="{80F75814-B8FF-4E85-AFC0-406137361FF7}">
      <dgm:prSet/>
      <dgm:spPr/>
      <dgm:t>
        <a:bodyPr/>
        <a:lstStyle/>
        <a:p>
          <a:endParaRPr lang="en-US"/>
        </a:p>
      </dgm:t>
    </dgm:pt>
    <dgm:pt modelId="{D0AA01EF-CE97-47AC-8C05-A451341A8B19}">
      <dgm:prSet phldrT="[Text]" custT="1"/>
      <dgm:spPr/>
      <dgm:t>
        <a:bodyPr/>
        <a:lstStyle/>
        <a:p>
          <a:r>
            <a:rPr lang="en-US" sz="1200" b="1" dirty="0" err="1">
              <a:solidFill>
                <a:schemeClr val="bg1">
                  <a:lumMod val="10000"/>
                </a:schemeClr>
              </a:solidFill>
            </a:rPr>
            <a:t>Premis</a:t>
          </a:r>
          <a:r>
            <a:rPr lang="en-US" sz="1200" b="1" dirty="0">
              <a:solidFill>
                <a:schemeClr val="bg1">
                  <a:lumMod val="10000"/>
                </a:schemeClr>
              </a:solidFill>
            </a:rPr>
            <a:t>/</a:t>
          </a:r>
          <a:br>
            <a:rPr lang="en-US" sz="1200" b="1" dirty="0">
              <a:solidFill>
                <a:schemeClr val="bg1">
                  <a:lumMod val="10000"/>
                </a:schemeClr>
              </a:solidFill>
            </a:rPr>
          </a:br>
          <a:r>
            <a:rPr lang="en-US" sz="1200" b="1" dirty="0" err="1">
              <a:solidFill>
                <a:schemeClr val="bg1">
                  <a:lumMod val="10000"/>
                </a:schemeClr>
              </a:solidFill>
            </a:rPr>
            <a:t>Sinopsis</a:t>
          </a:r>
          <a:endParaRPr lang="en-US" sz="1200" b="1" dirty="0">
            <a:solidFill>
              <a:schemeClr val="bg1">
                <a:lumMod val="10000"/>
              </a:schemeClr>
            </a:solidFill>
          </a:endParaRPr>
        </a:p>
      </dgm:t>
    </dgm:pt>
    <dgm:pt modelId="{30A2F264-50CD-4F1A-B790-A1BFD166A955}" type="parTrans" cxnId="{BE7A17D1-5DCD-45C7-89CA-C50C50014E63}">
      <dgm:prSet/>
      <dgm:spPr/>
      <dgm:t>
        <a:bodyPr/>
        <a:lstStyle/>
        <a:p>
          <a:endParaRPr lang="en-US"/>
        </a:p>
      </dgm:t>
    </dgm:pt>
    <dgm:pt modelId="{108526F8-F552-463A-A632-3B467D680FAC}" type="sibTrans" cxnId="{BE7A17D1-5DCD-45C7-89CA-C50C50014E63}">
      <dgm:prSet/>
      <dgm:spPr/>
      <dgm:t>
        <a:bodyPr/>
        <a:lstStyle/>
        <a:p>
          <a:endParaRPr lang="en-US"/>
        </a:p>
      </dgm:t>
    </dgm:pt>
    <dgm:pt modelId="{2B5E3D0D-369C-4FA6-9B1C-AD35925AF59A}">
      <dgm:prSet phldrT="[Text]" custT="1"/>
      <dgm:spPr/>
      <dgm:t>
        <a:bodyPr/>
        <a:lstStyle/>
        <a:p>
          <a:pPr marL="0" indent="0"/>
          <a:r>
            <a:rPr lang="en-US" sz="900" b="0" dirty="0"/>
            <a:t> </a:t>
          </a:r>
          <a:r>
            <a:rPr lang="en-US" sz="900" b="0" u="sng" dirty="0" err="1"/>
            <a:t>Premis</a:t>
          </a:r>
          <a:r>
            <a:rPr lang="en-US" sz="900" b="0" dirty="0"/>
            <a:t>: Basic story (</a:t>
          </a:r>
          <a:r>
            <a:rPr lang="en-US" sz="900" b="0" dirty="0" err="1"/>
            <a:t>Karakter</a:t>
          </a:r>
          <a:r>
            <a:rPr lang="en-US" sz="900" b="0" dirty="0"/>
            <a:t>, </a:t>
          </a:r>
          <a:r>
            <a:rPr lang="en-US" sz="900" b="0" dirty="0" err="1"/>
            <a:t>Atribut</a:t>
          </a:r>
          <a:r>
            <a:rPr lang="en-US" sz="900" b="0" dirty="0"/>
            <a:t>, </a:t>
          </a:r>
          <a:r>
            <a:rPr lang="en-US" sz="900" b="0" dirty="0" err="1"/>
            <a:t>Tujuan</a:t>
          </a:r>
          <a:r>
            <a:rPr lang="en-US" sz="900" b="0" dirty="0"/>
            <a:t>)</a:t>
          </a:r>
        </a:p>
      </dgm:t>
    </dgm:pt>
    <dgm:pt modelId="{52C4C602-D7B1-48C9-8A20-311A313381E8}" type="parTrans" cxnId="{65061EB7-DD4F-4775-B3C5-354553161EEC}">
      <dgm:prSet/>
      <dgm:spPr/>
      <dgm:t>
        <a:bodyPr/>
        <a:lstStyle/>
        <a:p>
          <a:endParaRPr lang="en-US"/>
        </a:p>
      </dgm:t>
    </dgm:pt>
    <dgm:pt modelId="{3A22234D-6534-4436-8B2F-279F9094C776}" type="sibTrans" cxnId="{65061EB7-DD4F-4775-B3C5-354553161EEC}">
      <dgm:prSet/>
      <dgm:spPr/>
      <dgm:t>
        <a:bodyPr/>
        <a:lstStyle/>
        <a:p>
          <a:endParaRPr lang="en-US"/>
        </a:p>
      </dgm:t>
    </dgm:pt>
    <dgm:pt modelId="{91114F27-C3D1-4511-89CD-E407D940BFFF}">
      <dgm:prSet phldrT="[Text]" custT="1"/>
      <dgm:spPr/>
      <dgm:t>
        <a:bodyPr/>
        <a:lstStyle/>
        <a:p>
          <a:r>
            <a:rPr lang="en-US" sz="1200" b="1" dirty="0" err="1">
              <a:solidFill>
                <a:schemeClr val="bg1">
                  <a:lumMod val="10000"/>
                </a:schemeClr>
              </a:solidFill>
            </a:rPr>
            <a:t>Tokoh</a:t>
          </a:r>
          <a:r>
            <a:rPr lang="en-US" sz="1200" b="1" dirty="0">
              <a:solidFill>
                <a:schemeClr val="bg1">
                  <a:lumMod val="10000"/>
                </a:schemeClr>
              </a:solidFill>
            </a:rPr>
            <a:t>/</a:t>
          </a:r>
          <a:br>
            <a:rPr lang="en-US" sz="1200" b="1" dirty="0">
              <a:solidFill>
                <a:schemeClr val="bg1">
                  <a:lumMod val="10000"/>
                </a:schemeClr>
              </a:solidFill>
            </a:rPr>
          </a:br>
          <a:r>
            <a:rPr lang="en-US" sz="1200" b="1" dirty="0" err="1">
              <a:solidFill>
                <a:schemeClr val="bg1">
                  <a:lumMod val="10000"/>
                </a:schemeClr>
              </a:solidFill>
            </a:rPr>
            <a:t>Karakter</a:t>
          </a:r>
          <a:endParaRPr lang="en-US" sz="1200" b="1" dirty="0">
            <a:solidFill>
              <a:schemeClr val="bg1">
                <a:lumMod val="10000"/>
              </a:schemeClr>
            </a:solidFill>
          </a:endParaRPr>
        </a:p>
      </dgm:t>
    </dgm:pt>
    <dgm:pt modelId="{71CDA765-06CA-4692-84DC-3CAB420F6480}" type="parTrans" cxnId="{1F9377E0-3451-470C-807C-E54D5B8E2913}">
      <dgm:prSet/>
      <dgm:spPr/>
      <dgm:t>
        <a:bodyPr/>
        <a:lstStyle/>
        <a:p>
          <a:endParaRPr lang="en-US"/>
        </a:p>
      </dgm:t>
    </dgm:pt>
    <dgm:pt modelId="{A4E733BF-1D46-4E44-9315-472A8321F39B}" type="sibTrans" cxnId="{1F9377E0-3451-470C-807C-E54D5B8E2913}">
      <dgm:prSet/>
      <dgm:spPr/>
      <dgm:t>
        <a:bodyPr/>
        <a:lstStyle/>
        <a:p>
          <a:endParaRPr lang="en-US"/>
        </a:p>
      </dgm:t>
    </dgm:pt>
    <dgm:pt modelId="{167BE235-06FB-4565-BF3A-90E8C7D5F187}">
      <dgm:prSet phldrT="[Text]" custT="1"/>
      <dgm:spPr/>
      <dgm:t>
        <a:bodyPr/>
        <a:lstStyle/>
        <a:p>
          <a:pPr marL="0" indent="0"/>
          <a:r>
            <a:rPr lang="en-US" sz="900" b="0" dirty="0"/>
            <a:t> </a:t>
          </a:r>
          <a:r>
            <a:rPr lang="en-US" sz="900" b="0" dirty="0" err="1"/>
            <a:t>Karakteristik</a:t>
          </a:r>
          <a:r>
            <a:rPr lang="en-US" sz="900" b="0" dirty="0"/>
            <a:t> </a:t>
          </a:r>
          <a:r>
            <a:rPr lang="en-US" sz="900" b="0" dirty="0" err="1"/>
            <a:t>tokoh</a:t>
          </a:r>
          <a:r>
            <a:rPr lang="en-US" sz="900" b="0" dirty="0"/>
            <a:t>/</a:t>
          </a:r>
          <a:r>
            <a:rPr lang="en-US" sz="900" b="0" dirty="0" err="1"/>
            <a:t>karakter</a:t>
          </a:r>
          <a:r>
            <a:rPr lang="en-US" sz="900" b="0" dirty="0"/>
            <a:t> </a:t>
          </a:r>
          <a:r>
            <a:rPr lang="en-US" sz="900" b="0" dirty="0" err="1"/>
            <a:t>secara</a:t>
          </a:r>
          <a:r>
            <a:rPr lang="en-US" sz="900" b="0" dirty="0"/>
            <a:t> detail</a:t>
          </a:r>
        </a:p>
      </dgm:t>
    </dgm:pt>
    <dgm:pt modelId="{AC78F83D-55E4-4802-9F46-B2A788ACBF86}" type="parTrans" cxnId="{AE8F4B68-C85B-4EAB-BDF5-CA20EB92BB95}">
      <dgm:prSet/>
      <dgm:spPr/>
      <dgm:t>
        <a:bodyPr/>
        <a:lstStyle/>
        <a:p>
          <a:endParaRPr lang="en-US"/>
        </a:p>
      </dgm:t>
    </dgm:pt>
    <dgm:pt modelId="{17E68213-EEBC-4BFD-9954-922C7900B3C2}" type="sibTrans" cxnId="{AE8F4B68-C85B-4EAB-BDF5-CA20EB92BB95}">
      <dgm:prSet/>
      <dgm:spPr/>
      <dgm:t>
        <a:bodyPr/>
        <a:lstStyle/>
        <a:p>
          <a:endParaRPr lang="en-US"/>
        </a:p>
      </dgm:t>
    </dgm:pt>
    <dgm:pt modelId="{6ADBA861-FA8E-4F34-A852-7F51AEE80ECF}">
      <dgm:prSet phldrT="[Text]" custT="1"/>
      <dgm:spPr/>
      <dgm:t>
        <a:bodyPr/>
        <a:lstStyle/>
        <a:p>
          <a:pPr marL="0" indent="0"/>
          <a:r>
            <a:rPr lang="en-US" sz="900" b="0" dirty="0"/>
            <a:t> </a:t>
          </a:r>
          <a:r>
            <a:rPr lang="en-US" sz="900" b="0" dirty="0" err="1"/>
            <a:t>Tokoh</a:t>
          </a:r>
          <a:r>
            <a:rPr lang="en-US" sz="900" b="0" dirty="0"/>
            <a:t>/</a:t>
          </a:r>
          <a:r>
            <a:rPr lang="en-US" sz="900" b="0" dirty="0" err="1"/>
            <a:t>Karakter</a:t>
          </a:r>
          <a:r>
            <a:rPr lang="en-US" sz="900" b="0" dirty="0"/>
            <a:t> </a:t>
          </a:r>
          <a:r>
            <a:rPr lang="en-US" sz="900" b="0" dirty="0" err="1"/>
            <a:t>bukan</a:t>
          </a:r>
          <a:r>
            <a:rPr lang="en-US" sz="900" b="0" dirty="0"/>
            <a:t> </a:t>
          </a:r>
          <a:r>
            <a:rPr lang="en-US" sz="900" b="0" dirty="0" err="1"/>
            <a:t>hanya</a:t>
          </a:r>
          <a:r>
            <a:rPr lang="en-US" sz="900" b="0" dirty="0"/>
            <a:t> </a:t>
          </a:r>
          <a:r>
            <a:rPr lang="en-US" sz="900" b="0" dirty="0" err="1"/>
            <a:t>manusia</a:t>
          </a:r>
          <a:endParaRPr lang="en-US" sz="900" b="0" dirty="0"/>
        </a:p>
      </dgm:t>
    </dgm:pt>
    <dgm:pt modelId="{666AFA2D-D8E7-4CDF-BE0D-D0A443628020}" type="parTrans" cxnId="{EA57463A-5493-48C4-A357-331B2753E47F}">
      <dgm:prSet/>
      <dgm:spPr/>
      <dgm:t>
        <a:bodyPr/>
        <a:lstStyle/>
        <a:p>
          <a:endParaRPr lang="en-US"/>
        </a:p>
      </dgm:t>
    </dgm:pt>
    <dgm:pt modelId="{63E8C4F3-F61F-4E9D-8DF6-527E011FE59A}" type="sibTrans" cxnId="{EA57463A-5493-48C4-A357-331B2753E47F}">
      <dgm:prSet/>
      <dgm:spPr/>
      <dgm:t>
        <a:bodyPr/>
        <a:lstStyle/>
        <a:p>
          <a:endParaRPr lang="en-US"/>
        </a:p>
      </dgm:t>
    </dgm:pt>
    <dgm:pt modelId="{E0052E0E-7231-4250-B7C8-6FEBB5EF911F}">
      <dgm:prSet phldrT="[Text]" custT="1"/>
      <dgm:spPr/>
      <dgm:t>
        <a:bodyPr/>
        <a:lstStyle/>
        <a:p>
          <a:r>
            <a:rPr lang="en-US" sz="1200" b="1" dirty="0">
              <a:solidFill>
                <a:schemeClr val="bg1">
                  <a:lumMod val="10000"/>
                </a:schemeClr>
              </a:solidFill>
            </a:rPr>
            <a:t>Plot</a:t>
          </a:r>
        </a:p>
      </dgm:t>
    </dgm:pt>
    <dgm:pt modelId="{3025DE43-6F57-4E43-A98A-878C044AD8AC}" type="parTrans" cxnId="{0DED54A3-93E7-47CF-97E2-8A3905357170}">
      <dgm:prSet/>
      <dgm:spPr/>
      <dgm:t>
        <a:bodyPr/>
        <a:lstStyle/>
        <a:p>
          <a:endParaRPr lang="en-US"/>
        </a:p>
      </dgm:t>
    </dgm:pt>
    <dgm:pt modelId="{2D793111-DB67-4EB1-BA75-2317052E4EE0}" type="sibTrans" cxnId="{0DED54A3-93E7-47CF-97E2-8A3905357170}">
      <dgm:prSet/>
      <dgm:spPr/>
      <dgm:t>
        <a:bodyPr/>
        <a:lstStyle/>
        <a:p>
          <a:endParaRPr lang="en-US"/>
        </a:p>
      </dgm:t>
    </dgm:pt>
    <dgm:pt modelId="{EB2D7FBE-A2D4-4ACB-B6DC-06901ABEF363}">
      <dgm:prSet phldrT="[Text]" custT="1"/>
      <dgm:spPr/>
      <dgm:t>
        <a:bodyPr/>
        <a:lstStyle/>
        <a:p>
          <a:pPr marL="0" indent="0"/>
          <a:r>
            <a:rPr lang="en-US" sz="900" b="0" dirty="0"/>
            <a:t> </a:t>
          </a:r>
          <a:r>
            <a:rPr lang="en-US" sz="900" b="0" dirty="0" err="1"/>
            <a:t>Alur</a:t>
          </a:r>
          <a:r>
            <a:rPr lang="en-US" sz="900" b="0" dirty="0"/>
            <a:t> </a:t>
          </a:r>
          <a:r>
            <a:rPr lang="en-US" sz="900" b="0" dirty="0" err="1"/>
            <a:t>Cerita</a:t>
          </a:r>
          <a:endParaRPr lang="en-US" sz="900" b="0" dirty="0"/>
        </a:p>
      </dgm:t>
    </dgm:pt>
    <dgm:pt modelId="{DC057806-E858-4344-BF23-6F270B8931D7}" type="parTrans" cxnId="{02C772B4-A4BE-4BB2-9C18-69CBAC334E4C}">
      <dgm:prSet/>
      <dgm:spPr/>
      <dgm:t>
        <a:bodyPr/>
        <a:lstStyle/>
        <a:p>
          <a:endParaRPr lang="en-US"/>
        </a:p>
      </dgm:t>
    </dgm:pt>
    <dgm:pt modelId="{06BCBBCC-9EC8-4A90-9E20-B8AEF00AD958}" type="sibTrans" cxnId="{02C772B4-A4BE-4BB2-9C18-69CBAC334E4C}">
      <dgm:prSet/>
      <dgm:spPr/>
      <dgm:t>
        <a:bodyPr/>
        <a:lstStyle/>
        <a:p>
          <a:endParaRPr lang="en-US"/>
        </a:p>
      </dgm:t>
    </dgm:pt>
    <dgm:pt modelId="{8A01A3F7-3345-452E-9925-75189721ED2A}">
      <dgm:prSet phldrT="[Text]" custT="1"/>
      <dgm:spPr/>
      <dgm:t>
        <a:bodyPr/>
        <a:lstStyle/>
        <a:p>
          <a:pPr marL="0" indent="0"/>
          <a:r>
            <a:rPr lang="en-US" sz="900" b="0" dirty="0"/>
            <a:t> 3 </a:t>
          </a:r>
          <a:r>
            <a:rPr lang="en-US" sz="900" b="0" dirty="0" err="1"/>
            <a:t>Babak</a:t>
          </a:r>
          <a:r>
            <a:rPr lang="en-US" sz="900" b="0" dirty="0"/>
            <a:t> (</a:t>
          </a:r>
          <a:r>
            <a:rPr lang="en-US" sz="900" b="0" dirty="0" err="1"/>
            <a:t>Pembukaan</a:t>
          </a:r>
          <a:r>
            <a:rPr lang="en-US" sz="900" b="0" dirty="0"/>
            <a:t>, </a:t>
          </a:r>
          <a:r>
            <a:rPr lang="en-US" sz="900" b="0" dirty="0" err="1"/>
            <a:t>cerita</a:t>
          </a:r>
          <a:r>
            <a:rPr lang="en-US" sz="900" b="0" dirty="0"/>
            <a:t> </a:t>
          </a:r>
          <a:r>
            <a:rPr lang="en-US" sz="900" b="0" dirty="0" err="1"/>
            <a:t>berlangsung</a:t>
          </a:r>
          <a:r>
            <a:rPr lang="en-US" sz="900" b="0" dirty="0"/>
            <a:t>, </a:t>
          </a:r>
          <a:r>
            <a:rPr lang="en-US" sz="900" b="0" dirty="0" err="1"/>
            <a:t>akhir</a:t>
          </a:r>
          <a:r>
            <a:rPr lang="en-US" sz="900" b="0" dirty="0"/>
            <a:t> </a:t>
          </a:r>
          <a:r>
            <a:rPr lang="en-US" sz="900" b="0" dirty="0" err="1"/>
            <a:t>cerita</a:t>
          </a:r>
          <a:r>
            <a:rPr lang="en-US" sz="900" b="0" dirty="0"/>
            <a:t> </a:t>
          </a:r>
          <a:br>
            <a:rPr lang="en-US" sz="900" b="0" dirty="0"/>
          </a:br>
          <a:r>
            <a:rPr lang="en-US" sz="900" b="0" dirty="0"/>
            <a:t>  (</a:t>
          </a:r>
          <a:r>
            <a:rPr lang="en-US" sz="900" b="0" dirty="0" err="1"/>
            <a:t>kesimpulan</a:t>
          </a:r>
          <a:r>
            <a:rPr lang="en-US" sz="900" b="0" dirty="0"/>
            <a:t>)</a:t>
          </a:r>
        </a:p>
      </dgm:t>
    </dgm:pt>
    <dgm:pt modelId="{114F17F0-5B67-45DC-A604-E1A1786EDCFC}" type="parTrans" cxnId="{9A2A2D49-DFDD-4787-B9A8-9F8EE5B5C9EE}">
      <dgm:prSet/>
      <dgm:spPr/>
      <dgm:t>
        <a:bodyPr/>
        <a:lstStyle/>
        <a:p>
          <a:endParaRPr lang="en-US"/>
        </a:p>
      </dgm:t>
    </dgm:pt>
    <dgm:pt modelId="{34511D6C-E17A-4E33-A9BC-D9192DF1CCD1}" type="sibTrans" cxnId="{9A2A2D49-DFDD-4787-B9A8-9F8EE5B5C9EE}">
      <dgm:prSet/>
      <dgm:spPr/>
      <dgm:t>
        <a:bodyPr/>
        <a:lstStyle/>
        <a:p>
          <a:endParaRPr lang="en-US"/>
        </a:p>
      </dgm:t>
    </dgm:pt>
    <dgm:pt modelId="{5372F294-043A-49B6-868E-67F11FABBB95}">
      <dgm:prSet phldrT="[Text]" custT="1"/>
      <dgm:spPr/>
      <dgm:t>
        <a:bodyPr/>
        <a:lstStyle/>
        <a:p>
          <a:pPr marL="0" indent="0"/>
          <a:r>
            <a:rPr lang="en-US" sz="900" b="0" dirty="0"/>
            <a:t> </a:t>
          </a:r>
          <a:r>
            <a:rPr lang="en-US" sz="900" b="0" dirty="0" err="1"/>
            <a:t>Penjabaran</a:t>
          </a:r>
          <a:r>
            <a:rPr lang="en-US" sz="900" b="0" dirty="0"/>
            <a:t> </a:t>
          </a:r>
          <a:r>
            <a:rPr lang="en-US" sz="900" b="0" dirty="0" err="1"/>
            <a:t>cerita</a:t>
          </a:r>
          <a:r>
            <a:rPr lang="en-US" sz="900" b="0" dirty="0"/>
            <a:t> scene per scene</a:t>
          </a:r>
        </a:p>
      </dgm:t>
    </dgm:pt>
    <dgm:pt modelId="{279DC6BF-12C5-4C25-BB40-D6CD0EE8B65A}" type="parTrans" cxnId="{B00D133C-3B4E-48A8-86DE-D8CE8A6C070B}">
      <dgm:prSet/>
      <dgm:spPr/>
      <dgm:t>
        <a:bodyPr/>
        <a:lstStyle/>
        <a:p>
          <a:endParaRPr lang="en-US"/>
        </a:p>
      </dgm:t>
    </dgm:pt>
    <dgm:pt modelId="{51459213-22D4-4025-BCD5-19C6F2B3D130}" type="sibTrans" cxnId="{B00D133C-3B4E-48A8-86DE-D8CE8A6C070B}">
      <dgm:prSet/>
      <dgm:spPr/>
      <dgm:t>
        <a:bodyPr/>
        <a:lstStyle/>
        <a:p>
          <a:endParaRPr lang="en-US"/>
        </a:p>
      </dgm:t>
    </dgm:pt>
    <dgm:pt modelId="{ED5F9D5C-7135-4AD6-86D3-7DB3391B6AA9}">
      <dgm:prSet phldrT="[Text]" custT="1"/>
      <dgm:spPr/>
      <dgm:t>
        <a:bodyPr/>
        <a:lstStyle/>
        <a:p>
          <a:r>
            <a:rPr lang="en-US" sz="1200" b="1" dirty="0">
              <a:solidFill>
                <a:schemeClr val="bg1">
                  <a:lumMod val="10000"/>
                </a:schemeClr>
              </a:solidFill>
            </a:rPr>
            <a:t>Treatment</a:t>
          </a:r>
        </a:p>
      </dgm:t>
    </dgm:pt>
    <dgm:pt modelId="{AB887B13-69F4-47AD-8EB7-9F6B4CF4B673}" type="parTrans" cxnId="{3E011F23-9CE4-4D29-B2E7-7B08CF9B8C5B}">
      <dgm:prSet/>
      <dgm:spPr/>
      <dgm:t>
        <a:bodyPr/>
        <a:lstStyle/>
        <a:p>
          <a:endParaRPr lang="en-US"/>
        </a:p>
      </dgm:t>
    </dgm:pt>
    <dgm:pt modelId="{C6208296-AE04-4B05-BC36-E68AAE4A3C44}" type="sibTrans" cxnId="{3E011F23-9CE4-4D29-B2E7-7B08CF9B8C5B}">
      <dgm:prSet/>
      <dgm:spPr/>
      <dgm:t>
        <a:bodyPr/>
        <a:lstStyle/>
        <a:p>
          <a:endParaRPr lang="en-US"/>
        </a:p>
      </dgm:t>
    </dgm:pt>
    <dgm:pt modelId="{4725468D-DC0B-47D1-B576-2CFCC76D5416}">
      <dgm:prSet phldrT="[Text]" custT="1"/>
      <dgm:spPr/>
      <dgm:t>
        <a:bodyPr/>
        <a:lstStyle/>
        <a:p>
          <a:pPr marL="63500" indent="-63500"/>
          <a:r>
            <a:rPr lang="en-US" sz="900" b="0" dirty="0"/>
            <a:t> </a:t>
          </a:r>
          <a:r>
            <a:rPr lang="en-US" sz="900" b="0" dirty="0" err="1"/>
            <a:t>Pengembangan</a:t>
          </a:r>
          <a:r>
            <a:rPr lang="en-US" sz="900" b="0" dirty="0"/>
            <a:t> outline</a:t>
          </a:r>
        </a:p>
      </dgm:t>
    </dgm:pt>
    <dgm:pt modelId="{237DC28E-6AD9-4D89-81AE-B43A225C4F8E}" type="parTrans" cxnId="{533408F4-45F3-4B25-82E6-2B751827B131}">
      <dgm:prSet/>
      <dgm:spPr/>
      <dgm:t>
        <a:bodyPr/>
        <a:lstStyle/>
        <a:p>
          <a:endParaRPr lang="en-US"/>
        </a:p>
      </dgm:t>
    </dgm:pt>
    <dgm:pt modelId="{A4F4EE92-B7EE-45B1-B8EB-2BF20590B0AD}" type="sibTrans" cxnId="{533408F4-45F3-4B25-82E6-2B751827B131}">
      <dgm:prSet/>
      <dgm:spPr/>
      <dgm:t>
        <a:bodyPr/>
        <a:lstStyle/>
        <a:p>
          <a:endParaRPr lang="en-US"/>
        </a:p>
      </dgm:t>
    </dgm:pt>
    <dgm:pt modelId="{5E406091-73AF-4FF7-9132-146D5B238B7E}">
      <dgm:prSet phldrT="[Text]" custT="1"/>
      <dgm:spPr/>
      <dgm:t>
        <a:bodyPr/>
        <a:lstStyle/>
        <a:p>
          <a:pPr marL="63500" indent="-63500"/>
          <a:r>
            <a:rPr lang="en-US" sz="900" b="0" dirty="0"/>
            <a:t> Scene </a:t>
          </a:r>
          <a:r>
            <a:rPr lang="en-US" sz="900" b="0" dirty="0" err="1"/>
            <a:t>sudah</a:t>
          </a:r>
          <a:r>
            <a:rPr lang="en-US" sz="900" b="0" dirty="0"/>
            <a:t> </a:t>
          </a:r>
          <a:r>
            <a:rPr lang="en-US" sz="900" b="0" dirty="0" err="1"/>
            <a:t>ditentukan</a:t>
          </a:r>
          <a:r>
            <a:rPr lang="en-US" sz="900" b="0" dirty="0"/>
            <a:t> </a:t>
          </a:r>
          <a:r>
            <a:rPr lang="en-US" sz="900" b="0" dirty="0" err="1"/>
            <a:t>dengan</a:t>
          </a:r>
          <a:r>
            <a:rPr lang="en-US" sz="900" b="0" dirty="0"/>
            <a:t> </a:t>
          </a:r>
          <a:r>
            <a:rPr lang="en-US" sz="900" b="0" dirty="0" err="1"/>
            <a:t>nomor</a:t>
          </a:r>
          <a:r>
            <a:rPr lang="en-US" sz="900" b="0" dirty="0"/>
            <a:t>, </a:t>
          </a:r>
          <a:r>
            <a:rPr lang="en-US" sz="900" b="0" dirty="0" err="1"/>
            <a:t>keterangan</a:t>
          </a:r>
          <a:r>
            <a:rPr lang="en-US" sz="900" b="0" dirty="0"/>
            <a:t> </a:t>
          </a:r>
          <a:r>
            <a:rPr lang="en-US" sz="900" b="0" dirty="0" err="1"/>
            <a:t>lokasi</a:t>
          </a:r>
          <a:r>
            <a:rPr lang="en-US" sz="900" b="0" dirty="0"/>
            <a:t>, </a:t>
          </a:r>
          <a:r>
            <a:rPr lang="en-US" sz="900" b="0" dirty="0" err="1"/>
            <a:t>diikuti</a:t>
          </a:r>
          <a:r>
            <a:rPr lang="en-US" sz="900" b="0" dirty="0"/>
            <a:t> </a:t>
          </a:r>
          <a:r>
            <a:rPr lang="en-US" sz="900" b="0" dirty="0" err="1"/>
            <a:t>lokasi</a:t>
          </a:r>
          <a:r>
            <a:rPr lang="en-US" sz="900" b="0" dirty="0"/>
            <a:t> </a:t>
          </a:r>
          <a:r>
            <a:rPr lang="en-US" sz="900" b="0" dirty="0" err="1"/>
            <a:t>dan</a:t>
          </a:r>
          <a:r>
            <a:rPr lang="en-US" sz="900" b="0" dirty="0"/>
            <a:t> </a:t>
          </a:r>
          <a:r>
            <a:rPr lang="en-US" sz="900" b="0" dirty="0" err="1"/>
            <a:t>waktu</a:t>
          </a:r>
          <a:endParaRPr lang="en-US" sz="900" b="0" dirty="0"/>
        </a:p>
      </dgm:t>
    </dgm:pt>
    <dgm:pt modelId="{6B6B4A7B-392B-4132-9345-B684A735390A}" type="parTrans" cxnId="{5989A364-06EC-43E8-87E2-83A47DBB6AF1}">
      <dgm:prSet/>
      <dgm:spPr/>
      <dgm:t>
        <a:bodyPr/>
        <a:lstStyle/>
        <a:p>
          <a:endParaRPr lang="en-US"/>
        </a:p>
      </dgm:t>
    </dgm:pt>
    <dgm:pt modelId="{B0556164-5027-4DC9-8CD5-DACEA5FBDBDA}" type="sibTrans" cxnId="{5989A364-06EC-43E8-87E2-83A47DBB6AF1}">
      <dgm:prSet/>
      <dgm:spPr/>
      <dgm:t>
        <a:bodyPr/>
        <a:lstStyle/>
        <a:p>
          <a:endParaRPr lang="en-US"/>
        </a:p>
      </dgm:t>
    </dgm:pt>
    <dgm:pt modelId="{80345F0D-5A59-47BE-A7AF-D3AE5000C818}">
      <dgm:prSet phldrT="[Text]" custT="1"/>
      <dgm:spPr/>
      <dgm:t>
        <a:bodyPr/>
        <a:lstStyle/>
        <a:p>
          <a:r>
            <a:rPr lang="en-US" sz="1200" b="1" dirty="0" err="1">
              <a:solidFill>
                <a:schemeClr val="bg1">
                  <a:lumMod val="10000"/>
                </a:schemeClr>
              </a:solidFill>
            </a:rPr>
            <a:t>Skenario</a:t>
          </a:r>
          <a:endParaRPr lang="en-US" sz="1200" b="1" dirty="0">
            <a:solidFill>
              <a:schemeClr val="bg1">
                <a:lumMod val="10000"/>
              </a:schemeClr>
            </a:solidFill>
          </a:endParaRPr>
        </a:p>
      </dgm:t>
    </dgm:pt>
    <dgm:pt modelId="{7FF29926-74DE-4222-8927-3EA99C5B8E13}" type="parTrans" cxnId="{AFBB2DE6-AECA-4CE8-9BC9-9A78C6F53457}">
      <dgm:prSet/>
      <dgm:spPr/>
      <dgm:t>
        <a:bodyPr/>
        <a:lstStyle/>
        <a:p>
          <a:endParaRPr lang="en-US"/>
        </a:p>
      </dgm:t>
    </dgm:pt>
    <dgm:pt modelId="{DA7D2E94-528A-4A1D-B79F-D29E64FD0636}" type="sibTrans" cxnId="{AFBB2DE6-AECA-4CE8-9BC9-9A78C6F53457}">
      <dgm:prSet/>
      <dgm:spPr/>
      <dgm:t>
        <a:bodyPr/>
        <a:lstStyle/>
        <a:p>
          <a:endParaRPr lang="en-US"/>
        </a:p>
      </dgm:t>
    </dgm:pt>
    <dgm:pt modelId="{6F33E58C-103C-493A-8ABE-5028054BC6FA}">
      <dgm:prSet phldrT="[Text]" custT="1"/>
      <dgm:spPr/>
      <dgm:t>
        <a:bodyPr/>
        <a:lstStyle/>
        <a:p>
          <a:r>
            <a:rPr lang="en-US" sz="900" b="0" dirty="0"/>
            <a:t> </a:t>
          </a:r>
          <a:r>
            <a:rPr lang="en-US" sz="900" b="0" dirty="0" err="1"/>
            <a:t>Naskah</a:t>
          </a:r>
          <a:r>
            <a:rPr lang="en-US" sz="900" b="0" dirty="0"/>
            <a:t>/ Script</a:t>
          </a:r>
        </a:p>
      </dgm:t>
    </dgm:pt>
    <dgm:pt modelId="{2EF263EF-A995-415C-9C46-A554FD88A690}" type="parTrans" cxnId="{CA83F044-D5B7-4003-934A-C050DBF16609}">
      <dgm:prSet/>
      <dgm:spPr/>
      <dgm:t>
        <a:bodyPr/>
        <a:lstStyle/>
        <a:p>
          <a:endParaRPr lang="en-US"/>
        </a:p>
      </dgm:t>
    </dgm:pt>
    <dgm:pt modelId="{01C2DFF3-AE7D-4D51-A27D-93A6BB7A94E6}" type="sibTrans" cxnId="{CA83F044-D5B7-4003-934A-C050DBF16609}">
      <dgm:prSet/>
      <dgm:spPr/>
      <dgm:t>
        <a:bodyPr/>
        <a:lstStyle/>
        <a:p>
          <a:endParaRPr lang="en-US"/>
        </a:p>
      </dgm:t>
    </dgm:pt>
    <dgm:pt modelId="{526AF987-AF27-404E-A86D-D6D75ED43CF6}">
      <dgm:prSet phldrT="[Text]" custT="1"/>
      <dgm:spPr/>
      <dgm:t>
        <a:bodyPr/>
        <a:lstStyle/>
        <a:p>
          <a:r>
            <a:rPr lang="en-US" sz="900" b="0" dirty="0"/>
            <a:t> </a:t>
          </a:r>
          <a:r>
            <a:rPr lang="en-US" sz="900" b="0" dirty="0" err="1"/>
            <a:t>Elemen</a:t>
          </a:r>
          <a:r>
            <a:rPr lang="en-US" sz="900" b="0" dirty="0"/>
            <a:t>: </a:t>
          </a:r>
          <a:r>
            <a:rPr lang="en-US" sz="900" b="0" dirty="0" err="1"/>
            <a:t>Headscene</a:t>
          </a:r>
          <a:r>
            <a:rPr lang="en-US" sz="900" b="0" dirty="0"/>
            <a:t>, casting, action, </a:t>
          </a:r>
          <a:r>
            <a:rPr lang="en-US" sz="900" b="0" dirty="0" err="1"/>
            <a:t>karakter</a:t>
          </a:r>
          <a:r>
            <a:rPr lang="en-US" sz="900" b="0" dirty="0"/>
            <a:t>/</a:t>
          </a:r>
          <a:r>
            <a:rPr lang="en-US" sz="900" b="0" dirty="0" err="1"/>
            <a:t>tokoh</a:t>
          </a:r>
          <a:r>
            <a:rPr lang="en-US" sz="900" b="0" dirty="0"/>
            <a:t>, </a:t>
          </a:r>
          <a:br>
            <a:rPr lang="en-US" sz="900" b="0" dirty="0"/>
          </a:br>
          <a:r>
            <a:rPr lang="en-US" sz="900" b="0" dirty="0"/>
            <a:t> parenthetical, dialog, </a:t>
          </a:r>
          <a:r>
            <a:rPr lang="en-US" sz="900" b="0" dirty="0" err="1"/>
            <a:t>transisi</a:t>
          </a:r>
          <a:r>
            <a:rPr lang="en-US" sz="900" b="0" dirty="0"/>
            <a:t> </a:t>
          </a:r>
          <a:r>
            <a:rPr lang="en-US" sz="900" b="0" dirty="0" err="1"/>
            <a:t>adegan</a:t>
          </a:r>
          <a:r>
            <a:rPr lang="en-US" sz="900" b="0" dirty="0"/>
            <a:t>, shot angle</a:t>
          </a:r>
        </a:p>
      </dgm:t>
    </dgm:pt>
    <dgm:pt modelId="{A7CD3503-FA8D-4093-B5D0-8BA5AF8EEF0D}" type="parTrans" cxnId="{D67C37ED-0486-4CC1-A0B7-E728175E434B}">
      <dgm:prSet/>
      <dgm:spPr/>
      <dgm:t>
        <a:bodyPr/>
        <a:lstStyle/>
        <a:p>
          <a:endParaRPr lang="en-US"/>
        </a:p>
      </dgm:t>
    </dgm:pt>
    <dgm:pt modelId="{E7C83E52-F012-4E9F-BAA8-35C9A947F095}" type="sibTrans" cxnId="{D67C37ED-0486-4CC1-A0B7-E728175E434B}">
      <dgm:prSet/>
      <dgm:spPr/>
      <dgm:t>
        <a:bodyPr/>
        <a:lstStyle/>
        <a:p>
          <a:endParaRPr lang="en-US"/>
        </a:p>
      </dgm:t>
    </dgm:pt>
    <dgm:pt modelId="{B1987DE3-6AF8-4B18-99C6-E7E2548305C2}">
      <dgm:prSet phldrT="[Text]" custT="1"/>
      <dgm:spPr/>
      <dgm:t>
        <a:bodyPr/>
        <a:lstStyle/>
        <a:p>
          <a:r>
            <a:rPr lang="en-US" sz="1200" b="1" dirty="0" err="1">
              <a:solidFill>
                <a:schemeClr val="bg1">
                  <a:lumMod val="10000"/>
                </a:schemeClr>
              </a:solidFill>
            </a:rPr>
            <a:t>Stroryboard</a:t>
          </a:r>
          <a:endParaRPr lang="en-US" sz="1200" b="1" dirty="0">
            <a:solidFill>
              <a:schemeClr val="bg1">
                <a:lumMod val="10000"/>
              </a:schemeClr>
            </a:solidFill>
          </a:endParaRPr>
        </a:p>
      </dgm:t>
    </dgm:pt>
    <dgm:pt modelId="{260BAAFD-D6CB-4D8B-8F91-8FEA67682E1C}" type="parTrans" cxnId="{75B75684-A78B-4B0F-B724-E5C5B32D66C7}">
      <dgm:prSet/>
      <dgm:spPr/>
      <dgm:t>
        <a:bodyPr/>
        <a:lstStyle/>
        <a:p>
          <a:endParaRPr lang="en-US"/>
        </a:p>
      </dgm:t>
    </dgm:pt>
    <dgm:pt modelId="{8700730C-9C0F-425E-ABED-F737B6BE80A9}" type="sibTrans" cxnId="{75B75684-A78B-4B0F-B724-E5C5B32D66C7}">
      <dgm:prSet/>
      <dgm:spPr/>
      <dgm:t>
        <a:bodyPr/>
        <a:lstStyle/>
        <a:p>
          <a:endParaRPr lang="en-US"/>
        </a:p>
      </dgm:t>
    </dgm:pt>
    <dgm:pt modelId="{2F33056B-CEA1-4E7D-8F52-563AC22F1B74}">
      <dgm:prSet phldrT="[Text]" custT="1"/>
      <dgm:spPr/>
      <dgm:t>
        <a:bodyPr/>
        <a:lstStyle/>
        <a:p>
          <a:r>
            <a:rPr lang="en-US" sz="900" b="0" dirty="0" err="1"/>
            <a:t>Visualisasi</a:t>
          </a:r>
          <a:r>
            <a:rPr lang="en-US" sz="900" b="0" dirty="0"/>
            <a:t> </a:t>
          </a:r>
          <a:r>
            <a:rPr lang="en-US" sz="900" b="0" dirty="0" err="1"/>
            <a:t>dari</a:t>
          </a:r>
          <a:r>
            <a:rPr lang="en-US" sz="900" b="0" dirty="0"/>
            <a:t> script: </a:t>
          </a:r>
          <a:r>
            <a:rPr lang="en-US" sz="900" b="0" dirty="0" err="1"/>
            <a:t>adegan</a:t>
          </a:r>
          <a:r>
            <a:rPr lang="en-US" sz="900" b="0" dirty="0"/>
            <a:t>, </a:t>
          </a:r>
          <a:r>
            <a:rPr lang="en-US" sz="900" b="0" dirty="0" err="1"/>
            <a:t>bentuk</a:t>
          </a:r>
          <a:r>
            <a:rPr lang="en-US" sz="900" b="0" dirty="0"/>
            <a:t> </a:t>
          </a:r>
          <a:r>
            <a:rPr lang="en-US" sz="900" b="0" dirty="0" err="1"/>
            <a:t>fisik</a:t>
          </a:r>
          <a:r>
            <a:rPr lang="en-US" sz="900" b="0" dirty="0"/>
            <a:t> </a:t>
          </a:r>
          <a:r>
            <a:rPr lang="en-US" sz="900" b="0" dirty="0" err="1"/>
            <a:t>lingkungan</a:t>
          </a:r>
          <a:r>
            <a:rPr lang="en-US" sz="900" b="0" dirty="0"/>
            <a:t>, set design, </a:t>
          </a:r>
          <a:r>
            <a:rPr lang="en-US" sz="900" b="0" dirty="0" err="1"/>
            <a:t>karakter</a:t>
          </a:r>
          <a:r>
            <a:rPr lang="en-US" sz="900" b="0" dirty="0"/>
            <a:t>, </a:t>
          </a:r>
          <a:r>
            <a:rPr lang="en-US" sz="900" b="0" dirty="0" err="1"/>
            <a:t>dan</a:t>
          </a:r>
          <a:r>
            <a:rPr lang="en-US" sz="900" b="0" dirty="0"/>
            <a:t> lain-lain</a:t>
          </a:r>
        </a:p>
      </dgm:t>
    </dgm:pt>
    <dgm:pt modelId="{CF22849D-5CED-45F2-8356-2866CA743AB9}" type="parTrans" cxnId="{8C700906-0B73-4B37-9910-7B41FE8B2CDE}">
      <dgm:prSet/>
      <dgm:spPr/>
      <dgm:t>
        <a:bodyPr/>
        <a:lstStyle/>
        <a:p>
          <a:endParaRPr lang="en-US"/>
        </a:p>
      </dgm:t>
    </dgm:pt>
    <dgm:pt modelId="{60D9F673-CA8B-4CB7-A13C-377347E3DB48}" type="sibTrans" cxnId="{8C700906-0B73-4B37-9910-7B41FE8B2CDE}">
      <dgm:prSet/>
      <dgm:spPr/>
      <dgm:t>
        <a:bodyPr/>
        <a:lstStyle/>
        <a:p>
          <a:endParaRPr lang="en-US"/>
        </a:p>
      </dgm:t>
    </dgm:pt>
    <dgm:pt modelId="{76644C69-2EFD-4D65-A900-DF27B50E566F}">
      <dgm:prSet phldrT="[Text]" custT="1"/>
      <dgm:spPr/>
      <dgm:t>
        <a:bodyPr/>
        <a:lstStyle/>
        <a:p>
          <a:r>
            <a:rPr lang="en-US" sz="1200" b="1" dirty="0">
              <a:solidFill>
                <a:schemeClr val="bg1">
                  <a:lumMod val="10000"/>
                </a:schemeClr>
              </a:solidFill>
            </a:rPr>
            <a:t>Outline</a:t>
          </a:r>
        </a:p>
      </dgm:t>
    </dgm:pt>
    <dgm:pt modelId="{81E3A0AA-CF04-423A-A7B0-73E5CF20A115}" type="sibTrans" cxnId="{C748B98D-FC1A-4D8D-B23D-85B66FBD4437}">
      <dgm:prSet/>
      <dgm:spPr/>
      <dgm:t>
        <a:bodyPr/>
        <a:lstStyle/>
        <a:p>
          <a:endParaRPr lang="en-US"/>
        </a:p>
      </dgm:t>
    </dgm:pt>
    <dgm:pt modelId="{BB08DCBE-19E1-40B6-99A7-B3C94DC9A610}" type="parTrans" cxnId="{C748B98D-FC1A-4D8D-B23D-85B66FBD4437}">
      <dgm:prSet/>
      <dgm:spPr/>
      <dgm:t>
        <a:bodyPr/>
        <a:lstStyle/>
        <a:p>
          <a:endParaRPr lang="en-US"/>
        </a:p>
      </dgm:t>
    </dgm:pt>
    <dgm:pt modelId="{E1230804-1C9B-4980-B50C-5E3FF7593D43}">
      <dgm:prSet phldrT="[Text]" custT="1"/>
      <dgm:spPr/>
      <dgm:t>
        <a:bodyPr/>
        <a:lstStyle/>
        <a:p>
          <a:pPr marL="0" indent="0"/>
          <a:r>
            <a:rPr lang="en-US" sz="900" b="0" dirty="0"/>
            <a:t> </a:t>
          </a:r>
          <a:r>
            <a:rPr lang="en-US" sz="900" b="0" u="sng" dirty="0" err="1"/>
            <a:t>Sinopsis</a:t>
          </a:r>
          <a:r>
            <a:rPr lang="en-US" sz="900" b="0" dirty="0"/>
            <a:t>: 3 </a:t>
          </a:r>
          <a:r>
            <a:rPr lang="en-US" sz="900" b="0" dirty="0" err="1"/>
            <a:t>alinea</a:t>
          </a:r>
          <a:r>
            <a:rPr lang="en-US" sz="900" b="0" dirty="0"/>
            <a:t> (</a:t>
          </a:r>
          <a:r>
            <a:rPr lang="en-US" sz="900" b="0" dirty="0" err="1"/>
            <a:t>perkenalan</a:t>
          </a:r>
          <a:r>
            <a:rPr lang="en-US" sz="900" b="0" dirty="0"/>
            <a:t>, </a:t>
          </a:r>
          <a:r>
            <a:rPr lang="en-US" sz="900" b="0" dirty="0" err="1"/>
            <a:t>konflik</a:t>
          </a:r>
          <a:r>
            <a:rPr lang="en-US" sz="900" b="0" dirty="0"/>
            <a:t>, </a:t>
          </a:r>
          <a:r>
            <a:rPr lang="en-US" sz="900" b="0" dirty="0" err="1"/>
            <a:t>klimaks</a:t>
          </a:r>
          <a:r>
            <a:rPr lang="en-US" sz="900" b="0" dirty="0"/>
            <a:t>)</a:t>
          </a:r>
        </a:p>
      </dgm:t>
    </dgm:pt>
    <dgm:pt modelId="{8F0AE678-37CF-4CF5-99DF-254BAFC9B963}" type="parTrans" cxnId="{5F0C156E-3139-4FB5-9D48-969EF720D595}">
      <dgm:prSet/>
      <dgm:spPr/>
      <dgm:t>
        <a:bodyPr/>
        <a:lstStyle/>
        <a:p>
          <a:endParaRPr lang="en-US"/>
        </a:p>
      </dgm:t>
    </dgm:pt>
    <dgm:pt modelId="{06841C0A-1BED-4BD6-9112-E7B9F2F18C1D}" type="sibTrans" cxnId="{5F0C156E-3139-4FB5-9D48-969EF720D595}">
      <dgm:prSet/>
      <dgm:spPr/>
      <dgm:t>
        <a:bodyPr/>
        <a:lstStyle/>
        <a:p>
          <a:endParaRPr lang="en-US"/>
        </a:p>
      </dgm:t>
    </dgm:pt>
    <dgm:pt modelId="{8D803B13-3E9E-4520-B2CE-A18FD19C0538}">
      <dgm:prSet phldrT="[Text]" custT="1"/>
      <dgm:spPr/>
      <dgm:t>
        <a:bodyPr/>
        <a:lstStyle/>
        <a:p>
          <a:pPr marL="57150" indent="0" algn="l"/>
          <a:endParaRPr lang="en-US" sz="900" b="0" dirty="0"/>
        </a:p>
      </dgm:t>
    </dgm:pt>
    <dgm:pt modelId="{6363C206-5698-491D-885F-135C2CD5FBD6}" type="sibTrans" cxnId="{4BEB598D-7F29-4A33-AA1D-39BE0E7EBAAF}">
      <dgm:prSet/>
      <dgm:spPr/>
      <dgm:t>
        <a:bodyPr/>
        <a:lstStyle/>
        <a:p>
          <a:endParaRPr lang="en-US"/>
        </a:p>
      </dgm:t>
    </dgm:pt>
    <dgm:pt modelId="{21CAF93D-A16F-403A-8702-E5C9D0FF54D4}" type="parTrans" cxnId="{4BEB598D-7F29-4A33-AA1D-39BE0E7EBAAF}">
      <dgm:prSet/>
      <dgm:spPr/>
      <dgm:t>
        <a:bodyPr/>
        <a:lstStyle/>
        <a:p>
          <a:endParaRPr lang="en-US"/>
        </a:p>
      </dgm:t>
    </dgm:pt>
    <dgm:pt modelId="{A8870E30-5346-48B0-9550-DC9B9B7A6955}">
      <dgm:prSet phldrT="[Text]" custT="1"/>
      <dgm:spPr/>
      <dgm:t>
        <a:bodyPr/>
        <a:lstStyle/>
        <a:p>
          <a:pPr marL="0" indent="0" algn="l"/>
          <a:endParaRPr lang="en-US" sz="900" b="0" dirty="0"/>
        </a:p>
      </dgm:t>
    </dgm:pt>
    <dgm:pt modelId="{8DF7D37E-9E75-49AF-8B55-28A532AD1AE3}" type="parTrans" cxnId="{4F4C7633-C09D-492D-A44D-97429000C74D}">
      <dgm:prSet/>
      <dgm:spPr/>
      <dgm:t>
        <a:bodyPr/>
        <a:lstStyle/>
        <a:p>
          <a:endParaRPr lang="en-US"/>
        </a:p>
      </dgm:t>
    </dgm:pt>
    <dgm:pt modelId="{6E67B2EF-A242-486D-ADA1-817CF3BD5CCB}" type="sibTrans" cxnId="{4F4C7633-C09D-492D-A44D-97429000C74D}">
      <dgm:prSet/>
      <dgm:spPr/>
      <dgm:t>
        <a:bodyPr/>
        <a:lstStyle/>
        <a:p>
          <a:endParaRPr lang="en-US"/>
        </a:p>
      </dgm:t>
    </dgm:pt>
    <dgm:pt modelId="{1BAA7F8B-9BE5-492E-89BB-0F159FD0EDDB}" type="pres">
      <dgm:prSet presAssocID="{817C9BBF-FDDA-4B50-847C-7806B7065879}" presName="Name0" presStyleCnt="0">
        <dgm:presLayoutVars>
          <dgm:dir/>
          <dgm:animLvl val="lvl"/>
          <dgm:resizeHandles val="exact"/>
        </dgm:presLayoutVars>
      </dgm:prSet>
      <dgm:spPr/>
    </dgm:pt>
    <dgm:pt modelId="{F64F0D65-1F5F-419E-8F9E-5EB7571CFD91}" type="pres">
      <dgm:prSet presAssocID="{78D2D9D2-3DAC-486C-9F96-0AD29FDDD1F7}" presName="linNode" presStyleCnt="0"/>
      <dgm:spPr/>
    </dgm:pt>
    <dgm:pt modelId="{B9F48440-C9B6-43E9-BECC-846502E86931}" type="pres">
      <dgm:prSet presAssocID="{78D2D9D2-3DAC-486C-9F96-0AD29FDDD1F7}" presName="parentText" presStyleLbl="node1" presStyleIdx="0" presStyleCnt="8" custScaleX="57808" custLinFactNeighborX="-10760" custLinFactNeighborY="-33">
        <dgm:presLayoutVars>
          <dgm:chMax val="1"/>
          <dgm:bulletEnabled val="1"/>
        </dgm:presLayoutVars>
      </dgm:prSet>
      <dgm:spPr/>
    </dgm:pt>
    <dgm:pt modelId="{892977AB-9D8E-429E-83F0-C2BDD523F007}" type="pres">
      <dgm:prSet presAssocID="{78D2D9D2-3DAC-486C-9F96-0AD29FDDD1F7}" presName="descendantText" presStyleLbl="alignAccFollowNode1" presStyleIdx="0" presStyleCnt="8" custLinFactNeighborX="-19131" custLinFactNeighborY="5456">
        <dgm:presLayoutVars>
          <dgm:bulletEnabled val="1"/>
        </dgm:presLayoutVars>
      </dgm:prSet>
      <dgm:spPr/>
    </dgm:pt>
    <dgm:pt modelId="{78022F40-11BA-476D-943F-CFC41464C361}" type="pres">
      <dgm:prSet presAssocID="{8E701121-CB47-4166-8740-A69ECE34325B}" presName="sp" presStyleCnt="0"/>
      <dgm:spPr/>
    </dgm:pt>
    <dgm:pt modelId="{24F43E47-27EC-4CC1-90A1-078C48FD3A98}" type="pres">
      <dgm:prSet presAssocID="{D0AA01EF-CE97-47AC-8C05-A451341A8B19}" presName="linNode" presStyleCnt="0"/>
      <dgm:spPr/>
    </dgm:pt>
    <dgm:pt modelId="{9E8D6D5F-D91B-486C-B565-44406D20ED41}" type="pres">
      <dgm:prSet presAssocID="{D0AA01EF-CE97-47AC-8C05-A451341A8B19}" presName="parentText" presStyleLbl="node1" presStyleIdx="1" presStyleCnt="8" custScaleX="57808" custLinFactNeighborX="-10760" custLinFactNeighborY="-33">
        <dgm:presLayoutVars>
          <dgm:chMax val="1"/>
          <dgm:bulletEnabled val="1"/>
        </dgm:presLayoutVars>
      </dgm:prSet>
      <dgm:spPr/>
    </dgm:pt>
    <dgm:pt modelId="{812402CF-FBF3-4B2E-87AD-42899754377B}" type="pres">
      <dgm:prSet presAssocID="{D0AA01EF-CE97-47AC-8C05-A451341A8B19}" presName="descendantText" presStyleLbl="alignAccFollowNode1" presStyleIdx="1" presStyleCnt="8" custLinFactNeighborX="-19131" custLinFactNeighborY="20369">
        <dgm:presLayoutVars>
          <dgm:bulletEnabled val="1"/>
        </dgm:presLayoutVars>
      </dgm:prSet>
      <dgm:spPr/>
    </dgm:pt>
    <dgm:pt modelId="{D1191538-7CF5-4067-AC7D-8DF4136EF83D}" type="pres">
      <dgm:prSet presAssocID="{108526F8-F552-463A-A632-3B467D680FAC}" presName="sp" presStyleCnt="0"/>
      <dgm:spPr/>
    </dgm:pt>
    <dgm:pt modelId="{69CF158A-B98B-47B7-A029-C9542C356922}" type="pres">
      <dgm:prSet presAssocID="{91114F27-C3D1-4511-89CD-E407D940BFFF}" presName="linNode" presStyleCnt="0"/>
      <dgm:spPr/>
    </dgm:pt>
    <dgm:pt modelId="{79847BBA-04F6-4209-ABF5-9498B4C51CE4}" type="pres">
      <dgm:prSet presAssocID="{91114F27-C3D1-4511-89CD-E407D940BFFF}" presName="parentText" presStyleLbl="node1" presStyleIdx="2" presStyleCnt="8" custScaleX="57808" custLinFactNeighborX="-10760" custLinFactNeighborY="-33">
        <dgm:presLayoutVars>
          <dgm:chMax val="1"/>
          <dgm:bulletEnabled val="1"/>
        </dgm:presLayoutVars>
      </dgm:prSet>
      <dgm:spPr/>
    </dgm:pt>
    <dgm:pt modelId="{D18AC2B3-D411-4217-9467-2E47DA29BA0F}" type="pres">
      <dgm:prSet presAssocID="{91114F27-C3D1-4511-89CD-E407D940BFFF}" presName="descendantText" presStyleLbl="alignAccFollowNode1" presStyleIdx="2" presStyleCnt="8" custLinFactNeighborX="-19131" custLinFactNeighborY="20369">
        <dgm:presLayoutVars>
          <dgm:bulletEnabled val="1"/>
        </dgm:presLayoutVars>
      </dgm:prSet>
      <dgm:spPr/>
    </dgm:pt>
    <dgm:pt modelId="{A08FE852-AC5F-4455-AE54-0C9D9DEDEB6F}" type="pres">
      <dgm:prSet presAssocID="{A4E733BF-1D46-4E44-9315-472A8321F39B}" presName="sp" presStyleCnt="0"/>
      <dgm:spPr/>
    </dgm:pt>
    <dgm:pt modelId="{0F87959E-CDAB-49CE-8F92-27930784555D}" type="pres">
      <dgm:prSet presAssocID="{E0052E0E-7231-4250-B7C8-6FEBB5EF911F}" presName="linNode" presStyleCnt="0"/>
      <dgm:spPr/>
    </dgm:pt>
    <dgm:pt modelId="{614C62CF-2028-4FB9-BB4A-B9A4DB967926}" type="pres">
      <dgm:prSet presAssocID="{E0052E0E-7231-4250-B7C8-6FEBB5EF911F}" presName="parentText" presStyleLbl="node1" presStyleIdx="3" presStyleCnt="8" custScaleX="57808" custLinFactNeighborX="-10760">
        <dgm:presLayoutVars>
          <dgm:chMax val="1"/>
          <dgm:bulletEnabled val="1"/>
        </dgm:presLayoutVars>
      </dgm:prSet>
      <dgm:spPr/>
    </dgm:pt>
    <dgm:pt modelId="{9E79C10F-79FD-4463-B73F-89744B015C6C}" type="pres">
      <dgm:prSet presAssocID="{E0052E0E-7231-4250-B7C8-6FEBB5EF911F}" presName="descendantText" presStyleLbl="alignAccFollowNode1" presStyleIdx="3" presStyleCnt="8" custLinFactNeighborX="-19131" custLinFactNeighborY="20369">
        <dgm:presLayoutVars>
          <dgm:bulletEnabled val="1"/>
        </dgm:presLayoutVars>
      </dgm:prSet>
      <dgm:spPr/>
    </dgm:pt>
    <dgm:pt modelId="{F037EF58-C4AA-4FEC-95FC-B3E075F7CF8B}" type="pres">
      <dgm:prSet presAssocID="{2D793111-DB67-4EB1-BA75-2317052E4EE0}" presName="sp" presStyleCnt="0"/>
      <dgm:spPr/>
    </dgm:pt>
    <dgm:pt modelId="{A9E128AA-9551-473C-9DDD-24323C63B45C}" type="pres">
      <dgm:prSet presAssocID="{76644C69-2EFD-4D65-A900-DF27B50E566F}" presName="linNode" presStyleCnt="0"/>
      <dgm:spPr/>
    </dgm:pt>
    <dgm:pt modelId="{7E73AFF0-CA04-4317-8C8E-5530292B54E4}" type="pres">
      <dgm:prSet presAssocID="{76644C69-2EFD-4D65-A900-DF27B50E566F}" presName="parentText" presStyleLbl="node1" presStyleIdx="4" presStyleCnt="8" custScaleX="57808" custLinFactNeighborX="-10760">
        <dgm:presLayoutVars>
          <dgm:chMax val="1"/>
          <dgm:bulletEnabled val="1"/>
        </dgm:presLayoutVars>
      </dgm:prSet>
      <dgm:spPr/>
    </dgm:pt>
    <dgm:pt modelId="{BE89C0DC-D199-4BF4-9155-955B961A952A}" type="pres">
      <dgm:prSet presAssocID="{76644C69-2EFD-4D65-A900-DF27B50E566F}" presName="descendantText" presStyleLbl="alignAccFollowNode1" presStyleIdx="4" presStyleCnt="8" custLinFactNeighborX="-19131" custLinFactNeighborY="20369">
        <dgm:presLayoutVars>
          <dgm:bulletEnabled val="1"/>
        </dgm:presLayoutVars>
      </dgm:prSet>
      <dgm:spPr/>
    </dgm:pt>
    <dgm:pt modelId="{77F509EF-694B-43CC-BE92-4F4AA7F6006D}" type="pres">
      <dgm:prSet presAssocID="{81E3A0AA-CF04-423A-A7B0-73E5CF20A115}" presName="sp" presStyleCnt="0"/>
      <dgm:spPr/>
    </dgm:pt>
    <dgm:pt modelId="{8C5BDFBB-C572-44D8-A72C-3E9DE099AC96}" type="pres">
      <dgm:prSet presAssocID="{ED5F9D5C-7135-4AD6-86D3-7DB3391B6AA9}" presName="linNode" presStyleCnt="0"/>
      <dgm:spPr/>
    </dgm:pt>
    <dgm:pt modelId="{52C1C86E-A841-417D-A608-C144058382A3}" type="pres">
      <dgm:prSet presAssocID="{ED5F9D5C-7135-4AD6-86D3-7DB3391B6AA9}" presName="parentText" presStyleLbl="node1" presStyleIdx="5" presStyleCnt="8" custScaleX="57808" custLinFactNeighborX="-10760">
        <dgm:presLayoutVars>
          <dgm:chMax val="1"/>
          <dgm:bulletEnabled val="1"/>
        </dgm:presLayoutVars>
      </dgm:prSet>
      <dgm:spPr/>
    </dgm:pt>
    <dgm:pt modelId="{64411B98-8159-4275-B8B2-2E93A2C120C4}" type="pres">
      <dgm:prSet presAssocID="{ED5F9D5C-7135-4AD6-86D3-7DB3391B6AA9}" presName="descendantText" presStyleLbl="alignAccFollowNode1" presStyleIdx="5" presStyleCnt="8" custLinFactNeighborX="-19131">
        <dgm:presLayoutVars>
          <dgm:bulletEnabled val="1"/>
        </dgm:presLayoutVars>
      </dgm:prSet>
      <dgm:spPr/>
    </dgm:pt>
    <dgm:pt modelId="{3A4B65B1-4D5F-44D6-9772-DEA7AA832143}" type="pres">
      <dgm:prSet presAssocID="{C6208296-AE04-4B05-BC36-E68AAE4A3C44}" presName="sp" presStyleCnt="0"/>
      <dgm:spPr/>
    </dgm:pt>
    <dgm:pt modelId="{F3155529-2FCD-4705-9FDC-5C3B39C4FAAF}" type="pres">
      <dgm:prSet presAssocID="{80345F0D-5A59-47BE-A7AF-D3AE5000C818}" presName="linNode" presStyleCnt="0"/>
      <dgm:spPr/>
    </dgm:pt>
    <dgm:pt modelId="{B0C89C83-DC5F-42C1-A45D-D2CA0A5898B2}" type="pres">
      <dgm:prSet presAssocID="{80345F0D-5A59-47BE-A7AF-D3AE5000C818}" presName="parentText" presStyleLbl="node1" presStyleIdx="6" presStyleCnt="8" custScaleX="57808" custLinFactNeighborX="-10760">
        <dgm:presLayoutVars>
          <dgm:chMax val="1"/>
          <dgm:bulletEnabled val="1"/>
        </dgm:presLayoutVars>
      </dgm:prSet>
      <dgm:spPr/>
    </dgm:pt>
    <dgm:pt modelId="{18205910-C0CF-4347-93E8-0A65E74BF201}" type="pres">
      <dgm:prSet presAssocID="{80345F0D-5A59-47BE-A7AF-D3AE5000C818}" presName="descendantText" presStyleLbl="alignAccFollowNode1" presStyleIdx="6" presStyleCnt="8" custLinFactNeighborX="-19131">
        <dgm:presLayoutVars>
          <dgm:bulletEnabled val="1"/>
        </dgm:presLayoutVars>
      </dgm:prSet>
      <dgm:spPr/>
    </dgm:pt>
    <dgm:pt modelId="{185EEFF0-5DB8-45A3-BA72-217024C9B170}" type="pres">
      <dgm:prSet presAssocID="{DA7D2E94-528A-4A1D-B79F-D29E64FD0636}" presName="sp" presStyleCnt="0"/>
      <dgm:spPr/>
    </dgm:pt>
    <dgm:pt modelId="{38EC6697-E976-41C0-9E6C-4B12B7B445E7}" type="pres">
      <dgm:prSet presAssocID="{B1987DE3-6AF8-4B18-99C6-E7E2548305C2}" presName="linNode" presStyleCnt="0"/>
      <dgm:spPr/>
    </dgm:pt>
    <dgm:pt modelId="{1EA0993E-89F6-4897-A81B-7C6FC75EFC05}" type="pres">
      <dgm:prSet presAssocID="{B1987DE3-6AF8-4B18-99C6-E7E2548305C2}" presName="parentText" presStyleLbl="node1" presStyleIdx="7" presStyleCnt="8" custScaleX="57808" custLinFactNeighborX="-10760">
        <dgm:presLayoutVars>
          <dgm:chMax val="1"/>
          <dgm:bulletEnabled val="1"/>
        </dgm:presLayoutVars>
      </dgm:prSet>
      <dgm:spPr/>
    </dgm:pt>
    <dgm:pt modelId="{16E8F3D1-3DE9-4B18-9901-1E901287EC91}" type="pres">
      <dgm:prSet presAssocID="{B1987DE3-6AF8-4B18-99C6-E7E2548305C2}" presName="descendantText" presStyleLbl="alignAccFollowNode1" presStyleIdx="7" presStyleCnt="8" custLinFactNeighborX="-19131">
        <dgm:presLayoutVars>
          <dgm:bulletEnabled val="1"/>
        </dgm:presLayoutVars>
      </dgm:prSet>
      <dgm:spPr/>
    </dgm:pt>
  </dgm:ptLst>
  <dgm:cxnLst>
    <dgm:cxn modelId="{8C700906-0B73-4B37-9910-7B41FE8B2CDE}" srcId="{B1987DE3-6AF8-4B18-99C6-E7E2548305C2}" destId="{2F33056B-CEA1-4E7D-8F52-563AC22F1B74}" srcOrd="0" destOrd="0" parTransId="{CF22849D-5CED-45F2-8356-2866CA743AB9}" sibTransId="{60D9F673-CA8B-4CB7-A13C-377347E3DB48}"/>
    <dgm:cxn modelId="{68AAC00D-D2BC-4A94-9122-38ADEEFC052E}" type="presOf" srcId="{167BE235-06FB-4565-BF3A-90E8C7D5F187}" destId="{D18AC2B3-D411-4217-9467-2E47DA29BA0F}" srcOrd="0" destOrd="0" presId="urn:microsoft.com/office/officeart/2005/8/layout/vList5"/>
    <dgm:cxn modelId="{80F75814-B8FF-4E85-AFC0-406137361FF7}" srcId="{78D2D9D2-3DAC-486C-9F96-0AD29FDDD1F7}" destId="{B6D54B95-9C5E-4B7F-B94E-26F51F3C5D1D}" srcOrd="1" destOrd="0" parTransId="{47FF3AB1-1068-4004-9F3B-E3F5076753E9}" sibTransId="{730B610A-6CFA-412F-87F2-9B32CEBA2552}"/>
    <dgm:cxn modelId="{F0E52219-C05B-4950-A8A8-F7222A4F5B85}" type="presOf" srcId="{E1230804-1C9B-4980-B50C-5E3FF7593D43}" destId="{812402CF-FBF3-4B2E-87AD-42899754377B}" srcOrd="0" destOrd="1" presId="urn:microsoft.com/office/officeart/2005/8/layout/vList5"/>
    <dgm:cxn modelId="{77250B1A-397F-4D06-A5A8-C67FCE7E4406}" type="presOf" srcId="{6ADBA861-FA8E-4F34-A852-7F51AEE80ECF}" destId="{D18AC2B3-D411-4217-9467-2E47DA29BA0F}" srcOrd="0" destOrd="1" presId="urn:microsoft.com/office/officeart/2005/8/layout/vList5"/>
    <dgm:cxn modelId="{3E011F23-9CE4-4D29-B2E7-7B08CF9B8C5B}" srcId="{817C9BBF-FDDA-4B50-847C-7806B7065879}" destId="{ED5F9D5C-7135-4AD6-86D3-7DB3391B6AA9}" srcOrd="5" destOrd="0" parTransId="{AB887B13-69F4-47AD-8EB7-9F6B4CF4B673}" sibTransId="{C6208296-AE04-4B05-BC36-E68AAE4A3C44}"/>
    <dgm:cxn modelId="{8AF2B22E-F651-410D-AB00-11F175692AB5}" type="presOf" srcId="{ED5F9D5C-7135-4AD6-86D3-7DB3391B6AA9}" destId="{52C1C86E-A841-417D-A608-C144058382A3}" srcOrd="0" destOrd="0" presId="urn:microsoft.com/office/officeart/2005/8/layout/vList5"/>
    <dgm:cxn modelId="{A306B82F-773A-4DC5-A3FE-658517E94A0D}" type="presOf" srcId="{2F33056B-CEA1-4E7D-8F52-563AC22F1B74}" destId="{16E8F3D1-3DE9-4B18-9901-1E901287EC91}" srcOrd="0" destOrd="0" presId="urn:microsoft.com/office/officeart/2005/8/layout/vList5"/>
    <dgm:cxn modelId="{4F4C7633-C09D-492D-A44D-97429000C74D}" srcId="{78D2D9D2-3DAC-486C-9F96-0AD29FDDD1F7}" destId="{A8870E30-5346-48B0-9550-DC9B9B7A6955}" srcOrd="0" destOrd="0" parTransId="{8DF7D37E-9E75-49AF-8B55-28A532AD1AE3}" sibTransId="{6E67B2EF-A242-486D-ADA1-817CF3BD5CCB}"/>
    <dgm:cxn modelId="{043E7634-F52F-447B-B5A9-E71D8AFBA578}" type="presOf" srcId="{8D803B13-3E9E-4520-B2CE-A18FD19C0538}" destId="{892977AB-9D8E-429E-83F0-C2BDD523F007}" srcOrd="0" destOrd="2" presId="urn:microsoft.com/office/officeart/2005/8/layout/vList5"/>
    <dgm:cxn modelId="{3901CF37-6D7E-4333-8379-C19971ECB8F0}" type="presOf" srcId="{78D2D9D2-3DAC-486C-9F96-0AD29FDDD1F7}" destId="{B9F48440-C9B6-43E9-BECC-846502E86931}" srcOrd="0" destOrd="0" presId="urn:microsoft.com/office/officeart/2005/8/layout/vList5"/>
    <dgm:cxn modelId="{EA57463A-5493-48C4-A357-331B2753E47F}" srcId="{91114F27-C3D1-4511-89CD-E407D940BFFF}" destId="{6ADBA861-FA8E-4F34-A852-7F51AEE80ECF}" srcOrd="1" destOrd="0" parTransId="{666AFA2D-D8E7-4CDF-BE0D-D0A443628020}" sibTransId="{63E8C4F3-F61F-4E9D-8DF6-527E011FE59A}"/>
    <dgm:cxn modelId="{1EBFEB3A-FD41-4395-99CB-9BBD460D1204}" type="presOf" srcId="{5E406091-73AF-4FF7-9132-146D5B238B7E}" destId="{64411B98-8159-4275-B8B2-2E93A2C120C4}" srcOrd="0" destOrd="1" presId="urn:microsoft.com/office/officeart/2005/8/layout/vList5"/>
    <dgm:cxn modelId="{B00D133C-3B4E-48A8-86DE-D8CE8A6C070B}" srcId="{76644C69-2EFD-4D65-A900-DF27B50E566F}" destId="{5372F294-043A-49B6-868E-67F11FABBB95}" srcOrd="0" destOrd="0" parTransId="{279DC6BF-12C5-4C25-BB40-D6CD0EE8B65A}" sibTransId="{51459213-22D4-4025-BCD5-19C6F2B3D130}"/>
    <dgm:cxn modelId="{5C76BB3C-29EC-4784-BC83-182496E220E9}" type="presOf" srcId="{76644C69-2EFD-4D65-A900-DF27B50E566F}" destId="{7E73AFF0-CA04-4317-8C8E-5530292B54E4}" srcOrd="0" destOrd="0" presId="urn:microsoft.com/office/officeart/2005/8/layout/vList5"/>
    <dgm:cxn modelId="{A459EA3C-0862-45AA-BB36-F800F6B47F41}" type="presOf" srcId="{8A01A3F7-3345-452E-9925-75189721ED2A}" destId="{9E79C10F-79FD-4463-B73F-89744B015C6C}" srcOrd="0" destOrd="1" presId="urn:microsoft.com/office/officeart/2005/8/layout/vList5"/>
    <dgm:cxn modelId="{CA83F044-D5B7-4003-934A-C050DBF16609}" srcId="{80345F0D-5A59-47BE-A7AF-D3AE5000C818}" destId="{6F33E58C-103C-493A-8ABE-5028054BC6FA}" srcOrd="0" destOrd="0" parTransId="{2EF263EF-A995-415C-9C46-A554FD88A690}" sibTransId="{01C2DFF3-AE7D-4D51-A27D-93A6BB7A94E6}"/>
    <dgm:cxn modelId="{9A2A2D49-DFDD-4787-B9A8-9F8EE5B5C9EE}" srcId="{E0052E0E-7231-4250-B7C8-6FEBB5EF911F}" destId="{8A01A3F7-3345-452E-9925-75189721ED2A}" srcOrd="1" destOrd="0" parTransId="{114F17F0-5B67-45DC-A604-E1A1786EDCFC}" sibTransId="{34511D6C-E17A-4E33-A9BC-D9192DF1CCD1}"/>
    <dgm:cxn modelId="{2F3B3A50-326E-4BB5-8CBE-B7074A0B5E1B}" type="presOf" srcId="{91114F27-C3D1-4511-89CD-E407D940BFFF}" destId="{79847BBA-04F6-4209-ABF5-9498B4C51CE4}" srcOrd="0" destOrd="0" presId="urn:microsoft.com/office/officeart/2005/8/layout/vList5"/>
    <dgm:cxn modelId="{12F9A85E-7B3D-4797-9AB6-5FB5B08A2299}" type="presOf" srcId="{D0AA01EF-CE97-47AC-8C05-A451341A8B19}" destId="{9E8D6D5F-D91B-486C-B565-44406D20ED41}" srcOrd="0" destOrd="0" presId="urn:microsoft.com/office/officeart/2005/8/layout/vList5"/>
    <dgm:cxn modelId="{5989A364-06EC-43E8-87E2-83A47DBB6AF1}" srcId="{ED5F9D5C-7135-4AD6-86D3-7DB3391B6AA9}" destId="{5E406091-73AF-4FF7-9132-146D5B238B7E}" srcOrd="1" destOrd="0" parTransId="{6B6B4A7B-392B-4132-9345-B684A735390A}" sibTransId="{B0556164-5027-4DC9-8CD5-DACEA5FBDBDA}"/>
    <dgm:cxn modelId="{AE8F4B68-C85B-4EAB-BDF5-CA20EB92BB95}" srcId="{91114F27-C3D1-4511-89CD-E407D940BFFF}" destId="{167BE235-06FB-4565-BF3A-90E8C7D5F187}" srcOrd="0" destOrd="0" parTransId="{AC78F83D-55E4-4802-9F46-B2A788ACBF86}" sibTransId="{17E68213-EEBC-4BFD-9954-922C7900B3C2}"/>
    <dgm:cxn modelId="{5F0C156E-3139-4FB5-9D48-969EF720D595}" srcId="{D0AA01EF-CE97-47AC-8C05-A451341A8B19}" destId="{E1230804-1C9B-4980-B50C-5E3FF7593D43}" srcOrd="1" destOrd="0" parTransId="{8F0AE678-37CF-4CF5-99DF-254BAFC9B963}" sibTransId="{06841C0A-1BED-4BD6-9112-E7B9F2F18C1D}"/>
    <dgm:cxn modelId="{98493B70-9E7D-4120-A53A-C62AC99A167C}" type="presOf" srcId="{5372F294-043A-49B6-868E-67F11FABBB95}" destId="{BE89C0DC-D199-4BF4-9155-955B961A952A}" srcOrd="0" destOrd="0" presId="urn:microsoft.com/office/officeart/2005/8/layout/vList5"/>
    <dgm:cxn modelId="{1D38B282-2961-44FE-B284-2B8BD6E8B6F8}" srcId="{817C9BBF-FDDA-4B50-847C-7806B7065879}" destId="{78D2D9D2-3DAC-486C-9F96-0AD29FDDD1F7}" srcOrd="0" destOrd="0" parTransId="{568796F6-C820-4BF1-A936-6392DAA09800}" sibTransId="{8E701121-CB47-4166-8740-A69ECE34325B}"/>
    <dgm:cxn modelId="{75B75684-A78B-4B0F-B724-E5C5B32D66C7}" srcId="{817C9BBF-FDDA-4B50-847C-7806B7065879}" destId="{B1987DE3-6AF8-4B18-99C6-E7E2548305C2}" srcOrd="7" destOrd="0" parTransId="{260BAAFD-D6CB-4D8B-8F91-8FEA67682E1C}" sibTransId="{8700730C-9C0F-425E-ABED-F737B6BE80A9}"/>
    <dgm:cxn modelId="{10E1918C-B59F-4586-8915-74769493AEC5}" type="presOf" srcId="{6F33E58C-103C-493A-8ABE-5028054BC6FA}" destId="{18205910-C0CF-4347-93E8-0A65E74BF201}" srcOrd="0" destOrd="0" presId="urn:microsoft.com/office/officeart/2005/8/layout/vList5"/>
    <dgm:cxn modelId="{4BEB598D-7F29-4A33-AA1D-39BE0E7EBAAF}" srcId="{78D2D9D2-3DAC-486C-9F96-0AD29FDDD1F7}" destId="{8D803B13-3E9E-4520-B2CE-A18FD19C0538}" srcOrd="2" destOrd="0" parTransId="{21CAF93D-A16F-403A-8702-E5C9D0FF54D4}" sibTransId="{6363C206-5698-491D-885F-135C2CD5FBD6}"/>
    <dgm:cxn modelId="{C748B98D-FC1A-4D8D-B23D-85B66FBD4437}" srcId="{817C9BBF-FDDA-4B50-847C-7806B7065879}" destId="{76644C69-2EFD-4D65-A900-DF27B50E566F}" srcOrd="4" destOrd="0" parTransId="{BB08DCBE-19E1-40B6-99A7-B3C94DC9A610}" sibTransId="{81E3A0AA-CF04-423A-A7B0-73E5CF20A115}"/>
    <dgm:cxn modelId="{6DB89B93-82BC-4152-8AA9-EF78641A8D2E}" type="presOf" srcId="{A8870E30-5346-48B0-9550-DC9B9B7A6955}" destId="{892977AB-9D8E-429E-83F0-C2BDD523F007}" srcOrd="0" destOrd="0" presId="urn:microsoft.com/office/officeart/2005/8/layout/vList5"/>
    <dgm:cxn modelId="{8FAA499E-395F-4B3D-A2D3-31F68C439317}" type="presOf" srcId="{2B5E3D0D-369C-4FA6-9B1C-AD35925AF59A}" destId="{812402CF-FBF3-4B2E-87AD-42899754377B}" srcOrd="0" destOrd="0" presId="urn:microsoft.com/office/officeart/2005/8/layout/vList5"/>
    <dgm:cxn modelId="{0DED54A3-93E7-47CF-97E2-8A3905357170}" srcId="{817C9BBF-FDDA-4B50-847C-7806B7065879}" destId="{E0052E0E-7231-4250-B7C8-6FEBB5EF911F}" srcOrd="3" destOrd="0" parTransId="{3025DE43-6F57-4E43-A98A-878C044AD8AC}" sibTransId="{2D793111-DB67-4EB1-BA75-2317052E4EE0}"/>
    <dgm:cxn modelId="{2146BFA4-1EC2-4E4D-85C9-D0C256043A2A}" type="presOf" srcId="{526AF987-AF27-404E-A86D-D6D75ED43CF6}" destId="{18205910-C0CF-4347-93E8-0A65E74BF201}" srcOrd="0" destOrd="1" presId="urn:microsoft.com/office/officeart/2005/8/layout/vList5"/>
    <dgm:cxn modelId="{1EEFC7B1-E12A-4F31-B7D1-595A15734A19}" type="presOf" srcId="{80345F0D-5A59-47BE-A7AF-D3AE5000C818}" destId="{B0C89C83-DC5F-42C1-A45D-D2CA0A5898B2}" srcOrd="0" destOrd="0" presId="urn:microsoft.com/office/officeart/2005/8/layout/vList5"/>
    <dgm:cxn modelId="{07C61AB2-17E0-458D-A936-6C9418F9C011}" type="presOf" srcId="{4725468D-DC0B-47D1-B576-2CFCC76D5416}" destId="{64411B98-8159-4275-B8B2-2E93A2C120C4}" srcOrd="0" destOrd="0" presId="urn:microsoft.com/office/officeart/2005/8/layout/vList5"/>
    <dgm:cxn modelId="{02C772B4-A4BE-4BB2-9C18-69CBAC334E4C}" srcId="{E0052E0E-7231-4250-B7C8-6FEBB5EF911F}" destId="{EB2D7FBE-A2D4-4ACB-B6DC-06901ABEF363}" srcOrd="0" destOrd="0" parTransId="{DC057806-E858-4344-BF23-6F270B8931D7}" sibTransId="{06BCBBCC-9EC8-4A90-9E20-B8AEF00AD958}"/>
    <dgm:cxn modelId="{65061EB7-DD4F-4775-B3C5-354553161EEC}" srcId="{D0AA01EF-CE97-47AC-8C05-A451341A8B19}" destId="{2B5E3D0D-369C-4FA6-9B1C-AD35925AF59A}" srcOrd="0" destOrd="0" parTransId="{52C4C602-D7B1-48C9-8A20-311A313381E8}" sibTransId="{3A22234D-6534-4436-8B2F-279F9094C776}"/>
    <dgm:cxn modelId="{4BB66FB7-9BA0-4486-B7C4-C5FFAFF69E48}" type="presOf" srcId="{817C9BBF-FDDA-4B50-847C-7806B7065879}" destId="{1BAA7F8B-9BE5-492E-89BB-0F159FD0EDDB}" srcOrd="0" destOrd="0" presId="urn:microsoft.com/office/officeart/2005/8/layout/vList5"/>
    <dgm:cxn modelId="{BE7A17D1-5DCD-45C7-89CA-C50C50014E63}" srcId="{817C9BBF-FDDA-4B50-847C-7806B7065879}" destId="{D0AA01EF-CE97-47AC-8C05-A451341A8B19}" srcOrd="1" destOrd="0" parTransId="{30A2F264-50CD-4F1A-B790-A1BFD166A955}" sibTransId="{108526F8-F552-463A-A632-3B467D680FAC}"/>
    <dgm:cxn modelId="{834E51D6-C258-4919-9FD8-A3E81F0A8766}" type="presOf" srcId="{E0052E0E-7231-4250-B7C8-6FEBB5EF911F}" destId="{614C62CF-2028-4FB9-BB4A-B9A4DB967926}" srcOrd="0" destOrd="0" presId="urn:microsoft.com/office/officeart/2005/8/layout/vList5"/>
    <dgm:cxn modelId="{1EC6FDD9-9A31-4512-AC41-8F3C36621220}" type="presOf" srcId="{B1987DE3-6AF8-4B18-99C6-E7E2548305C2}" destId="{1EA0993E-89F6-4897-A81B-7C6FC75EFC05}" srcOrd="0" destOrd="0" presId="urn:microsoft.com/office/officeart/2005/8/layout/vList5"/>
    <dgm:cxn modelId="{1F9377E0-3451-470C-807C-E54D5B8E2913}" srcId="{817C9BBF-FDDA-4B50-847C-7806B7065879}" destId="{91114F27-C3D1-4511-89CD-E407D940BFFF}" srcOrd="2" destOrd="0" parTransId="{71CDA765-06CA-4692-84DC-3CAB420F6480}" sibTransId="{A4E733BF-1D46-4E44-9315-472A8321F39B}"/>
    <dgm:cxn modelId="{014180E3-8136-4478-872A-F9B53ED1B662}" type="presOf" srcId="{B6D54B95-9C5E-4B7F-B94E-26F51F3C5D1D}" destId="{892977AB-9D8E-429E-83F0-C2BDD523F007}" srcOrd="0" destOrd="1" presId="urn:microsoft.com/office/officeart/2005/8/layout/vList5"/>
    <dgm:cxn modelId="{AFBB2DE6-AECA-4CE8-9BC9-9A78C6F53457}" srcId="{817C9BBF-FDDA-4B50-847C-7806B7065879}" destId="{80345F0D-5A59-47BE-A7AF-D3AE5000C818}" srcOrd="6" destOrd="0" parTransId="{7FF29926-74DE-4222-8927-3EA99C5B8E13}" sibTransId="{DA7D2E94-528A-4A1D-B79F-D29E64FD0636}"/>
    <dgm:cxn modelId="{D67C37ED-0486-4CC1-A0B7-E728175E434B}" srcId="{80345F0D-5A59-47BE-A7AF-D3AE5000C818}" destId="{526AF987-AF27-404E-A86D-D6D75ED43CF6}" srcOrd="1" destOrd="0" parTransId="{A7CD3503-FA8D-4093-B5D0-8BA5AF8EEF0D}" sibTransId="{E7C83E52-F012-4E9F-BAA8-35C9A947F095}"/>
    <dgm:cxn modelId="{533408F4-45F3-4B25-82E6-2B751827B131}" srcId="{ED5F9D5C-7135-4AD6-86D3-7DB3391B6AA9}" destId="{4725468D-DC0B-47D1-B576-2CFCC76D5416}" srcOrd="0" destOrd="0" parTransId="{237DC28E-6AD9-4D89-81AE-B43A225C4F8E}" sibTransId="{A4F4EE92-B7EE-45B1-B8EB-2BF20590B0AD}"/>
    <dgm:cxn modelId="{1DA78CF6-33CD-4F07-90F9-E7BECD88A2B9}" type="presOf" srcId="{EB2D7FBE-A2D4-4ACB-B6DC-06901ABEF363}" destId="{9E79C10F-79FD-4463-B73F-89744B015C6C}" srcOrd="0" destOrd="0" presId="urn:microsoft.com/office/officeart/2005/8/layout/vList5"/>
    <dgm:cxn modelId="{431FFE9E-ABA7-4A9C-8793-3AC857999AD1}" type="presParOf" srcId="{1BAA7F8B-9BE5-492E-89BB-0F159FD0EDDB}" destId="{F64F0D65-1F5F-419E-8F9E-5EB7571CFD91}" srcOrd="0" destOrd="0" presId="urn:microsoft.com/office/officeart/2005/8/layout/vList5"/>
    <dgm:cxn modelId="{01F75A65-D8C8-4F5D-A8F3-E831E1CBD7E3}" type="presParOf" srcId="{F64F0D65-1F5F-419E-8F9E-5EB7571CFD91}" destId="{B9F48440-C9B6-43E9-BECC-846502E86931}" srcOrd="0" destOrd="0" presId="urn:microsoft.com/office/officeart/2005/8/layout/vList5"/>
    <dgm:cxn modelId="{6FF56BF1-A725-49B4-B213-7CC5F214C3D5}" type="presParOf" srcId="{F64F0D65-1F5F-419E-8F9E-5EB7571CFD91}" destId="{892977AB-9D8E-429E-83F0-C2BDD523F007}" srcOrd="1" destOrd="0" presId="urn:microsoft.com/office/officeart/2005/8/layout/vList5"/>
    <dgm:cxn modelId="{9BB6C8C9-9B63-4C5A-B936-BE648AA09CD4}" type="presParOf" srcId="{1BAA7F8B-9BE5-492E-89BB-0F159FD0EDDB}" destId="{78022F40-11BA-476D-943F-CFC41464C361}" srcOrd="1" destOrd="0" presId="urn:microsoft.com/office/officeart/2005/8/layout/vList5"/>
    <dgm:cxn modelId="{F3A87B9C-EF8B-4C9E-9B96-AB7AEC09CA2B}" type="presParOf" srcId="{1BAA7F8B-9BE5-492E-89BB-0F159FD0EDDB}" destId="{24F43E47-27EC-4CC1-90A1-078C48FD3A98}" srcOrd="2" destOrd="0" presId="urn:microsoft.com/office/officeart/2005/8/layout/vList5"/>
    <dgm:cxn modelId="{E1305C64-7EBB-4E89-BA88-C9B1FA9D1DBC}" type="presParOf" srcId="{24F43E47-27EC-4CC1-90A1-078C48FD3A98}" destId="{9E8D6D5F-D91B-486C-B565-44406D20ED41}" srcOrd="0" destOrd="0" presId="urn:microsoft.com/office/officeart/2005/8/layout/vList5"/>
    <dgm:cxn modelId="{B65A8C5B-46E4-4CEF-AC0F-A145045ABA4A}" type="presParOf" srcId="{24F43E47-27EC-4CC1-90A1-078C48FD3A98}" destId="{812402CF-FBF3-4B2E-87AD-42899754377B}" srcOrd="1" destOrd="0" presId="urn:microsoft.com/office/officeart/2005/8/layout/vList5"/>
    <dgm:cxn modelId="{1926BDD6-9896-487C-9934-7E197F596408}" type="presParOf" srcId="{1BAA7F8B-9BE5-492E-89BB-0F159FD0EDDB}" destId="{D1191538-7CF5-4067-AC7D-8DF4136EF83D}" srcOrd="3" destOrd="0" presId="urn:microsoft.com/office/officeart/2005/8/layout/vList5"/>
    <dgm:cxn modelId="{3744B08B-0AE1-492F-BCE5-C1AD272FFE1A}" type="presParOf" srcId="{1BAA7F8B-9BE5-492E-89BB-0F159FD0EDDB}" destId="{69CF158A-B98B-47B7-A029-C9542C356922}" srcOrd="4" destOrd="0" presId="urn:microsoft.com/office/officeart/2005/8/layout/vList5"/>
    <dgm:cxn modelId="{52248796-4365-4EB0-8A2C-173ECFD246A7}" type="presParOf" srcId="{69CF158A-B98B-47B7-A029-C9542C356922}" destId="{79847BBA-04F6-4209-ABF5-9498B4C51CE4}" srcOrd="0" destOrd="0" presId="urn:microsoft.com/office/officeart/2005/8/layout/vList5"/>
    <dgm:cxn modelId="{E254398D-6E64-4FA7-A0F1-690C51DD3561}" type="presParOf" srcId="{69CF158A-B98B-47B7-A029-C9542C356922}" destId="{D18AC2B3-D411-4217-9467-2E47DA29BA0F}" srcOrd="1" destOrd="0" presId="urn:microsoft.com/office/officeart/2005/8/layout/vList5"/>
    <dgm:cxn modelId="{29D5EF4E-7524-4298-B470-18CB48B7BD02}" type="presParOf" srcId="{1BAA7F8B-9BE5-492E-89BB-0F159FD0EDDB}" destId="{A08FE852-AC5F-4455-AE54-0C9D9DEDEB6F}" srcOrd="5" destOrd="0" presId="urn:microsoft.com/office/officeart/2005/8/layout/vList5"/>
    <dgm:cxn modelId="{DEE147C4-F38A-4549-B492-64943B100F23}" type="presParOf" srcId="{1BAA7F8B-9BE5-492E-89BB-0F159FD0EDDB}" destId="{0F87959E-CDAB-49CE-8F92-27930784555D}" srcOrd="6" destOrd="0" presId="urn:microsoft.com/office/officeart/2005/8/layout/vList5"/>
    <dgm:cxn modelId="{C84D9535-152D-4FFF-BECC-51303E5D0B21}" type="presParOf" srcId="{0F87959E-CDAB-49CE-8F92-27930784555D}" destId="{614C62CF-2028-4FB9-BB4A-B9A4DB967926}" srcOrd="0" destOrd="0" presId="urn:microsoft.com/office/officeart/2005/8/layout/vList5"/>
    <dgm:cxn modelId="{FBF31AC2-09CF-4698-9FA6-9D032ED37C46}" type="presParOf" srcId="{0F87959E-CDAB-49CE-8F92-27930784555D}" destId="{9E79C10F-79FD-4463-B73F-89744B015C6C}" srcOrd="1" destOrd="0" presId="urn:microsoft.com/office/officeart/2005/8/layout/vList5"/>
    <dgm:cxn modelId="{DE67B5CF-DAB3-444C-A1DA-509B0627FF92}" type="presParOf" srcId="{1BAA7F8B-9BE5-492E-89BB-0F159FD0EDDB}" destId="{F037EF58-C4AA-4FEC-95FC-B3E075F7CF8B}" srcOrd="7" destOrd="0" presId="urn:microsoft.com/office/officeart/2005/8/layout/vList5"/>
    <dgm:cxn modelId="{ECFBB5F3-F296-4284-A789-C8EA1133FB82}" type="presParOf" srcId="{1BAA7F8B-9BE5-492E-89BB-0F159FD0EDDB}" destId="{A9E128AA-9551-473C-9DDD-24323C63B45C}" srcOrd="8" destOrd="0" presId="urn:microsoft.com/office/officeart/2005/8/layout/vList5"/>
    <dgm:cxn modelId="{C93BFA05-1B06-4EFE-9B12-8F14B627A2C1}" type="presParOf" srcId="{A9E128AA-9551-473C-9DDD-24323C63B45C}" destId="{7E73AFF0-CA04-4317-8C8E-5530292B54E4}" srcOrd="0" destOrd="0" presId="urn:microsoft.com/office/officeart/2005/8/layout/vList5"/>
    <dgm:cxn modelId="{559A28B2-5D2A-4548-91E2-A8C87E398082}" type="presParOf" srcId="{A9E128AA-9551-473C-9DDD-24323C63B45C}" destId="{BE89C0DC-D199-4BF4-9155-955B961A952A}" srcOrd="1" destOrd="0" presId="urn:microsoft.com/office/officeart/2005/8/layout/vList5"/>
    <dgm:cxn modelId="{B0E3E050-C5C3-48D3-8DAF-BA9D46F9CCFA}" type="presParOf" srcId="{1BAA7F8B-9BE5-492E-89BB-0F159FD0EDDB}" destId="{77F509EF-694B-43CC-BE92-4F4AA7F6006D}" srcOrd="9" destOrd="0" presId="urn:microsoft.com/office/officeart/2005/8/layout/vList5"/>
    <dgm:cxn modelId="{5966FB4A-0139-4FC9-931D-DFDBE41E9BDF}" type="presParOf" srcId="{1BAA7F8B-9BE5-492E-89BB-0F159FD0EDDB}" destId="{8C5BDFBB-C572-44D8-A72C-3E9DE099AC96}" srcOrd="10" destOrd="0" presId="urn:microsoft.com/office/officeart/2005/8/layout/vList5"/>
    <dgm:cxn modelId="{3650DB19-D404-4F21-A6CE-E470DA5C03B5}" type="presParOf" srcId="{8C5BDFBB-C572-44D8-A72C-3E9DE099AC96}" destId="{52C1C86E-A841-417D-A608-C144058382A3}" srcOrd="0" destOrd="0" presId="urn:microsoft.com/office/officeart/2005/8/layout/vList5"/>
    <dgm:cxn modelId="{B601B7F0-1CED-493E-AB07-C73B84C4A2B9}" type="presParOf" srcId="{8C5BDFBB-C572-44D8-A72C-3E9DE099AC96}" destId="{64411B98-8159-4275-B8B2-2E93A2C120C4}" srcOrd="1" destOrd="0" presId="urn:microsoft.com/office/officeart/2005/8/layout/vList5"/>
    <dgm:cxn modelId="{37BE5A83-5543-4B79-9AFF-8BB657EB4DAD}" type="presParOf" srcId="{1BAA7F8B-9BE5-492E-89BB-0F159FD0EDDB}" destId="{3A4B65B1-4D5F-44D6-9772-DEA7AA832143}" srcOrd="11" destOrd="0" presId="urn:microsoft.com/office/officeart/2005/8/layout/vList5"/>
    <dgm:cxn modelId="{3512ABDE-0121-49C3-87DF-2ADA6CA8BDDF}" type="presParOf" srcId="{1BAA7F8B-9BE5-492E-89BB-0F159FD0EDDB}" destId="{F3155529-2FCD-4705-9FDC-5C3B39C4FAAF}" srcOrd="12" destOrd="0" presId="urn:microsoft.com/office/officeart/2005/8/layout/vList5"/>
    <dgm:cxn modelId="{E00980F1-CAA0-4597-A403-A868C4B0324C}" type="presParOf" srcId="{F3155529-2FCD-4705-9FDC-5C3B39C4FAAF}" destId="{B0C89C83-DC5F-42C1-A45D-D2CA0A5898B2}" srcOrd="0" destOrd="0" presId="urn:microsoft.com/office/officeart/2005/8/layout/vList5"/>
    <dgm:cxn modelId="{A2FBA1CE-1F09-451C-A13A-1E0CD82827C6}" type="presParOf" srcId="{F3155529-2FCD-4705-9FDC-5C3B39C4FAAF}" destId="{18205910-C0CF-4347-93E8-0A65E74BF201}" srcOrd="1" destOrd="0" presId="urn:microsoft.com/office/officeart/2005/8/layout/vList5"/>
    <dgm:cxn modelId="{56A9A3D4-0368-42C5-9C67-75EF594ACCFE}" type="presParOf" srcId="{1BAA7F8B-9BE5-492E-89BB-0F159FD0EDDB}" destId="{185EEFF0-5DB8-45A3-BA72-217024C9B170}" srcOrd="13" destOrd="0" presId="urn:microsoft.com/office/officeart/2005/8/layout/vList5"/>
    <dgm:cxn modelId="{CCE3C24C-CF46-4890-B263-E0D61707E1E5}" type="presParOf" srcId="{1BAA7F8B-9BE5-492E-89BB-0F159FD0EDDB}" destId="{38EC6697-E976-41C0-9E6C-4B12B7B445E7}" srcOrd="14" destOrd="0" presId="urn:microsoft.com/office/officeart/2005/8/layout/vList5"/>
    <dgm:cxn modelId="{F6BA0046-C621-455B-8D62-82C1C3EAF6D4}" type="presParOf" srcId="{38EC6697-E976-41C0-9E6C-4B12B7B445E7}" destId="{1EA0993E-89F6-4897-A81B-7C6FC75EFC05}" srcOrd="0" destOrd="0" presId="urn:microsoft.com/office/officeart/2005/8/layout/vList5"/>
    <dgm:cxn modelId="{3CE12048-FE9D-40A7-AC57-68B568E11F2A}" type="presParOf" srcId="{38EC6697-E976-41C0-9E6C-4B12B7B445E7}" destId="{16E8F3D1-3DE9-4B18-9901-1E901287EC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208880-C2C4-4252-BC5B-6C7CC5DD2E5D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71F1A1-1B31-43F1-B990-2CEDB985A138}">
      <dgm:prSet phldrT="[Text]"/>
      <dgm:spPr/>
      <dgm:t>
        <a:bodyPr/>
        <a:lstStyle/>
        <a:p>
          <a:r>
            <a:rPr lang="en-US" dirty="0"/>
            <a:t>Ide</a:t>
          </a:r>
        </a:p>
      </dgm:t>
    </dgm:pt>
    <dgm:pt modelId="{81AF60A3-A0B4-4D07-BBC0-A26B9C239FBE}" type="parTrans" cxnId="{E49997A9-FEAA-4B5E-9AFB-1D8297FD843F}">
      <dgm:prSet/>
      <dgm:spPr/>
      <dgm:t>
        <a:bodyPr/>
        <a:lstStyle/>
        <a:p>
          <a:endParaRPr lang="en-US"/>
        </a:p>
      </dgm:t>
    </dgm:pt>
    <dgm:pt modelId="{77DE5C63-D48B-4052-8EDD-E960DC3F114A}" type="sibTrans" cxnId="{E49997A9-FEAA-4B5E-9AFB-1D8297FD843F}">
      <dgm:prSet/>
      <dgm:spPr/>
      <dgm:t>
        <a:bodyPr/>
        <a:lstStyle/>
        <a:p>
          <a:endParaRPr lang="en-US"/>
        </a:p>
      </dgm:t>
    </dgm:pt>
    <dgm:pt modelId="{DDE81693-71B3-4CE2-AB64-6943FAAA2659}">
      <dgm:prSet phldrT="[Text]" custT="1"/>
      <dgm:spPr/>
      <dgm:t>
        <a:bodyPr/>
        <a:lstStyle/>
        <a:p>
          <a:r>
            <a:rPr lang="en-US" sz="800" dirty="0" err="1"/>
            <a:t>Sinopsis</a:t>
          </a:r>
          <a:endParaRPr lang="en-US" sz="800" dirty="0"/>
        </a:p>
      </dgm:t>
    </dgm:pt>
    <dgm:pt modelId="{45F50564-E383-4E17-B7B0-900A139BF08A}" type="parTrans" cxnId="{EBCAD666-DF1C-44E0-8B74-D6BDE0754069}">
      <dgm:prSet/>
      <dgm:spPr/>
      <dgm:t>
        <a:bodyPr/>
        <a:lstStyle/>
        <a:p>
          <a:endParaRPr lang="en-US"/>
        </a:p>
      </dgm:t>
    </dgm:pt>
    <dgm:pt modelId="{A5292C82-B25D-4CEE-BA87-B055BAAD1DC4}" type="sibTrans" cxnId="{EBCAD666-DF1C-44E0-8B74-D6BDE0754069}">
      <dgm:prSet/>
      <dgm:spPr/>
      <dgm:t>
        <a:bodyPr/>
        <a:lstStyle/>
        <a:p>
          <a:endParaRPr lang="en-US"/>
        </a:p>
      </dgm:t>
    </dgm:pt>
    <dgm:pt modelId="{9B9A6251-084B-45D4-8E6C-112355F60C2A}">
      <dgm:prSet phldrT="[Text]"/>
      <dgm:spPr/>
      <dgm:t>
        <a:bodyPr/>
        <a:lstStyle/>
        <a:p>
          <a:r>
            <a:rPr lang="en-US" dirty="0"/>
            <a:t>Plot</a:t>
          </a:r>
        </a:p>
      </dgm:t>
    </dgm:pt>
    <dgm:pt modelId="{11376F6F-B6D6-490B-AEED-A15B09D759D7}" type="parTrans" cxnId="{CB69DC12-210A-4927-8686-708E6C7E1B6C}">
      <dgm:prSet/>
      <dgm:spPr/>
      <dgm:t>
        <a:bodyPr/>
        <a:lstStyle/>
        <a:p>
          <a:endParaRPr lang="en-US"/>
        </a:p>
      </dgm:t>
    </dgm:pt>
    <dgm:pt modelId="{3C3A14A1-D495-4DC3-BC92-FEAC1242C5AA}" type="sibTrans" cxnId="{CB69DC12-210A-4927-8686-708E6C7E1B6C}">
      <dgm:prSet/>
      <dgm:spPr/>
      <dgm:t>
        <a:bodyPr/>
        <a:lstStyle/>
        <a:p>
          <a:endParaRPr lang="en-US"/>
        </a:p>
      </dgm:t>
    </dgm:pt>
    <dgm:pt modelId="{F17D0206-56F6-4E7D-861A-DBD1C6725BB2}">
      <dgm:prSet phldrT="[Text]"/>
      <dgm:spPr/>
      <dgm:t>
        <a:bodyPr/>
        <a:lstStyle/>
        <a:p>
          <a:r>
            <a:rPr lang="en-US" dirty="0" err="1"/>
            <a:t>Naskah</a:t>
          </a:r>
          <a:endParaRPr lang="en-US" dirty="0"/>
        </a:p>
      </dgm:t>
    </dgm:pt>
    <dgm:pt modelId="{DEF3EE31-A839-444F-B934-CA7E362CDC8B}" type="parTrans" cxnId="{DB1867B2-9F52-4E21-8579-EA60B0BDB3C5}">
      <dgm:prSet/>
      <dgm:spPr/>
      <dgm:t>
        <a:bodyPr/>
        <a:lstStyle/>
        <a:p>
          <a:endParaRPr lang="en-US"/>
        </a:p>
      </dgm:t>
    </dgm:pt>
    <dgm:pt modelId="{34858694-4D22-49BA-AACB-4579F47288E4}" type="sibTrans" cxnId="{DB1867B2-9F52-4E21-8579-EA60B0BDB3C5}">
      <dgm:prSet/>
      <dgm:spPr/>
      <dgm:t>
        <a:bodyPr/>
        <a:lstStyle/>
        <a:p>
          <a:endParaRPr lang="en-US"/>
        </a:p>
      </dgm:t>
    </dgm:pt>
    <dgm:pt modelId="{9DCBB356-F40A-4894-9AAE-4BBD1FE717F3}">
      <dgm:prSet phldrT="[Text]" custT="1"/>
      <dgm:spPr/>
      <dgm:t>
        <a:bodyPr/>
        <a:lstStyle/>
        <a:p>
          <a:r>
            <a:rPr lang="en-US" sz="800" dirty="0"/>
            <a:t>Script/</a:t>
          </a:r>
          <a:r>
            <a:rPr lang="en-US" sz="800" dirty="0" err="1"/>
            <a:t>Skenario</a:t>
          </a:r>
          <a:endParaRPr lang="en-US" sz="800" dirty="0"/>
        </a:p>
      </dgm:t>
    </dgm:pt>
    <dgm:pt modelId="{12C4E713-8DD8-45C7-AD5F-12693D2AE27B}" type="parTrans" cxnId="{D9F51466-8EAD-4CE1-AB3B-DF435B676AA5}">
      <dgm:prSet/>
      <dgm:spPr/>
      <dgm:t>
        <a:bodyPr/>
        <a:lstStyle/>
        <a:p>
          <a:endParaRPr lang="en-US"/>
        </a:p>
      </dgm:t>
    </dgm:pt>
    <dgm:pt modelId="{62DB570C-0B07-402D-8803-C0876BE4F439}" type="sibTrans" cxnId="{D9F51466-8EAD-4CE1-AB3B-DF435B676AA5}">
      <dgm:prSet/>
      <dgm:spPr/>
      <dgm:t>
        <a:bodyPr/>
        <a:lstStyle/>
        <a:p>
          <a:endParaRPr lang="en-US"/>
        </a:p>
      </dgm:t>
    </dgm:pt>
    <dgm:pt modelId="{4C14E709-6E85-457A-832D-55DF81FEB2AB}">
      <dgm:prSet phldrT="[Text]" custT="1"/>
      <dgm:spPr/>
      <dgm:t>
        <a:bodyPr/>
        <a:lstStyle/>
        <a:p>
          <a:r>
            <a:rPr lang="en-US" sz="800" dirty="0"/>
            <a:t>Storyboard</a:t>
          </a:r>
        </a:p>
      </dgm:t>
    </dgm:pt>
    <dgm:pt modelId="{517A0654-473E-4669-8655-512DB7282683}" type="parTrans" cxnId="{1D13A039-FCD4-41EF-8A41-BB2E5654945E}">
      <dgm:prSet/>
      <dgm:spPr/>
      <dgm:t>
        <a:bodyPr/>
        <a:lstStyle/>
        <a:p>
          <a:endParaRPr lang="en-US"/>
        </a:p>
      </dgm:t>
    </dgm:pt>
    <dgm:pt modelId="{CED88413-7661-437D-A21F-4F40EEAFC5F3}" type="sibTrans" cxnId="{1D13A039-FCD4-41EF-8A41-BB2E5654945E}">
      <dgm:prSet/>
      <dgm:spPr/>
      <dgm:t>
        <a:bodyPr/>
        <a:lstStyle/>
        <a:p>
          <a:endParaRPr lang="en-US"/>
        </a:p>
      </dgm:t>
    </dgm:pt>
    <dgm:pt modelId="{50137CA8-54D9-4963-9CE2-D1B76ED271DC}">
      <dgm:prSet phldrT="[Text]" custT="1"/>
      <dgm:spPr/>
      <dgm:t>
        <a:bodyPr/>
        <a:lstStyle/>
        <a:p>
          <a:r>
            <a:rPr lang="en-US" sz="800" dirty="0"/>
            <a:t>Outline</a:t>
          </a:r>
        </a:p>
      </dgm:t>
    </dgm:pt>
    <dgm:pt modelId="{C7FE9D44-33A4-4555-BFB3-3E5FFFC28A0E}" type="parTrans" cxnId="{D91F1B9F-82F7-4AA9-9D08-02AB44DFC0E7}">
      <dgm:prSet/>
      <dgm:spPr/>
      <dgm:t>
        <a:bodyPr/>
        <a:lstStyle/>
        <a:p>
          <a:endParaRPr lang="en-US"/>
        </a:p>
      </dgm:t>
    </dgm:pt>
    <dgm:pt modelId="{02265B57-AC0C-48CB-B902-93BDE7248BDF}" type="sibTrans" cxnId="{D91F1B9F-82F7-4AA9-9D08-02AB44DFC0E7}">
      <dgm:prSet/>
      <dgm:spPr/>
      <dgm:t>
        <a:bodyPr/>
        <a:lstStyle/>
        <a:p>
          <a:endParaRPr lang="en-US"/>
        </a:p>
      </dgm:t>
    </dgm:pt>
    <dgm:pt modelId="{D9779A14-354E-4640-BFB2-9D631A252FFA}">
      <dgm:prSet phldrT="[Text]" custT="1"/>
      <dgm:spPr/>
      <dgm:t>
        <a:bodyPr/>
        <a:lstStyle/>
        <a:p>
          <a:r>
            <a:rPr lang="en-US" sz="800" dirty="0" err="1"/>
            <a:t>Premis</a:t>
          </a:r>
          <a:endParaRPr lang="en-US" sz="800" dirty="0"/>
        </a:p>
      </dgm:t>
    </dgm:pt>
    <dgm:pt modelId="{3E9BD004-C395-4599-857A-59CF70E0A6DF}" type="parTrans" cxnId="{9B8F4A92-D3ED-47A7-B398-21B0B9700E30}">
      <dgm:prSet/>
      <dgm:spPr/>
      <dgm:t>
        <a:bodyPr/>
        <a:lstStyle/>
        <a:p>
          <a:endParaRPr lang="en-US"/>
        </a:p>
      </dgm:t>
    </dgm:pt>
    <dgm:pt modelId="{45679D61-1BDE-418C-95D9-F67F38745473}" type="sibTrans" cxnId="{9B8F4A92-D3ED-47A7-B398-21B0B9700E30}">
      <dgm:prSet/>
      <dgm:spPr/>
      <dgm:t>
        <a:bodyPr/>
        <a:lstStyle/>
        <a:p>
          <a:endParaRPr lang="en-US"/>
        </a:p>
      </dgm:t>
    </dgm:pt>
    <dgm:pt modelId="{B32A5DE2-4FF0-491D-937B-064574A4F748}">
      <dgm:prSet phldrT="[Text]" custT="1"/>
      <dgm:spPr/>
      <dgm:t>
        <a:bodyPr/>
        <a:lstStyle/>
        <a:p>
          <a:r>
            <a:rPr lang="en-US" sz="800" dirty="0"/>
            <a:t>Treatment</a:t>
          </a:r>
        </a:p>
      </dgm:t>
    </dgm:pt>
    <dgm:pt modelId="{632E09C9-21F3-45CF-983E-D232AF213A5F}" type="parTrans" cxnId="{A1D18545-ADAD-4B4A-848D-5B43C5C8B578}">
      <dgm:prSet/>
      <dgm:spPr/>
      <dgm:t>
        <a:bodyPr/>
        <a:lstStyle/>
        <a:p>
          <a:endParaRPr lang="en-US"/>
        </a:p>
      </dgm:t>
    </dgm:pt>
    <dgm:pt modelId="{92E8405A-04C5-4D87-B412-48CE1F9E038C}" type="sibTrans" cxnId="{A1D18545-ADAD-4B4A-848D-5B43C5C8B578}">
      <dgm:prSet/>
      <dgm:spPr/>
      <dgm:t>
        <a:bodyPr/>
        <a:lstStyle/>
        <a:p>
          <a:endParaRPr lang="en-US"/>
        </a:p>
      </dgm:t>
    </dgm:pt>
    <dgm:pt modelId="{05C6B86D-A1D1-4E03-8880-8835D2BE7A6D}">
      <dgm:prSet phldrT="[Text]" custT="1"/>
      <dgm:spPr/>
      <dgm:t>
        <a:bodyPr/>
        <a:lstStyle/>
        <a:p>
          <a:r>
            <a:rPr lang="en-US" sz="800" dirty="0" err="1"/>
            <a:t>Tokoh</a:t>
          </a:r>
          <a:endParaRPr lang="en-US" sz="800" dirty="0"/>
        </a:p>
      </dgm:t>
    </dgm:pt>
    <dgm:pt modelId="{1D333BD3-7A58-4A98-81C4-36BC813090F3}" type="parTrans" cxnId="{119CDBAB-A8E1-4B36-BF0E-1E104367BE39}">
      <dgm:prSet/>
      <dgm:spPr/>
      <dgm:t>
        <a:bodyPr/>
        <a:lstStyle/>
        <a:p>
          <a:endParaRPr lang="en-US"/>
        </a:p>
      </dgm:t>
    </dgm:pt>
    <dgm:pt modelId="{345A1485-1190-43C5-8C71-6503EEEB4726}" type="sibTrans" cxnId="{119CDBAB-A8E1-4B36-BF0E-1E104367BE39}">
      <dgm:prSet/>
      <dgm:spPr/>
      <dgm:t>
        <a:bodyPr/>
        <a:lstStyle/>
        <a:p>
          <a:endParaRPr lang="en-US"/>
        </a:p>
      </dgm:t>
    </dgm:pt>
    <dgm:pt modelId="{BD8F95C8-E54C-4110-8FEF-E030B6E984D6}">
      <dgm:prSet phldrT="[Text]" custT="1"/>
      <dgm:spPr/>
      <dgm:t>
        <a:bodyPr/>
        <a:lstStyle/>
        <a:p>
          <a:r>
            <a:rPr lang="en-US" sz="800" dirty="0"/>
            <a:t>ALUR CERITA</a:t>
          </a:r>
        </a:p>
      </dgm:t>
    </dgm:pt>
    <dgm:pt modelId="{828A622E-6D16-4071-8F3E-F06BB2213759}" type="parTrans" cxnId="{9FD34BC2-D231-4C8A-A717-448543F2E4D0}">
      <dgm:prSet/>
      <dgm:spPr/>
      <dgm:t>
        <a:bodyPr/>
        <a:lstStyle/>
        <a:p>
          <a:endParaRPr lang="en-US"/>
        </a:p>
      </dgm:t>
    </dgm:pt>
    <dgm:pt modelId="{0FBED221-089D-46C9-838F-DB087CDFCB86}" type="sibTrans" cxnId="{9FD34BC2-D231-4C8A-A717-448543F2E4D0}">
      <dgm:prSet/>
      <dgm:spPr/>
      <dgm:t>
        <a:bodyPr/>
        <a:lstStyle/>
        <a:p>
          <a:endParaRPr lang="en-US"/>
        </a:p>
      </dgm:t>
    </dgm:pt>
    <dgm:pt modelId="{9F02ADB5-3B4C-4A11-9116-04C657F27FDD}" type="pres">
      <dgm:prSet presAssocID="{C4208880-C2C4-4252-BC5B-6C7CC5DD2E5D}" presName="Name0" presStyleCnt="0">
        <dgm:presLayoutVars>
          <dgm:dir/>
          <dgm:animLvl val="lvl"/>
          <dgm:resizeHandles val="exact"/>
        </dgm:presLayoutVars>
      </dgm:prSet>
      <dgm:spPr/>
    </dgm:pt>
    <dgm:pt modelId="{0F64B450-2BCC-4A9E-A575-71200D52897C}" type="pres">
      <dgm:prSet presAssocID="{C4208880-C2C4-4252-BC5B-6C7CC5DD2E5D}" presName="tSp" presStyleCnt="0"/>
      <dgm:spPr/>
    </dgm:pt>
    <dgm:pt modelId="{7D9F0367-BEF1-4C10-80AF-6DA453B4A2A9}" type="pres">
      <dgm:prSet presAssocID="{C4208880-C2C4-4252-BC5B-6C7CC5DD2E5D}" presName="bSp" presStyleCnt="0"/>
      <dgm:spPr/>
    </dgm:pt>
    <dgm:pt modelId="{9E69C935-4984-49DE-951D-D731A97DA212}" type="pres">
      <dgm:prSet presAssocID="{C4208880-C2C4-4252-BC5B-6C7CC5DD2E5D}" presName="process" presStyleCnt="0"/>
      <dgm:spPr/>
    </dgm:pt>
    <dgm:pt modelId="{ADEDF500-8C4D-4413-A179-516AA4BC0810}" type="pres">
      <dgm:prSet presAssocID="{D071F1A1-1B31-43F1-B990-2CEDB985A138}" presName="composite1" presStyleCnt="0"/>
      <dgm:spPr/>
    </dgm:pt>
    <dgm:pt modelId="{2E0DEDE3-AE82-406B-85D5-F956DD991AD3}" type="pres">
      <dgm:prSet presAssocID="{D071F1A1-1B31-43F1-B990-2CEDB985A138}" presName="dummyNode1" presStyleLbl="node1" presStyleIdx="0" presStyleCnt="3"/>
      <dgm:spPr/>
    </dgm:pt>
    <dgm:pt modelId="{5F1D6FBF-99A5-4E30-A4FE-EEF21AF20232}" type="pres">
      <dgm:prSet presAssocID="{D071F1A1-1B31-43F1-B990-2CEDB985A138}" presName="childNode1" presStyleLbl="bgAcc1" presStyleIdx="0" presStyleCnt="3">
        <dgm:presLayoutVars>
          <dgm:bulletEnabled val="1"/>
        </dgm:presLayoutVars>
      </dgm:prSet>
      <dgm:spPr/>
    </dgm:pt>
    <dgm:pt modelId="{5C66A9D0-E9FD-4EE5-AB7B-AB32F99C7C2C}" type="pres">
      <dgm:prSet presAssocID="{D071F1A1-1B31-43F1-B990-2CEDB985A138}" presName="childNode1tx" presStyleLbl="bgAcc1" presStyleIdx="0" presStyleCnt="3">
        <dgm:presLayoutVars>
          <dgm:bulletEnabled val="1"/>
        </dgm:presLayoutVars>
      </dgm:prSet>
      <dgm:spPr/>
    </dgm:pt>
    <dgm:pt modelId="{98E37B21-B4A1-4B0B-9433-26E2E17D5CCE}" type="pres">
      <dgm:prSet presAssocID="{D071F1A1-1B31-43F1-B990-2CEDB985A13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D11B0E5-0696-4984-A818-032D42E85B5D}" type="pres">
      <dgm:prSet presAssocID="{D071F1A1-1B31-43F1-B990-2CEDB985A138}" presName="connSite1" presStyleCnt="0"/>
      <dgm:spPr/>
    </dgm:pt>
    <dgm:pt modelId="{E8848464-C98D-4CEC-9AD3-44F8F365FC94}" type="pres">
      <dgm:prSet presAssocID="{77DE5C63-D48B-4052-8EDD-E960DC3F114A}" presName="Name9" presStyleLbl="sibTrans2D1" presStyleIdx="0" presStyleCnt="2"/>
      <dgm:spPr/>
    </dgm:pt>
    <dgm:pt modelId="{D46DE5D3-E1A8-41A8-9194-1209961CEDD7}" type="pres">
      <dgm:prSet presAssocID="{9B9A6251-084B-45D4-8E6C-112355F60C2A}" presName="composite2" presStyleCnt="0"/>
      <dgm:spPr/>
    </dgm:pt>
    <dgm:pt modelId="{C4D359CE-7CC1-4A07-B8F4-F37A9979EC42}" type="pres">
      <dgm:prSet presAssocID="{9B9A6251-084B-45D4-8E6C-112355F60C2A}" presName="dummyNode2" presStyleLbl="node1" presStyleIdx="0" presStyleCnt="3"/>
      <dgm:spPr/>
    </dgm:pt>
    <dgm:pt modelId="{5848D485-885A-405F-B378-4039A5FC6A90}" type="pres">
      <dgm:prSet presAssocID="{9B9A6251-084B-45D4-8E6C-112355F60C2A}" presName="childNode2" presStyleLbl="bgAcc1" presStyleIdx="1" presStyleCnt="3">
        <dgm:presLayoutVars>
          <dgm:bulletEnabled val="1"/>
        </dgm:presLayoutVars>
      </dgm:prSet>
      <dgm:spPr/>
    </dgm:pt>
    <dgm:pt modelId="{9B405DEA-4B23-4317-AFB2-2F253B075B00}" type="pres">
      <dgm:prSet presAssocID="{9B9A6251-084B-45D4-8E6C-112355F60C2A}" presName="childNode2tx" presStyleLbl="bgAcc1" presStyleIdx="1" presStyleCnt="3">
        <dgm:presLayoutVars>
          <dgm:bulletEnabled val="1"/>
        </dgm:presLayoutVars>
      </dgm:prSet>
      <dgm:spPr/>
    </dgm:pt>
    <dgm:pt modelId="{D490C1E3-35E1-4202-B384-C91B5E5A33B8}" type="pres">
      <dgm:prSet presAssocID="{9B9A6251-084B-45D4-8E6C-112355F60C2A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72D5A7D6-7E86-4CC0-92EB-F149CDA52B7E}" type="pres">
      <dgm:prSet presAssocID="{9B9A6251-084B-45D4-8E6C-112355F60C2A}" presName="connSite2" presStyleCnt="0"/>
      <dgm:spPr/>
    </dgm:pt>
    <dgm:pt modelId="{D8DFC247-BB0D-406E-A5E2-11B71197F49F}" type="pres">
      <dgm:prSet presAssocID="{3C3A14A1-D495-4DC3-BC92-FEAC1242C5AA}" presName="Name18" presStyleLbl="sibTrans2D1" presStyleIdx="1" presStyleCnt="2"/>
      <dgm:spPr/>
    </dgm:pt>
    <dgm:pt modelId="{C229F43F-5CD1-4ECB-9CE1-1961047FBCBB}" type="pres">
      <dgm:prSet presAssocID="{F17D0206-56F6-4E7D-861A-DBD1C6725BB2}" presName="composite1" presStyleCnt="0"/>
      <dgm:spPr/>
    </dgm:pt>
    <dgm:pt modelId="{D2609FEB-D826-4A5C-B696-C562A92B4FF5}" type="pres">
      <dgm:prSet presAssocID="{F17D0206-56F6-4E7D-861A-DBD1C6725BB2}" presName="dummyNode1" presStyleLbl="node1" presStyleIdx="1" presStyleCnt="3"/>
      <dgm:spPr/>
    </dgm:pt>
    <dgm:pt modelId="{C0AA7B41-3BDB-4427-89DB-76D3A77552CA}" type="pres">
      <dgm:prSet presAssocID="{F17D0206-56F6-4E7D-861A-DBD1C6725BB2}" presName="childNode1" presStyleLbl="bgAcc1" presStyleIdx="2" presStyleCnt="3" custScaleX="113473">
        <dgm:presLayoutVars>
          <dgm:bulletEnabled val="1"/>
        </dgm:presLayoutVars>
      </dgm:prSet>
      <dgm:spPr/>
    </dgm:pt>
    <dgm:pt modelId="{F37143BC-58B6-419C-A021-18C0178DE9B3}" type="pres">
      <dgm:prSet presAssocID="{F17D0206-56F6-4E7D-861A-DBD1C6725BB2}" presName="childNode1tx" presStyleLbl="bgAcc1" presStyleIdx="2" presStyleCnt="3">
        <dgm:presLayoutVars>
          <dgm:bulletEnabled val="1"/>
        </dgm:presLayoutVars>
      </dgm:prSet>
      <dgm:spPr/>
    </dgm:pt>
    <dgm:pt modelId="{5726974A-2EC2-44A3-8E29-1BB305019193}" type="pres">
      <dgm:prSet presAssocID="{F17D0206-56F6-4E7D-861A-DBD1C6725BB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8F6AD140-1A0B-494F-AC67-A0FBEB51FD71}" type="pres">
      <dgm:prSet presAssocID="{F17D0206-56F6-4E7D-861A-DBD1C6725BB2}" presName="connSite1" presStyleCnt="0"/>
      <dgm:spPr/>
    </dgm:pt>
  </dgm:ptLst>
  <dgm:cxnLst>
    <dgm:cxn modelId="{CB69DC12-210A-4927-8686-708E6C7E1B6C}" srcId="{C4208880-C2C4-4252-BC5B-6C7CC5DD2E5D}" destId="{9B9A6251-084B-45D4-8E6C-112355F60C2A}" srcOrd="1" destOrd="0" parTransId="{11376F6F-B6D6-490B-AEED-A15B09D759D7}" sibTransId="{3C3A14A1-D495-4DC3-BC92-FEAC1242C5AA}"/>
    <dgm:cxn modelId="{4788331B-7734-4F3C-B21A-20A5C30F758E}" type="presOf" srcId="{BD8F95C8-E54C-4110-8FEF-E030B6E984D6}" destId="{9B405DEA-4B23-4317-AFB2-2F253B075B00}" srcOrd="1" destOrd="0" presId="urn:microsoft.com/office/officeart/2005/8/layout/hProcess4"/>
    <dgm:cxn modelId="{72E81A1D-AD5D-4CDA-B270-C86A118E340B}" type="presOf" srcId="{BD8F95C8-E54C-4110-8FEF-E030B6E984D6}" destId="{5848D485-885A-405F-B378-4039A5FC6A90}" srcOrd="0" destOrd="0" presId="urn:microsoft.com/office/officeart/2005/8/layout/hProcess4"/>
    <dgm:cxn modelId="{B9902B1F-45B5-4704-8F9A-EB76C45374BD}" type="presOf" srcId="{C4208880-C2C4-4252-BC5B-6C7CC5DD2E5D}" destId="{9F02ADB5-3B4C-4A11-9116-04C657F27FDD}" srcOrd="0" destOrd="0" presId="urn:microsoft.com/office/officeart/2005/8/layout/hProcess4"/>
    <dgm:cxn modelId="{1D13A039-FCD4-41EF-8A41-BB2E5654945E}" srcId="{F17D0206-56F6-4E7D-861A-DBD1C6725BB2}" destId="{4C14E709-6E85-457A-832D-55DF81FEB2AB}" srcOrd="3" destOrd="0" parTransId="{517A0654-473E-4669-8655-512DB7282683}" sibTransId="{CED88413-7661-437D-A21F-4F40EEAFC5F3}"/>
    <dgm:cxn modelId="{59498941-AD02-43D0-973F-C59B9C16CF11}" type="presOf" srcId="{D9779A14-354E-4640-BFB2-9D631A252FFA}" destId="{5C66A9D0-E9FD-4EE5-AB7B-AB32F99C7C2C}" srcOrd="1" destOrd="0" presId="urn:microsoft.com/office/officeart/2005/8/layout/hProcess4"/>
    <dgm:cxn modelId="{A1D18545-ADAD-4B4A-848D-5B43C5C8B578}" srcId="{F17D0206-56F6-4E7D-861A-DBD1C6725BB2}" destId="{B32A5DE2-4FF0-491D-937B-064574A4F748}" srcOrd="1" destOrd="0" parTransId="{632E09C9-21F3-45CF-983E-D232AF213A5F}" sibTransId="{92E8405A-04C5-4D87-B412-48CE1F9E038C}"/>
    <dgm:cxn modelId="{35FCF053-B188-4069-81C6-FD8EC8667E4D}" type="presOf" srcId="{B32A5DE2-4FF0-491D-937B-064574A4F748}" destId="{F37143BC-58B6-419C-A021-18C0178DE9B3}" srcOrd="1" destOrd="1" presId="urn:microsoft.com/office/officeart/2005/8/layout/hProcess4"/>
    <dgm:cxn modelId="{D9F51466-8EAD-4CE1-AB3B-DF435B676AA5}" srcId="{F17D0206-56F6-4E7D-861A-DBD1C6725BB2}" destId="{9DCBB356-F40A-4894-9AAE-4BBD1FE717F3}" srcOrd="2" destOrd="0" parTransId="{12C4E713-8DD8-45C7-AD5F-12693D2AE27B}" sibTransId="{62DB570C-0B07-402D-8803-C0876BE4F439}"/>
    <dgm:cxn modelId="{EBCAD666-DF1C-44E0-8B74-D6BDE0754069}" srcId="{D071F1A1-1B31-43F1-B990-2CEDB985A138}" destId="{DDE81693-71B3-4CE2-AB64-6943FAAA2659}" srcOrd="1" destOrd="0" parTransId="{45F50564-E383-4E17-B7B0-900A139BF08A}" sibTransId="{A5292C82-B25D-4CEE-BA87-B055BAAD1DC4}"/>
    <dgm:cxn modelId="{0E4CE467-438F-42AC-8189-29A4FCA2F46B}" type="presOf" srcId="{4C14E709-6E85-457A-832D-55DF81FEB2AB}" destId="{C0AA7B41-3BDB-4427-89DB-76D3A77552CA}" srcOrd="0" destOrd="3" presId="urn:microsoft.com/office/officeart/2005/8/layout/hProcess4"/>
    <dgm:cxn modelId="{C56E1D69-96E3-44F3-8D5C-FF5A50C45108}" type="presOf" srcId="{3C3A14A1-D495-4DC3-BC92-FEAC1242C5AA}" destId="{D8DFC247-BB0D-406E-A5E2-11B71197F49F}" srcOrd="0" destOrd="0" presId="urn:microsoft.com/office/officeart/2005/8/layout/hProcess4"/>
    <dgm:cxn modelId="{0D10D270-75FD-4932-B0F9-2A4A793D45C9}" type="presOf" srcId="{05C6B86D-A1D1-4E03-8880-8835D2BE7A6D}" destId="{5F1D6FBF-99A5-4E30-A4FE-EEF21AF20232}" srcOrd="0" destOrd="2" presId="urn:microsoft.com/office/officeart/2005/8/layout/hProcess4"/>
    <dgm:cxn modelId="{C47B7C72-4612-481A-8A7C-1FDD4687F49B}" type="presOf" srcId="{9DCBB356-F40A-4894-9AAE-4BBD1FE717F3}" destId="{F37143BC-58B6-419C-A021-18C0178DE9B3}" srcOrd="1" destOrd="2" presId="urn:microsoft.com/office/officeart/2005/8/layout/hProcess4"/>
    <dgm:cxn modelId="{600CB976-29E5-4E44-A762-C6936D26084C}" type="presOf" srcId="{9B9A6251-084B-45D4-8E6C-112355F60C2A}" destId="{D490C1E3-35E1-4202-B384-C91B5E5A33B8}" srcOrd="0" destOrd="0" presId="urn:microsoft.com/office/officeart/2005/8/layout/hProcess4"/>
    <dgm:cxn modelId="{544A4A7B-01EB-4088-8083-938634E30DCD}" type="presOf" srcId="{B32A5DE2-4FF0-491D-937B-064574A4F748}" destId="{C0AA7B41-3BDB-4427-89DB-76D3A77552CA}" srcOrd="0" destOrd="1" presId="urn:microsoft.com/office/officeart/2005/8/layout/hProcess4"/>
    <dgm:cxn modelId="{03970882-FE6C-4BF9-A5A6-B7788242FC76}" type="presOf" srcId="{77DE5C63-D48B-4052-8EDD-E960DC3F114A}" destId="{E8848464-C98D-4CEC-9AD3-44F8F365FC94}" srcOrd="0" destOrd="0" presId="urn:microsoft.com/office/officeart/2005/8/layout/hProcess4"/>
    <dgm:cxn modelId="{186C4F8C-F1CA-4082-8A12-8A59EAC2DF4E}" type="presOf" srcId="{D9779A14-354E-4640-BFB2-9D631A252FFA}" destId="{5F1D6FBF-99A5-4E30-A4FE-EEF21AF20232}" srcOrd="0" destOrd="0" presId="urn:microsoft.com/office/officeart/2005/8/layout/hProcess4"/>
    <dgm:cxn modelId="{9B8F4A92-D3ED-47A7-B398-21B0B9700E30}" srcId="{D071F1A1-1B31-43F1-B990-2CEDB985A138}" destId="{D9779A14-354E-4640-BFB2-9D631A252FFA}" srcOrd="0" destOrd="0" parTransId="{3E9BD004-C395-4599-857A-59CF70E0A6DF}" sibTransId="{45679D61-1BDE-418C-95D9-F67F38745473}"/>
    <dgm:cxn modelId="{C9665292-6A6D-45EB-9752-7C7EAFE95537}" type="presOf" srcId="{F17D0206-56F6-4E7D-861A-DBD1C6725BB2}" destId="{5726974A-2EC2-44A3-8E29-1BB305019193}" srcOrd="0" destOrd="0" presId="urn:microsoft.com/office/officeart/2005/8/layout/hProcess4"/>
    <dgm:cxn modelId="{BBEF889C-8E06-41FA-AA7D-F10B85175813}" type="presOf" srcId="{50137CA8-54D9-4963-9CE2-D1B76ED271DC}" destId="{F37143BC-58B6-419C-A021-18C0178DE9B3}" srcOrd="1" destOrd="0" presId="urn:microsoft.com/office/officeart/2005/8/layout/hProcess4"/>
    <dgm:cxn modelId="{D91F1B9F-82F7-4AA9-9D08-02AB44DFC0E7}" srcId="{F17D0206-56F6-4E7D-861A-DBD1C6725BB2}" destId="{50137CA8-54D9-4963-9CE2-D1B76ED271DC}" srcOrd="0" destOrd="0" parTransId="{C7FE9D44-33A4-4555-BFB3-3E5FFFC28A0E}" sibTransId="{02265B57-AC0C-48CB-B902-93BDE7248BDF}"/>
    <dgm:cxn modelId="{E49997A9-FEAA-4B5E-9AFB-1D8297FD843F}" srcId="{C4208880-C2C4-4252-BC5B-6C7CC5DD2E5D}" destId="{D071F1A1-1B31-43F1-B990-2CEDB985A138}" srcOrd="0" destOrd="0" parTransId="{81AF60A3-A0B4-4D07-BBC0-A26B9C239FBE}" sibTransId="{77DE5C63-D48B-4052-8EDD-E960DC3F114A}"/>
    <dgm:cxn modelId="{119CDBAB-A8E1-4B36-BF0E-1E104367BE39}" srcId="{D071F1A1-1B31-43F1-B990-2CEDB985A138}" destId="{05C6B86D-A1D1-4E03-8880-8835D2BE7A6D}" srcOrd="2" destOrd="0" parTransId="{1D333BD3-7A58-4A98-81C4-36BC813090F3}" sibTransId="{345A1485-1190-43C5-8C71-6503EEEB4726}"/>
    <dgm:cxn modelId="{DB1867B2-9F52-4E21-8579-EA60B0BDB3C5}" srcId="{C4208880-C2C4-4252-BC5B-6C7CC5DD2E5D}" destId="{F17D0206-56F6-4E7D-861A-DBD1C6725BB2}" srcOrd="2" destOrd="0" parTransId="{DEF3EE31-A839-444F-B934-CA7E362CDC8B}" sibTransId="{34858694-4D22-49BA-AACB-4579F47288E4}"/>
    <dgm:cxn modelId="{0BF684B8-DEFD-4C65-92AB-F9AD5AADFBB5}" type="presOf" srcId="{05C6B86D-A1D1-4E03-8880-8835D2BE7A6D}" destId="{5C66A9D0-E9FD-4EE5-AB7B-AB32F99C7C2C}" srcOrd="1" destOrd="2" presId="urn:microsoft.com/office/officeart/2005/8/layout/hProcess4"/>
    <dgm:cxn modelId="{9FD34BC2-D231-4C8A-A717-448543F2E4D0}" srcId="{9B9A6251-084B-45D4-8E6C-112355F60C2A}" destId="{BD8F95C8-E54C-4110-8FEF-E030B6E984D6}" srcOrd="0" destOrd="0" parTransId="{828A622E-6D16-4071-8F3E-F06BB2213759}" sibTransId="{0FBED221-089D-46C9-838F-DB087CDFCB86}"/>
    <dgm:cxn modelId="{88D206C5-8C47-4201-989A-00015C1F7E7F}" type="presOf" srcId="{D071F1A1-1B31-43F1-B990-2CEDB985A138}" destId="{98E37B21-B4A1-4B0B-9433-26E2E17D5CCE}" srcOrd="0" destOrd="0" presId="urn:microsoft.com/office/officeart/2005/8/layout/hProcess4"/>
    <dgm:cxn modelId="{406594C9-1D4B-4231-814D-B5FB81D9166C}" type="presOf" srcId="{9DCBB356-F40A-4894-9AAE-4BBD1FE717F3}" destId="{C0AA7B41-3BDB-4427-89DB-76D3A77552CA}" srcOrd="0" destOrd="2" presId="urn:microsoft.com/office/officeart/2005/8/layout/hProcess4"/>
    <dgm:cxn modelId="{426E41D4-70E3-4CEA-97F7-A808682C0C7C}" type="presOf" srcId="{DDE81693-71B3-4CE2-AB64-6943FAAA2659}" destId="{5C66A9D0-E9FD-4EE5-AB7B-AB32F99C7C2C}" srcOrd="1" destOrd="1" presId="urn:microsoft.com/office/officeart/2005/8/layout/hProcess4"/>
    <dgm:cxn modelId="{CCFFD0D4-63ED-4C30-BE0B-2E1A07411F64}" type="presOf" srcId="{DDE81693-71B3-4CE2-AB64-6943FAAA2659}" destId="{5F1D6FBF-99A5-4E30-A4FE-EEF21AF20232}" srcOrd="0" destOrd="1" presId="urn:microsoft.com/office/officeart/2005/8/layout/hProcess4"/>
    <dgm:cxn modelId="{AB4D31DA-A0FA-4185-95A9-55BCDE56B51E}" type="presOf" srcId="{4C14E709-6E85-457A-832D-55DF81FEB2AB}" destId="{F37143BC-58B6-419C-A021-18C0178DE9B3}" srcOrd="1" destOrd="3" presId="urn:microsoft.com/office/officeart/2005/8/layout/hProcess4"/>
    <dgm:cxn modelId="{F6A877FD-938B-4F85-AA7A-6C480DB3B14E}" type="presOf" srcId="{50137CA8-54D9-4963-9CE2-D1B76ED271DC}" destId="{C0AA7B41-3BDB-4427-89DB-76D3A77552CA}" srcOrd="0" destOrd="0" presId="urn:microsoft.com/office/officeart/2005/8/layout/hProcess4"/>
    <dgm:cxn modelId="{32A206B6-BC1B-408A-872C-C2F671AA38D7}" type="presParOf" srcId="{9F02ADB5-3B4C-4A11-9116-04C657F27FDD}" destId="{0F64B450-2BCC-4A9E-A575-71200D52897C}" srcOrd="0" destOrd="0" presId="urn:microsoft.com/office/officeart/2005/8/layout/hProcess4"/>
    <dgm:cxn modelId="{867C0D3B-DDE8-4E62-BAE2-F86D2FF98D10}" type="presParOf" srcId="{9F02ADB5-3B4C-4A11-9116-04C657F27FDD}" destId="{7D9F0367-BEF1-4C10-80AF-6DA453B4A2A9}" srcOrd="1" destOrd="0" presId="urn:microsoft.com/office/officeart/2005/8/layout/hProcess4"/>
    <dgm:cxn modelId="{9A0EFC79-3000-4557-9950-DFCC702EA2AB}" type="presParOf" srcId="{9F02ADB5-3B4C-4A11-9116-04C657F27FDD}" destId="{9E69C935-4984-49DE-951D-D731A97DA212}" srcOrd="2" destOrd="0" presId="urn:microsoft.com/office/officeart/2005/8/layout/hProcess4"/>
    <dgm:cxn modelId="{333CAC27-C252-431C-B337-BB86342BF71C}" type="presParOf" srcId="{9E69C935-4984-49DE-951D-D731A97DA212}" destId="{ADEDF500-8C4D-4413-A179-516AA4BC0810}" srcOrd="0" destOrd="0" presId="urn:microsoft.com/office/officeart/2005/8/layout/hProcess4"/>
    <dgm:cxn modelId="{D271D1A1-9CE3-4206-9AA3-0E476742DB4F}" type="presParOf" srcId="{ADEDF500-8C4D-4413-A179-516AA4BC0810}" destId="{2E0DEDE3-AE82-406B-85D5-F956DD991AD3}" srcOrd="0" destOrd="0" presId="urn:microsoft.com/office/officeart/2005/8/layout/hProcess4"/>
    <dgm:cxn modelId="{F3C7C2CC-940C-4180-8E77-32E7E3C17F8C}" type="presParOf" srcId="{ADEDF500-8C4D-4413-A179-516AA4BC0810}" destId="{5F1D6FBF-99A5-4E30-A4FE-EEF21AF20232}" srcOrd="1" destOrd="0" presId="urn:microsoft.com/office/officeart/2005/8/layout/hProcess4"/>
    <dgm:cxn modelId="{B74BD484-AF76-4D8C-A71B-994C243D0CE7}" type="presParOf" srcId="{ADEDF500-8C4D-4413-A179-516AA4BC0810}" destId="{5C66A9D0-E9FD-4EE5-AB7B-AB32F99C7C2C}" srcOrd="2" destOrd="0" presId="urn:microsoft.com/office/officeart/2005/8/layout/hProcess4"/>
    <dgm:cxn modelId="{C55B3D5D-F6D9-4E32-9ED9-ED488AF7379C}" type="presParOf" srcId="{ADEDF500-8C4D-4413-A179-516AA4BC0810}" destId="{98E37B21-B4A1-4B0B-9433-26E2E17D5CCE}" srcOrd="3" destOrd="0" presId="urn:microsoft.com/office/officeart/2005/8/layout/hProcess4"/>
    <dgm:cxn modelId="{978FE33C-DB15-498A-A3B4-48E884522E29}" type="presParOf" srcId="{ADEDF500-8C4D-4413-A179-516AA4BC0810}" destId="{6D11B0E5-0696-4984-A818-032D42E85B5D}" srcOrd="4" destOrd="0" presId="urn:microsoft.com/office/officeart/2005/8/layout/hProcess4"/>
    <dgm:cxn modelId="{43CA8391-FE7E-4608-BB03-1DD01B897775}" type="presParOf" srcId="{9E69C935-4984-49DE-951D-D731A97DA212}" destId="{E8848464-C98D-4CEC-9AD3-44F8F365FC94}" srcOrd="1" destOrd="0" presId="urn:microsoft.com/office/officeart/2005/8/layout/hProcess4"/>
    <dgm:cxn modelId="{E6C62B2C-B2F3-4DE1-99D0-47FDD36EA858}" type="presParOf" srcId="{9E69C935-4984-49DE-951D-D731A97DA212}" destId="{D46DE5D3-E1A8-41A8-9194-1209961CEDD7}" srcOrd="2" destOrd="0" presId="urn:microsoft.com/office/officeart/2005/8/layout/hProcess4"/>
    <dgm:cxn modelId="{E2713426-A22A-437B-9AF2-568D4B9E291D}" type="presParOf" srcId="{D46DE5D3-E1A8-41A8-9194-1209961CEDD7}" destId="{C4D359CE-7CC1-4A07-B8F4-F37A9979EC42}" srcOrd="0" destOrd="0" presId="urn:microsoft.com/office/officeart/2005/8/layout/hProcess4"/>
    <dgm:cxn modelId="{D7E5C38D-1CD6-471E-8117-5D79198BA122}" type="presParOf" srcId="{D46DE5D3-E1A8-41A8-9194-1209961CEDD7}" destId="{5848D485-885A-405F-B378-4039A5FC6A90}" srcOrd="1" destOrd="0" presId="urn:microsoft.com/office/officeart/2005/8/layout/hProcess4"/>
    <dgm:cxn modelId="{2CDE0520-1379-4D82-BC61-A19D1AC4D7B2}" type="presParOf" srcId="{D46DE5D3-E1A8-41A8-9194-1209961CEDD7}" destId="{9B405DEA-4B23-4317-AFB2-2F253B075B00}" srcOrd="2" destOrd="0" presId="urn:microsoft.com/office/officeart/2005/8/layout/hProcess4"/>
    <dgm:cxn modelId="{FE4B17AD-A85C-499B-AB85-9550949C3439}" type="presParOf" srcId="{D46DE5D3-E1A8-41A8-9194-1209961CEDD7}" destId="{D490C1E3-35E1-4202-B384-C91B5E5A33B8}" srcOrd="3" destOrd="0" presId="urn:microsoft.com/office/officeart/2005/8/layout/hProcess4"/>
    <dgm:cxn modelId="{F9009D8B-F022-421A-B0C7-E1363798BC1D}" type="presParOf" srcId="{D46DE5D3-E1A8-41A8-9194-1209961CEDD7}" destId="{72D5A7D6-7E86-4CC0-92EB-F149CDA52B7E}" srcOrd="4" destOrd="0" presId="urn:microsoft.com/office/officeart/2005/8/layout/hProcess4"/>
    <dgm:cxn modelId="{102D2C00-28E1-4151-999E-50B397434283}" type="presParOf" srcId="{9E69C935-4984-49DE-951D-D731A97DA212}" destId="{D8DFC247-BB0D-406E-A5E2-11B71197F49F}" srcOrd="3" destOrd="0" presId="urn:microsoft.com/office/officeart/2005/8/layout/hProcess4"/>
    <dgm:cxn modelId="{AF975636-515F-4C1C-8186-B70BF435CFC8}" type="presParOf" srcId="{9E69C935-4984-49DE-951D-D731A97DA212}" destId="{C229F43F-5CD1-4ECB-9CE1-1961047FBCBB}" srcOrd="4" destOrd="0" presId="urn:microsoft.com/office/officeart/2005/8/layout/hProcess4"/>
    <dgm:cxn modelId="{EB91DC43-7329-4D8E-8F60-01CFE25F38DE}" type="presParOf" srcId="{C229F43F-5CD1-4ECB-9CE1-1961047FBCBB}" destId="{D2609FEB-D826-4A5C-B696-C562A92B4FF5}" srcOrd="0" destOrd="0" presId="urn:microsoft.com/office/officeart/2005/8/layout/hProcess4"/>
    <dgm:cxn modelId="{923BDCCA-A5D3-47DA-B368-C35E19D8F5C2}" type="presParOf" srcId="{C229F43F-5CD1-4ECB-9CE1-1961047FBCBB}" destId="{C0AA7B41-3BDB-4427-89DB-76D3A77552CA}" srcOrd="1" destOrd="0" presId="urn:microsoft.com/office/officeart/2005/8/layout/hProcess4"/>
    <dgm:cxn modelId="{B7959386-6C3C-42AB-B12F-D949F6456A96}" type="presParOf" srcId="{C229F43F-5CD1-4ECB-9CE1-1961047FBCBB}" destId="{F37143BC-58B6-419C-A021-18C0178DE9B3}" srcOrd="2" destOrd="0" presId="urn:microsoft.com/office/officeart/2005/8/layout/hProcess4"/>
    <dgm:cxn modelId="{772E2F65-CC8B-4530-A22B-51AE33DE405D}" type="presParOf" srcId="{C229F43F-5CD1-4ECB-9CE1-1961047FBCBB}" destId="{5726974A-2EC2-44A3-8E29-1BB305019193}" srcOrd="3" destOrd="0" presId="urn:microsoft.com/office/officeart/2005/8/layout/hProcess4"/>
    <dgm:cxn modelId="{4F45E9E8-FA29-484B-8398-FF26261F29EE}" type="presParOf" srcId="{C229F43F-5CD1-4ECB-9CE1-1961047FBCBB}" destId="{8F6AD140-1A0B-494F-AC67-A0FBEB51FD7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208880-C2C4-4252-BC5B-6C7CC5DD2E5D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71F1A1-1B31-43F1-B990-2CEDB985A138}">
      <dgm:prSet phldrT="[Text]"/>
      <dgm:spPr/>
      <dgm:t>
        <a:bodyPr/>
        <a:lstStyle/>
        <a:p>
          <a:r>
            <a:rPr lang="en-US" dirty="0"/>
            <a:t>Ide</a:t>
          </a:r>
        </a:p>
      </dgm:t>
    </dgm:pt>
    <dgm:pt modelId="{81AF60A3-A0B4-4D07-BBC0-A26B9C239FBE}" type="parTrans" cxnId="{E49997A9-FEAA-4B5E-9AFB-1D8297FD843F}">
      <dgm:prSet/>
      <dgm:spPr/>
      <dgm:t>
        <a:bodyPr/>
        <a:lstStyle/>
        <a:p>
          <a:endParaRPr lang="en-US"/>
        </a:p>
      </dgm:t>
    </dgm:pt>
    <dgm:pt modelId="{77DE5C63-D48B-4052-8EDD-E960DC3F114A}" type="sibTrans" cxnId="{E49997A9-FEAA-4B5E-9AFB-1D8297FD843F}">
      <dgm:prSet/>
      <dgm:spPr/>
      <dgm:t>
        <a:bodyPr/>
        <a:lstStyle/>
        <a:p>
          <a:endParaRPr lang="en-US"/>
        </a:p>
      </dgm:t>
    </dgm:pt>
    <dgm:pt modelId="{9B9A6251-084B-45D4-8E6C-112355F60C2A}">
      <dgm:prSet phldrT="[Text]"/>
      <dgm:spPr/>
      <dgm:t>
        <a:bodyPr/>
        <a:lstStyle/>
        <a:p>
          <a:r>
            <a:rPr lang="en-US" dirty="0" err="1"/>
            <a:t>Materi</a:t>
          </a:r>
          <a:endParaRPr lang="en-US" dirty="0"/>
        </a:p>
      </dgm:t>
    </dgm:pt>
    <dgm:pt modelId="{11376F6F-B6D6-490B-AEED-A15B09D759D7}" type="parTrans" cxnId="{CB69DC12-210A-4927-8686-708E6C7E1B6C}">
      <dgm:prSet/>
      <dgm:spPr/>
      <dgm:t>
        <a:bodyPr/>
        <a:lstStyle/>
        <a:p>
          <a:endParaRPr lang="en-US"/>
        </a:p>
      </dgm:t>
    </dgm:pt>
    <dgm:pt modelId="{3C3A14A1-D495-4DC3-BC92-FEAC1242C5AA}" type="sibTrans" cxnId="{CB69DC12-210A-4927-8686-708E6C7E1B6C}">
      <dgm:prSet/>
      <dgm:spPr/>
      <dgm:t>
        <a:bodyPr/>
        <a:lstStyle/>
        <a:p>
          <a:endParaRPr lang="en-US"/>
        </a:p>
      </dgm:t>
    </dgm:pt>
    <dgm:pt modelId="{F17D0206-56F6-4E7D-861A-DBD1C6725BB2}">
      <dgm:prSet phldrT="[Text]"/>
      <dgm:spPr/>
      <dgm:t>
        <a:bodyPr/>
        <a:lstStyle/>
        <a:p>
          <a:r>
            <a:rPr lang="en-US" dirty="0" err="1"/>
            <a:t>Naskah</a:t>
          </a:r>
          <a:endParaRPr lang="en-US" dirty="0"/>
        </a:p>
      </dgm:t>
    </dgm:pt>
    <dgm:pt modelId="{DEF3EE31-A839-444F-B934-CA7E362CDC8B}" type="parTrans" cxnId="{DB1867B2-9F52-4E21-8579-EA60B0BDB3C5}">
      <dgm:prSet/>
      <dgm:spPr/>
      <dgm:t>
        <a:bodyPr/>
        <a:lstStyle/>
        <a:p>
          <a:endParaRPr lang="en-US"/>
        </a:p>
      </dgm:t>
    </dgm:pt>
    <dgm:pt modelId="{34858694-4D22-49BA-AACB-4579F47288E4}" type="sibTrans" cxnId="{DB1867B2-9F52-4E21-8579-EA60B0BDB3C5}">
      <dgm:prSet/>
      <dgm:spPr/>
      <dgm:t>
        <a:bodyPr/>
        <a:lstStyle/>
        <a:p>
          <a:endParaRPr lang="en-US"/>
        </a:p>
      </dgm:t>
    </dgm:pt>
    <dgm:pt modelId="{9DCBB356-F40A-4894-9AAE-4BBD1FE717F3}">
      <dgm:prSet phldrT="[Text]" custT="1"/>
      <dgm:spPr/>
      <dgm:t>
        <a:bodyPr/>
        <a:lstStyle/>
        <a:p>
          <a:r>
            <a:rPr lang="en-US" sz="800" dirty="0"/>
            <a:t>Script</a:t>
          </a:r>
        </a:p>
      </dgm:t>
    </dgm:pt>
    <dgm:pt modelId="{12C4E713-8DD8-45C7-AD5F-12693D2AE27B}" type="parTrans" cxnId="{D9F51466-8EAD-4CE1-AB3B-DF435B676AA5}">
      <dgm:prSet/>
      <dgm:spPr/>
      <dgm:t>
        <a:bodyPr/>
        <a:lstStyle/>
        <a:p>
          <a:endParaRPr lang="en-US"/>
        </a:p>
      </dgm:t>
    </dgm:pt>
    <dgm:pt modelId="{62DB570C-0B07-402D-8803-C0876BE4F439}" type="sibTrans" cxnId="{D9F51466-8EAD-4CE1-AB3B-DF435B676AA5}">
      <dgm:prSet/>
      <dgm:spPr/>
      <dgm:t>
        <a:bodyPr/>
        <a:lstStyle/>
        <a:p>
          <a:endParaRPr lang="en-US"/>
        </a:p>
      </dgm:t>
    </dgm:pt>
    <dgm:pt modelId="{4C14E709-6E85-457A-832D-55DF81FEB2AB}">
      <dgm:prSet phldrT="[Text]" custT="1"/>
      <dgm:spPr/>
      <dgm:t>
        <a:bodyPr/>
        <a:lstStyle/>
        <a:p>
          <a:r>
            <a:rPr lang="en-US" sz="800" dirty="0"/>
            <a:t>Storyboard</a:t>
          </a:r>
        </a:p>
      </dgm:t>
    </dgm:pt>
    <dgm:pt modelId="{517A0654-473E-4669-8655-512DB7282683}" type="parTrans" cxnId="{1D13A039-FCD4-41EF-8A41-BB2E5654945E}">
      <dgm:prSet/>
      <dgm:spPr/>
      <dgm:t>
        <a:bodyPr/>
        <a:lstStyle/>
        <a:p>
          <a:endParaRPr lang="en-US"/>
        </a:p>
      </dgm:t>
    </dgm:pt>
    <dgm:pt modelId="{CED88413-7661-437D-A21F-4F40EEAFC5F3}" type="sibTrans" cxnId="{1D13A039-FCD4-41EF-8A41-BB2E5654945E}">
      <dgm:prSet/>
      <dgm:spPr/>
      <dgm:t>
        <a:bodyPr/>
        <a:lstStyle/>
        <a:p>
          <a:endParaRPr lang="en-US"/>
        </a:p>
      </dgm:t>
    </dgm:pt>
    <dgm:pt modelId="{50137CA8-54D9-4963-9CE2-D1B76ED271DC}">
      <dgm:prSet phldrT="[Text]" custT="1"/>
      <dgm:spPr/>
      <dgm:t>
        <a:bodyPr/>
        <a:lstStyle/>
        <a:p>
          <a:endParaRPr lang="en-US" sz="800" dirty="0"/>
        </a:p>
      </dgm:t>
    </dgm:pt>
    <dgm:pt modelId="{C7FE9D44-33A4-4555-BFB3-3E5FFFC28A0E}" type="parTrans" cxnId="{D91F1B9F-82F7-4AA9-9D08-02AB44DFC0E7}">
      <dgm:prSet/>
      <dgm:spPr/>
      <dgm:t>
        <a:bodyPr/>
        <a:lstStyle/>
        <a:p>
          <a:endParaRPr lang="en-US"/>
        </a:p>
      </dgm:t>
    </dgm:pt>
    <dgm:pt modelId="{02265B57-AC0C-48CB-B902-93BDE7248BDF}" type="sibTrans" cxnId="{D91F1B9F-82F7-4AA9-9D08-02AB44DFC0E7}">
      <dgm:prSet/>
      <dgm:spPr/>
      <dgm:t>
        <a:bodyPr/>
        <a:lstStyle/>
        <a:p>
          <a:endParaRPr lang="en-US"/>
        </a:p>
      </dgm:t>
    </dgm:pt>
    <dgm:pt modelId="{D9779A14-354E-4640-BFB2-9D631A252FFA}">
      <dgm:prSet phldrT="[Text]" custT="1"/>
      <dgm:spPr/>
      <dgm:t>
        <a:bodyPr/>
        <a:lstStyle/>
        <a:p>
          <a:r>
            <a:rPr lang="en-US" sz="800" dirty="0" err="1"/>
            <a:t>Konsep</a:t>
          </a:r>
          <a:r>
            <a:rPr lang="en-US" sz="800" dirty="0"/>
            <a:t> Video</a:t>
          </a:r>
        </a:p>
      </dgm:t>
    </dgm:pt>
    <dgm:pt modelId="{3E9BD004-C395-4599-857A-59CF70E0A6DF}" type="parTrans" cxnId="{9B8F4A92-D3ED-47A7-B398-21B0B9700E30}">
      <dgm:prSet/>
      <dgm:spPr/>
      <dgm:t>
        <a:bodyPr/>
        <a:lstStyle/>
        <a:p>
          <a:endParaRPr lang="en-US"/>
        </a:p>
      </dgm:t>
    </dgm:pt>
    <dgm:pt modelId="{45679D61-1BDE-418C-95D9-F67F38745473}" type="sibTrans" cxnId="{9B8F4A92-D3ED-47A7-B398-21B0B9700E30}">
      <dgm:prSet/>
      <dgm:spPr/>
      <dgm:t>
        <a:bodyPr/>
        <a:lstStyle/>
        <a:p>
          <a:endParaRPr lang="en-US"/>
        </a:p>
      </dgm:t>
    </dgm:pt>
    <dgm:pt modelId="{BD8F95C8-E54C-4110-8FEF-E030B6E984D6}">
      <dgm:prSet phldrT="[Text]" custT="1"/>
      <dgm:spPr/>
      <dgm:t>
        <a:bodyPr/>
        <a:lstStyle/>
        <a:p>
          <a:r>
            <a:rPr lang="en-US" sz="800" dirty="0" err="1"/>
            <a:t>Kumpulkan</a:t>
          </a:r>
          <a:r>
            <a:rPr lang="en-US" sz="800" dirty="0"/>
            <a:t> </a:t>
          </a:r>
          <a:r>
            <a:rPr lang="en-US" sz="800" dirty="0" err="1"/>
            <a:t>Materi</a:t>
          </a:r>
          <a:r>
            <a:rPr lang="en-US" sz="800" dirty="0"/>
            <a:t> </a:t>
          </a:r>
          <a:r>
            <a:rPr lang="en-US" sz="800" dirty="0" err="1"/>
            <a:t>untuk</a:t>
          </a:r>
          <a:r>
            <a:rPr lang="en-US" sz="800" dirty="0"/>
            <a:t> </a:t>
          </a:r>
          <a:r>
            <a:rPr lang="en-US" sz="800" dirty="0" err="1"/>
            <a:t>Dituliskan</a:t>
          </a:r>
          <a:r>
            <a:rPr lang="en-US" sz="800" dirty="0"/>
            <a:t> di </a:t>
          </a:r>
          <a:r>
            <a:rPr lang="en-US" sz="800" dirty="0" err="1"/>
            <a:t>dalam</a:t>
          </a:r>
          <a:r>
            <a:rPr lang="en-US" sz="800" dirty="0"/>
            <a:t> </a:t>
          </a:r>
          <a:r>
            <a:rPr lang="en-US" sz="800" dirty="0" err="1"/>
            <a:t>Naskah</a:t>
          </a:r>
          <a:endParaRPr lang="en-US" sz="800" dirty="0"/>
        </a:p>
      </dgm:t>
    </dgm:pt>
    <dgm:pt modelId="{828A622E-6D16-4071-8F3E-F06BB2213759}" type="parTrans" cxnId="{9FD34BC2-D231-4C8A-A717-448543F2E4D0}">
      <dgm:prSet/>
      <dgm:spPr/>
      <dgm:t>
        <a:bodyPr/>
        <a:lstStyle/>
        <a:p>
          <a:endParaRPr lang="en-US"/>
        </a:p>
      </dgm:t>
    </dgm:pt>
    <dgm:pt modelId="{0FBED221-089D-46C9-838F-DB087CDFCB86}" type="sibTrans" cxnId="{9FD34BC2-D231-4C8A-A717-448543F2E4D0}">
      <dgm:prSet/>
      <dgm:spPr/>
      <dgm:t>
        <a:bodyPr/>
        <a:lstStyle/>
        <a:p>
          <a:endParaRPr lang="en-US"/>
        </a:p>
      </dgm:t>
    </dgm:pt>
    <dgm:pt modelId="{94F3B260-EF10-4592-8708-E74C8587857A}">
      <dgm:prSet phldrT="[Text]" custT="1"/>
      <dgm:spPr/>
      <dgm:t>
        <a:bodyPr/>
        <a:lstStyle/>
        <a:p>
          <a:r>
            <a:rPr lang="en-US" sz="800" dirty="0" err="1"/>
            <a:t>Komunikasi</a:t>
          </a:r>
          <a:r>
            <a:rPr lang="en-US" sz="800" dirty="0"/>
            <a:t> </a:t>
          </a:r>
          <a:r>
            <a:rPr lang="en-US" sz="800" dirty="0" err="1"/>
            <a:t>dengan</a:t>
          </a:r>
          <a:r>
            <a:rPr lang="en-US" sz="800" dirty="0"/>
            <a:t> Client </a:t>
          </a:r>
        </a:p>
      </dgm:t>
    </dgm:pt>
    <dgm:pt modelId="{71CFEC4D-0991-417C-86B2-9E0A57B385CC}" type="parTrans" cxnId="{F44AB3EE-6F38-4860-9752-839E645A76A7}">
      <dgm:prSet/>
      <dgm:spPr/>
    </dgm:pt>
    <dgm:pt modelId="{8653F04E-013C-4ACB-ADEF-6DCB94071E37}" type="sibTrans" cxnId="{F44AB3EE-6F38-4860-9752-839E645A76A7}">
      <dgm:prSet/>
      <dgm:spPr/>
    </dgm:pt>
    <dgm:pt modelId="{9F02ADB5-3B4C-4A11-9116-04C657F27FDD}" type="pres">
      <dgm:prSet presAssocID="{C4208880-C2C4-4252-BC5B-6C7CC5DD2E5D}" presName="Name0" presStyleCnt="0">
        <dgm:presLayoutVars>
          <dgm:dir/>
          <dgm:animLvl val="lvl"/>
          <dgm:resizeHandles val="exact"/>
        </dgm:presLayoutVars>
      </dgm:prSet>
      <dgm:spPr/>
    </dgm:pt>
    <dgm:pt modelId="{0F64B450-2BCC-4A9E-A575-71200D52897C}" type="pres">
      <dgm:prSet presAssocID="{C4208880-C2C4-4252-BC5B-6C7CC5DD2E5D}" presName="tSp" presStyleCnt="0"/>
      <dgm:spPr/>
    </dgm:pt>
    <dgm:pt modelId="{7D9F0367-BEF1-4C10-80AF-6DA453B4A2A9}" type="pres">
      <dgm:prSet presAssocID="{C4208880-C2C4-4252-BC5B-6C7CC5DD2E5D}" presName="bSp" presStyleCnt="0"/>
      <dgm:spPr/>
    </dgm:pt>
    <dgm:pt modelId="{9E69C935-4984-49DE-951D-D731A97DA212}" type="pres">
      <dgm:prSet presAssocID="{C4208880-C2C4-4252-BC5B-6C7CC5DD2E5D}" presName="process" presStyleCnt="0"/>
      <dgm:spPr/>
    </dgm:pt>
    <dgm:pt modelId="{ADEDF500-8C4D-4413-A179-516AA4BC0810}" type="pres">
      <dgm:prSet presAssocID="{D071F1A1-1B31-43F1-B990-2CEDB985A138}" presName="composite1" presStyleCnt="0"/>
      <dgm:spPr/>
    </dgm:pt>
    <dgm:pt modelId="{2E0DEDE3-AE82-406B-85D5-F956DD991AD3}" type="pres">
      <dgm:prSet presAssocID="{D071F1A1-1B31-43F1-B990-2CEDB985A138}" presName="dummyNode1" presStyleLbl="node1" presStyleIdx="0" presStyleCnt="3"/>
      <dgm:spPr/>
    </dgm:pt>
    <dgm:pt modelId="{5F1D6FBF-99A5-4E30-A4FE-EEF21AF20232}" type="pres">
      <dgm:prSet presAssocID="{D071F1A1-1B31-43F1-B990-2CEDB985A138}" presName="childNode1" presStyleLbl="bgAcc1" presStyleIdx="0" presStyleCnt="3">
        <dgm:presLayoutVars>
          <dgm:bulletEnabled val="1"/>
        </dgm:presLayoutVars>
      </dgm:prSet>
      <dgm:spPr/>
    </dgm:pt>
    <dgm:pt modelId="{5C66A9D0-E9FD-4EE5-AB7B-AB32F99C7C2C}" type="pres">
      <dgm:prSet presAssocID="{D071F1A1-1B31-43F1-B990-2CEDB985A138}" presName="childNode1tx" presStyleLbl="bgAcc1" presStyleIdx="0" presStyleCnt="3">
        <dgm:presLayoutVars>
          <dgm:bulletEnabled val="1"/>
        </dgm:presLayoutVars>
      </dgm:prSet>
      <dgm:spPr/>
    </dgm:pt>
    <dgm:pt modelId="{98E37B21-B4A1-4B0B-9433-26E2E17D5CCE}" type="pres">
      <dgm:prSet presAssocID="{D071F1A1-1B31-43F1-B990-2CEDB985A13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D11B0E5-0696-4984-A818-032D42E85B5D}" type="pres">
      <dgm:prSet presAssocID="{D071F1A1-1B31-43F1-B990-2CEDB985A138}" presName="connSite1" presStyleCnt="0"/>
      <dgm:spPr/>
    </dgm:pt>
    <dgm:pt modelId="{E8848464-C98D-4CEC-9AD3-44F8F365FC94}" type="pres">
      <dgm:prSet presAssocID="{77DE5C63-D48B-4052-8EDD-E960DC3F114A}" presName="Name9" presStyleLbl="sibTrans2D1" presStyleIdx="0" presStyleCnt="2"/>
      <dgm:spPr/>
    </dgm:pt>
    <dgm:pt modelId="{D46DE5D3-E1A8-41A8-9194-1209961CEDD7}" type="pres">
      <dgm:prSet presAssocID="{9B9A6251-084B-45D4-8E6C-112355F60C2A}" presName="composite2" presStyleCnt="0"/>
      <dgm:spPr/>
    </dgm:pt>
    <dgm:pt modelId="{C4D359CE-7CC1-4A07-B8F4-F37A9979EC42}" type="pres">
      <dgm:prSet presAssocID="{9B9A6251-084B-45D4-8E6C-112355F60C2A}" presName="dummyNode2" presStyleLbl="node1" presStyleIdx="0" presStyleCnt="3"/>
      <dgm:spPr/>
    </dgm:pt>
    <dgm:pt modelId="{5848D485-885A-405F-B378-4039A5FC6A90}" type="pres">
      <dgm:prSet presAssocID="{9B9A6251-084B-45D4-8E6C-112355F60C2A}" presName="childNode2" presStyleLbl="bgAcc1" presStyleIdx="1" presStyleCnt="3">
        <dgm:presLayoutVars>
          <dgm:bulletEnabled val="1"/>
        </dgm:presLayoutVars>
      </dgm:prSet>
      <dgm:spPr/>
    </dgm:pt>
    <dgm:pt modelId="{9B405DEA-4B23-4317-AFB2-2F253B075B00}" type="pres">
      <dgm:prSet presAssocID="{9B9A6251-084B-45D4-8E6C-112355F60C2A}" presName="childNode2tx" presStyleLbl="bgAcc1" presStyleIdx="1" presStyleCnt="3">
        <dgm:presLayoutVars>
          <dgm:bulletEnabled val="1"/>
        </dgm:presLayoutVars>
      </dgm:prSet>
      <dgm:spPr/>
    </dgm:pt>
    <dgm:pt modelId="{D490C1E3-35E1-4202-B384-C91B5E5A33B8}" type="pres">
      <dgm:prSet presAssocID="{9B9A6251-084B-45D4-8E6C-112355F60C2A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72D5A7D6-7E86-4CC0-92EB-F149CDA52B7E}" type="pres">
      <dgm:prSet presAssocID="{9B9A6251-084B-45D4-8E6C-112355F60C2A}" presName="connSite2" presStyleCnt="0"/>
      <dgm:spPr/>
    </dgm:pt>
    <dgm:pt modelId="{D8DFC247-BB0D-406E-A5E2-11B71197F49F}" type="pres">
      <dgm:prSet presAssocID="{3C3A14A1-D495-4DC3-BC92-FEAC1242C5AA}" presName="Name18" presStyleLbl="sibTrans2D1" presStyleIdx="1" presStyleCnt="2"/>
      <dgm:spPr/>
    </dgm:pt>
    <dgm:pt modelId="{C229F43F-5CD1-4ECB-9CE1-1961047FBCBB}" type="pres">
      <dgm:prSet presAssocID="{F17D0206-56F6-4E7D-861A-DBD1C6725BB2}" presName="composite1" presStyleCnt="0"/>
      <dgm:spPr/>
    </dgm:pt>
    <dgm:pt modelId="{D2609FEB-D826-4A5C-B696-C562A92B4FF5}" type="pres">
      <dgm:prSet presAssocID="{F17D0206-56F6-4E7D-861A-DBD1C6725BB2}" presName="dummyNode1" presStyleLbl="node1" presStyleIdx="1" presStyleCnt="3"/>
      <dgm:spPr/>
    </dgm:pt>
    <dgm:pt modelId="{C0AA7B41-3BDB-4427-89DB-76D3A77552CA}" type="pres">
      <dgm:prSet presAssocID="{F17D0206-56F6-4E7D-861A-DBD1C6725BB2}" presName="childNode1" presStyleLbl="bgAcc1" presStyleIdx="2" presStyleCnt="3" custScaleX="113473">
        <dgm:presLayoutVars>
          <dgm:bulletEnabled val="1"/>
        </dgm:presLayoutVars>
      </dgm:prSet>
      <dgm:spPr/>
    </dgm:pt>
    <dgm:pt modelId="{F37143BC-58B6-419C-A021-18C0178DE9B3}" type="pres">
      <dgm:prSet presAssocID="{F17D0206-56F6-4E7D-861A-DBD1C6725BB2}" presName="childNode1tx" presStyleLbl="bgAcc1" presStyleIdx="2" presStyleCnt="3">
        <dgm:presLayoutVars>
          <dgm:bulletEnabled val="1"/>
        </dgm:presLayoutVars>
      </dgm:prSet>
      <dgm:spPr/>
    </dgm:pt>
    <dgm:pt modelId="{5726974A-2EC2-44A3-8E29-1BB305019193}" type="pres">
      <dgm:prSet presAssocID="{F17D0206-56F6-4E7D-861A-DBD1C6725BB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8F6AD140-1A0B-494F-AC67-A0FBEB51FD71}" type="pres">
      <dgm:prSet presAssocID="{F17D0206-56F6-4E7D-861A-DBD1C6725BB2}" presName="connSite1" presStyleCnt="0"/>
      <dgm:spPr/>
    </dgm:pt>
  </dgm:ptLst>
  <dgm:cxnLst>
    <dgm:cxn modelId="{B7731D12-BACE-4976-8A24-3484C636A6F3}" type="presOf" srcId="{50137CA8-54D9-4963-9CE2-D1B76ED271DC}" destId="{C0AA7B41-3BDB-4427-89DB-76D3A77552CA}" srcOrd="0" destOrd="0" presId="urn:microsoft.com/office/officeart/2005/8/layout/hProcess4"/>
    <dgm:cxn modelId="{CB69DC12-210A-4927-8686-708E6C7E1B6C}" srcId="{C4208880-C2C4-4252-BC5B-6C7CC5DD2E5D}" destId="{9B9A6251-084B-45D4-8E6C-112355F60C2A}" srcOrd="1" destOrd="0" parTransId="{11376F6F-B6D6-490B-AEED-A15B09D759D7}" sibTransId="{3C3A14A1-D495-4DC3-BC92-FEAC1242C5AA}"/>
    <dgm:cxn modelId="{E5AF752C-32AA-4343-8A66-68180C425A90}" type="presOf" srcId="{D9779A14-354E-4640-BFB2-9D631A252FFA}" destId="{5C66A9D0-E9FD-4EE5-AB7B-AB32F99C7C2C}" srcOrd="1" destOrd="0" presId="urn:microsoft.com/office/officeart/2005/8/layout/hProcess4"/>
    <dgm:cxn modelId="{1D13A039-FCD4-41EF-8A41-BB2E5654945E}" srcId="{F17D0206-56F6-4E7D-861A-DBD1C6725BB2}" destId="{4C14E709-6E85-457A-832D-55DF81FEB2AB}" srcOrd="2" destOrd="0" parTransId="{517A0654-473E-4669-8655-512DB7282683}" sibTransId="{CED88413-7661-437D-A21F-4F40EEAFC5F3}"/>
    <dgm:cxn modelId="{D046093D-8762-4C6C-87B3-264263F1982C}" type="presOf" srcId="{D071F1A1-1B31-43F1-B990-2CEDB985A138}" destId="{98E37B21-B4A1-4B0B-9433-26E2E17D5CCE}" srcOrd="0" destOrd="0" presId="urn:microsoft.com/office/officeart/2005/8/layout/hProcess4"/>
    <dgm:cxn modelId="{9DBB6D3E-B0FC-4386-B7FB-12ABCD674BF2}" type="presOf" srcId="{BD8F95C8-E54C-4110-8FEF-E030B6E984D6}" destId="{5848D485-885A-405F-B378-4039A5FC6A90}" srcOrd="0" destOrd="0" presId="urn:microsoft.com/office/officeart/2005/8/layout/hProcess4"/>
    <dgm:cxn modelId="{F4236F5A-60C1-44F9-86B9-ADCD14D2651B}" type="presOf" srcId="{50137CA8-54D9-4963-9CE2-D1B76ED271DC}" destId="{F37143BC-58B6-419C-A021-18C0178DE9B3}" srcOrd="1" destOrd="0" presId="urn:microsoft.com/office/officeart/2005/8/layout/hProcess4"/>
    <dgm:cxn modelId="{ED2F1564-CC63-44CB-8698-DA5AFFAA80BA}" type="presOf" srcId="{9B9A6251-084B-45D4-8E6C-112355F60C2A}" destId="{D490C1E3-35E1-4202-B384-C91B5E5A33B8}" srcOrd="0" destOrd="0" presId="urn:microsoft.com/office/officeart/2005/8/layout/hProcess4"/>
    <dgm:cxn modelId="{D9F51466-8EAD-4CE1-AB3B-DF435B676AA5}" srcId="{F17D0206-56F6-4E7D-861A-DBD1C6725BB2}" destId="{9DCBB356-F40A-4894-9AAE-4BBD1FE717F3}" srcOrd="1" destOrd="0" parTransId="{12C4E713-8DD8-45C7-AD5F-12693D2AE27B}" sibTransId="{62DB570C-0B07-402D-8803-C0876BE4F439}"/>
    <dgm:cxn modelId="{4A9CF969-05CC-4FC2-BD8E-5E25AC2C9942}" type="presOf" srcId="{9DCBB356-F40A-4894-9AAE-4BBD1FE717F3}" destId="{F37143BC-58B6-419C-A021-18C0178DE9B3}" srcOrd="1" destOrd="1" presId="urn:microsoft.com/office/officeart/2005/8/layout/hProcess4"/>
    <dgm:cxn modelId="{A00E506F-4220-4FB1-8CD2-5AC30A46707C}" type="presOf" srcId="{4C14E709-6E85-457A-832D-55DF81FEB2AB}" destId="{F37143BC-58B6-419C-A021-18C0178DE9B3}" srcOrd="1" destOrd="2" presId="urn:microsoft.com/office/officeart/2005/8/layout/hProcess4"/>
    <dgm:cxn modelId="{E5ADED72-AA6E-41BB-8891-77EF4D0F6E5D}" type="presOf" srcId="{77DE5C63-D48B-4052-8EDD-E960DC3F114A}" destId="{E8848464-C98D-4CEC-9AD3-44F8F365FC94}" srcOrd="0" destOrd="0" presId="urn:microsoft.com/office/officeart/2005/8/layout/hProcess4"/>
    <dgm:cxn modelId="{9EA6E173-8972-4629-9408-7C8FC0442533}" type="presOf" srcId="{94F3B260-EF10-4592-8708-E74C8587857A}" destId="{5F1D6FBF-99A5-4E30-A4FE-EEF21AF20232}" srcOrd="0" destOrd="1" presId="urn:microsoft.com/office/officeart/2005/8/layout/hProcess4"/>
    <dgm:cxn modelId="{F41FD77A-37AA-48CD-8879-0F35A8FB4F0C}" type="presOf" srcId="{C4208880-C2C4-4252-BC5B-6C7CC5DD2E5D}" destId="{9F02ADB5-3B4C-4A11-9116-04C657F27FDD}" srcOrd="0" destOrd="0" presId="urn:microsoft.com/office/officeart/2005/8/layout/hProcess4"/>
    <dgm:cxn modelId="{9B8F4A92-D3ED-47A7-B398-21B0B9700E30}" srcId="{D071F1A1-1B31-43F1-B990-2CEDB985A138}" destId="{D9779A14-354E-4640-BFB2-9D631A252FFA}" srcOrd="0" destOrd="0" parTransId="{3E9BD004-C395-4599-857A-59CF70E0A6DF}" sibTransId="{45679D61-1BDE-418C-95D9-F67F38745473}"/>
    <dgm:cxn modelId="{D91F1B9F-82F7-4AA9-9D08-02AB44DFC0E7}" srcId="{F17D0206-56F6-4E7D-861A-DBD1C6725BB2}" destId="{50137CA8-54D9-4963-9CE2-D1B76ED271DC}" srcOrd="0" destOrd="0" parTransId="{C7FE9D44-33A4-4555-BFB3-3E5FFFC28A0E}" sibTransId="{02265B57-AC0C-48CB-B902-93BDE7248BDF}"/>
    <dgm:cxn modelId="{E49997A9-FEAA-4B5E-9AFB-1D8297FD843F}" srcId="{C4208880-C2C4-4252-BC5B-6C7CC5DD2E5D}" destId="{D071F1A1-1B31-43F1-B990-2CEDB985A138}" srcOrd="0" destOrd="0" parTransId="{81AF60A3-A0B4-4D07-BBC0-A26B9C239FBE}" sibTransId="{77DE5C63-D48B-4052-8EDD-E960DC3F114A}"/>
    <dgm:cxn modelId="{F0F753B0-9FDA-4C8E-8A38-F3A6B89B9DF7}" type="presOf" srcId="{F17D0206-56F6-4E7D-861A-DBD1C6725BB2}" destId="{5726974A-2EC2-44A3-8E29-1BB305019193}" srcOrd="0" destOrd="0" presId="urn:microsoft.com/office/officeart/2005/8/layout/hProcess4"/>
    <dgm:cxn modelId="{DB1867B2-9F52-4E21-8579-EA60B0BDB3C5}" srcId="{C4208880-C2C4-4252-BC5B-6C7CC5DD2E5D}" destId="{F17D0206-56F6-4E7D-861A-DBD1C6725BB2}" srcOrd="2" destOrd="0" parTransId="{DEF3EE31-A839-444F-B934-CA7E362CDC8B}" sibTransId="{34858694-4D22-49BA-AACB-4579F47288E4}"/>
    <dgm:cxn modelId="{1B0653BC-78A1-4201-AEB4-6A19BA094030}" type="presOf" srcId="{4C14E709-6E85-457A-832D-55DF81FEB2AB}" destId="{C0AA7B41-3BDB-4427-89DB-76D3A77552CA}" srcOrd="0" destOrd="2" presId="urn:microsoft.com/office/officeart/2005/8/layout/hProcess4"/>
    <dgm:cxn modelId="{154E85BE-3F8F-4794-8483-5BD39F31753D}" type="presOf" srcId="{BD8F95C8-E54C-4110-8FEF-E030B6E984D6}" destId="{9B405DEA-4B23-4317-AFB2-2F253B075B00}" srcOrd="1" destOrd="0" presId="urn:microsoft.com/office/officeart/2005/8/layout/hProcess4"/>
    <dgm:cxn modelId="{9FD34BC2-D231-4C8A-A717-448543F2E4D0}" srcId="{9B9A6251-084B-45D4-8E6C-112355F60C2A}" destId="{BD8F95C8-E54C-4110-8FEF-E030B6E984D6}" srcOrd="0" destOrd="0" parTransId="{828A622E-6D16-4071-8F3E-F06BB2213759}" sibTransId="{0FBED221-089D-46C9-838F-DB087CDFCB86}"/>
    <dgm:cxn modelId="{2DAA38CF-EBE4-43A0-AF27-1E2B73BFA8CE}" type="presOf" srcId="{3C3A14A1-D495-4DC3-BC92-FEAC1242C5AA}" destId="{D8DFC247-BB0D-406E-A5E2-11B71197F49F}" srcOrd="0" destOrd="0" presId="urn:microsoft.com/office/officeart/2005/8/layout/hProcess4"/>
    <dgm:cxn modelId="{9DBCFDDE-79D8-4D24-A69E-43AC98BFA0A9}" type="presOf" srcId="{9DCBB356-F40A-4894-9AAE-4BBD1FE717F3}" destId="{C0AA7B41-3BDB-4427-89DB-76D3A77552CA}" srcOrd="0" destOrd="1" presId="urn:microsoft.com/office/officeart/2005/8/layout/hProcess4"/>
    <dgm:cxn modelId="{BF62BFE7-64A3-4A3F-A294-A3D315714CDB}" type="presOf" srcId="{D9779A14-354E-4640-BFB2-9D631A252FFA}" destId="{5F1D6FBF-99A5-4E30-A4FE-EEF21AF20232}" srcOrd="0" destOrd="0" presId="urn:microsoft.com/office/officeart/2005/8/layout/hProcess4"/>
    <dgm:cxn modelId="{F44AB3EE-6F38-4860-9752-839E645A76A7}" srcId="{D071F1A1-1B31-43F1-B990-2CEDB985A138}" destId="{94F3B260-EF10-4592-8708-E74C8587857A}" srcOrd="1" destOrd="0" parTransId="{71CFEC4D-0991-417C-86B2-9E0A57B385CC}" sibTransId="{8653F04E-013C-4ACB-ADEF-6DCB94071E37}"/>
    <dgm:cxn modelId="{1BA22FFF-F14B-4C96-A084-F5430681C6BB}" type="presOf" srcId="{94F3B260-EF10-4592-8708-E74C8587857A}" destId="{5C66A9D0-E9FD-4EE5-AB7B-AB32F99C7C2C}" srcOrd="1" destOrd="1" presId="urn:microsoft.com/office/officeart/2005/8/layout/hProcess4"/>
    <dgm:cxn modelId="{864CDDD7-8D0E-46F2-8EAF-688ACEF8465B}" type="presParOf" srcId="{9F02ADB5-3B4C-4A11-9116-04C657F27FDD}" destId="{0F64B450-2BCC-4A9E-A575-71200D52897C}" srcOrd="0" destOrd="0" presId="urn:microsoft.com/office/officeart/2005/8/layout/hProcess4"/>
    <dgm:cxn modelId="{DD104520-BD32-4034-8DAD-4E83CC32521C}" type="presParOf" srcId="{9F02ADB5-3B4C-4A11-9116-04C657F27FDD}" destId="{7D9F0367-BEF1-4C10-80AF-6DA453B4A2A9}" srcOrd="1" destOrd="0" presId="urn:microsoft.com/office/officeart/2005/8/layout/hProcess4"/>
    <dgm:cxn modelId="{3318DEAD-0235-47DE-9514-912258CCC1E7}" type="presParOf" srcId="{9F02ADB5-3B4C-4A11-9116-04C657F27FDD}" destId="{9E69C935-4984-49DE-951D-D731A97DA212}" srcOrd="2" destOrd="0" presId="urn:microsoft.com/office/officeart/2005/8/layout/hProcess4"/>
    <dgm:cxn modelId="{1384F505-0363-46C8-BD94-3EE949731327}" type="presParOf" srcId="{9E69C935-4984-49DE-951D-D731A97DA212}" destId="{ADEDF500-8C4D-4413-A179-516AA4BC0810}" srcOrd="0" destOrd="0" presId="urn:microsoft.com/office/officeart/2005/8/layout/hProcess4"/>
    <dgm:cxn modelId="{9882ADDF-04F4-447C-9B4D-AB7D2A716CCB}" type="presParOf" srcId="{ADEDF500-8C4D-4413-A179-516AA4BC0810}" destId="{2E0DEDE3-AE82-406B-85D5-F956DD991AD3}" srcOrd="0" destOrd="0" presId="urn:microsoft.com/office/officeart/2005/8/layout/hProcess4"/>
    <dgm:cxn modelId="{F5FE3EA1-47CB-4C08-BE99-1393174F994A}" type="presParOf" srcId="{ADEDF500-8C4D-4413-A179-516AA4BC0810}" destId="{5F1D6FBF-99A5-4E30-A4FE-EEF21AF20232}" srcOrd="1" destOrd="0" presId="urn:microsoft.com/office/officeart/2005/8/layout/hProcess4"/>
    <dgm:cxn modelId="{FEF607A2-C5F0-47D9-8ADE-C4BCE929FF87}" type="presParOf" srcId="{ADEDF500-8C4D-4413-A179-516AA4BC0810}" destId="{5C66A9D0-E9FD-4EE5-AB7B-AB32F99C7C2C}" srcOrd="2" destOrd="0" presId="urn:microsoft.com/office/officeart/2005/8/layout/hProcess4"/>
    <dgm:cxn modelId="{C2E1385C-F695-4FB9-AE97-3224E53EB2CD}" type="presParOf" srcId="{ADEDF500-8C4D-4413-A179-516AA4BC0810}" destId="{98E37B21-B4A1-4B0B-9433-26E2E17D5CCE}" srcOrd="3" destOrd="0" presId="urn:microsoft.com/office/officeart/2005/8/layout/hProcess4"/>
    <dgm:cxn modelId="{BC23AFA9-9FAE-465B-AAE8-DC9F6A34B0B1}" type="presParOf" srcId="{ADEDF500-8C4D-4413-A179-516AA4BC0810}" destId="{6D11B0E5-0696-4984-A818-032D42E85B5D}" srcOrd="4" destOrd="0" presId="urn:microsoft.com/office/officeart/2005/8/layout/hProcess4"/>
    <dgm:cxn modelId="{04FEA1DC-2E57-4745-B80F-A84A2FE6F635}" type="presParOf" srcId="{9E69C935-4984-49DE-951D-D731A97DA212}" destId="{E8848464-C98D-4CEC-9AD3-44F8F365FC94}" srcOrd="1" destOrd="0" presId="urn:microsoft.com/office/officeart/2005/8/layout/hProcess4"/>
    <dgm:cxn modelId="{4BB89047-F621-4BA4-8F49-08439B97D347}" type="presParOf" srcId="{9E69C935-4984-49DE-951D-D731A97DA212}" destId="{D46DE5D3-E1A8-41A8-9194-1209961CEDD7}" srcOrd="2" destOrd="0" presId="urn:microsoft.com/office/officeart/2005/8/layout/hProcess4"/>
    <dgm:cxn modelId="{CCED7E19-CAB1-4C1C-8019-3DB56EEADC42}" type="presParOf" srcId="{D46DE5D3-E1A8-41A8-9194-1209961CEDD7}" destId="{C4D359CE-7CC1-4A07-B8F4-F37A9979EC42}" srcOrd="0" destOrd="0" presId="urn:microsoft.com/office/officeart/2005/8/layout/hProcess4"/>
    <dgm:cxn modelId="{5C5626EB-8CCC-44B0-8BD2-F02A2705DFDA}" type="presParOf" srcId="{D46DE5D3-E1A8-41A8-9194-1209961CEDD7}" destId="{5848D485-885A-405F-B378-4039A5FC6A90}" srcOrd="1" destOrd="0" presId="urn:microsoft.com/office/officeart/2005/8/layout/hProcess4"/>
    <dgm:cxn modelId="{3C55348C-008C-456E-B9C0-6A95B5AA9C3E}" type="presParOf" srcId="{D46DE5D3-E1A8-41A8-9194-1209961CEDD7}" destId="{9B405DEA-4B23-4317-AFB2-2F253B075B00}" srcOrd="2" destOrd="0" presId="urn:microsoft.com/office/officeart/2005/8/layout/hProcess4"/>
    <dgm:cxn modelId="{A3251751-5ADF-4CB7-A11D-F199A5432192}" type="presParOf" srcId="{D46DE5D3-E1A8-41A8-9194-1209961CEDD7}" destId="{D490C1E3-35E1-4202-B384-C91B5E5A33B8}" srcOrd="3" destOrd="0" presId="urn:microsoft.com/office/officeart/2005/8/layout/hProcess4"/>
    <dgm:cxn modelId="{DEE224CA-C79A-480A-ACB3-ABD9945885BB}" type="presParOf" srcId="{D46DE5D3-E1A8-41A8-9194-1209961CEDD7}" destId="{72D5A7D6-7E86-4CC0-92EB-F149CDA52B7E}" srcOrd="4" destOrd="0" presId="urn:microsoft.com/office/officeart/2005/8/layout/hProcess4"/>
    <dgm:cxn modelId="{788C7E8B-195A-4C97-9F38-083BA93D25E0}" type="presParOf" srcId="{9E69C935-4984-49DE-951D-D731A97DA212}" destId="{D8DFC247-BB0D-406E-A5E2-11B71197F49F}" srcOrd="3" destOrd="0" presId="urn:microsoft.com/office/officeart/2005/8/layout/hProcess4"/>
    <dgm:cxn modelId="{2840DECB-2D36-43FD-B5FC-E83D25C5DD2B}" type="presParOf" srcId="{9E69C935-4984-49DE-951D-D731A97DA212}" destId="{C229F43F-5CD1-4ECB-9CE1-1961047FBCBB}" srcOrd="4" destOrd="0" presId="urn:microsoft.com/office/officeart/2005/8/layout/hProcess4"/>
    <dgm:cxn modelId="{A31294F8-C04C-4037-BD75-0FC208202FC2}" type="presParOf" srcId="{C229F43F-5CD1-4ECB-9CE1-1961047FBCBB}" destId="{D2609FEB-D826-4A5C-B696-C562A92B4FF5}" srcOrd="0" destOrd="0" presId="urn:microsoft.com/office/officeart/2005/8/layout/hProcess4"/>
    <dgm:cxn modelId="{93DE96BE-4B47-410A-8425-40D9DB050B29}" type="presParOf" srcId="{C229F43F-5CD1-4ECB-9CE1-1961047FBCBB}" destId="{C0AA7B41-3BDB-4427-89DB-76D3A77552CA}" srcOrd="1" destOrd="0" presId="urn:microsoft.com/office/officeart/2005/8/layout/hProcess4"/>
    <dgm:cxn modelId="{C414EBBE-8649-4B9E-9718-0E39E4ACCF33}" type="presParOf" srcId="{C229F43F-5CD1-4ECB-9CE1-1961047FBCBB}" destId="{F37143BC-58B6-419C-A021-18C0178DE9B3}" srcOrd="2" destOrd="0" presId="urn:microsoft.com/office/officeart/2005/8/layout/hProcess4"/>
    <dgm:cxn modelId="{52B0DA34-5AC4-4150-B498-1865C3FDFA59}" type="presParOf" srcId="{C229F43F-5CD1-4ECB-9CE1-1961047FBCBB}" destId="{5726974A-2EC2-44A3-8E29-1BB305019193}" srcOrd="3" destOrd="0" presId="urn:microsoft.com/office/officeart/2005/8/layout/hProcess4"/>
    <dgm:cxn modelId="{340C2D97-F315-4C19-B992-8532D9EE968E}" type="presParOf" srcId="{C229F43F-5CD1-4ECB-9CE1-1961047FBCBB}" destId="{8F6AD140-1A0B-494F-AC67-A0FBEB51FD7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D629A-ECD2-494B-9EC5-34AF03976598}">
      <dsp:nvSpPr>
        <dsp:cNvPr id="0" name=""/>
        <dsp:cNvSpPr/>
      </dsp:nvSpPr>
      <dsp:spPr>
        <a:xfrm rot="2561443">
          <a:off x="1492268" y="2301059"/>
          <a:ext cx="508144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508144" y="29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D6072-3FA9-48DF-8A5C-8C9167D1CC00}">
      <dsp:nvSpPr>
        <dsp:cNvPr id="0" name=""/>
        <dsp:cNvSpPr/>
      </dsp:nvSpPr>
      <dsp:spPr>
        <a:xfrm>
          <a:off x="1559591" y="1610069"/>
          <a:ext cx="564661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564661" y="29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EE995-5EB0-49F4-AE24-6DF2427F2604}">
      <dsp:nvSpPr>
        <dsp:cNvPr id="0" name=""/>
        <dsp:cNvSpPr/>
      </dsp:nvSpPr>
      <dsp:spPr>
        <a:xfrm rot="19105702">
          <a:off x="1485018" y="914863"/>
          <a:ext cx="592141" cy="59941"/>
        </a:xfrm>
        <a:custGeom>
          <a:avLst/>
          <a:gdLst/>
          <a:ahLst/>
          <a:cxnLst/>
          <a:rect l="0" t="0" r="0" b="0"/>
          <a:pathLst>
            <a:path>
              <a:moveTo>
                <a:pt x="0" y="29970"/>
              </a:moveTo>
              <a:lnTo>
                <a:pt x="592141" y="29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E6F62A-426C-47C7-9B1D-E647BCE6798E}">
      <dsp:nvSpPr>
        <dsp:cNvPr id="0" name=""/>
        <dsp:cNvSpPr/>
      </dsp:nvSpPr>
      <dsp:spPr>
        <a:xfrm>
          <a:off x="193974" y="836736"/>
          <a:ext cx="1606608" cy="16066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C20AD-DB8D-44AE-9187-1EAFAB5835C4}">
      <dsp:nvSpPr>
        <dsp:cNvPr id="0" name=""/>
        <dsp:cNvSpPr/>
      </dsp:nvSpPr>
      <dsp:spPr>
        <a:xfrm>
          <a:off x="1889321" y="280"/>
          <a:ext cx="899391" cy="899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10000"/>
                </a:schemeClr>
              </a:solidFill>
            </a:rPr>
            <a:t>Film</a:t>
          </a:r>
        </a:p>
      </dsp:txBody>
      <dsp:txXfrm>
        <a:off x="2021034" y="131993"/>
        <a:ext cx="635965" cy="635965"/>
      </dsp:txXfrm>
    </dsp:sp>
    <dsp:sp modelId="{FD3C7144-EA48-4ED9-8B45-16A1FBC788CA}">
      <dsp:nvSpPr>
        <dsp:cNvPr id="0" name=""/>
        <dsp:cNvSpPr/>
      </dsp:nvSpPr>
      <dsp:spPr>
        <a:xfrm>
          <a:off x="2878652" y="280"/>
          <a:ext cx="1349087" cy="899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>
              <a:solidFill>
                <a:schemeClr val="bg1"/>
              </a:solidFill>
            </a:rPr>
            <a:t>Dokumenter</a:t>
          </a:r>
          <a:endParaRPr lang="en-US" sz="1100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>
              <a:solidFill>
                <a:schemeClr val="bg1"/>
              </a:solidFill>
            </a:rPr>
            <a:t>Animasi</a:t>
          </a:r>
          <a:endParaRPr lang="en-US" sz="1100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Film </a:t>
          </a:r>
          <a:r>
            <a:rPr lang="en-US" sz="1100" kern="1200" dirty="0" err="1">
              <a:solidFill>
                <a:schemeClr val="bg1"/>
              </a:solidFill>
            </a:rPr>
            <a:t>pendek</a:t>
          </a:r>
          <a:r>
            <a:rPr lang="en-US" sz="1100" kern="1200" dirty="0">
              <a:solidFill>
                <a:schemeClr val="bg1"/>
              </a:solidFill>
            </a:rPr>
            <a:t>, </a:t>
          </a:r>
          <a:r>
            <a:rPr lang="en-US" sz="1100" kern="1200" dirty="0" err="1">
              <a:solidFill>
                <a:schemeClr val="bg1"/>
              </a:solidFill>
            </a:rPr>
            <a:t>dll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878652" y="280"/>
        <a:ext cx="1349087" cy="899391"/>
      </dsp:txXfrm>
    </dsp:sp>
    <dsp:sp modelId="{74AD6F89-C35E-431B-8619-2143EC1E95B3}">
      <dsp:nvSpPr>
        <dsp:cNvPr id="0" name=""/>
        <dsp:cNvSpPr/>
      </dsp:nvSpPr>
      <dsp:spPr>
        <a:xfrm>
          <a:off x="2124252" y="1158058"/>
          <a:ext cx="963964" cy="9639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10000"/>
                </a:schemeClr>
              </a:solidFill>
            </a:rPr>
            <a:t>Video</a:t>
          </a:r>
        </a:p>
      </dsp:txBody>
      <dsp:txXfrm>
        <a:off x="2265421" y="1299227"/>
        <a:ext cx="681626" cy="681626"/>
      </dsp:txXfrm>
    </dsp:sp>
    <dsp:sp modelId="{DD22B3CD-6FDB-4318-AA25-D8EE874363D5}">
      <dsp:nvSpPr>
        <dsp:cNvPr id="0" name=""/>
        <dsp:cNvSpPr/>
      </dsp:nvSpPr>
      <dsp:spPr>
        <a:xfrm>
          <a:off x="3184614" y="1158058"/>
          <a:ext cx="1445947" cy="96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>
              <a:solidFill>
                <a:schemeClr val="bg1"/>
              </a:solidFill>
            </a:rPr>
            <a:t>Iklan</a:t>
          </a:r>
          <a:endParaRPr lang="en-US" sz="1100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Profile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Video </a:t>
          </a:r>
          <a:r>
            <a:rPr lang="en-US" sz="1100" kern="1200" dirty="0" err="1">
              <a:solidFill>
                <a:schemeClr val="bg1"/>
              </a:solidFill>
            </a:rPr>
            <a:t>Pembelajaran</a:t>
          </a:r>
          <a:endParaRPr lang="en-US" sz="1100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>
              <a:solidFill>
                <a:schemeClr val="bg1"/>
              </a:solidFill>
            </a:rPr>
            <a:t>Dokumentasi</a:t>
          </a:r>
          <a:endParaRPr lang="en-US" sz="1100" kern="1200" dirty="0">
            <a:solidFill>
              <a:schemeClr val="bg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Video </a:t>
          </a:r>
          <a:r>
            <a:rPr lang="en-US" sz="1100" kern="1200" dirty="0" err="1">
              <a:solidFill>
                <a:schemeClr val="bg1"/>
              </a:solidFill>
            </a:rPr>
            <a:t>Musik</a:t>
          </a:r>
          <a:r>
            <a:rPr lang="en-US" sz="1100" kern="1200" dirty="0">
              <a:solidFill>
                <a:schemeClr val="bg1"/>
              </a:solidFill>
            </a:rPr>
            <a:t>, </a:t>
          </a:r>
          <a:r>
            <a:rPr lang="en-US" sz="1100" kern="1200" dirty="0" err="1">
              <a:solidFill>
                <a:schemeClr val="bg1"/>
              </a:solidFill>
            </a:rPr>
            <a:t>dll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3184614" y="1158058"/>
        <a:ext cx="1445947" cy="963964"/>
      </dsp:txXfrm>
    </dsp:sp>
    <dsp:sp modelId="{BD21945C-5659-4FC3-AA6A-4863EB1A54F6}">
      <dsp:nvSpPr>
        <dsp:cNvPr id="0" name=""/>
        <dsp:cNvSpPr/>
      </dsp:nvSpPr>
      <dsp:spPr>
        <a:xfrm>
          <a:off x="1805376" y="2348122"/>
          <a:ext cx="963964" cy="9639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>
                  <a:lumMod val="10000"/>
                </a:schemeClr>
              </a:solidFill>
            </a:rPr>
            <a:t>Show</a:t>
          </a:r>
        </a:p>
      </dsp:txBody>
      <dsp:txXfrm>
        <a:off x="1946545" y="2489291"/>
        <a:ext cx="681626" cy="681626"/>
      </dsp:txXfrm>
    </dsp:sp>
    <dsp:sp modelId="{A95D0466-3218-46EF-8765-BECB790B070F}">
      <dsp:nvSpPr>
        <dsp:cNvPr id="0" name=""/>
        <dsp:cNvSpPr/>
      </dsp:nvSpPr>
      <dsp:spPr>
        <a:xfrm>
          <a:off x="2865737" y="2348122"/>
          <a:ext cx="1445947" cy="96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 Variety Show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 Talk Show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 Reality Show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 Music Show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bg1"/>
              </a:solidFill>
            </a:rPr>
            <a:t> </a:t>
          </a:r>
          <a:r>
            <a:rPr lang="en-US" sz="1100" kern="1200" dirty="0" err="1">
              <a:solidFill>
                <a:schemeClr val="bg1"/>
              </a:solidFill>
            </a:rPr>
            <a:t>Berita</a:t>
          </a:r>
          <a:r>
            <a:rPr lang="en-US" sz="1100" kern="1200" dirty="0">
              <a:solidFill>
                <a:schemeClr val="bg1"/>
              </a:solidFill>
            </a:rPr>
            <a:t>, </a:t>
          </a:r>
          <a:r>
            <a:rPr lang="en-US" sz="1100" kern="1200" dirty="0" err="1">
              <a:solidFill>
                <a:schemeClr val="bg1"/>
              </a:solidFill>
            </a:rPr>
            <a:t>dll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865737" y="2348122"/>
        <a:ext cx="1445947" cy="963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977AB-9D8E-429E-83F0-C2BDD523F007}">
      <dsp:nvSpPr>
        <dsp:cNvPr id="0" name=""/>
        <dsp:cNvSpPr/>
      </dsp:nvSpPr>
      <dsp:spPr>
        <a:xfrm rot="5400000">
          <a:off x="2574641" y="-1387000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b="0" kern="1200" dirty="0"/>
        </a:p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Membaca</a:t>
          </a:r>
          <a:r>
            <a:rPr lang="en-US" sz="900" b="0" kern="1200" dirty="0"/>
            <a:t>; </a:t>
          </a:r>
          <a:r>
            <a:rPr lang="en-US" sz="900" b="0" kern="1200" dirty="0" err="1"/>
            <a:t>Mengamati</a:t>
          </a:r>
          <a:r>
            <a:rPr lang="en-US" sz="900" b="0" kern="1200" dirty="0"/>
            <a:t> </a:t>
          </a:r>
          <a:r>
            <a:rPr lang="en-US" sz="900" b="0" kern="1200" dirty="0" err="1"/>
            <a:t>Sekitar</a:t>
          </a:r>
          <a:r>
            <a:rPr lang="en-US" sz="900" b="0" kern="1200" dirty="0"/>
            <a:t>; </a:t>
          </a:r>
          <a:r>
            <a:rPr lang="en-US" sz="900" b="0" kern="1200" dirty="0" err="1"/>
            <a:t>Mendengarkan</a:t>
          </a:r>
          <a:r>
            <a:rPr lang="en-US" sz="900" b="0" kern="1200" dirty="0"/>
            <a:t> </a:t>
          </a:r>
          <a:br>
            <a:rPr lang="en-US" sz="900" b="0" kern="1200" dirty="0"/>
          </a:br>
          <a:r>
            <a:rPr lang="en-US" sz="900" b="0" kern="1200" dirty="0"/>
            <a:t>  </a:t>
          </a:r>
          <a:r>
            <a:rPr lang="en-US" sz="900" b="0" kern="1200" dirty="0" err="1"/>
            <a:t>Lagu</a:t>
          </a:r>
          <a:r>
            <a:rPr lang="en-US" sz="900" b="0" kern="1200" dirty="0"/>
            <a:t>;  </a:t>
          </a:r>
          <a:r>
            <a:rPr lang="en-US" sz="900" b="0" kern="1200" dirty="0" err="1"/>
            <a:t>Menonton</a:t>
          </a:r>
          <a:r>
            <a:rPr lang="en-US" sz="900" b="0" kern="1200" dirty="0"/>
            <a:t> Film; </a:t>
          </a:r>
          <a:r>
            <a:rPr lang="en-US" sz="900" b="0" kern="1200" dirty="0" err="1"/>
            <a:t>Pengalaman</a:t>
          </a:r>
          <a:r>
            <a:rPr lang="en-US" sz="900" b="0" kern="1200" dirty="0"/>
            <a:t> </a:t>
          </a:r>
          <a:r>
            <a:rPr lang="en-US" sz="900" b="0" kern="1200" dirty="0" err="1"/>
            <a:t>Pribadi</a:t>
          </a:r>
          <a:r>
            <a:rPr lang="en-US" sz="900" b="0" kern="1200" dirty="0"/>
            <a:t>, </a:t>
          </a:r>
          <a:r>
            <a:rPr lang="en-US" sz="900" b="0" kern="1200" dirty="0" err="1"/>
            <a:t>dll</a:t>
          </a:r>
          <a:endParaRPr lang="en-US" sz="900" b="0" kern="1200" dirty="0"/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b="0" kern="1200" dirty="0"/>
        </a:p>
      </dsp:txBody>
      <dsp:txXfrm rot="-5400000">
        <a:off x="1115631" y="91542"/>
        <a:ext cx="3298596" cy="361044"/>
      </dsp:txXfrm>
    </dsp:sp>
    <dsp:sp modelId="{B9F48440-C9B6-43E9-BECC-846502E86931}">
      <dsp:nvSpPr>
        <dsp:cNvPr id="0" name=""/>
        <dsp:cNvSpPr/>
      </dsp:nvSpPr>
      <dsp:spPr>
        <a:xfrm>
          <a:off x="36715" y="0"/>
          <a:ext cx="1078955" cy="5001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>
                  <a:lumMod val="10000"/>
                </a:schemeClr>
              </a:solidFill>
            </a:rPr>
            <a:t>Ide</a:t>
          </a:r>
        </a:p>
      </dsp:txBody>
      <dsp:txXfrm>
        <a:off x="61130" y="24415"/>
        <a:ext cx="1030125" cy="451305"/>
      </dsp:txXfrm>
    </dsp:sp>
    <dsp:sp modelId="{812402CF-FBF3-4B2E-87AD-42899754377B}">
      <dsp:nvSpPr>
        <dsp:cNvPr id="0" name=""/>
        <dsp:cNvSpPr/>
      </dsp:nvSpPr>
      <dsp:spPr>
        <a:xfrm rot="5400000">
          <a:off x="2574641" y="-802190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2677683"/>
            <a:satOff val="-3931"/>
            <a:lumOff val="-17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677683"/>
              <a:satOff val="-3931"/>
              <a:lumOff val="-1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u="sng" kern="1200" dirty="0" err="1"/>
            <a:t>Premis</a:t>
          </a:r>
          <a:r>
            <a:rPr lang="en-US" sz="900" b="0" kern="1200" dirty="0"/>
            <a:t>: Basic story (</a:t>
          </a:r>
          <a:r>
            <a:rPr lang="en-US" sz="900" b="0" kern="1200" dirty="0" err="1"/>
            <a:t>Karakter</a:t>
          </a:r>
          <a:r>
            <a:rPr lang="en-US" sz="900" b="0" kern="1200" dirty="0"/>
            <a:t>, </a:t>
          </a:r>
          <a:r>
            <a:rPr lang="en-US" sz="900" b="0" kern="1200" dirty="0" err="1"/>
            <a:t>Atribut</a:t>
          </a:r>
          <a:r>
            <a:rPr lang="en-US" sz="900" b="0" kern="1200" dirty="0"/>
            <a:t>, </a:t>
          </a:r>
          <a:r>
            <a:rPr lang="en-US" sz="900" b="0" kern="1200" dirty="0" err="1"/>
            <a:t>Tujuan</a:t>
          </a:r>
          <a:r>
            <a:rPr lang="en-US" sz="900" b="0" kern="1200" dirty="0"/>
            <a:t>)</a:t>
          </a:r>
        </a:p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u="sng" kern="1200" dirty="0" err="1"/>
            <a:t>Sinopsis</a:t>
          </a:r>
          <a:r>
            <a:rPr lang="en-US" sz="900" b="0" kern="1200" dirty="0"/>
            <a:t>: 3 </a:t>
          </a:r>
          <a:r>
            <a:rPr lang="en-US" sz="900" b="0" kern="1200" dirty="0" err="1"/>
            <a:t>alinea</a:t>
          </a:r>
          <a:r>
            <a:rPr lang="en-US" sz="900" b="0" kern="1200" dirty="0"/>
            <a:t> (</a:t>
          </a:r>
          <a:r>
            <a:rPr lang="en-US" sz="900" b="0" kern="1200" dirty="0" err="1"/>
            <a:t>perkenalan</a:t>
          </a:r>
          <a:r>
            <a:rPr lang="en-US" sz="900" b="0" kern="1200" dirty="0"/>
            <a:t>, </a:t>
          </a:r>
          <a:r>
            <a:rPr lang="en-US" sz="900" b="0" kern="1200" dirty="0" err="1"/>
            <a:t>konflik</a:t>
          </a:r>
          <a:r>
            <a:rPr lang="en-US" sz="900" b="0" kern="1200" dirty="0"/>
            <a:t>, </a:t>
          </a:r>
          <a:r>
            <a:rPr lang="en-US" sz="900" b="0" kern="1200" dirty="0" err="1"/>
            <a:t>klimaks</a:t>
          </a:r>
          <a:r>
            <a:rPr lang="en-US" sz="900" b="0" kern="1200" dirty="0"/>
            <a:t>)</a:t>
          </a:r>
        </a:p>
      </dsp:txBody>
      <dsp:txXfrm rot="-5400000">
        <a:off x="1115631" y="676352"/>
        <a:ext cx="3298596" cy="361044"/>
      </dsp:txXfrm>
    </dsp:sp>
    <dsp:sp modelId="{9E8D6D5F-D91B-486C-B565-44406D20ED41}">
      <dsp:nvSpPr>
        <dsp:cNvPr id="0" name=""/>
        <dsp:cNvSpPr/>
      </dsp:nvSpPr>
      <dsp:spPr>
        <a:xfrm>
          <a:off x="36715" y="525143"/>
          <a:ext cx="1078955" cy="500135"/>
        </a:xfrm>
        <a:prstGeom prst="roundRect">
          <a:avLst/>
        </a:prstGeom>
        <a:solidFill>
          <a:schemeClr val="accent3">
            <a:hueOff val="2568914"/>
            <a:satOff val="-2872"/>
            <a:lumOff val="-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bg1">
                  <a:lumMod val="10000"/>
                </a:schemeClr>
              </a:solidFill>
            </a:rPr>
            <a:t>Premis</a:t>
          </a:r>
          <a:r>
            <a:rPr lang="en-US" sz="1200" b="1" kern="1200" dirty="0">
              <a:solidFill>
                <a:schemeClr val="bg1">
                  <a:lumMod val="10000"/>
                </a:schemeClr>
              </a:solidFill>
            </a:rPr>
            <a:t>/</a:t>
          </a:r>
          <a:br>
            <a:rPr lang="en-US" sz="1200" b="1" kern="1200" dirty="0">
              <a:solidFill>
                <a:schemeClr val="bg1">
                  <a:lumMod val="10000"/>
                </a:schemeClr>
              </a:solidFill>
            </a:rPr>
          </a:br>
          <a:r>
            <a:rPr lang="en-US" sz="1200" b="1" kern="1200" dirty="0" err="1">
              <a:solidFill>
                <a:schemeClr val="bg1">
                  <a:lumMod val="10000"/>
                </a:schemeClr>
              </a:solidFill>
            </a:rPr>
            <a:t>Sinopsis</a:t>
          </a:r>
          <a:endParaRPr lang="en-US" sz="12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1130" y="549558"/>
        <a:ext cx="1030125" cy="451305"/>
      </dsp:txXfrm>
    </dsp:sp>
    <dsp:sp modelId="{D18AC2B3-D411-4217-9467-2E47DA29BA0F}">
      <dsp:nvSpPr>
        <dsp:cNvPr id="0" name=""/>
        <dsp:cNvSpPr/>
      </dsp:nvSpPr>
      <dsp:spPr>
        <a:xfrm rot="5400000">
          <a:off x="2574641" y="-277047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5355367"/>
            <a:satOff val="-7863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5367"/>
              <a:satOff val="-7863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Karakteristik</a:t>
          </a:r>
          <a:r>
            <a:rPr lang="en-US" sz="900" b="0" kern="1200" dirty="0"/>
            <a:t> </a:t>
          </a:r>
          <a:r>
            <a:rPr lang="en-US" sz="900" b="0" kern="1200" dirty="0" err="1"/>
            <a:t>tokoh</a:t>
          </a:r>
          <a:r>
            <a:rPr lang="en-US" sz="900" b="0" kern="1200" dirty="0"/>
            <a:t>/</a:t>
          </a:r>
          <a:r>
            <a:rPr lang="en-US" sz="900" b="0" kern="1200" dirty="0" err="1"/>
            <a:t>karakter</a:t>
          </a:r>
          <a:r>
            <a:rPr lang="en-US" sz="900" b="0" kern="1200" dirty="0"/>
            <a:t> </a:t>
          </a:r>
          <a:r>
            <a:rPr lang="en-US" sz="900" b="0" kern="1200" dirty="0" err="1"/>
            <a:t>secara</a:t>
          </a:r>
          <a:r>
            <a:rPr lang="en-US" sz="900" b="0" kern="1200" dirty="0"/>
            <a:t> detail</a:t>
          </a:r>
        </a:p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Tokoh</a:t>
          </a:r>
          <a:r>
            <a:rPr lang="en-US" sz="900" b="0" kern="1200" dirty="0"/>
            <a:t>/</a:t>
          </a:r>
          <a:r>
            <a:rPr lang="en-US" sz="900" b="0" kern="1200" dirty="0" err="1"/>
            <a:t>Karakter</a:t>
          </a:r>
          <a:r>
            <a:rPr lang="en-US" sz="900" b="0" kern="1200" dirty="0"/>
            <a:t> </a:t>
          </a:r>
          <a:r>
            <a:rPr lang="en-US" sz="900" b="0" kern="1200" dirty="0" err="1"/>
            <a:t>bukan</a:t>
          </a:r>
          <a:r>
            <a:rPr lang="en-US" sz="900" b="0" kern="1200" dirty="0"/>
            <a:t> </a:t>
          </a:r>
          <a:r>
            <a:rPr lang="en-US" sz="900" b="0" kern="1200" dirty="0" err="1"/>
            <a:t>hanya</a:t>
          </a:r>
          <a:r>
            <a:rPr lang="en-US" sz="900" b="0" kern="1200" dirty="0"/>
            <a:t> </a:t>
          </a:r>
          <a:r>
            <a:rPr lang="en-US" sz="900" b="0" kern="1200" dirty="0" err="1"/>
            <a:t>manusia</a:t>
          </a:r>
          <a:endParaRPr lang="en-US" sz="900" b="0" kern="1200" dirty="0"/>
        </a:p>
      </dsp:txBody>
      <dsp:txXfrm rot="-5400000">
        <a:off x="1115631" y="1201495"/>
        <a:ext cx="3298596" cy="361044"/>
      </dsp:txXfrm>
    </dsp:sp>
    <dsp:sp modelId="{79847BBA-04F6-4209-ABF5-9498B4C51CE4}">
      <dsp:nvSpPr>
        <dsp:cNvPr id="0" name=""/>
        <dsp:cNvSpPr/>
      </dsp:nvSpPr>
      <dsp:spPr>
        <a:xfrm>
          <a:off x="36715" y="1050285"/>
          <a:ext cx="1078955" cy="500135"/>
        </a:xfrm>
        <a:prstGeom prst="roundRect">
          <a:avLst/>
        </a:prstGeom>
        <a:solidFill>
          <a:schemeClr val="accent3">
            <a:hueOff val="5137828"/>
            <a:satOff val="-5745"/>
            <a:lumOff val="-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bg1">
                  <a:lumMod val="10000"/>
                </a:schemeClr>
              </a:solidFill>
            </a:rPr>
            <a:t>Tokoh</a:t>
          </a:r>
          <a:r>
            <a:rPr lang="en-US" sz="1200" b="1" kern="1200" dirty="0">
              <a:solidFill>
                <a:schemeClr val="bg1">
                  <a:lumMod val="10000"/>
                </a:schemeClr>
              </a:solidFill>
            </a:rPr>
            <a:t>/</a:t>
          </a:r>
          <a:br>
            <a:rPr lang="en-US" sz="1200" b="1" kern="1200" dirty="0">
              <a:solidFill>
                <a:schemeClr val="bg1">
                  <a:lumMod val="10000"/>
                </a:schemeClr>
              </a:solidFill>
            </a:rPr>
          </a:br>
          <a:r>
            <a:rPr lang="en-US" sz="1200" b="1" kern="1200" dirty="0" err="1">
              <a:solidFill>
                <a:schemeClr val="bg1">
                  <a:lumMod val="10000"/>
                </a:schemeClr>
              </a:solidFill>
            </a:rPr>
            <a:t>Karakter</a:t>
          </a:r>
          <a:endParaRPr lang="en-US" sz="12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1130" y="1074700"/>
        <a:ext cx="1030125" cy="451305"/>
      </dsp:txXfrm>
    </dsp:sp>
    <dsp:sp modelId="{9E79C10F-79FD-4463-B73F-89744B015C6C}">
      <dsp:nvSpPr>
        <dsp:cNvPr id="0" name=""/>
        <dsp:cNvSpPr/>
      </dsp:nvSpPr>
      <dsp:spPr>
        <a:xfrm rot="5400000">
          <a:off x="2574641" y="248094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8033049"/>
            <a:satOff val="-11794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033049"/>
              <a:satOff val="-11794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Alur</a:t>
          </a:r>
          <a:r>
            <a:rPr lang="en-US" sz="900" b="0" kern="1200" dirty="0"/>
            <a:t> </a:t>
          </a:r>
          <a:r>
            <a:rPr lang="en-US" sz="900" b="0" kern="1200" dirty="0" err="1"/>
            <a:t>Cerita</a:t>
          </a:r>
          <a:endParaRPr lang="en-US" sz="900" b="0" kern="1200" dirty="0"/>
        </a:p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3 </a:t>
          </a:r>
          <a:r>
            <a:rPr lang="en-US" sz="900" b="0" kern="1200" dirty="0" err="1"/>
            <a:t>Babak</a:t>
          </a:r>
          <a:r>
            <a:rPr lang="en-US" sz="900" b="0" kern="1200" dirty="0"/>
            <a:t> (</a:t>
          </a:r>
          <a:r>
            <a:rPr lang="en-US" sz="900" b="0" kern="1200" dirty="0" err="1"/>
            <a:t>Pembukaan</a:t>
          </a:r>
          <a:r>
            <a:rPr lang="en-US" sz="900" b="0" kern="1200" dirty="0"/>
            <a:t>, </a:t>
          </a:r>
          <a:r>
            <a:rPr lang="en-US" sz="900" b="0" kern="1200" dirty="0" err="1"/>
            <a:t>cerita</a:t>
          </a:r>
          <a:r>
            <a:rPr lang="en-US" sz="900" b="0" kern="1200" dirty="0"/>
            <a:t> </a:t>
          </a:r>
          <a:r>
            <a:rPr lang="en-US" sz="900" b="0" kern="1200" dirty="0" err="1"/>
            <a:t>berlangsung</a:t>
          </a:r>
          <a:r>
            <a:rPr lang="en-US" sz="900" b="0" kern="1200" dirty="0"/>
            <a:t>, </a:t>
          </a:r>
          <a:r>
            <a:rPr lang="en-US" sz="900" b="0" kern="1200" dirty="0" err="1"/>
            <a:t>akhir</a:t>
          </a:r>
          <a:r>
            <a:rPr lang="en-US" sz="900" b="0" kern="1200" dirty="0"/>
            <a:t> </a:t>
          </a:r>
          <a:r>
            <a:rPr lang="en-US" sz="900" b="0" kern="1200" dirty="0" err="1"/>
            <a:t>cerita</a:t>
          </a:r>
          <a:r>
            <a:rPr lang="en-US" sz="900" b="0" kern="1200" dirty="0"/>
            <a:t> </a:t>
          </a:r>
          <a:br>
            <a:rPr lang="en-US" sz="900" b="0" kern="1200" dirty="0"/>
          </a:br>
          <a:r>
            <a:rPr lang="en-US" sz="900" b="0" kern="1200" dirty="0"/>
            <a:t>  (</a:t>
          </a:r>
          <a:r>
            <a:rPr lang="en-US" sz="900" b="0" kern="1200" dirty="0" err="1"/>
            <a:t>kesimpulan</a:t>
          </a:r>
          <a:r>
            <a:rPr lang="en-US" sz="900" b="0" kern="1200" dirty="0"/>
            <a:t>)</a:t>
          </a:r>
        </a:p>
      </dsp:txBody>
      <dsp:txXfrm rot="-5400000">
        <a:off x="1115631" y="1726636"/>
        <a:ext cx="3298596" cy="361044"/>
      </dsp:txXfrm>
    </dsp:sp>
    <dsp:sp modelId="{614C62CF-2028-4FB9-BB4A-B9A4DB967926}">
      <dsp:nvSpPr>
        <dsp:cNvPr id="0" name=""/>
        <dsp:cNvSpPr/>
      </dsp:nvSpPr>
      <dsp:spPr>
        <a:xfrm>
          <a:off x="36715" y="1575592"/>
          <a:ext cx="1078955" cy="500135"/>
        </a:xfrm>
        <a:prstGeom prst="roundRect">
          <a:avLst/>
        </a:prstGeom>
        <a:solidFill>
          <a:schemeClr val="accent3">
            <a:hueOff val="7706743"/>
            <a:satOff val="-8617"/>
            <a:lumOff val="-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>
                  <a:lumMod val="10000"/>
                </a:schemeClr>
              </a:solidFill>
            </a:rPr>
            <a:t>Plot</a:t>
          </a:r>
        </a:p>
      </dsp:txBody>
      <dsp:txXfrm>
        <a:off x="61130" y="1600007"/>
        <a:ext cx="1030125" cy="451305"/>
      </dsp:txXfrm>
    </dsp:sp>
    <dsp:sp modelId="{BE89C0DC-D199-4BF4-9155-955B961A952A}">
      <dsp:nvSpPr>
        <dsp:cNvPr id="0" name=""/>
        <dsp:cNvSpPr/>
      </dsp:nvSpPr>
      <dsp:spPr>
        <a:xfrm rot="5400000">
          <a:off x="2574641" y="773236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10710733"/>
            <a:satOff val="-15725"/>
            <a:lumOff val="-71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0733"/>
              <a:satOff val="-15725"/>
              <a:lumOff val="-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Penjabaran</a:t>
          </a:r>
          <a:r>
            <a:rPr lang="en-US" sz="900" b="0" kern="1200" dirty="0"/>
            <a:t> </a:t>
          </a:r>
          <a:r>
            <a:rPr lang="en-US" sz="900" b="0" kern="1200" dirty="0" err="1"/>
            <a:t>cerita</a:t>
          </a:r>
          <a:r>
            <a:rPr lang="en-US" sz="900" b="0" kern="1200" dirty="0"/>
            <a:t> scene per scene</a:t>
          </a:r>
        </a:p>
      </dsp:txBody>
      <dsp:txXfrm rot="-5400000">
        <a:off x="1115631" y="2251778"/>
        <a:ext cx="3298596" cy="361044"/>
      </dsp:txXfrm>
    </dsp:sp>
    <dsp:sp modelId="{7E73AFF0-CA04-4317-8C8E-5530292B54E4}">
      <dsp:nvSpPr>
        <dsp:cNvPr id="0" name=""/>
        <dsp:cNvSpPr/>
      </dsp:nvSpPr>
      <dsp:spPr>
        <a:xfrm>
          <a:off x="36715" y="2100735"/>
          <a:ext cx="1078955" cy="500135"/>
        </a:xfrm>
        <a:prstGeom prst="roundRect">
          <a:avLst/>
        </a:prstGeom>
        <a:solidFill>
          <a:schemeClr val="accent3">
            <a:hueOff val="10275656"/>
            <a:satOff val="-11489"/>
            <a:lumOff val="-1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>
                  <a:lumMod val="10000"/>
                </a:schemeClr>
              </a:solidFill>
            </a:rPr>
            <a:t>Outline</a:t>
          </a:r>
        </a:p>
      </dsp:txBody>
      <dsp:txXfrm>
        <a:off x="61130" y="2125150"/>
        <a:ext cx="1030125" cy="451305"/>
      </dsp:txXfrm>
    </dsp:sp>
    <dsp:sp modelId="{64411B98-8159-4275-B8B2-2E93A2C120C4}">
      <dsp:nvSpPr>
        <dsp:cNvPr id="0" name=""/>
        <dsp:cNvSpPr/>
      </dsp:nvSpPr>
      <dsp:spPr>
        <a:xfrm rot="5400000">
          <a:off x="2574641" y="1216881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13388416"/>
            <a:satOff val="-19656"/>
            <a:lumOff val="-89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3388416"/>
              <a:satOff val="-19656"/>
              <a:lumOff val="-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63500" lvl="1" indent="-6350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Pengembangan</a:t>
          </a:r>
          <a:r>
            <a:rPr lang="en-US" sz="900" b="0" kern="1200" dirty="0"/>
            <a:t> outline</a:t>
          </a:r>
        </a:p>
        <a:p>
          <a:pPr marL="63500" lvl="1" indent="-6350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Scene </a:t>
          </a:r>
          <a:r>
            <a:rPr lang="en-US" sz="900" b="0" kern="1200" dirty="0" err="1"/>
            <a:t>sudah</a:t>
          </a:r>
          <a:r>
            <a:rPr lang="en-US" sz="900" b="0" kern="1200" dirty="0"/>
            <a:t> </a:t>
          </a:r>
          <a:r>
            <a:rPr lang="en-US" sz="900" b="0" kern="1200" dirty="0" err="1"/>
            <a:t>ditentukan</a:t>
          </a:r>
          <a:r>
            <a:rPr lang="en-US" sz="900" b="0" kern="1200" dirty="0"/>
            <a:t> </a:t>
          </a:r>
          <a:r>
            <a:rPr lang="en-US" sz="900" b="0" kern="1200" dirty="0" err="1"/>
            <a:t>dengan</a:t>
          </a:r>
          <a:r>
            <a:rPr lang="en-US" sz="900" b="0" kern="1200" dirty="0"/>
            <a:t> </a:t>
          </a:r>
          <a:r>
            <a:rPr lang="en-US" sz="900" b="0" kern="1200" dirty="0" err="1"/>
            <a:t>nomor</a:t>
          </a:r>
          <a:r>
            <a:rPr lang="en-US" sz="900" b="0" kern="1200" dirty="0"/>
            <a:t>, </a:t>
          </a:r>
          <a:r>
            <a:rPr lang="en-US" sz="900" b="0" kern="1200" dirty="0" err="1"/>
            <a:t>keterangan</a:t>
          </a:r>
          <a:r>
            <a:rPr lang="en-US" sz="900" b="0" kern="1200" dirty="0"/>
            <a:t> </a:t>
          </a:r>
          <a:r>
            <a:rPr lang="en-US" sz="900" b="0" kern="1200" dirty="0" err="1"/>
            <a:t>lokasi</a:t>
          </a:r>
          <a:r>
            <a:rPr lang="en-US" sz="900" b="0" kern="1200" dirty="0"/>
            <a:t>, </a:t>
          </a:r>
          <a:r>
            <a:rPr lang="en-US" sz="900" b="0" kern="1200" dirty="0" err="1"/>
            <a:t>diikuti</a:t>
          </a:r>
          <a:r>
            <a:rPr lang="en-US" sz="900" b="0" kern="1200" dirty="0"/>
            <a:t> </a:t>
          </a:r>
          <a:r>
            <a:rPr lang="en-US" sz="900" b="0" kern="1200" dirty="0" err="1"/>
            <a:t>lokasi</a:t>
          </a:r>
          <a:r>
            <a:rPr lang="en-US" sz="900" b="0" kern="1200" dirty="0"/>
            <a:t> </a:t>
          </a:r>
          <a:r>
            <a:rPr lang="en-US" sz="900" b="0" kern="1200" dirty="0" err="1"/>
            <a:t>dan</a:t>
          </a:r>
          <a:r>
            <a:rPr lang="en-US" sz="900" b="0" kern="1200" dirty="0"/>
            <a:t> </a:t>
          </a:r>
          <a:r>
            <a:rPr lang="en-US" sz="900" b="0" kern="1200" dirty="0" err="1"/>
            <a:t>waktu</a:t>
          </a:r>
          <a:endParaRPr lang="en-US" sz="900" b="0" kern="1200" dirty="0"/>
        </a:p>
      </dsp:txBody>
      <dsp:txXfrm rot="-5400000">
        <a:off x="1115631" y="2695423"/>
        <a:ext cx="3298596" cy="361044"/>
      </dsp:txXfrm>
    </dsp:sp>
    <dsp:sp modelId="{52C1C86E-A841-417D-A608-C144058382A3}">
      <dsp:nvSpPr>
        <dsp:cNvPr id="0" name=""/>
        <dsp:cNvSpPr/>
      </dsp:nvSpPr>
      <dsp:spPr>
        <a:xfrm>
          <a:off x="36715" y="2625877"/>
          <a:ext cx="1078955" cy="500135"/>
        </a:xfrm>
        <a:prstGeom prst="roundRect">
          <a:avLst/>
        </a:prstGeom>
        <a:solidFill>
          <a:schemeClr val="accent3">
            <a:hueOff val="12844570"/>
            <a:satOff val="-14361"/>
            <a:lumOff val="-15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>
                  <a:lumMod val="10000"/>
                </a:schemeClr>
              </a:solidFill>
            </a:rPr>
            <a:t>Treatment</a:t>
          </a:r>
        </a:p>
      </dsp:txBody>
      <dsp:txXfrm>
        <a:off x="61130" y="2650292"/>
        <a:ext cx="1030125" cy="451305"/>
      </dsp:txXfrm>
    </dsp:sp>
    <dsp:sp modelId="{18205910-C0CF-4347-93E8-0A65E74BF201}">
      <dsp:nvSpPr>
        <dsp:cNvPr id="0" name=""/>
        <dsp:cNvSpPr/>
      </dsp:nvSpPr>
      <dsp:spPr>
        <a:xfrm rot="5400000">
          <a:off x="2574641" y="1742023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16066099"/>
            <a:satOff val="-23588"/>
            <a:lumOff val="-1074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6066099"/>
              <a:satOff val="-23588"/>
              <a:lumOff val="-10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Naskah</a:t>
          </a:r>
          <a:r>
            <a:rPr lang="en-US" sz="900" b="0" kern="1200" dirty="0"/>
            <a:t>/ Script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/>
            <a:t> </a:t>
          </a:r>
          <a:r>
            <a:rPr lang="en-US" sz="900" b="0" kern="1200" dirty="0" err="1"/>
            <a:t>Elemen</a:t>
          </a:r>
          <a:r>
            <a:rPr lang="en-US" sz="900" b="0" kern="1200" dirty="0"/>
            <a:t>: </a:t>
          </a:r>
          <a:r>
            <a:rPr lang="en-US" sz="900" b="0" kern="1200" dirty="0" err="1"/>
            <a:t>Headscene</a:t>
          </a:r>
          <a:r>
            <a:rPr lang="en-US" sz="900" b="0" kern="1200" dirty="0"/>
            <a:t>, casting, action, </a:t>
          </a:r>
          <a:r>
            <a:rPr lang="en-US" sz="900" b="0" kern="1200" dirty="0" err="1"/>
            <a:t>karakter</a:t>
          </a:r>
          <a:r>
            <a:rPr lang="en-US" sz="900" b="0" kern="1200" dirty="0"/>
            <a:t>/</a:t>
          </a:r>
          <a:r>
            <a:rPr lang="en-US" sz="900" b="0" kern="1200" dirty="0" err="1"/>
            <a:t>tokoh</a:t>
          </a:r>
          <a:r>
            <a:rPr lang="en-US" sz="900" b="0" kern="1200" dirty="0"/>
            <a:t>, </a:t>
          </a:r>
          <a:br>
            <a:rPr lang="en-US" sz="900" b="0" kern="1200" dirty="0"/>
          </a:br>
          <a:r>
            <a:rPr lang="en-US" sz="900" b="0" kern="1200" dirty="0"/>
            <a:t> parenthetical, dialog, </a:t>
          </a:r>
          <a:r>
            <a:rPr lang="en-US" sz="900" b="0" kern="1200" dirty="0" err="1"/>
            <a:t>transisi</a:t>
          </a:r>
          <a:r>
            <a:rPr lang="en-US" sz="900" b="0" kern="1200" dirty="0"/>
            <a:t> </a:t>
          </a:r>
          <a:r>
            <a:rPr lang="en-US" sz="900" b="0" kern="1200" dirty="0" err="1"/>
            <a:t>adegan</a:t>
          </a:r>
          <a:r>
            <a:rPr lang="en-US" sz="900" b="0" kern="1200" dirty="0"/>
            <a:t>, shot angle</a:t>
          </a:r>
        </a:p>
      </dsp:txBody>
      <dsp:txXfrm rot="-5400000">
        <a:off x="1115631" y="3220565"/>
        <a:ext cx="3298596" cy="361044"/>
      </dsp:txXfrm>
    </dsp:sp>
    <dsp:sp modelId="{B0C89C83-DC5F-42C1-A45D-D2CA0A5898B2}">
      <dsp:nvSpPr>
        <dsp:cNvPr id="0" name=""/>
        <dsp:cNvSpPr/>
      </dsp:nvSpPr>
      <dsp:spPr>
        <a:xfrm>
          <a:off x="36715" y="3151020"/>
          <a:ext cx="1078955" cy="500135"/>
        </a:xfrm>
        <a:prstGeom prst="roundRect">
          <a:avLst/>
        </a:prstGeom>
        <a:solidFill>
          <a:schemeClr val="accent3">
            <a:hueOff val="15413485"/>
            <a:satOff val="-17234"/>
            <a:lumOff val="-18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bg1">
                  <a:lumMod val="10000"/>
                </a:schemeClr>
              </a:solidFill>
            </a:rPr>
            <a:t>Skenario</a:t>
          </a:r>
          <a:endParaRPr lang="en-US" sz="12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1130" y="3175435"/>
        <a:ext cx="1030125" cy="451305"/>
      </dsp:txXfrm>
    </dsp:sp>
    <dsp:sp modelId="{16E8F3D1-3DE9-4B18-9901-1E901287EC91}">
      <dsp:nvSpPr>
        <dsp:cNvPr id="0" name=""/>
        <dsp:cNvSpPr/>
      </dsp:nvSpPr>
      <dsp:spPr>
        <a:xfrm rot="5400000">
          <a:off x="2574641" y="2267166"/>
          <a:ext cx="400108" cy="3318128"/>
        </a:xfrm>
        <a:prstGeom prst="round2SameRect">
          <a:avLst/>
        </a:prstGeom>
        <a:solidFill>
          <a:schemeClr val="accent3">
            <a:tint val="40000"/>
            <a:alpha val="90000"/>
            <a:hueOff val="18743782"/>
            <a:satOff val="-27519"/>
            <a:lumOff val="-1253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8743782"/>
              <a:satOff val="-27519"/>
              <a:lumOff val="-12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kern="1200" dirty="0" err="1"/>
            <a:t>Visualisasi</a:t>
          </a:r>
          <a:r>
            <a:rPr lang="en-US" sz="900" b="0" kern="1200" dirty="0"/>
            <a:t> </a:t>
          </a:r>
          <a:r>
            <a:rPr lang="en-US" sz="900" b="0" kern="1200" dirty="0" err="1"/>
            <a:t>dari</a:t>
          </a:r>
          <a:r>
            <a:rPr lang="en-US" sz="900" b="0" kern="1200" dirty="0"/>
            <a:t> script: </a:t>
          </a:r>
          <a:r>
            <a:rPr lang="en-US" sz="900" b="0" kern="1200" dirty="0" err="1"/>
            <a:t>adegan</a:t>
          </a:r>
          <a:r>
            <a:rPr lang="en-US" sz="900" b="0" kern="1200" dirty="0"/>
            <a:t>, </a:t>
          </a:r>
          <a:r>
            <a:rPr lang="en-US" sz="900" b="0" kern="1200" dirty="0" err="1"/>
            <a:t>bentuk</a:t>
          </a:r>
          <a:r>
            <a:rPr lang="en-US" sz="900" b="0" kern="1200" dirty="0"/>
            <a:t> </a:t>
          </a:r>
          <a:r>
            <a:rPr lang="en-US" sz="900" b="0" kern="1200" dirty="0" err="1"/>
            <a:t>fisik</a:t>
          </a:r>
          <a:r>
            <a:rPr lang="en-US" sz="900" b="0" kern="1200" dirty="0"/>
            <a:t> </a:t>
          </a:r>
          <a:r>
            <a:rPr lang="en-US" sz="900" b="0" kern="1200" dirty="0" err="1"/>
            <a:t>lingkungan</a:t>
          </a:r>
          <a:r>
            <a:rPr lang="en-US" sz="900" b="0" kern="1200" dirty="0"/>
            <a:t>, set design, </a:t>
          </a:r>
          <a:r>
            <a:rPr lang="en-US" sz="900" b="0" kern="1200" dirty="0" err="1"/>
            <a:t>karakter</a:t>
          </a:r>
          <a:r>
            <a:rPr lang="en-US" sz="900" b="0" kern="1200" dirty="0"/>
            <a:t>, </a:t>
          </a:r>
          <a:r>
            <a:rPr lang="en-US" sz="900" b="0" kern="1200" dirty="0" err="1"/>
            <a:t>dan</a:t>
          </a:r>
          <a:r>
            <a:rPr lang="en-US" sz="900" b="0" kern="1200" dirty="0"/>
            <a:t> lain-lain</a:t>
          </a:r>
        </a:p>
      </dsp:txBody>
      <dsp:txXfrm rot="-5400000">
        <a:off x="1115631" y="3745708"/>
        <a:ext cx="3298596" cy="361044"/>
      </dsp:txXfrm>
    </dsp:sp>
    <dsp:sp modelId="{1EA0993E-89F6-4897-A81B-7C6FC75EFC05}">
      <dsp:nvSpPr>
        <dsp:cNvPr id="0" name=""/>
        <dsp:cNvSpPr/>
      </dsp:nvSpPr>
      <dsp:spPr>
        <a:xfrm>
          <a:off x="36715" y="3676162"/>
          <a:ext cx="1078955" cy="500135"/>
        </a:xfrm>
        <a:prstGeom prst="roundRect">
          <a:avLst/>
        </a:prstGeom>
        <a:solidFill>
          <a:schemeClr val="accent3">
            <a:hueOff val="17982398"/>
            <a:satOff val="-20106"/>
            <a:lumOff val="-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bg1">
                  <a:lumMod val="10000"/>
                </a:schemeClr>
              </a:solidFill>
            </a:rPr>
            <a:t>Stroryboard</a:t>
          </a:r>
          <a:endParaRPr lang="en-US" sz="12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61130" y="3700577"/>
        <a:ext cx="1030125" cy="451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D6FBF-99A5-4E30-A4FE-EEF21AF20232}">
      <dsp:nvSpPr>
        <dsp:cNvPr id="0" name=""/>
        <dsp:cNvSpPr/>
      </dsp:nvSpPr>
      <dsp:spPr>
        <a:xfrm>
          <a:off x="1644" y="774803"/>
          <a:ext cx="1002262" cy="826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Premis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Sinopsis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Tokoh</a:t>
          </a:r>
          <a:endParaRPr lang="en-US" sz="800" kern="1200" dirty="0"/>
        </a:p>
      </dsp:txBody>
      <dsp:txXfrm>
        <a:off x="20668" y="793827"/>
        <a:ext cx="964214" cy="611468"/>
      </dsp:txXfrm>
    </dsp:sp>
    <dsp:sp modelId="{E8848464-C98D-4CEC-9AD3-44F8F365FC94}">
      <dsp:nvSpPr>
        <dsp:cNvPr id="0" name=""/>
        <dsp:cNvSpPr/>
      </dsp:nvSpPr>
      <dsp:spPr>
        <a:xfrm>
          <a:off x="575677" y="1010432"/>
          <a:ext cx="1048070" cy="1048070"/>
        </a:xfrm>
        <a:prstGeom prst="leftCircularArrow">
          <a:avLst>
            <a:gd name="adj1" fmla="val 2612"/>
            <a:gd name="adj2" fmla="val 317390"/>
            <a:gd name="adj3" fmla="val 2092900"/>
            <a:gd name="adj4" fmla="val 9024489"/>
            <a:gd name="adj5" fmla="val 304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37B21-B4A1-4B0B-9433-26E2E17D5CCE}">
      <dsp:nvSpPr>
        <dsp:cNvPr id="0" name=""/>
        <dsp:cNvSpPr/>
      </dsp:nvSpPr>
      <dsp:spPr>
        <a:xfrm>
          <a:off x="224369" y="1424319"/>
          <a:ext cx="890899" cy="3542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</a:t>
          </a:r>
        </a:p>
      </dsp:txBody>
      <dsp:txXfrm>
        <a:off x="234746" y="1434696"/>
        <a:ext cx="870145" cy="333527"/>
      </dsp:txXfrm>
    </dsp:sp>
    <dsp:sp modelId="{5848D485-885A-405F-B378-4039A5FC6A90}">
      <dsp:nvSpPr>
        <dsp:cNvPr id="0" name=""/>
        <dsp:cNvSpPr/>
      </dsp:nvSpPr>
      <dsp:spPr>
        <a:xfrm>
          <a:off x="1245632" y="774803"/>
          <a:ext cx="1002262" cy="826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991199"/>
              <a:satOff val="-1005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ALUR CERITA</a:t>
          </a:r>
        </a:p>
      </dsp:txBody>
      <dsp:txXfrm>
        <a:off x="1264656" y="970968"/>
        <a:ext cx="964214" cy="611468"/>
      </dsp:txXfrm>
    </dsp:sp>
    <dsp:sp modelId="{D8DFC247-BB0D-406E-A5E2-11B71197F49F}">
      <dsp:nvSpPr>
        <dsp:cNvPr id="0" name=""/>
        <dsp:cNvSpPr/>
      </dsp:nvSpPr>
      <dsp:spPr>
        <a:xfrm>
          <a:off x="1806250" y="265696"/>
          <a:ext cx="1253782" cy="1253782"/>
        </a:xfrm>
        <a:prstGeom prst="circularArrow">
          <a:avLst>
            <a:gd name="adj1" fmla="val 2183"/>
            <a:gd name="adj2" fmla="val 262699"/>
            <a:gd name="adj3" fmla="val 19561790"/>
            <a:gd name="adj4" fmla="val 12575511"/>
            <a:gd name="adj5" fmla="val 2547"/>
          </a:avLst>
        </a:prstGeom>
        <a:solidFill>
          <a:schemeClr val="accent3">
            <a:hueOff val="17982398"/>
            <a:satOff val="-20106"/>
            <a:lumOff val="-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0C1E3-35E1-4202-B384-C91B5E5A33B8}">
      <dsp:nvSpPr>
        <dsp:cNvPr id="0" name=""/>
        <dsp:cNvSpPr/>
      </dsp:nvSpPr>
      <dsp:spPr>
        <a:xfrm>
          <a:off x="1468357" y="597662"/>
          <a:ext cx="890899" cy="354281"/>
        </a:xfrm>
        <a:prstGeom prst="roundRect">
          <a:avLst>
            <a:gd name="adj" fmla="val 10000"/>
          </a:avLst>
        </a:prstGeom>
        <a:solidFill>
          <a:schemeClr val="accent3">
            <a:hueOff val="8991199"/>
            <a:satOff val="-10053"/>
            <a:lumOff val="-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Plot</a:t>
          </a:r>
        </a:p>
      </dsp:txBody>
      <dsp:txXfrm>
        <a:off x="1478734" y="608039"/>
        <a:ext cx="870145" cy="333527"/>
      </dsp:txXfrm>
    </dsp:sp>
    <dsp:sp modelId="{C0AA7B41-3BDB-4427-89DB-76D3A77552CA}">
      <dsp:nvSpPr>
        <dsp:cNvPr id="0" name=""/>
        <dsp:cNvSpPr/>
      </dsp:nvSpPr>
      <dsp:spPr>
        <a:xfrm>
          <a:off x="2489620" y="774803"/>
          <a:ext cx="1137297" cy="826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7982398"/>
              <a:satOff val="-20106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Outline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Treatment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Script/</a:t>
          </a:r>
          <a:r>
            <a:rPr lang="en-US" sz="800" kern="1200" dirty="0" err="1"/>
            <a:t>Skenario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Storyboard</a:t>
          </a:r>
        </a:p>
      </dsp:txBody>
      <dsp:txXfrm>
        <a:off x="2508644" y="793827"/>
        <a:ext cx="1099249" cy="611468"/>
      </dsp:txXfrm>
    </dsp:sp>
    <dsp:sp modelId="{5726974A-2EC2-44A3-8E29-1BB305019193}">
      <dsp:nvSpPr>
        <dsp:cNvPr id="0" name=""/>
        <dsp:cNvSpPr/>
      </dsp:nvSpPr>
      <dsp:spPr>
        <a:xfrm>
          <a:off x="2779863" y="1424319"/>
          <a:ext cx="890899" cy="354281"/>
        </a:xfrm>
        <a:prstGeom prst="roundRect">
          <a:avLst>
            <a:gd name="adj" fmla="val 10000"/>
          </a:avLst>
        </a:prstGeom>
        <a:solidFill>
          <a:schemeClr val="accent3">
            <a:hueOff val="17982398"/>
            <a:satOff val="-20106"/>
            <a:lumOff val="-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Naskah</a:t>
          </a:r>
          <a:endParaRPr lang="en-US" sz="1800" kern="1200" dirty="0"/>
        </a:p>
      </dsp:txBody>
      <dsp:txXfrm>
        <a:off x="2790240" y="1434696"/>
        <a:ext cx="870145" cy="3335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D6FBF-99A5-4E30-A4FE-EEF21AF20232}">
      <dsp:nvSpPr>
        <dsp:cNvPr id="0" name=""/>
        <dsp:cNvSpPr/>
      </dsp:nvSpPr>
      <dsp:spPr>
        <a:xfrm>
          <a:off x="1644" y="774803"/>
          <a:ext cx="1002262" cy="826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Konsep</a:t>
          </a:r>
          <a:r>
            <a:rPr lang="en-US" sz="800" kern="1200" dirty="0"/>
            <a:t> Video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Komunikasi</a:t>
          </a:r>
          <a:r>
            <a:rPr lang="en-US" sz="800" kern="1200" dirty="0"/>
            <a:t> </a:t>
          </a:r>
          <a:r>
            <a:rPr lang="en-US" sz="800" kern="1200" dirty="0" err="1"/>
            <a:t>dengan</a:t>
          </a:r>
          <a:r>
            <a:rPr lang="en-US" sz="800" kern="1200" dirty="0"/>
            <a:t> Client </a:t>
          </a:r>
        </a:p>
      </dsp:txBody>
      <dsp:txXfrm>
        <a:off x="20668" y="793827"/>
        <a:ext cx="964214" cy="611468"/>
      </dsp:txXfrm>
    </dsp:sp>
    <dsp:sp modelId="{E8848464-C98D-4CEC-9AD3-44F8F365FC94}">
      <dsp:nvSpPr>
        <dsp:cNvPr id="0" name=""/>
        <dsp:cNvSpPr/>
      </dsp:nvSpPr>
      <dsp:spPr>
        <a:xfrm>
          <a:off x="575677" y="1010432"/>
          <a:ext cx="1048070" cy="1048070"/>
        </a:xfrm>
        <a:prstGeom prst="leftCircularArrow">
          <a:avLst>
            <a:gd name="adj1" fmla="val 2612"/>
            <a:gd name="adj2" fmla="val 317390"/>
            <a:gd name="adj3" fmla="val 2092900"/>
            <a:gd name="adj4" fmla="val 9024489"/>
            <a:gd name="adj5" fmla="val 304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37B21-B4A1-4B0B-9433-26E2E17D5CCE}">
      <dsp:nvSpPr>
        <dsp:cNvPr id="0" name=""/>
        <dsp:cNvSpPr/>
      </dsp:nvSpPr>
      <dsp:spPr>
        <a:xfrm>
          <a:off x="224369" y="1424319"/>
          <a:ext cx="890899" cy="3542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</a:t>
          </a:r>
        </a:p>
      </dsp:txBody>
      <dsp:txXfrm>
        <a:off x="234746" y="1434696"/>
        <a:ext cx="870145" cy="333527"/>
      </dsp:txXfrm>
    </dsp:sp>
    <dsp:sp modelId="{5848D485-885A-405F-B378-4039A5FC6A90}">
      <dsp:nvSpPr>
        <dsp:cNvPr id="0" name=""/>
        <dsp:cNvSpPr/>
      </dsp:nvSpPr>
      <dsp:spPr>
        <a:xfrm>
          <a:off x="1245632" y="774803"/>
          <a:ext cx="1002262" cy="826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991199"/>
              <a:satOff val="-1005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Kumpulkan</a:t>
          </a:r>
          <a:r>
            <a:rPr lang="en-US" sz="800" kern="1200" dirty="0"/>
            <a:t> </a:t>
          </a:r>
          <a:r>
            <a:rPr lang="en-US" sz="800" kern="1200" dirty="0" err="1"/>
            <a:t>Materi</a:t>
          </a:r>
          <a:r>
            <a:rPr lang="en-US" sz="800" kern="1200" dirty="0"/>
            <a:t> </a:t>
          </a:r>
          <a:r>
            <a:rPr lang="en-US" sz="800" kern="1200" dirty="0" err="1"/>
            <a:t>untuk</a:t>
          </a:r>
          <a:r>
            <a:rPr lang="en-US" sz="800" kern="1200" dirty="0"/>
            <a:t> </a:t>
          </a:r>
          <a:r>
            <a:rPr lang="en-US" sz="800" kern="1200" dirty="0" err="1"/>
            <a:t>Dituliskan</a:t>
          </a:r>
          <a:r>
            <a:rPr lang="en-US" sz="800" kern="1200" dirty="0"/>
            <a:t> di </a:t>
          </a:r>
          <a:r>
            <a:rPr lang="en-US" sz="800" kern="1200" dirty="0" err="1"/>
            <a:t>dalam</a:t>
          </a:r>
          <a:r>
            <a:rPr lang="en-US" sz="800" kern="1200" dirty="0"/>
            <a:t> </a:t>
          </a:r>
          <a:r>
            <a:rPr lang="en-US" sz="800" kern="1200" dirty="0" err="1"/>
            <a:t>Naskah</a:t>
          </a:r>
          <a:endParaRPr lang="en-US" sz="800" kern="1200" dirty="0"/>
        </a:p>
      </dsp:txBody>
      <dsp:txXfrm>
        <a:off x="1264656" y="970968"/>
        <a:ext cx="964214" cy="611468"/>
      </dsp:txXfrm>
    </dsp:sp>
    <dsp:sp modelId="{D8DFC247-BB0D-406E-A5E2-11B71197F49F}">
      <dsp:nvSpPr>
        <dsp:cNvPr id="0" name=""/>
        <dsp:cNvSpPr/>
      </dsp:nvSpPr>
      <dsp:spPr>
        <a:xfrm>
          <a:off x="1806250" y="265696"/>
          <a:ext cx="1253782" cy="1253782"/>
        </a:xfrm>
        <a:prstGeom prst="circularArrow">
          <a:avLst>
            <a:gd name="adj1" fmla="val 2183"/>
            <a:gd name="adj2" fmla="val 262699"/>
            <a:gd name="adj3" fmla="val 19561790"/>
            <a:gd name="adj4" fmla="val 12575511"/>
            <a:gd name="adj5" fmla="val 2547"/>
          </a:avLst>
        </a:prstGeom>
        <a:solidFill>
          <a:schemeClr val="accent3">
            <a:hueOff val="17982398"/>
            <a:satOff val="-20106"/>
            <a:lumOff val="-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0C1E3-35E1-4202-B384-C91B5E5A33B8}">
      <dsp:nvSpPr>
        <dsp:cNvPr id="0" name=""/>
        <dsp:cNvSpPr/>
      </dsp:nvSpPr>
      <dsp:spPr>
        <a:xfrm>
          <a:off x="1468357" y="597662"/>
          <a:ext cx="890899" cy="354281"/>
        </a:xfrm>
        <a:prstGeom prst="roundRect">
          <a:avLst>
            <a:gd name="adj" fmla="val 10000"/>
          </a:avLst>
        </a:prstGeom>
        <a:solidFill>
          <a:schemeClr val="accent3">
            <a:hueOff val="8991199"/>
            <a:satOff val="-10053"/>
            <a:lumOff val="-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Materi</a:t>
          </a:r>
          <a:endParaRPr lang="en-US" sz="1800" kern="1200" dirty="0"/>
        </a:p>
      </dsp:txBody>
      <dsp:txXfrm>
        <a:off x="1478734" y="608039"/>
        <a:ext cx="870145" cy="333527"/>
      </dsp:txXfrm>
    </dsp:sp>
    <dsp:sp modelId="{C0AA7B41-3BDB-4427-89DB-76D3A77552CA}">
      <dsp:nvSpPr>
        <dsp:cNvPr id="0" name=""/>
        <dsp:cNvSpPr/>
      </dsp:nvSpPr>
      <dsp:spPr>
        <a:xfrm>
          <a:off x="2489620" y="774803"/>
          <a:ext cx="1137297" cy="8266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7982398"/>
              <a:satOff val="-20106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Script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Storyboard</a:t>
          </a:r>
        </a:p>
      </dsp:txBody>
      <dsp:txXfrm>
        <a:off x="2508644" y="793827"/>
        <a:ext cx="1099249" cy="611468"/>
      </dsp:txXfrm>
    </dsp:sp>
    <dsp:sp modelId="{5726974A-2EC2-44A3-8E29-1BB305019193}">
      <dsp:nvSpPr>
        <dsp:cNvPr id="0" name=""/>
        <dsp:cNvSpPr/>
      </dsp:nvSpPr>
      <dsp:spPr>
        <a:xfrm>
          <a:off x="2779863" y="1424319"/>
          <a:ext cx="890899" cy="354281"/>
        </a:xfrm>
        <a:prstGeom prst="roundRect">
          <a:avLst>
            <a:gd name="adj" fmla="val 10000"/>
          </a:avLst>
        </a:prstGeom>
        <a:solidFill>
          <a:schemeClr val="accent3">
            <a:hueOff val="17982398"/>
            <a:satOff val="-20106"/>
            <a:lumOff val="-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Naskah</a:t>
          </a:r>
          <a:endParaRPr lang="en-US" sz="1800" kern="1200" dirty="0"/>
        </a:p>
      </dsp:txBody>
      <dsp:txXfrm>
        <a:off x="2790240" y="1434696"/>
        <a:ext cx="870145" cy="333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5584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8258fe2df3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8258fe2df3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6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2" name="Google Shape;2242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0186" y="-167823"/>
            <a:ext cx="8584855" cy="4986565"/>
            <a:chOff x="210186" y="-167823"/>
            <a:chExt cx="8584855" cy="4986565"/>
          </a:xfrm>
        </p:grpSpPr>
        <p:sp>
          <p:nvSpPr>
            <p:cNvPr id="10" name="Google Shape;10;p2"/>
            <p:cNvSpPr/>
            <p:nvPr/>
          </p:nvSpPr>
          <p:spPr>
            <a:xfrm>
              <a:off x="6591321" y="2717039"/>
              <a:ext cx="1979076" cy="1808664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875414" y="3337982"/>
              <a:ext cx="65436" cy="42227"/>
            </a:xfrm>
            <a:custGeom>
              <a:avLst/>
              <a:gdLst/>
              <a:ahLst/>
              <a:cxnLst/>
              <a:rect l="l" t="t" r="r" b="b"/>
              <a:pathLst>
                <a:path w="609" h="393" extrusionOk="0">
                  <a:moveTo>
                    <a:pt x="293" y="1"/>
                  </a:moveTo>
                  <a:cubicBezTo>
                    <a:pt x="177" y="1"/>
                    <a:pt x="24" y="90"/>
                    <a:pt x="14" y="213"/>
                  </a:cubicBezTo>
                  <a:cubicBezTo>
                    <a:pt x="1" y="349"/>
                    <a:pt x="147" y="392"/>
                    <a:pt x="250" y="392"/>
                  </a:cubicBezTo>
                  <a:lnTo>
                    <a:pt x="316" y="392"/>
                  </a:lnTo>
                  <a:cubicBezTo>
                    <a:pt x="433" y="392"/>
                    <a:pt x="586" y="303"/>
                    <a:pt x="595" y="180"/>
                  </a:cubicBezTo>
                  <a:cubicBezTo>
                    <a:pt x="609" y="44"/>
                    <a:pt x="463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749485" y="3488625"/>
              <a:ext cx="95736" cy="26862"/>
            </a:xfrm>
            <a:custGeom>
              <a:avLst/>
              <a:gdLst/>
              <a:ahLst/>
              <a:cxnLst/>
              <a:rect l="l" t="t" r="r" b="b"/>
              <a:pathLst>
                <a:path w="891" h="250" extrusionOk="0">
                  <a:moveTo>
                    <a:pt x="548" y="1"/>
                  </a:moveTo>
                  <a:cubicBezTo>
                    <a:pt x="382" y="1"/>
                    <a:pt x="0" y="249"/>
                    <a:pt x="343" y="249"/>
                  </a:cubicBezTo>
                  <a:cubicBezTo>
                    <a:pt x="508" y="249"/>
                    <a:pt x="89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86589" y="3521826"/>
              <a:ext cx="71775" cy="31912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99" y="0"/>
                  </a:moveTo>
                  <a:cubicBezTo>
                    <a:pt x="286" y="0"/>
                    <a:pt x="129" y="37"/>
                    <a:pt x="63" y="140"/>
                  </a:cubicBezTo>
                  <a:cubicBezTo>
                    <a:pt x="0" y="243"/>
                    <a:pt x="116" y="296"/>
                    <a:pt x="203" y="296"/>
                  </a:cubicBezTo>
                  <a:lnTo>
                    <a:pt x="269" y="296"/>
                  </a:lnTo>
                  <a:cubicBezTo>
                    <a:pt x="382" y="296"/>
                    <a:pt x="538" y="259"/>
                    <a:pt x="605" y="157"/>
                  </a:cubicBezTo>
                  <a:cubicBezTo>
                    <a:pt x="668" y="57"/>
                    <a:pt x="551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22511" y="3437909"/>
              <a:ext cx="78652" cy="42227"/>
            </a:xfrm>
            <a:custGeom>
              <a:avLst/>
              <a:gdLst/>
              <a:ahLst/>
              <a:cxnLst/>
              <a:rect l="l" t="t" r="r" b="b"/>
              <a:pathLst>
                <a:path w="732" h="393" extrusionOk="0">
                  <a:moveTo>
                    <a:pt x="386" y="1"/>
                  </a:moveTo>
                  <a:cubicBezTo>
                    <a:pt x="91" y="1"/>
                    <a:pt x="1" y="393"/>
                    <a:pt x="346" y="393"/>
                  </a:cubicBezTo>
                  <a:cubicBezTo>
                    <a:pt x="645" y="393"/>
                    <a:pt x="73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997153" y="3325841"/>
              <a:ext cx="65113" cy="23638"/>
            </a:xfrm>
            <a:custGeom>
              <a:avLst/>
              <a:gdLst/>
              <a:ahLst/>
              <a:cxnLst/>
              <a:rect l="l" t="t" r="r" b="b"/>
              <a:pathLst>
                <a:path w="606" h="220" extrusionOk="0">
                  <a:moveTo>
                    <a:pt x="433" y="1"/>
                  </a:moveTo>
                  <a:cubicBezTo>
                    <a:pt x="310" y="1"/>
                    <a:pt x="177" y="27"/>
                    <a:pt x="74" y="97"/>
                  </a:cubicBezTo>
                  <a:cubicBezTo>
                    <a:pt x="1" y="150"/>
                    <a:pt x="1" y="220"/>
                    <a:pt x="107" y="220"/>
                  </a:cubicBezTo>
                  <a:lnTo>
                    <a:pt x="174" y="220"/>
                  </a:lnTo>
                  <a:cubicBezTo>
                    <a:pt x="296" y="220"/>
                    <a:pt x="429" y="194"/>
                    <a:pt x="532" y="124"/>
                  </a:cubicBezTo>
                  <a:cubicBezTo>
                    <a:pt x="606" y="70"/>
                    <a:pt x="606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08989" y="3898110"/>
              <a:ext cx="93587" cy="37177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00969" y="3810218"/>
              <a:ext cx="95306" cy="27292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206269" y="3570286"/>
              <a:ext cx="81338" cy="38574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76789" y="3717490"/>
              <a:ext cx="65543" cy="41152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08061" y="4060465"/>
              <a:ext cx="95413" cy="27292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950971" y="3694603"/>
              <a:ext cx="95091" cy="29763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058420" y="3578559"/>
              <a:ext cx="94339" cy="32986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908529" y="3995566"/>
              <a:ext cx="72527" cy="28259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37433" y="3803448"/>
              <a:ext cx="78974" cy="40830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6424425" flipH="1">
              <a:off x="7011858" y="520449"/>
              <a:ext cx="1571302" cy="1604437"/>
            </a:xfrm>
            <a:custGeom>
              <a:avLst/>
              <a:gdLst/>
              <a:ahLst/>
              <a:cxnLst/>
              <a:rect l="l" t="t" r="r" b="b"/>
              <a:pathLst>
                <a:path w="39313" h="40142" extrusionOk="0">
                  <a:moveTo>
                    <a:pt x="21970" y="0"/>
                  </a:moveTo>
                  <a:cubicBezTo>
                    <a:pt x="21894" y="0"/>
                    <a:pt x="21819" y="4"/>
                    <a:pt x="21744" y="10"/>
                  </a:cubicBezTo>
                  <a:cubicBezTo>
                    <a:pt x="19169" y="223"/>
                    <a:pt x="17844" y="3146"/>
                    <a:pt x="17170" y="5651"/>
                  </a:cubicBezTo>
                  <a:cubicBezTo>
                    <a:pt x="16276" y="8949"/>
                    <a:pt x="15592" y="12309"/>
                    <a:pt x="15120" y="15697"/>
                  </a:cubicBezTo>
                  <a:cubicBezTo>
                    <a:pt x="15449" y="13327"/>
                    <a:pt x="11052" y="8732"/>
                    <a:pt x="8518" y="8732"/>
                  </a:cubicBezTo>
                  <a:cubicBezTo>
                    <a:pt x="7677" y="8732"/>
                    <a:pt x="7041" y="9238"/>
                    <a:pt x="6851" y="10498"/>
                  </a:cubicBezTo>
                  <a:cubicBezTo>
                    <a:pt x="6738" y="11246"/>
                    <a:pt x="6997" y="11996"/>
                    <a:pt x="7252" y="12710"/>
                  </a:cubicBezTo>
                  <a:cubicBezTo>
                    <a:pt x="8189" y="15302"/>
                    <a:pt x="9123" y="17893"/>
                    <a:pt x="10057" y="20484"/>
                  </a:cubicBezTo>
                  <a:cubicBezTo>
                    <a:pt x="8678" y="20039"/>
                    <a:pt x="7231" y="19810"/>
                    <a:pt x="5786" y="19810"/>
                  </a:cubicBezTo>
                  <a:cubicBezTo>
                    <a:pt x="5455" y="19810"/>
                    <a:pt x="5124" y="19822"/>
                    <a:pt x="4794" y="19847"/>
                  </a:cubicBezTo>
                  <a:cubicBezTo>
                    <a:pt x="3947" y="19909"/>
                    <a:pt x="2997" y="20122"/>
                    <a:pt x="2575" y="20857"/>
                  </a:cubicBezTo>
                  <a:cubicBezTo>
                    <a:pt x="2263" y="21398"/>
                    <a:pt x="2333" y="22073"/>
                    <a:pt x="2442" y="22687"/>
                  </a:cubicBezTo>
                  <a:cubicBezTo>
                    <a:pt x="2874" y="25159"/>
                    <a:pt x="3768" y="27541"/>
                    <a:pt x="4070" y="30029"/>
                  </a:cubicBezTo>
                  <a:cubicBezTo>
                    <a:pt x="4369" y="32521"/>
                    <a:pt x="3963" y="35281"/>
                    <a:pt x="2183" y="37035"/>
                  </a:cubicBezTo>
                  <a:cubicBezTo>
                    <a:pt x="1286" y="37923"/>
                    <a:pt x="1" y="39272"/>
                    <a:pt x="921" y="40142"/>
                  </a:cubicBezTo>
                  <a:cubicBezTo>
                    <a:pt x="4718" y="35494"/>
                    <a:pt x="10957" y="33620"/>
                    <a:pt x="16920" y="33013"/>
                  </a:cubicBezTo>
                  <a:cubicBezTo>
                    <a:pt x="18764" y="32823"/>
                    <a:pt x="20774" y="32670"/>
                    <a:pt x="22150" y="31428"/>
                  </a:cubicBezTo>
                  <a:cubicBezTo>
                    <a:pt x="23528" y="30182"/>
                    <a:pt x="23548" y="27395"/>
                    <a:pt x="21777" y="26829"/>
                  </a:cubicBezTo>
                  <a:cubicBezTo>
                    <a:pt x="24953" y="26099"/>
                    <a:pt x="28086" y="25185"/>
                    <a:pt x="31159" y="24099"/>
                  </a:cubicBezTo>
                  <a:cubicBezTo>
                    <a:pt x="32076" y="23777"/>
                    <a:pt x="33023" y="23415"/>
                    <a:pt x="33677" y="22694"/>
                  </a:cubicBezTo>
                  <a:cubicBezTo>
                    <a:pt x="34329" y="21973"/>
                    <a:pt x="34581" y="20787"/>
                    <a:pt x="33976" y="20023"/>
                  </a:cubicBezTo>
                  <a:cubicBezTo>
                    <a:pt x="33503" y="19427"/>
                    <a:pt x="32763" y="19295"/>
                    <a:pt x="31975" y="19295"/>
                  </a:cubicBezTo>
                  <a:cubicBezTo>
                    <a:pt x="31463" y="19295"/>
                    <a:pt x="30931" y="19351"/>
                    <a:pt x="30439" y="19371"/>
                  </a:cubicBezTo>
                  <a:cubicBezTo>
                    <a:pt x="30405" y="19373"/>
                    <a:pt x="30372" y="19373"/>
                    <a:pt x="30338" y="19373"/>
                  </a:cubicBezTo>
                  <a:cubicBezTo>
                    <a:pt x="29103" y="19373"/>
                    <a:pt x="27564" y="18490"/>
                    <a:pt x="28010" y="17355"/>
                  </a:cubicBezTo>
                  <a:cubicBezTo>
                    <a:pt x="28153" y="16999"/>
                    <a:pt x="28465" y="16743"/>
                    <a:pt x="28767" y="16511"/>
                  </a:cubicBezTo>
                  <a:cubicBezTo>
                    <a:pt x="32395" y="13694"/>
                    <a:pt x="36335" y="11042"/>
                    <a:pt x="38734" y="7120"/>
                  </a:cubicBezTo>
                  <a:cubicBezTo>
                    <a:pt x="39036" y="6628"/>
                    <a:pt x="39312" y="6007"/>
                    <a:pt x="39043" y="5495"/>
                  </a:cubicBezTo>
                  <a:cubicBezTo>
                    <a:pt x="38796" y="5032"/>
                    <a:pt x="38246" y="4908"/>
                    <a:pt x="37697" y="4908"/>
                  </a:cubicBezTo>
                  <a:cubicBezTo>
                    <a:pt x="37529" y="4908"/>
                    <a:pt x="37361" y="4919"/>
                    <a:pt x="37202" y="4937"/>
                  </a:cubicBezTo>
                  <a:cubicBezTo>
                    <a:pt x="32937" y="5401"/>
                    <a:pt x="28747" y="6525"/>
                    <a:pt x="24827" y="8262"/>
                  </a:cubicBezTo>
                  <a:cubicBezTo>
                    <a:pt x="24601" y="6262"/>
                    <a:pt x="24375" y="4259"/>
                    <a:pt x="24149" y="2256"/>
                  </a:cubicBezTo>
                  <a:cubicBezTo>
                    <a:pt x="24093" y="1764"/>
                    <a:pt x="24030" y="1252"/>
                    <a:pt x="23761" y="837"/>
                  </a:cubicBezTo>
                  <a:cubicBezTo>
                    <a:pt x="23380" y="262"/>
                    <a:pt x="22663" y="0"/>
                    <a:pt x="21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6424425" flipH="1">
              <a:off x="7476781" y="726211"/>
              <a:ext cx="761410" cy="814809"/>
            </a:xfrm>
            <a:custGeom>
              <a:avLst/>
              <a:gdLst/>
              <a:ahLst/>
              <a:cxnLst/>
              <a:rect l="l" t="t" r="r" b="b"/>
              <a:pathLst>
                <a:path w="19050" h="20386" extrusionOk="0">
                  <a:moveTo>
                    <a:pt x="18932" y="1"/>
                  </a:moveTo>
                  <a:cubicBezTo>
                    <a:pt x="18416" y="1"/>
                    <a:pt x="17847" y="705"/>
                    <a:pt x="17495" y="1137"/>
                  </a:cubicBezTo>
                  <a:cubicBezTo>
                    <a:pt x="17412" y="1237"/>
                    <a:pt x="17342" y="1326"/>
                    <a:pt x="17292" y="1379"/>
                  </a:cubicBezTo>
                  <a:cubicBezTo>
                    <a:pt x="15711" y="3057"/>
                    <a:pt x="13976" y="4638"/>
                    <a:pt x="12302" y="6167"/>
                  </a:cubicBezTo>
                  <a:cubicBezTo>
                    <a:pt x="10914" y="7432"/>
                    <a:pt x="9482" y="8741"/>
                    <a:pt x="8136" y="10100"/>
                  </a:cubicBezTo>
                  <a:cubicBezTo>
                    <a:pt x="6265" y="12027"/>
                    <a:pt x="4445" y="14050"/>
                    <a:pt x="2731" y="16110"/>
                  </a:cubicBezTo>
                  <a:cubicBezTo>
                    <a:pt x="1877" y="17087"/>
                    <a:pt x="1076" y="18130"/>
                    <a:pt x="349" y="19206"/>
                  </a:cubicBezTo>
                  <a:cubicBezTo>
                    <a:pt x="53" y="19704"/>
                    <a:pt x="26" y="19884"/>
                    <a:pt x="0" y="20376"/>
                  </a:cubicBezTo>
                  <a:lnTo>
                    <a:pt x="176" y="20385"/>
                  </a:lnTo>
                  <a:cubicBezTo>
                    <a:pt x="203" y="19917"/>
                    <a:pt x="222" y="19761"/>
                    <a:pt x="498" y="19303"/>
                  </a:cubicBezTo>
                  <a:cubicBezTo>
                    <a:pt x="1216" y="18233"/>
                    <a:pt x="2013" y="17196"/>
                    <a:pt x="2864" y="16222"/>
                  </a:cubicBezTo>
                  <a:cubicBezTo>
                    <a:pt x="4578" y="14163"/>
                    <a:pt x="6395" y="12147"/>
                    <a:pt x="8263" y="10223"/>
                  </a:cubicBezTo>
                  <a:cubicBezTo>
                    <a:pt x="9601" y="8867"/>
                    <a:pt x="11037" y="7562"/>
                    <a:pt x="12422" y="6296"/>
                  </a:cubicBezTo>
                  <a:cubicBezTo>
                    <a:pt x="14099" y="4765"/>
                    <a:pt x="15833" y="3183"/>
                    <a:pt x="17418" y="1499"/>
                  </a:cubicBezTo>
                  <a:cubicBezTo>
                    <a:pt x="17475" y="1439"/>
                    <a:pt x="17548" y="1349"/>
                    <a:pt x="17631" y="1246"/>
                  </a:cubicBezTo>
                  <a:cubicBezTo>
                    <a:pt x="17940" y="865"/>
                    <a:pt x="18503" y="175"/>
                    <a:pt x="18933" y="175"/>
                  </a:cubicBezTo>
                  <a:cubicBezTo>
                    <a:pt x="18961" y="175"/>
                    <a:pt x="18987" y="178"/>
                    <a:pt x="19013" y="183"/>
                  </a:cubicBezTo>
                  <a:lnTo>
                    <a:pt x="19050" y="14"/>
                  </a:lnTo>
                  <a:cubicBezTo>
                    <a:pt x="19011" y="5"/>
                    <a:pt x="18971" y="1"/>
                    <a:pt x="189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6424425" flipH="1">
              <a:off x="7308233" y="1596307"/>
              <a:ext cx="34693" cy="16707"/>
            </a:xfrm>
            <a:custGeom>
              <a:avLst/>
              <a:gdLst/>
              <a:ahLst/>
              <a:cxnLst/>
              <a:rect l="l" t="t" r="r" b="b"/>
              <a:pathLst>
                <a:path w="868" h="418" extrusionOk="0">
                  <a:moveTo>
                    <a:pt x="699" y="0"/>
                  </a:moveTo>
                  <a:cubicBezTo>
                    <a:pt x="515" y="0"/>
                    <a:pt x="239" y="81"/>
                    <a:pt x="179" y="208"/>
                  </a:cubicBezTo>
                  <a:cubicBezTo>
                    <a:pt x="153" y="224"/>
                    <a:pt x="127" y="244"/>
                    <a:pt x="107" y="267"/>
                  </a:cubicBezTo>
                  <a:cubicBezTo>
                    <a:pt x="0" y="393"/>
                    <a:pt x="199" y="413"/>
                    <a:pt x="279" y="417"/>
                  </a:cubicBezTo>
                  <a:cubicBezTo>
                    <a:pt x="283" y="417"/>
                    <a:pt x="286" y="417"/>
                    <a:pt x="290" y="417"/>
                  </a:cubicBezTo>
                  <a:cubicBezTo>
                    <a:pt x="498" y="417"/>
                    <a:pt x="867" y="326"/>
                    <a:pt x="864" y="71"/>
                  </a:cubicBezTo>
                  <a:cubicBezTo>
                    <a:pt x="864" y="22"/>
                    <a:pt x="79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424425" flipH="1">
              <a:off x="7191205" y="1474929"/>
              <a:ext cx="37171" cy="13709"/>
            </a:xfrm>
            <a:custGeom>
              <a:avLst/>
              <a:gdLst/>
              <a:ahLst/>
              <a:cxnLst/>
              <a:rect l="l" t="t" r="r" b="b"/>
              <a:pathLst>
                <a:path w="930" h="343" extrusionOk="0">
                  <a:moveTo>
                    <a:pt x="561" y="0"/>
                  </a:moveTo>
                  <a:cubicBezTo>
                    <a:pt x="411" y="0"/>
                    <a:pt x="195" y="54"/>
                    <a:pt x="100" y="180"/>
                  </a:cubicBezTo>
                  <a:cubicBezTo>
                    <a:pt x="0" y="306"/>
                    <a:pt x="186" y="342"/>
                    <a:pt x="279" y="342"/>
                  </a:cubicBezTo>
                  <a:lnTo>
                    <a:pt x="368" y="342"/>
                  </a:lnTo>
                  <a:cubicBezTo>
                    <a:pt x="518" y="342"/>
                    <a:pt x="734" y="289"/>
                    <a:pt x="830" y="163"/>
                  </a:cubicBezTo>
                  <a:cubicBezTo>
                    <a:pt x="930" y="34"/>
                    <a:pt x="744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6424425" flipH="1">
              <a:off x="7278829" y="1523519"/>
              <a:ext cx="36811" cy="15148"/>
            </a:xfrm>
            <a:custGeom>
              <a:avLst/>
              <a:gdLst/>
              <a:ahLst/>
              <a:cxnLst/>
              <a:rect l="l" t="t" r="r" b="b"/>
              <a:pathLst>
                <a:path w="921" h="379" extrusionOk="0">
                  <a:moveTo>
                    <a:pt x="552" y="0"/>
                  </a:moveTo>
                  <a:cubicBezTo>
                    <a:pt x="399" y="0"/>
                    <a:pt x="187" y="53"/>
                    <a:pt x="94" y="186"/>
                  </a:cubicBezTo>
                  <a:cubicBezTo>
                    <a:pt x="1" y="322"/>
                    <a:pt x="171" y="379"/>
                    <a:pt x="277" y="379"/>
                  </a:cubicBezTo>
                  <a:lnTo>
                    <a:pt x="370" y="379"/>
                  </a:lnTo>
                  <a:cubicBezTo>
                    <a:pt x="522" y="379"/>
                    <a:pt x="738" y="326"/>
                    <a:pt x="828" y="192"/>
                  </a:cubicBezTo>
                  <a:cubicBezTo>
                    <a:pt x="921" y="60"/>
                    <a:pt x="752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6424425" flipH="1">
              <a:off x="7651789" y="680410"/>
              <a:ext cx="36692" cy="25180"/>
            </a:xfrm>
            <a:custGeom>
              <a:avLst/>
              <a:gdLst/>
              <a:ahLst/>
              <a:cxnLst/>
              <a:rect l="l" t="t" r="r" b="b"/>
              <a:pathLst>
                <a:path w="918" h="630" extrusionOk="0">
                  <a:moveTo>
                    <a:pt x="564" y="0"/>
                  </a:moveTo>
                  <a:cubicBezTo>
                    <a:pt x="432" y="0"/>
                    <a:pt x="304" y="64"/>
                    <a:pt x="210" y="158"/>
                  </a:cubicBezTo>
                  <a:lnTo>
                    <a:pt x="120" y="248"/>
                  </a:lnTo>
                  <a:cubicBezTo>
                    <a:pt x="1" y="367"/>
                    <a:pt x="74" y="550"/>
                    <a:pt x="214" y="603"/>
                  </a:cubicBezTo>
                  <a:cubicBezTo>
                    <a:pt x="260" y="621"/>
                    <a:pt x="307" y="630"/>
                    <a:pt x="353" y="630"/>
                  </a:cubicBezTo>
                  <a:cubicBezTo>
                    <a:pt x="486" y="630"/>
                    <a:pt x="615" y="564"/>
                    <a:pt x="709" y="470"/>
                  </a:cubicBezTo>
                  <a:lnTo>
                    <a:pt x="798" y="381"/>
                  </a:lnTo>
                  <a:cubicBezTo>
                    <a:pt x="918" y="261"/>
                    <a:pt x="845" y="82"/>
                    <a:pt x="702" y="25"/>
                  </a:cubicBezTo>
                  <a:cubicBezTo>
                    <a:pt x="656" y="8"/>
                    <a:pt x="610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6424425" flipH="1">
              <a:off x="7751819" y="694914"/>
              <a:ext cx="28338" cy="24981"/>
            </a:xfrm>
            <a:custGeom>
              <a:avLst/>
              <a:gdLst/>
              <a:ahLst/>
              <a:cxnLst/>
              <a:rect l="l" t="t" r="r" b="b"/>
              <a:pathLst>
                <a:path w="709" h="625" extrusionOk="0">
                  <a:moveTo>
                    <a:pt x="421" y="1"/>
                  </a:moveTo>
                  <a:cubicBezTo>
                    <a:pt x="408" y="1"/>
                    <a:pt x="395" y="1"/>
                    <a:pt x="383" y="3"/>
                  </a:cubicBezTo>
                  <a:cubicBezTo>
                    <a:pt x="240" y="15"/>
                    <a:pt x="1" y="112"/>
                    <a:pt x="1" y="291"/>
                  </a:cubicBezTo>
                  <a:lnTo>
                    <a:pt x="1" y="381"/>
                  </a:lnTo>
                  <a:cubicBezTo>
                    <a:pt x="1" y="542"/>
                    <a:pt x="145" y="625"/>
                    <a:pt x="294" y="625"/>
                  </a:cubicBezTo>
                  <a:cubicBezTo>
                    <a:pt x="305" y="625"/>
                    <a:pt x="315" y="625"/>
                    <a:pt x="326" y="624"/>
                  </a:cubicBezTo>
                  <a:cubicBezTo>
                    <a:pt x="466" y="607"/>
                    <a:pt x="709" y="510"/>
                    <a:pt x="709" y="334"/>
                  </a:cubicBezTo>
                  <a:lnTo>
                    <a:pt x="709" y="242"/>
                  </a:lnTo>
                  <a:cubicBezTo>
                    <a:pt x="709" y="86"/>
                    <a:pt x="5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6424425" flipH="1">
              <a:off x="7682302" y="770505"/>
              <a:ext cx="40649" cy="19265"/>
            </a:xfrm>
            <a:custGeom>
              <a:avLst/>
              <a:gdLst/>
              <a:ahLst/>
              <a:cxnLst/>
              <a:rect l="l" t="t" r="r" b="b"/>
              <a:pathLst>
                <a:path w="1017" h="482" extrusionOk="0">
                  <a:moveTo>
                    <a:pt x="542" y="0"/>
                  </a:moveTo>
                  <a:cubicBezTo>
                    <a:pt x="156" y="0"/>
                    <a:pt x="0" y="482"/>
                    <a:pt x="472" y="482"/>
                  </a:cubicBezTo>
                  <a:cubicBezTo>
                    <a:pt x="860" y="482"/>
                    <a:pt x="1017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6424425" flipH="1">
              <a:off x="7758358" y="780552"/>
              <a:ext cx="40009" cy="21144"/>
            </a:xfrm>
            <a:custGeom>
              <a:avLst/>
              <a:gdLst/>
              <a:ahLst/>
              <a:cxnLst/>
              <a:rect l="l" t="t" r="r" b="b"/>
              <a:pathLst>
                <a:path w="1001" h="529" extrusionOk="0">
                  <a:moveTo>
                    <a:pt x="529" y="1"/>
                  </a:moveTo>
                  <a:cubicBezTo>
                    <a:pt x="124" y="1"/>
                    <a:pt x="1" y="529"/>
                    <a:pt x="472" y="529"/>
                  </a:cubicBezTo>
                  <a:cubicBezTo>
                    <a:pt x="878" y="529"/>
                    <a:pt x="1001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6424425" flipH="1">
              <a:off x="7944948" y="1617447"/>
              <a:ext cx="48802" cy="12390"/>
            </a:xfrm>
            <a:custGeom>
              <a:avLst/>
              <a:gdLst/>
              <a:ahLst/>
              <a:cxnLst/>
              <a:rect l="l" t="t" r="r" b="b"/>
              <a:pathLst>
                <a:path w="1221" h="310" extrusionOk="0">
                  <a:moveTo>
                    <a:pt x="758" y="1"/>
                  </a:moveTo>
                  <a:cubicBezTo>
                    <a:pt x="549" y="1"/>
                    <a:pt x="0" y="309"/>
                    <a:pt x="463" y="309"/>
                  </a:cubicBezTo>
                  <a:cubicBezTo>
                    <a:pt x="672" y="309"/>
                    <a:pt x="1220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6424425" flipH="1">
              <a:off x="8003150" y="1626669"/>
              <a:ext cx="39889" cy="21943"/>
            </a:xfrm>
            <a:custGeom>
              <a:avLst/>
              <a:gdLst/>
              <a:ahLst/>
              <a:cxnLst/>
              <a:rect l="l" t="t" r="r" b="b"/>
              <a:pathLst>
                <a:path w="998" h="549" extrusionOk="0">
                  <a:moveTo>
                    <a:pt x="525" y="0"/>
                  </a:moveTo>
                  <a:cubicBezTo>
                    <a:pt x="113" y="0"/>
                    <a:pt x="1" y="549"/>
                    <a:pt x="472" y="549"/>
                  </a:cubicBezTo>
                  <a:cubicBezTo>
                    <a:pt x="884" y="549"/>
                    <a:pt x="997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6424425" flipH="1">
              <a:off x="7954628" y="1694865"/>
              <a:ext cx="33494" cy="20104"/>
            </a:xfrm>
            <a:custGeom>
              <a:avLst/>
              <a:gdLst/>
              <a:ahLst/>
              <a:cxnLst/>
              <a:rect l="l" t="t" r="r" b="b"/>
              <a:pathLst>
                <a:path w="838" h="503" extrusionOk="0">
                  <a:moveTo>
                    <a:pt x="406" y="0"/>
                  </a:moveTo>
                  <a:cubicBezTo>
                    <a:pt x="256" y="0"/>
                    <a:pt x="40" y="117"/>
                    <a:pt x="20" y="280"/>
                  </a:cubicBezTo>
                  <a:cubicBezTo>
                    <a:pt x="0" y="463"/>
                    <a:pt x="210" y="503"/>
                    <a:pt x="342" y="503"/>
                  </a:cubicBezTo>
                  <a:lnTo>
                    <a:pt x="432" y="503"/>
                  </a:lnTo>
                  <a:cubicBezTo>
                    <a:pt x="581" y="503"/>
                    <a:pt x="797" y="386"/>
                    <a:pt x="817" y="224"/>
                  </a:cubicBezTo>
                  <a:cubicBezTo>
                    <a:pt x="837" y="44"/>
                    <a:pt x="628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6424425" flipH="1">
              <a:off x="7250293" y="613776"/>
              <a:ext cx="136015" cy="139852"/>
            </a:xfrm>
            <a:custGeom>
              <a:avLst/>
              <a:gdLst/>
              <a:ahLst/>
              <a:cxnLst/>
              <a:rect l="l" t="t" r="r" b="b"/>
              <a:pathLst>
                <a:path w="3403" h="3499" extrusionOk="0">
                  <a:moveTo>
                    <a:pt x="1703" y="101"/>
                  </a:moveTo>
                  <a:cubicBezTo>
                    <a:pt x="1723" y="101"/>
                    <a:pt x="1756" y="105"/>
                    <a:pt x="1812" y="115"/>
                  </a:cubicBezTo>
                  <a:lnTo>
                    <a:pt x="1812" y="115"/>
                  </a:lnTo>
                  <a:cubicBezTo>
                    <a:pt x="1786" y="120"/>
                    <a:pt x="1761" y="124"/>
                    <a:pt x="1736" y="124"/>
                  </a:cubicBezTo>
                  <a:cubicBezTo>
                    <a:pt x="1714" y="124"/>
                    <a:pt x="1692" y="121"/>
                    <a:pt x="1671" y="115"/>
                  </a:cubicBezTo>
                  <a:cubicBezTo>
                    <a:pt x="1674" y="107"/>
                    <a:pt x="1677" y="101"/>
                    <a:pt x="1703" y="101"/>
                  </a:cubicBezTo>
                  <a:close/>
                  <a:moveTo>
                    <a:pt x="1665" y="0"/>
                  </a:moveTo>
                  <a:cubicBezTo>
                    <a:pt x="1598" y="0"/>
                    <a:pt x="1528" y="13"/>
                    <a:pt x="1455" y="35"/>
                  </a:cubicBezTo>
                  <a:cubicBezTo>
                    <a:pt x="1222" y="101"/>
                    <a:pt x="1100" y="317"/>
                    <a:pt x="943" y="493"/>
                  </a:cubicBezTo>
                  <a:cubicBezTo>
                    <a:pt x="721" y="739"/>
                    <a:pt x="462" y="952"/>
                    <a:pt x="342" y="1271"/>
                  </a:cubicBezTo>
                  <a:cubicBezTo>
                    <a:pt x="160" y="1746"/>
                    <a:pt x="0" y="2370"/>
                    <a:pt x="342" y="2812"/>
                  </a:cubicBezTo>
                  <a:cubicBezTo>
                    <a:pt x="660" y="3221"/>
                    <a:pt x="1249" y="3499"/>
                    <a:pt x="1782" y="3499"/>
                  </a:cubicBezTo>
                  <a:cubicBezTo>
                    <a:pt x="1869" y="3499"/>
                    <a:pt x="1954" y="3491"/>
                    <a:pt x="2037" y="3476"/>
                  </a:cubicBezTo>
                  <a:cubicBezTo>
                    <a:pt x="2518" y="3387"/>
                    <a:pt x="2944" y="2825"/>
                    <a:pt x="3160" y="2424"/>
                  </a:cubicBezTo>
                  <a:cubicBezTo>
                    <a:pt x="3402" y="1965"/>
                    <a:pt x="3249" y="1460"/>
                    <a:pt x="3126" y="992"/>
                  </a:cubicBezTo>
                  <a:cubicBezTo>
                    <a:pt x="3027" y="613"/>
                    <a:pt x="2851" y="463"/>
                    <a:pt x="2575" y="217"/>
                  </a:cubicBezTo>
                  <a:cubicBezTo>
                    <a:pt x="2449" y="104"/>
                    <a:pt x="2349" y="35"/>
                    <a:pt x="2170" y="24"/>
                  </a:cubicBezTo>
                  <a:cubicBezTo>
                    <a:pt x="2166" y="24"/>
                    <a:pt x="2163" y="24"/>
                    <a:pt x="2159" y="24"/>
                  </a:cubicBezTo>
                  <a:cubicBezTo>
                    <a:pt x="2082" y="24"/>
                    <a:pt x="2000" y="56"/>
                    <a:pt x="1919" y="83"/>
                  </a:cubicBezTo>
                  <a:lnTo>
                    <a:pt x="1919" y="83"/>
                  </a:lnTo>
                  <a:cubicBezTo>
                    <a:pt x="1842" y="24"/>
                    <a:pt x="1757" y="0"/>
                    <a:pt x="1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10147612">
              <a:off x="1819248" y="180121"/>
              <a:ext cx="1718616" cy="1765895"/>
            </a:xfrm>
            <a:custGeom>
              <a:avLst/>
              <a:gdLst/>
              <a:ahLst/>
              <a:cxnLst/>
              <a:rect l="l" t="t" r="r" b="b"/>
              <a:pathLst>
                <a:path w="32788" h="33690" extrusionOk="0">
                  <a:moveTo>
                    <a:pt x="11724" y="0"/>
                  </a:moveTo>
                  <a:cubicBezTo>
                    <a:pt x="10869" y="0"/>
                    <a:pt x="10018" y="148"/>
                    <a:pt x="9236" y="517"/>
                  </a:cubicBezTo>
                  <a:cubicBezTo>
                    <a:pt x="8685" y="776"/>
                    <a:pt x="8392" y="1041"/>
                    <a:pt x="8316" y="1676"/>
                  </a:cubicBezTo>
                  <a:cubicBezTo>
                    <a:pt x="8180" y="2815"/>
                    <a:pt x="8366" y="3959"/>
                    <a:pt x="8571" y="5081"/>
                  </a:cubicBezTo>
                  <a:cubicBezTo>
                    <a:pt x="8874" y="6722"/>
                    <a:pt x="9748" y="8197"/>
                    <a:pt x="10063" y="9819"/>
                  </a:cubicBezTo>
                  <a:cubicBezTo>
                    <a:pt x="10246" y="10746"/>
                    <a:pt x="10359" y="11693"/>
                    <a:pt x="10522" y="12626"/>
                  </a:cubicBezTo>
                  <a:cubicBezTo>
                    <a:pt x="10748" y="13932"/>
                    <a:pt x="10871" y="15234"/>
                    <a:pt x="10545" y="16529"/>
                  </a:cubicBezTo>
                  <a:cubicBezTo>
                    <a:pt x="10226" y="17792"/>
                    <a:pt x="9712" y="18991"/>
                    <a:pt x="8851" y="19988"/>
                  </a:cubicBezTo>
                  <a:cubicBezTo>
                    <a:pt x="8312" y="20609"/>
                    <a:pt x="7615" y="21028"/>
                    <a:pt x="6987" y="21549"/>
                  </a:cubicBezTo>
                  <a:cubicBezTo>
                    <a:pt x="6369" y="22061"/>
                    <a:pt x="5751" y="22536"/>
                    <a:pt x="5100" y="23004"/>
                  </a:cubicBezTo>
                  <a:cubicBezTo>
                    <a:pt x="4243" y="23622"/>
                    <a:pt x="3396" y="24297"/>
                    <a:pt x="2691" y="25091"/>
                  </a:cubicBezTo>
                  <a:cubicBezTo>
                    <a:pt x="2137" y="25712"/>
                    <a:pt x="1731" y="26427"/>
                    <a:pt x="1270" y="27118"/>
                  </a:cubicBezTo>
                  <a:cubicBezTo>
                    <a:pt x="884" y="27699"/>
                    <a:pt x="449" y="28290"/>
                    <a:pt x="233" y="28968"/>
                  </a:cubicBezTo>
                  <a:cubicBezTo>
                    <a:pt x="0" y="29702"/>
                    <a:pt x="137" y="30383"/>
                    <a:pt x="273" y="31117"/>
                  </a:cubicBezTo>
                  <a:cubicBezTo>
                    <a:pt x="366" y="31606"/>
                    <a:pt x="389" y="31911"/>
                    <a:pt x="645" y="32290"/>
                  </a:cubicBezTo>
                  <a:cubicBezTo>
                    <a:pt x="828" y="32954"/>
                    <a:pt x="1443" y="33320"/>
                    <a:pt x="1691" y="33483"/>
                  </a:cubicBezTo>
                  <a:cubicBezTo>
                    <a:pt x="1934" y="33639"/>
                    <a:pt x="2145" y="33689"/>
                    <a:pt x="2360" y="33689"/>
                  </a:cubicBezTo>
                  <a:cubicBezTo>
                    <a:pt x="2589" y="33689"/>
                    <a:pt x="2824" y="33632"/>
                    <a:pt x="3110" y="33586"/>
                  </a:cubicBezTo>
                  <a:cubicBezTo>
                    <a:pt x="3652" y="33496"/>
                    <a:pt x="4286" y="33516"/>
                    <a:pt x="4704" y="33118"/>
                  </a:cubicBezTo>
                  <a:cubicBezTo>
                    <a:pt x="5306" y="32543"/>
                    <a:pt x="5920" y="31832"/>
                    <a:pt x="6429" y="31171"/>
                  </a:cubicBezTo>
                  <a:cubicBezTo>
                    <a:pt x="6841" y="30626"/>
                    <a:pt x="7156" y="29998"/>
                    <a:pt x="7702" y="29566"/>
                  </a:cubicBezTo>
                  <a:cubicBezTo>
                    <a:pt x="8021" y="29310"/>
                    <a:pt x="8392" y="29121"/>
                    <a:pt x="8738" y="28901"/>
                  </a:cubicBezTo>
                  <a:cubicBezTo>
                    <a:pt x="9814" y="28224"/>
                    <a:pt x="10798" y="27696"/>
                    <a:pt x="12050" y="27367"/>
                  </a:cubicBezTo>
                  <a:cubicBezTo>
                    <a:pt x="13186" y="27068"/>
                    <a:pt x="14372" y="26951"/>
                    <a:pt x="15528" y="26755"/>
                  </a:cubicBezTo>
                  <a:cubicBezTo>
                    <a:pt x="16773" y="26546"/>
                    <a:pt x="18079" y="26380"/>
                    <a:pt x="19356" y="26380"/>
                  </a:cubicBezTo>
                  <a:cubicBezTo>
                    <a:pt x="19561" y="26380"/>
                    <a:pt x="19766" y="26384"/>
                    <a:pt x="19970" y="26393"/>
                  </a:cubicBezTo>
                  <a:cubicBezTo>
                    <a:pt x="21000" y="26442"/>
                    <a:pt x="22014" y="26522"/>
                    <a:pt x="23039" y="26522"/>
                  </a:cubicBezTo>
                  <a:cubicBezTo>
                    <a:pt x="23406" y="26522"/>
                    <a:pt x="23775" y="26512"/>
                    <a:pt x="24146" y="26486"/>
                  </a:cubicBezTo>
                  <a:cubicBezTo>
                    <a:pt x="25508" y="26393"/>
                    <a:pt x="26880" y="26068"/>
                    <a:pt x="28226" y="25845"/>
                  </a:cubicBezTo>
                  <a:cubicBezTo>
                    <a:pt x="29740" y="25596"/>
                    <a:pt x="32698" y="25726"/>
                    <a:pt x="32764" y="23579"/>
                  </a:cubicBezTo>
                  <a:cubicBezTo>
                    <a:pt x="32787" y="22862"/>
                    <a:pt x="32538" y="22091"/>
                    <a:pt x="32425" y="21387"/>
                  </a:cubicBezTo>
                  <a:cubicBezTo>
                    <a:pt x="32376" y="21065"/>
                    <a:pt x="32339" y="20729"/>
                    <a:pt x="32272" y="20410"/>
                  </a:cubicBezTo>
                  <a:cubicBezTo>
                    <a:pt x="32037" y="19271"/>
                    <a:pt x="31724" y="18168"/>
                    <a:pt x="31531" y="17012"/>
                  </a:cubicBezTo>
                  <a:cubicBezTo>
                    <a:pt x="31186" y="14935"/>
                    <a:pt x="30741" y="12832"/>
                    <a:pt x="30701" y="10729"/>
                  </a:cubicBezTo>
                  <a:cubicBezTo>
                    <a:pt x="30681" y="9809"/>
                    <a:pt x="30704" y="8939"/>
                    <a:pt x="30555" y="8035"/>
                  </a:cubicBezTo>
                  <a:cubicBezTo>
                    <a:pt x="30372" y="6926"/>
                    <a:pt x="30073" y="5852"/>
                    <a:pt x="29847" y="4753"/>
                  </a:cubicBezTo>
                  <a:cubicBezTo>
                    <a:pt x="29674" y="3905"/>
                    <a:pt x="29199" y="2740"/>
                    <a:pt x="28558" y="2131"/>
                  </a:cubicBezTo>
                  <a:cubicBezTo>
                    <a:pt x="28079" y="1674"/>
                    <a:pt x="27559" y="1534"/>
                    <a:pt x="27012" y="1534"/>
                  </a:cubicBezTo>
                  <a:cubicBezTo>
                    <a:pt x="26423" y="1534"/>
                    <a:pt x="25804" y="1697"/>
                    <a:pt x="25173" y="1803"/>
                  </a:cubicBezTo>
                  <a:cubicBezTo>
                    <a:pt x="24171" y="1968"/>
                    <a:pt x="22984" y="2340"/>
                    <a:pt x="21924" y="2340"/>
                  </a:cubicBezTo>
                  <a:cubicBezTo>
                    <a:pt x="21705" y="2340"/>
                    <a:pt x="21491" y="2325"/>
                    <a:pt x="21286" y="2287"/>
                  </a:cubicBezTo>
                  <a:cubicBezTo>
                    <a:pt x="19858" y="2032"/>
                    <a:pt x="18383" y="1739"/>
                    <a:pt x="17003" y="1291"/>
                  </a:cubicBezTo>
                  <a:cubicBezTo>
                    <a:pt x="15804" y="902"/>
                    <a:pt x="14642" y="411"/>
                    <a:pt x="13402" y="171"/>
                  </a:cubicBezTo>
                  <a:cubicBezTo>
                    <a:pt x="12853" y="64"/>
                    <a:pt x="12288" y="0"/>
                    <a:pt x="11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10147612">
              <a:off x="1416649" y="15706"/>
              <a:ext cx="2157915" cy="2228100"/>
            </a:xfrm>
            <a:custGeom>
              <a:avLst/>
              <a:gdLst/>
              <a:ahLst/>
              <a:cxnLst/>
              <a:rect l="l" t="t" r="r" b="b"/>
              <a:pathLst>
                <a:path w="41169" h="42508" extrusionOk="0">
                  <a:moveTo>
                    <a:pt x="29429" y="4923"/>
                  </a:moveTo>
                  <a:cubicBezTo>
                    <a:pt x="29623" y="4923"/>
                    <a:pt x="29809" y="5026"/>
                    <a:pt x="29986" y="5233"/>
                  </a:cubicBezTo>
                  <a:lnTo>
                    <a:pt x="30016" y="5253"/>
                  </a:lnTo>
                  <a:cubicBezTo>
                    <a:pt x="30817" y="5641"/>
                    <a:pt x="31601" y="6087"/>
                    <a:pt x="32338" y="6581"/>
                  </a:cubicBezTo>
                  <a:cubicBezTo>
                    <a:pt x="33833" y="7674"/>
                    <a:pt x="35355" y="9136"/>
                    <a:pt x="36731" y="10800"/>
                  </a:cubicBezTo>
                  <a:lnTo>
                    <a:pt x="36913" y="11053"/>
                  </a:lnTo>
                  <a:cubicBezTo>
                    <a:pt x="35418" y="10405"/>
                    <a:pt x="34060" y="9488"/>
                    <a:pt x="32876" y="8322"/>
                  </a:cubicBezTo>
                  <a:cubicBezTo>
                    <a:pt x="31621" y="7263"/>
                    <a:pt x="30412" y="6130"/>
                    <a:pt x="29279" y="4943"/>
                  </a:cubicBezTo>
                  <a:cubicBezTo>
                    <a:pt x="29329" y="4930"/>
                    <a:pt x="29379" y="4923"/>
                    <a:pt x="29429" y="4923"/>
                  </a:cubicBezTo>
                  <a:close/>
                  <a:moveTo>
                    <a:pt x="12043" y="174"/>
                  </a:moveTo>
                  <a:cubicBezTo>
                    <a:pt x="12586" y="174"/>
                    <a:pt x="13166" y="457"/>
                    <a:pt x="13794" y="1027"/>
                  </a:cubicBezTo>
                  <a:lnTo>
                    <a:pt x="17169" y="3319"/>
                  </a:lnTo>
                  <a:lnTo>
                    <a:pt x="21266" y="6857"/>
                  </a:lnTo>
                  <a:lnTo>
                    <a:pt x="25924" y="11708"/>
                  </a:lnTo>
                  <a:cubicBezTo>
                    <a:pt x="28575" y="14601"/>
                    <a:pt x="31007" y="17720"/>
                    <a:pt x="33080" y="20863"/>
                  </a:cubicBezTo>
                  <a:lnTo>
                    <a:pt x="31172" y="20618"/>
                  </a:lnTo>
                  <a:lnTo>
                    <a:pt x="25498" y="18289"/>
                  </a:lnTo>
                  <a:lnTo>
                    <a:pt x="18555" y="14146"/>
                  </a:lnTo>
                  <a:cubicBezTo>
                    <a:pt x="15794" y="12605"/>
                    <a:pt x="13588" y="10495"/>
                    <a:pt x="12000" y="7881"/>
                  </a:cubicBezTo>
                  <a:lnTo>
                    <a:pt x="11986" y="7864"/>
                  </a:lnTo>
                  <a:cubicBezTo>
                    <a:pt x="11054" y="6947"/>
                    <a:pt x="10479" y="5837"/>
                    <a:pt x="10272" y="4572"/>
                  </a:cubicBezTo>
                  <a:lnTo>
                    <a:pt x="10263" y="4541"/>
                  </a:lnTo>
                  <a:cubicBezTo>
                    <a:pt x="9807" y="3754"/>
                    <a:pt x="9721" y="2933"/>
                    <a:pt x="10007" y="2103"/>
                  </a:cubicBezTo>
                  <a:lnTo>
                    <a:pt x="10013" y="2083"/>
                  </a:lnTo>
                  <a:lnTo>
                    <a:pt x="10010" y="2060"/>
                  </a:lnTo>
                  <a:cubicBezTo>
                    <a:pt x="9877" y="1332"/>
                    <a:pt x="10137" y="887"/>
                    <a:pt x="10804" y="701"/>
                  </a:cubicBezTo>
                  <a:lnTo>
                    <a:pt x="10841" y="681"/>
                  </a:lnTo>
                  <a:cubicBezTo>
                    <a:pt x="11223" y="343"/>
                    <a:pt x="11622" y="174"/>
                    <a:pt x="12043" y="174"/>
                  </a:cubicBezTo>
                  <a:close/>
                  <a:moveTo>
                    <a:pt x="9155" y="8634"/>
                  </a:moveTo>
                  <a:cubicBezTo>
                    <a:pt x="9670" y="8634"/>
                    <a:pt x="10162" y="8801"/>
                    <a:pt x="10625" y="9136"/>
                  </a:cubicBezTo>
                  <a:lnTo>
                    <a:pt x="10644" y="9146"/>
                  </a:lnTo>
                  <a:cubicBezTo>
                    <a:pt x="12186" y="9724"/>
                    <a:pt x="13575" y="10618"/>
                    <a:pt x="14774" y="11803"/>
                  </a:cubicBezTo>
                  <a:lnTo>
                    <a:pt x="18568" y="15524"/>
                  </a:lnTo>
                  <a:lnTo>
                    <a:pt x="22292" y="20255"/>
                  </a:lnTo>
                  <a:cubicBezTo>
                    <a:pt x="24385" y="23249"/>
                    <a:pt x="25916" y="26052"/>
                    <a:pt x="26980" y="28833"/>
                  </a:cubicBezTo>
                  <a:cubicBezTo>
                    <a:pt x="24803" y="27570"/>
                    <a:pt x="22738" y="26126"/>
                    <a:pt x="20804" y="24514"/>
                  </a:cubicBezTo>
                  <a:cubicBezTo>
                    <a:pt x="18495" y="22983"/>
                    <a:pt x="16362" y="21186"/>
                    <a:pt x="14449" y="19166"/>
                  </a:cubicBezTo>
                  <a:cubicBezTo>
                    <a:pt x="12748" y="17853"/>
                    <a:pt x="11299" y="16279"/>
                    <a:pt x="10133" y="14471"/>
                  </a:cubicBezTo>
                  <a:cubicBezTo>
                    <a:pt x="8927" y="13229"/>
                    <a:pt x="8127" y="11737"/>
                    <a:pt x="7757" y="10040"/>
                  </a:cubicBezTo>
                  <a:lnTo>
                    <a:pt x="8179" y="8824"/>
                  </a:lnTo>
                  <a:cubicBezTo>
                    <a:pt x="8512" y="8697"/>
                    <a:pt x="8838" y="8634"/>
                    <a:pt x="9155" y="8634"/>
                  </a:cubicBezTo>
                  <a:close/>
                  <a:moveTo>
                    <a:pt x="15329" y="12102"/>
                  </a:moveTo>
                  <a:cubicBezTo>
                    <a:pt x="16279" y="12927"/>
                    <a:pt x="17325" y="13661"/>
                    <a:pt x="18469" y="14295"/>
                  </a:cubicBezTo>
                  <a:lnTo>
                    <a:pt x="25418" y="18445"/>
                  </a:lnTo>
                  <a:lnTo>
                    <a:pt x="31116" y="20784"/>
                  </a:lnTo>
                  <a:lnTo>
                    <a:pt x="33206" y="21056"/>
                  </a:lnTo>
                  <a:cubicBezTo>
                    <a:pt x="33813" y="21986"/>
                    <a:pt x="34388" y="22917"/>
                    <a:pt x="34929" y="23843"/>
                  </a:cubicBezTo>
                  <a:cubicBezTo>
                    <a:pt x="35594" y="24793"/>
                    <a:pt x="36116" y="25830"/>
                    <a:pt x="36481" y="26923"/>
                  </a:cubicBezTo>
                  <a:lnTo>
                    <a:pt x="36491" y="26943"/>
                  </a:lnTo>
                  <a:cubicBezTo>
                    <a:pt x="37122" y="27920"/>
                    <a:pt x="37229" y="28979"/>
                    <a:pt x="36807" y="30092"/>
                  </a:cubicBezTo>
                  <a:lnTo>
                    <a:pt x="35319" y="31166"/>
                  </a:lnTo>
                  <a:lnTo>
                    <a:pt x="33033" y="31338"/>
                  </a:lnTo>
                  <a:lnTo>
                    <a:pt x="29754" y="30318"/>
                  </a:lnTo>
                  <a:cubicBezTo>
                    <a:pt x="28900" y="29899"/>
                    <a:pt x="28056" y="29451"/>
                    <a:pt x="27229" y="28979"/>
                  </a:cubicBezTo>
                  <a:cubicBezTo>
                    <a:pt x="27219" y="28956"/>
                    <a:pt x="27206" y="28933"/>
                    <a:pt x="27192" y="28906"/>
                  </a:cubicBezTo>
                  <a:cubicBezTo>
                    <a:pt x="26129" y="26072"/>
                    <a:pt x="24575" y="23209"/>
                    <a:pt x="22435" y="20149"/>
                  </a:cubicBezTo>
                  <a:lnTo>
                    <a:pt x="18701" y="15408"/>
                  </a:lnTo>
                  <a:lnTo>
                    <a:pt x="15329" y="12102"/>
                  </a:lnTo>
                  <a:close/>
                  <a:moveTo>
                    <a:pt x="5160" y="18377"/>
                  </a:moveTo>
                  <a:cubicBezTo>
                    <a:pt x="5501" y="18377"/>
                    <a:pt x="5793" y="18564"/>
                    <a:pt x="6046" y="18939"/>
                  </a:cubicBezTo>
                  <a:lnTo>
                    <a:pt x="6070" y="18963"/>
                  </a:lnTo>
                  <a:cubicBezTo>
                    <a:pt x="7312" y="19820"/>
                    <a:pt x="8438" y="20850"/>
                    <a:pt x="9419" y="22029"/>
                  </a:cubicBezTo>
                  <a:cubicBezTo>
                    <a:pt x="11179" y="23817"/>
                    <a:pt x="13047" y="25724"/>
                    <a:pt x="14807" y="27697"/>
                  </a:cubicBezTo>
                  <a:cubicBezTo>
                    <a:pt x="16362" y="29441"/>
                    <a:pt x="18123" y="31501"/>
                    <a:pt x="19335" y="33916"/>
                  </a:cubicBezTo>
                  <a:cubicBezTo>
                    <a:pt x="19498" y="34132"/>
                    <a:pt x="19631" y="34361"/>
                    <a:pt x="19731" y="34601"/>
                  </a:cubicBezTo>
                  <a:cubicBezTo>
                    <a:pt x="17541" y="33534"/>
                    <a:pt x="15534" y="32159"/>
                    <a:pt x="13751" y="30511"/>
                  </a:cubicBezTo>
                  <a:cubicBezTo>
                    <a:pt x="12419" y="29521"/>
                    <a:pt x="11189" y="28385"/>
                    <a:pt x="10090" y="27126"/>
                  </a:cubicBezTo>
                  <a:cubicBezTo>
                    <a:pt x="8993" y="26146"/>
                    <a:pt x="8030" y="25026"/>
                    <a:pt x="7222" y="23787"/>
                  </a:cubicBezTo>
                  <a:cubicBezTo>
                    <a:pt x="6170" y="22578"/>
                    <a:pt x="5369" y="21192"/>
                    <a:pt x="4838" y="19671"/>
                  </a:cubicBezTo>
                  <a:lnTo>
                    <a:pt x="4741" y="18461"/>
                  </a:lnTo>
                  <a:cubicBezTo>
                    <a:pt x="4888" y="18405"/>
                    <a:pt x="5028" y="18377"/>
                    <a:pt x="5160" y="18377"/>
                  </a:cubicBezTo>
                  <a:close/>
                  <a:moveTo>
                    <a:pt x="12039" y="0"/>
                  </a:moveTo>
                  <a:cubicBezTo>
                    <a:pt x="11584" y="0"/>
                    <a:pt x="11149" y="179"/>
                    <a:pt x="10738" y="538"/>
                  </a:cubicBezTo>
                  <a:cubicBezTo>
                    <a:pt x="10000" y="751"/>
                    <a:pt x="9694" y="1266"/>
                    <a:pt x="9830" y="2070"/>
                  </a:cubicBezTo>
                  <a:cubicBezTo>
                    <a:pt x="9542" y="2937"/>
                    <a:pt x="9631" y="3794"/>
                    <a:pt x="10103" y="4615"/>
                  </a:cubicBezTo>
                  <a:cubicBezTo>
                    <a:pt x="10316" y="5910"/>
                    <a:pt x="10904" y="7043"/>
                    <a:pt x="11854" y="7980"/>
                  </a:cubicBezTo>
                  <a:cubicBezTo>
                    <a:pt x="12541" y="9112"/>
                    <a:pt x="13342" y="10146"/>
                    <a:pt x="14252" y="11086"/>
                  </a:cubicBezTo>
                  <a:cubicBezTo>
                    <a:pt x="13196" y="10176"/>
                    <a:pt x="12010" y="9471"/>
                    <a:pt x="10718" y="8986"/>
                  </a:cubicBezTo>
                  <a:cubicBezTo>
                    <a:pt x="10226" y="8635"/>
                    <a:pt x="9706" y="8458"/>
                    <a:pt x="9160" y="8458"/>
                  </a:cubicBezTo>
                  <a:cubicBezTo>
                    <a:pt x="8809" y="8458"/>
                    <a:pt x="8447" y="8531"/>
                    <a:pt x="8076" y="8678"/>
                  </a:cubicBezTo>
                  <a:lnTo>
                    <a:pt x="8040" y="8691"/>
                  </a:lnTo>
                  <a:lnTo>
                    <a:pt x="7575" y="10029"/>
                  </a:lnTo>
                  <a:lnTo>
                    <a:pt x="7578" y="10053"/>
                  </a:lnTo>
                  <a:cubicBezTo>
                    <a:pt x="7954" y="11794"/>
                    <a:pt x="8771" y="13318"/>
                    <a:pt x="9997" y="14578"/>
                  </a:cubicBezTo>
                  <a:cubicBezTo>
                    <a:pt x="11163" y="16388"/>
                    <a:pt x="12624" y="17979"/>
                    <a:pt x="14332" y="19295"/>
                  </a:cubicBezTo>
                  <a:cubicBezTo>
                    <a:pt x="16242" y="21315"/>
                    <a:pt x="18389" y="23122"/>
                    <a:pt x="20701" y="24654"/>
                  </a:cubicBezTo>
                  <a:cubicBezTo>
                    <a:pt x="22694" y="26319"/>
                    <a:pt x="24834" y="27807"/>
                    <a:pt x="27096" y="29105"/>
                  </a:cubicBezTo>
                  <a:cubicBezTo>
                    <a:pt x="27508" y="29956"/>
                    <a:pt x="27738" y="30867"/>
                    <a:pt x="27781" y="31813"/>
                  </a:cubicBezTo>
                  <a:lnTo>
                    <a:pt x="27784" y="31840"/>
                  </a:lnTo>
                  <a:cubicBezTo>
                    <a:pt x="28069" y="32664"/>
                    <a:pt x="28056" y="33484"/>
                    <a:pt x="27741" y="34285"/>
                  </a:cubicBezTo>
                  <a:lnTo>
                    <a:pt x="27734" y="34318"/>
                  </a:lnTo>
                  <a:cubicBezTo>
                    <a:pt x="27738" y="35332"/>
                    <a:pt x="27249" y="36016"/>
                    <a:pt x="26239" y="36401"/>
                  </a:cubicBezTo>
                  <a:lnTo>
                    <a:pt x="23774" y="36178"/>
                  </a:lnTo>
                  <a:lnTo>
                    <a:pt x="19967" y="34717"/>
                  </a:lnTo>
                  <a:cubicBezTo>
                    <a:pt x="19967" y="34717"/>
                    <a:pt x="19964" y="34714"/>
                    <a:pt x="19960" y="34714"/>
                  </a:cubicBezTo>
                  <a:cubicBezTo>
                    <a:pt x="19850" y="34398"/>
                    <a:pt x="19691" y="34099"/>
                    <a:pt x="19485" y="33823"/>
                  </a:cubicBezTo>
                  <a:cubicBezTo>
                    <a:pt x="18272" y="31405"/>
                    <a:pt x="16502" y="29332"/>
                    <a:pt x="14940" y="27581"/>
                  </a:cubicBezTo>
                  <a:cubicBezTo>
                    <a:pt x="13176" y="25604"/>
                    <a:pt x="11309" y="23694"/>
                    <a:pt x="9548" y="21913"/>
                  </a:cubicBezTo>
                  <a:cubicBezTo>
                    <a:pt x="8568" y="20730"/>
                    <a:pt x="7435" y="19691"/>
                    <a:pt x="6183" y="18827"/>
                  </a:cubicBezTo>
                  <a:cubicBezTo>
                    <a:pt x="5897" y="18412"/>
                    <a:pt x="5555" y="18203"/>
                    <a:pt x="5163" y="18203"/>
                  </a:cubicBezTo>
                  <a:cubicBezTo>
                    <a:pt x="4990" y="18203"/>
                    <a:pt x="4807" y="18244"/>
                    <a:pt x="4615" y="18325"/>
                  </a:cubicBezTo>
                  <a:lnTo>
                    <a:pt x="4555" y="18349"/>
                  </a:lnTo>
                  <a:lnTo>
                    <a:pt x="4665" y="19697"/>
                  </a:lnTo>
                  <a:lnTo>
                    <a:pt x="4668" y="19717"/>
                  </a:lnTo>
                  <a:cubicBezTo>
                    <a:pt x="5206" y="21265"/>
                    <a:pt x="6020" y="22674"/>
                    <a:pt x="7083" y="23893"/>
                  </a:cubicBezTo>
                  <a:cubicBezTo>
                    <a:pt x="7894" y="25135"/>
                    <a:pt x="8864" y="26265"/>
                    <a:pt x="9964" y="27248"/>
                  </a:cubicBezTo>
                  <a:cubicBezTo>
                    <a:pt x="11066" y="28511"/>
                    <a:pt x="12305" y="29654"/>
                    <a:pt x="13638" y="30647"/>
                  </a:cubicBezTo>
                  <a:cubicBezTo>
                    <a:pt x="15471" y="32342"/>
                    <a:pt x="17548" y="33750"/>
                    <a:pt x="19817" y="34840"/>
                  </a:cubicBezTo>
                  <a:cubicBezTo>
                    <a:pt x="19890" y="35065"/>
                    <a:pt x="19937" y="35301"/>
                    <a:pt x="19953" y="35544"/>
                  </a:cubicBezTo>
                  <a:lnTo>
                    <a:pt x="19967" y="35584"/>
                  </a:lnTo>
                  <a:cubicBezTo>
                    <a:pt x="20156" y="35913"/>
                    <a:pt x="20129" y="36186"/>
                    <a:pt x="19880" y="36418"/>
                  </a:cubicBezTo>
                  <a:lnTo>
                    <a:pt x="19864" y="36448"/>
                  </a:lnTo>
                  <a:cubicBezTo>
                    <a:pt x="19688" y="36832"/>
                    <a:pt x="19380" y="37020"/>
                    <a:pt x="18928" y="37020"/>
                  </a:cubicBezTo>
                  <a:cubicBezTo>
                    <a:pt x="18840" y="37020"/>
                    <a:pt x="18747" y="37013"/>
                    <a:pt x="18648" y="36999"/>
                  </a:cubicBezTo>
                  <a:lnTo>
                    <a:pt x="16804" y="36764"/>
                  </a:lnTo>
                  <a:lnTo>
                    <a:pt x="14645" y="35942"/>
                  </a:lnTo>
                  <a:cubicBezTo>
                    <a:pt x="13312" y="35292"/>
                    <a:pt x="12090" y="34455"/>
                    <a:pt x="11000" y="33451"/>
                  </a:cubicBezTo>
                  <a:cubicBezTo>
                    <a:pt x="9694" y="32385"/>
                    <a:pt x="8435" y="31225"/>
                    <a:pt x="7216" y="30106"/>
                  </a:cubicBezTo>
                  <a:cubicBezTo>
                    <a:pt x="6549" y="29488"/>
                    <a:pt x="5854" y="28853"/>
                    <a:pt x="5166" y="28242"/>
                  </a:cubicBezTo>
                  <a:cubicBezTo>
                    <a:pt x="4173" y="27275"/>
                    <a:pt x="3076" y="26408"/>
                    <a:pt x="1900" y="25670"/>
                  </a:cubicBezTo>
                  <a:lnTo>
                    <a:pt x="711" y="25298"/>
                  </a:lnTo>
                  <a:lnTo>
                    <a:pt x="672" y="25348"/>
                  </a:lnTo>
                  <a:cubicBezTo>
                    <a:pt x="113" y="26119"/>
                    <a:pt x="0" y="27000"/>
                    <a:pt x="339" y="27963"/>
                  </a:cubicBezTo>
                  <a:cubicBezTo>
                    <a:pt x="549" y="29691"/>
                    <a:pt x="1150" y="31308"/>
                    <a:pt x="2123" y="32763"/>
                  </a:cubicBezTo>
                  <a:cubicBezTo>
                    <a:pt x="3067" y="34424"/>
                    <a:pt x="4173" y="36002"/>
                    <a:pt x="5419" y="37457"/>
                  </a:cubicBezTo>
                  <a:cubicBezTo>
                    <a:pt x="5914" y="37906"/>
                    <a:pt x="6389" y="38385"/>
                    <a:pt x="6834" y="38883"/>
                  </a:cubicBezTo>
                  <a:cubicBezTo>
                    <a:pt x="6974" y="39032"/>
                    <a:pt x="7110" y="39182"/>
                    <a:pt x="7249" y="39335"/>
                  </a:cubicBezTo>
                  <a:cubicBezTo>
                    <a:pt x="8229" y="40398"/>
                    <a:pt x="9246" y="41497"/>
                    <a:pt x="10518" y="42245"/>
                  </a:cubicBezTo>
                  <a:cubicBezTo>
                    <a:pt x="10761" y="42388"/>
                    <a:pt x="10963" y="42508"/>
                    <a:pt x="11189" y="42508"/>
                  </a:cubicBezTo>
                  <a:cubicBezTo>
                    <a:pt x="11325" y="42508"/>
                    <a:pt x="11472" y="42465"/>
                    <a:pt x="11638" y="42358"/>
                  </a:cubicBezTo>
                  <a:lnTo>
                    <a:pt x="11545" y="42209"/>
                  </a:lnTo>
                  <a:cubicBezTo>
                    <a:pt x="11408" y="42295"/>
                    <a:pt x="11295" y="42331"/>
                    <a:pt x="11187" y="42331"/>
                  </a:cubicBezTo>
                  <a:cubicBezTo>
                    <a:pt x="11011" y="42331"/>
                    <a:pt x="10846" y="42235"/>
                    <a:pt x="10608" y="42095"/>
                  </a:cubicBezTo>
                  <a:cubicBezTo>
                    <a:pt x="9355" y="41358"/>
                    <a:pt x="8352" y="40268"/>
                    <a:pt x="7379" y="39215"/>
                  </a:cubicBezTo>
                  <a:cubicBezTo>
                    <a:pt x="7239" y="39062"/>
                    <a:pt x="7100" y="38912"/>
                    <a:pt x="6963" y="38763"/>
                  </a:cubicBezTo>
                  <a:cubicBezTo>
                    <a:pt x="6515" y="38262"/>
                    <a:pt x="6037" y="37780"/>
                    <a:pt x="5545" y="37338"/>
                  </a:cubicBezTo>
                  <a:cubicBezTo>
                    <a:pt x="4312" y="35896"/>
                    <a:pt x="3216" y="34328"/>
                    <a:pt x="2273" y="32670"/>
                  </a:cubicBezTo>
                  <a:cubicBezTo>
                    <a:pt x="1313" y="31229"/>
                    <a:pt x="718" y="29637"/>
                    <a:pt x="512" y="27933"/>
                  </a:cubicBezTo>
                  <a:lnTo>
                    <a:pt x="505" y="27913"/>
                  </a:lnTo>
                  <a:cubicBezTo>
                    <a:pt x="193" y="27026"/>
                    <a:pt x="282" y="26215"/>
                    <a:pt x="778" y="25501"/>
                  </a:cubicBezTo>
                  <a:lnTo>
                    <a:pt x="1817" y="25827"/>
                  </a:lnTo>
                  <a:cubicBezTo>
                    <a:pt x="2977" y="26558"/>
                    <a:pt x="4063" y="27411"/>
                    <a:pt x="5046" y="28372"/>
                  </a:cubicBezTo>
                  <a:cubicBezTo>
                    <a:pt x="5738" y="28983"/>
                    <a:pt x="6429" y="29620"/>
                    <a:pt x="7096" y="30235"/>
                  </a:cubicBezTo>
                  <a:cubicBezTo>
                    <a:pt x="8319" y="31355"/>
                    <a:pt x="9582" y="32518"/>
                    <a:pt x="10884" y="33584"/>
                  </a:cubicBezTo>
                  <a:cubicBezTo>
                    <a:pt x="11983" y="34594"/>
                    <a:pt x="13219" y="35441"/>
                    <a:pt x="14574" y="36102"/>
                  </a:cubicBezTo>
                  <a:lnTo>
                    <a:pt x="16750" y="36930"/>
                  </a:lnTo>
                  <a:lnTo>
                    <a:pt x="18624" y="37172"/>
                  </a:lnTo>
                  <a:cubicBezTo>
                    <a:pt x="18731" y="37188"/>
                    <a:pt x="18833" y="37196"/>
                    <a:pt x="18930" y="37196"/>
                  </a:cubicBezTo>
                  <a:cubicBezTo>
                    <a:pt x="19445" y="37196"/>
                    <a:pt x="19809" y="36973"/>
                    <a:pt x="20013" y="36534"/>
                  </a:cubicBezTo>
                  <a:cubicBezTo>
                    <a:pt x="20306" y="36252"/>
                    <a:pt x="20342" y="35899"/>
                    <a:pt x="20126" y="35511"/>
                  </a:cubicBezTo>
                  <a:cubicBezTo>
                    <a:pt x="20110" y="35312"/>
                    <a:pt x="20076" y="35116"/>
                    <a:pt x="20027" y="34926"/>
                  </a:cubicBezTo>
                  <a:lnTo>
                    <a:pt x="20027" y="34926"/>
                  </a:lnTo>
                  <a:lnTo>
                    <a:pt x="23721" y="36345"/>
                  </a:lnTo>
                  <a:lnTo>
                    <a:pt x="26262" y="36580"/>
                  </a:lnTo>
                  <a:lnTo>
                    <a:pt x="26282" y="36574"/>
                  </a:lnTo>
                  <a:cubicBezTo>
                    <a:pt x="27359" y="36166"/>
                    <a:pt x="27907" y="35415"/>
                    <a:pt x="27910" y="34335"/>
                  </a:cubicBezTo>
                  <a:cubicBezTo>
                    <a:pt x="28232" y="33504"/>
                    <a:pt x="28249" y="32647"/>
                    <a:pt x="27953" y="31793"/>
                  </a:cubicBezTo>
                  <a:cubicBezTo>
                    <a:pt x="27913" y="30910"/>
                    <a:pt x="27710" y="30053"/>
                    <a:pt x="27359" y="29252"/>
                  </a:cubicBezTo>
                  <a:lnTo>
                    <a:pt x="27359" y="29252"/>
                  </a:lnTo>
                  <a:cubicBezTo>
                    <a:pt x="28123" y="29683"/>
                    <a:pt x="28900" y="30096"/>
                    <a:pt x="29691" y="30481"/>
                  </a:cubicBezTo>
                  <a:lnTo>
                    <a:pt x="33013" y="31514"/>
                  </a:lnTo>
                  <a:lnTo>
                    <a:pt x="35381" y="31338"/>
                  </a:lnTo>
                  <a:lnTo>
                    <a:pt x="36953" y="30206"/>
                  </a:lnTo>
                  <a:lnTo>
                    <a:pt x="36963" y="30182"/>
                  </a:lnTo>
                  <a:cubicBezTo>
                    <a:pt x="37411" y="29006"/>
                    <a:pt x="37305" y="27886"/>
                    <a:pt x="36644" y="26860"/>
                  </a:cubicBezTo>
                  <a:cubicBezTo>
                    <a:pt x="36275" y="25750"/>
                    <a:pt x="35747" y="24704"/>
                    <a:pt x="35076" y="23751"/>
                  </a:cubicBezTo>
                  <a:cubicBezTo>
                    <a:pt x="34561" y="22863"/>
                    <a:pt x="34012" y="21973"/>
                    <a:pt x="33434" y="21086"/>
                  </a:cubicBezTo>
                  <a:lnTo>
                    <a:pt x="33434" y="21086"/>
                  </a:lnTo>
                  <a:lnTo>
                    <a:pt x="34983" y="21285"/>
                  </a:lnTo>
                  <a:cubicBezTo>
                    <a:pt x="35125" y="21295"/>
                    <a:pt x="35265" y="21300"/>
                    <a:pt x="35403" y="21300"/>
                  </a:cubicBezTo>
                  <a:cubicBezTo>
                    <a:pt x="36653" y="21300"/>
                    <a:pt x="37752" y="20907"/>
                    <a:pt x="38670" y="20129"/>
                  </a:cubicBezTo>
                  <a:cubicBezTo>
                    <a:pt x="39355" y="19893"/>
                    <a:pt x="39747" y="19418"/>
                    <a:pt x="39843" y="18720"/>
                  </a:cubicBezTo>
                  <a:cubicBezTo>
                    <a:pt x="40192" y="18146"/>
                    <a:pt x="40259" y="17524"/>
                    <a:pt x="40043" y="16874"/>
                  </a:cubicBezTo>
                  <a:cubicBezTo>
                    <a:pt x="40020" y="15621"/>
                    <a:pt x="39618" y="14451"/>
                    <a:pt x="38850" y="13398"/>
                  </a:cubicBezTo>
                  <a:lnTo>
                    <a:pt x="37528" y="11591"/>
                  </a:lnTo>
                  <a:lnTo>
                    <a:pt x="37528" y="11591"/>
                  </a:lnTo>
                  <a:cubicBezTo>
                    <a:pt x="38242" y="11937"/>
                    <a:pt x="39013" y="12129"/>
                    <a:pt x="39830" y="12159"/>
                  </a:cubicBezTo>
                  <a:cubicBezTo>
                    <a:pt x="39873" y="12161"/>
                    <a:pt x="39915" y="12161"/>
                    <a:pt x="39958" y="12161"/>
                  </a:cubicBezTo>
                  <a:cubicBezTo>
                    <a:pt x="40375" y="12161"/>
                    <a:pt x="40780" y="12087"/>
                    <a:pt x="41168" y="11940"/>
                  </a:cubicBezTo>
                  <a:lnTo>
                    <a:pt x="41102" y="11774"/>
                  </a:lnTo>
                  <a:cubicBezTo>
                    <a:pt x="40740" y="11915"/>
                    <a:pt x="40358" y="11985"/>
                    <a:pt x="39964" y="11985"/>
                  </a:cubicBezTo>
                  <a:cubicBezTo>
                    <a:pt x="39922" y="11985"/>
                    <a:pt x="39880" y="11984"/>
                    <a:pt x="39837" y="11983"/>
                  </a:cubicBezTo>
                  <a:cubicBezTo>
                    <a:pt x="38930" y="11950"/>
                    <a:pt x="38079" y="11711"/>
                    <a:pt x="37292" y="11272"/>
                  </a:cubicBezTo>
                  <a:lnTo>
                    <a:pt x="36870" y="10694"/>
                  </a:lnTo>
                  <a:cubicBezTo>
                    <a:pt x="35481" y="9013"/>
                    <a:pt x="33949" y="7542"/>
                    <a:pt x="32442" y="6438"/>
                  </a:cubicBezTo>
                  <a:cubicBezTo>
                    <a:pt x="31697" y="5940"/>
                    <a:pt x="30913" y="5492"/>
                    <a:pt x="30106" y="5103"/>
                  </a:cubicBezTo>
                  <a:cubicBezTo>
                    <a:pt x="29896" y="4866"/>
                    <a:pt x="29671" y="4747"/>
                    <a:pt x="29432" y="4747"/>
                  </a:cubicBezTo>
                  <a:cubicBezTo>
                    <a:pt x="29318" y="4747"/>
                    <a:pt x="29202" y="4774"/>
                    <a:pt x="29083" y="4827"/>
                  </a:cubicBezTo>
                  <a:lnTo>
                    <a:pt x="28969" y="4877"/>
                  </a:lnTo>
                  <a:lnTo>
                    <a:pt x="29056" y="4966"/>
                  </a:lnTo>
                  <a:cubicBezTo>
                    <a:pt x="30222" y="6193"/>
                    <a:pt x="31468" y="7365"/>
                    <a:pt x="32757" y="8451"/>
                  </a:cubicBezTo>
                  <a:cubicBezTo>
                    <a:pt x="33966" y="9641"/>
                    <a:pt x="35358" y="10578"/>
                    <a:pt x="36883" y="11229"/>
                  </a:cubicBezTo>
                  <a:cubicBezTo>
                    <a:pt x="36979" y="11289"/>
                    <a:pt x="37076" y="11349"/>
                    <a:pt x="37172" y="11405"/>
                  </a:cubicBezTo>
                  <a:lnTo>
                    <a:pt x="38707" y="13502"/>
                  </a:lnTo>
                  <a:cubicBezTo>
                    <a:pt x="39458" y="14528"/>
                    <a:pt x="39847" y="15667"/>
                    <a:pt x="39866" y="16890"/>
                  </a:cubicBezTo>
                  <a:lnTo>
                    <a:pt x="39870" y="16917"/>
                  </a:lnTo>
                  <a:cubicBezTo>
                    <a:pt x="40079" y="17524"/>
                    <a:pt x="40016" y="18106"/>
                    <a:pt x="39684" y="18644"/>
                  </a:cubicBezTo>
                  <a:lnTo>
                    <a:pt x="39670" y="18680"/>
                  </a:lnTo>
                  <a:cubicBezTo>
                    <a:pt x="39587" y="19329"/>
                    <a:pt x="39235" y="19754"/>
                    <a:pt x="38601" y="19970"/>
                  </a:cubicBezTo>
                  <a:lnTo>
                    <a:pt x="38571" y="19986"/>
                  </a:lnTo>
                  <a:cubicBezTo>
                    <a:pt x="37683" y="20743"/>
                    <a:pt x="36616" y="21123"/>
                    <a:pt x="35406" y="21123"/>
                  </a:cubicBezTo>
                  <a:cubicBezTo>
                    <a:pt x="35272" y="21123"/>
                    <a:pt x="35137" y="21118"/>
                    <a:pt x="35000" y="21109"/>
                  </a:cubicBezTo>
                  <a:lnTo>
                    <a:pt x="33308" y="20893"/>
                  </a:lnTo>
                  <a:cubicBezTo>
                    <a:pt x="31215" y="17700"/>
                    <a:pt x="28744" y="14528"/>
                    <a:pt x="26050" y="11588"/>
                  </a:cubicBezTo>
                  <a:lnTo>
                    <a:pt x="21388" y="6728"/>
                  </a:lnTo>
                  <a:lnTo>
                    <a:pt x="17279" y="3183"/>
                  </a:lnTo>
                  <a:lnTo>
                    <a:pt x="13900" y="887"/>
                  </a:lnTo>
                  <a:cubicBezTo>
                    <a:pt x="13248" y="296"/>
                    <a:pt x="12626" y="0"/>
                    <a:pt x="1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353954" flipH="1">
              <a:off x="336837" y="160081"/>
              <a:ext cx="1679594" cy="2551073"/>
            </a:xfrm>
            <a:custGeom>
              <a:avLst/>
              <a:gdLst/>
              <a:ahLst/>
              <a:cxnLst/>
              <a:rect l="l" t="t" r="r" b="b"/>
              <a:pathLst>
                <a:path w="40714" h="61839" extrusionOk="0">
                  <a:moveTo>
                    <a:pt x="33585" y="61136"/>
                  </a:moveTo>
                  <a:cubicBezTo>
                    <a:pt x="33560" y="61136"/>
                    <a:pt x="33655" y="61207"/>
                    <a:pt x="33962" y="61409"/>
                  </a:cubicBezTo>
                  <a:cubicBezTo>
                    <a:pt x="33881" y="61348"/>
                    <a:pt x="33805" y="61276"/>
                    <a:pt x="33734" y="61198"/>
                  </a:cubicBezTo>
                  <a:lnTo>
                    <a:pt x="33734" y="61198"/>
                  </a:lnTo>
                  <a:cubicBezTo>
                    <a:pt x="33655" y="61160"/>
                    <a:pt x="33600" y="61136"/>
                    <a:pt x="33585" y="61136"/>
                  </a:cubicBezTo>
                  <a:close/>
                  <a:moveTo>
                    <a:pt x="13592" y="0"/>
                  </a:moveTo>
                  <a:cubicBezTo>
                    <a:pt x="13427" y="0"/>
                    <a:pt x="13263" y="5"/>
                    <a:pt x="13099" y="14"/>
                  </a:cubicBezTo>
                  <a:cubicBezTo>
                    <a:pt x="11801" y="91"/>
                    <a:pt x="10521" y="356"/>
                    <a:pt x="9229" y="450"/>
                  </a:cubicBezTo>
                  <a:cubicBezTo>
                    <a:pt x="8621" y="493"/>
                    <a:pt x="8624" y="456"/>
                    <a:pt x="8295" y="1094"/>
                  </a:cubicBezTo>
                  <a:cubicBezTo>
                    <a:pt x="7684" y="2280"/>
                    <a:pt x="7351" y="3555"/>
                    <a:pt x="6890" y="4798"/>
                  </a:cubicBezTo>
                  <a:cubicBezTo>
                    <a:pt x="6368" y="6200"/>
                    <a:pt x="5940" y="7635"/>
                    <a:pt x="5415" y="9031"/>
                  </a:cubicBezTo>
                  <a:cubicBezTo>
                    <a:pt x="4887" y="10423"/>
                    <a:pt x="4309" y="11775"/>
                    <a:pt x="3900" y="13210"/>
                  </a:cubicBezTo>
                  <a:cubicBezTo>
                    <a:pt x="2764" y="17194"/>
                    <a:pt x="2193" y="21346"/>
                    <a:pt x="943" y="25293"/>
                  </a:cubicBezTo>
                  <a:cubicBezTo>
                    <a:pt x="790" y="25771"/>
                    <a:pt x="644" y="26313"/>
                    <a:pt x="462" y="26785"/>
                  </a:cubicBezTo>
                  <a:cubicBezTo>
                    <a:pt x="455" y="26805"/>
                    <a:pt x="103" y="27372"/>
                    <a:pt x="73" y="27512"/>
                  </a:cubicBezTo>
                  <a:cubicBezTo>
                    <a:pt x="0" y="27867"/>
                    <a:pt x="50" y="27967"/>
                    <a:pt x="226" y="28266"/>
                  </a:cubicBezTo>
                  <a:cubicBezTo>
                    <a:pt x="830" y="29289"/>
                    <a:pt x="1724" y="30259"/>
                    <a:pt x="2618" y="31136"/>
                  </a:cubicBezTo>
                  <a:cubicBezTo>
                    <a:pt x="3472" y="31970"/>
                    <a:pt x="4146" y="32901"/>
                    <a:pt x="4873" y="33841"/>
                  </a:cubicBezTo>
                  <a:cubicBezTo>
                    <a:pt x="5661" y="34858"/>
                    <a:pt x="6647" y="35735"/>
                    <a:pt x="7521" y="36678"/>
                  </a:cubicBezTo>
                  <a:cubicBezTo>
                    <a:pt x="8129" y="37339"/>
                    <a:pt x="8644" y="38087"/>
                    <a:pt x="9352" y="38651"/>
                  </a:cubicBezTo>
                  <a:cubicBezTo>
                    <a:pt x="9907" y="39096"/>
                    <a:pt x="10498" y="39512"/>
                    <a:pt x="11059" y="39947"/>
                  </a:cubicBezTo>
                  <a:cubicBezTo>
                    <a:pt x="12322" y="40934"/>
                    <a:pt x="13491" y="42030"/>
                    <a:pt x="14757" y="43013"/>
                  </a:cubicBezTo>
                  <a:cubicBezTo>
                    <a:pt x="16116" y="44070"/>
                    <a:pt x="17408" y="45272"/>
                    <a:pt x="18837" y="46239"/>
                  </a:cubicBezTo>
                  <a:cubicBezTo>
                    <a:pt x="20116" y="47100"/>
                    <a:pt x="21305" y="47990"/>
                    <a:pt x="22428" y="49053"/>
                  </a:cubicBezTo>
                  <a:cubicBezTo>
                    <a:pt x="25242" y="51718"/>
                    <a:pt x="27770" y="54638"/>
                    <a:pt x="30431" y="57451"/>
                  </a:cubicBezTo>
                  <a:cubicBezTo>
                    <a:pt x="31364" y="58435"/>
                    <a:pt x="32195" y="59521"/>
                    <a:pt x="33142" y="60488"/>
                  </a:cubicBezTo>
                  <a:cubicBezTo>
                    <a:pt x="33349" y="60698"/>
                    <a:pt x="33527" y="60973"/>
                    <a:pt x="33734" y="61198"/>
                  </a:cubicBezTo>
                  <a:lnTo>
                    <a:pt x="33734" y="61198"/>
                  </a:lnTo>
                  <a:cubicBezTo>
                    <a:pt x="33853" y="61255"/>
                    <a:pt x="34024" y="61342"/>
                    <a:pt x="34181" y="61418"/>
                  </a:cubicBezTo>
                  <a:cubicBezTo>
                    <a:pt x="34323" y="61487"/>
                    <a:pt x="34848" y="61839"/>
                    <a:pt x="35110" y="61839"/>
                  </a:cubicBezTo>
                  <a:cubicBezTo>
                    <a:pt x="35151" y="61839"/>
                    <a:pt x="35186" y="61830"/>
                    <a:pt x="35212" y="61810"/>
                  </a:cubicBezTo>
                  <a:cubicBezTo>
                    <a:pt x="35501" y="61591"/>
                    <a:pt x="35169" y="60142"/>
                    <a:pt x="35242" y="59794"/>
                  </a:cubicBezTo>
                  <a:cubicBezTo>
                    <a:pt x="35325" y="59408"/>
                    <a:pt x="35444" y="59043"/>
                    <a:pt x="35517" y="58627"/>
                  </a:cubicBezTo>
                  <a:cubicBezTo>
                    <a:pt x="35587" y="58252"/>
                    <a:pt x="35613" y="57744"/>
                    <a:pt x="35723" y="57379"/>
                  </a:cubicBezTo>
                  <a:cubicBezTo>
                    <a:pt x="35786" y="57156"/>
                    <a:pt x="35979" y="56940"/>
                    <a:pt x="36055" y="56721"/>
                  </a:cubicBezTo>
                  <a:cubicBezTo>
                    <a:pt x="36474" y="55528"/>
                    <a:pt x="36561" y="54176"/>
                    <a:pt x="36541" y="52930"/>
                  </a:cubicBezTo>
                  <a:cubicBezTo>
                    <a:pt x="36504" y="50708"/>
                    <a:pt x="36677" y="48425"/>
                    <a:pt x="36789" y="46206"/>
                  </a:cubicBezTo>
                  <a:cubicBezTo>
                    <a:pt x="36956" y="43030"/>
                    <a:pt x="37577" y="39867"/>
                    <a:pt x="37780" y="36684"/>
                  </a:cubicBezTo>
                  <a:cubicBezTo>
                    <a:pt x="37946" y="34037"/>
                    <a:pt x="38218" y="31399"/>
                    <a:pt x="38407" y="28751"/>
                  </a:cubicBezTo>
                  <a:cubicBezTo>
                    <a:pt x="38856" y="22512"/>
                    <a:pt x="39882" y="16326"/>
                    <a:pt x="40245" y="10074"/>
                  </a:cubicBezTo>
                  <a:cubicBezTo>
                    <a:pt x="40374" y="7888"/>
                    <a:pt x="40594" y="5728"/>
                    <a:pt x="40620" y="3532"/>
                  </a:cubicBezTo>
                  <a:cubicBezTo>
                    <a:pt x="40627" y="3233"/>
                    <a:pt x="40713" y="2828"/>
                    <a:pt x="40440" y="2615"/>
                  </a:cubicBezTo>
                  <a:cubicBezTo>
                    <a:pt x="40395" y="2579"/>
                    <a:pt x="40281" y="2568"/>
                    <a:pt x="40159" y="2568"/>
                  </a:cubicBezTo>
                  <a:cubicBezTo>
                    <a:pt x="39966" y="2568"/>
                    <a:pt x="39752" y="2595"/>
                    <a:pt x="39750" y="2595"/>
                  </a:cubicBezTo>
                  <a:cubicBezTo>
                    <a:pt x="39742" y="2595"/>
                    <a:pt x="39734" y="2595"/>
                    <a:pt x="39726" y="2595"/>
                  </a:cubicBezTo>
                  <a:cubicBezTo>
                    <a:pt x="39006" y="2595"/>
                    <a:pt x="38267" y="2455"/>
                    <a:pt x="37564" y="2373"/>
                  </a:cubicBezTo>
                  <a:cubicBezTo>
                    <a:pt x="35431" y="2127"/>
                    <a:pt x="33284" y="2028"/>
                    <a:pt x="31142" y="1885"/>
                  </a:cubicBezTo>
                  <a:cubicBezTo>
                    <a:pt x="29052" y="1749"/>
                    <a:pt x="26986" y="1427"/>
                    <a:pt x="24900" y="1290"/>
                  </a:cubicBezTo>
                  <a:cubicBezTo>
                    <a:pt x="22544" y="1140"/>
                    <a:pt x="20288" y="911"/>
                    <a:pt x="17953" y="569"/>
                  </a:cubicBezTo>
                  <a:cubicBezTo>
                    <a:pt x="16519" y="357"/>
                    <a:pt x="15051" y="0"/>
                    <a:pt x="13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353954" flipH="1">
              <a:off x="896829" y="367641"/>
              <a:ext cx="1038597" cy="608035"/>
            </a:xfrm>
            <a:custGeom>
              <a:avLst/>
              <a:gdLst/>
              <a:ahLst/>
              <a:cxnLst/>
              <a:rect l="l" t="t" r="r" b="b"/>
              <a:pathLst>
                <a:path w="25176" h="14739" extrusionOk="0">
                  <a:moveTo>
                    <a:pt x="24507" y="3847"/>
                  </a:moveTo>
                  <a:cubicBezTo>
                    <a:pt x="24628" y="4003"/>
                    <a:pt x="24734" y="4160"/>
                    <a:pt x="24910" y="4267"/>
                  </a:cubicBezTo>
                  <a:cubicBezTo>
                    <a:pt x="24989" y="4164"/>
                    <a:pt x="25042" y="4106"/>
                    <a:pt x="25080" y="4076"/>
                  </a:cubicBezTo>
                  <a:lnTo>
                    <a:pt x="25080" y="4076"/>
                  </a:lnTo>
                  <a:cubicBezTo>
                    <a:pt x="25112" y="4087"/>
                    <a:pt x="25144" y="4097"/>
                    <a:pt x="25176" y="4107"/>
                  </a:cubicBezTo>
                  <a:cubicBezTo>
                    <a:pt x="25167" y="4079"/>
                    <a:pt x="25158" y="4050"/>
                    <a:pt x="25133" y="4050"/>
                  </a:cubicBezTo>
                  <a:cubicBezTo>
                    <a:pt x="25120" y="4050"/>
                    <a:pt x="25103" y="4058"/>
                    <a:pt x="25080" y="4076"/>
                  </a:cubicBezTo>
                  <a:lnTo>
                    <a:pt x="25080" y="4076"/>
                  </a:lnTo>
                  <a:cubicBezTo>
                    <a:pt x="24887" y="4011"/>
                    <a:pt x="24698" y="3927"/>
                    <a:pt x="24507" y="3847"/>
                  </a:cubicBezTo>
                  <a:close/>
                  <a:moveTo>
                    <a:pt x="16943" y="0"/>
                  </a:moveTo>
                  <a:cubicBezTo>
                    <a:pt x="15602" y="0"/>
                    <a:pt x="14232" y="296"/>
                    <a:pt x="12974" y="649"/>
                  </a:cubicBezTo>
                  <a:cubicBezTo>
                    <a:pt x="12423" y="806"/>
                    <a:pt x="11801" y="895"/>
                    <a:pt x="11276" y="1137"/>
                  </a:cubicBezTo>
                  <a:cubicBezTo>
                    <a:pt x="10582" y="1460"/>
                    <a:pt x="9884" y="2054"/>
                    <a:pt x="9260" y="2500"/>
                  </a:cubicBezTo>
                  <a:cubicBezTo>
                    <a:pt x="8260" y="3210"/>
                    <a:pt x="7147" y="4091"/>
                    <a:pt x="6346" y="5031"/>
                  </a:cubicBezTo>
                  <a:cubicBezTo>
                    <a:pt x="5287" y="6280"/>
                    <a:pt x="4286" y="7609"/>
                    <a:pt x="3257" y="8885"/>
                  </a:cubicBezTo>
                  <a:cubicBezTo>
                    <a:pt x="2432" y="9905"/>
                    <a:pt x="1742" y="10978"/>
                    <a:pt x="1193" y="12171"/>
                  </a:cubicBezTo>
                  <a:cubicBezTo>
                    <a:pt x="925" y="12752"/>
                    <a:pt x="665" y="13347"/>
                    <a:pt x="433" y="13941"/>
                  </a:cubicBezTo>
                  <a:cubicBezTo>
                    <a:pt x="344" y="14177"/>
                    <a:pt x="281" y="14445"/>
                    <a:pt x="113" y="14635"/>
                  </a:cubicBezTo>
                  <a:lnTo>
                    <a:pt x="113" y="14635"/>
                  </a:lnTo>
                  <a:cubicBezTo>
                    <a:pt x="364" y="14393"/>
                    <a:pt x="563" y="14119"/>
                    <a:pt x="778" y="13835"/>
                  </a:cubicBezTo>
                  <a:cubicBezTo>
                    <a:pt x="1778" y="12496"/>
                    <a:pt x="2978" y="11327"/>
                    <a:pt x="4166" y="10157"/>
                  </a:cubicBezTo>
                  <a:cubicBezTo>
                    <a:pt x="5230" y="9107"/>
                    <a:pt x="6153" y="7828"/>
                    <a:pt x="7286" y="6865"/>
                  </a:cubicBezTo>
                  <a:cubicBezTo>
                    <a:pt x="8446" y="5878"/>
                    <a:pt x="9861" y="5224"/>
                    <a:pt x="11263" y="4659"/>
                  </a:cubicBezTo>
                  <a:cubicBezTo>
                    <a:pt x="13735" y="3662"/>
                    <a:pt x="16415" y="2826"/>
                    <a:pt x="19101" y="2826"/>
                  </a:cubicBezTo>
                  <a:cubicBezTo>
                    <a:pt x="19871" y="2826"/>
                    <a:pt x="20640" y="2895"/>
                    <a:pt x="21405" y="3048"/>
                  </a:cubicBezTo>
                  <a:cubicBezTo>
                    <a:pt x="22243" y="3217"/>
                    <a:pt x="23083" y="3434"/>
                    <a:pt x="23907" y="3636"/>
                  </a:cubicBezTo>
                  <a:cubicBezTo>
                    <a:pt x="24113" y="3687"/>
                    <a:pt x="24311" y="3765"/>
                    <a:pt x="24507" y="3847"/>
                  </a:cubicBezTo>
                  <a:lnTo>
                    <a:pt x="24507" y="3847"/>
                  </a:lnTo>
                  <a:cubicBezTo>
                    <a:pt x="24489" y="3824"/>
                    <a:pt x="24471" y="3802"/>
                    <a:pt x="24452" y="3779"/>
                  </a:cubicBezTo>
                  <a:cubicBezTo>
                    <a:pt x="24104" y="3354"/>
                    <a:pt x="23645" y="3024"/>
                    <a:pt x="23242" y="2652"/>
                  </a:cubicBezTo>
                  <a:cubicBezTo>
                    <a:pt x="22519" y="1974"/>
                    <a:pt x="21764" y="1297"/>
                    <a:pt x="20878" y="835"/>
                  </a:cubicBezTo>
                  <a:cubicBezTo>
                    <a:pt x="20057" y="407"/>
                    <a:pt x="19110" y="244"/>
                    <a:pt x="18207" y="98"/>
                  </a:cubicBezTo>
                  <a:cubicBezTo>
                    <a:pt x="17791" y="30"/>
                    <a:pt x="17368" y="0"/>
                    <a:pt x="16943" y="0"/>
                  </a:cubicBezTo>
                  <a:close/>
                  <a:moveTo>
                    <a:pt x="113" y="14635"/>
                  </a:moveTo>
                  <a:cubicBezTo>
                    <a:pt x="77" y="14670"/>
                    <a:pt x="39" y="14705"/>
                    <a:pt x="0" y="14739"/>
                  </a:cubicBezTo>
                  <a:cubicBezTo>
                    <a:pt x="43" y="14708"/>
                    <a:pt x="80" y="14673"/>
                    <a:pt x="113" y="14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353954" flipH="1">
              <a:off x="808540" y="598391"/>
              <a:ext cx="975438" cy="693718"/>
            </a:xfrm>
            <a:custGeom>
              <a:avLst/>
              <a:gdLst/>
              <a:ahLst/>
              <a:cxnLst/>
              <a:rect l="l" t="t" r="r" b="b"/>
              <a:pathLst>
                <a:path w="23645" h="16816" extrusionOk="0">
                  <a:moveTo>
                    <a:pt x="22952" y="2938"/>
                  </a:moveTo>
                  <a:cubicBezTo>
                    <a:pt x="23089" y="3076"/>
                    <a:pt x="23212" y="3217"/>
                    <a:pt x="23398" y="3301"/>
                  </a:cubicBezTo>
                  <a:cubicBezTo>
                    <a:pt x="23463" y="3190"/>
                    <a:pt x="23509" y="3126"/>
                    <a:pt x="23543" y="3092"/>
                  </a:cubicBezTo>
                  <a:lnTo>
                    <a:pt x="23543" y="3092"/>
                  </a:lnTo>
                  <a:cubicBezTo>
                    <a:pt x="23577" y="3099"/>
                    <a:pt x="23610" y="3105"/>
                    <a:pt x="23644" y="3111"/>
                  </a:cubicBezTo>
                  <a:cubicBezTo>
                    <a:pt x="23632" y="3085"/>
                    <a:pt x="23620" y="3059"/>
                    <a:pt x="23597" y="3059"/>
                  </a:cubicBezTo>
                  <a:cubicBezTo>
                    <a:pt x="23583" y="3059"/>
                    <a:pt x="23566" y="3068"/>
                    <a:pt x="23543" y="3092"/>
                  </a:cubicBezTo>
                  <a:lnTo>
                    <a:pt x="23543" y="3092"/>
                  </a:lnTo>
                  <a:cubicBezTo>
                    <a:pt x="23345" y="3052"/>
                    <a:pt x="23150" y="2994"/>
                    <a:pt x="22952" y="2938"/>
                  </a:cubicBezTo>
                  <a:close/>
                  <a:moveTo>
                    <a:pt x="15981" y="0"/>
                  </a:moveTo>
                  <a:cubicBezTo>
                    <a:pt x="14312" y="0"/>
                    <a:pt x="12617" y="571"/>
                    <a:pt x="11106" y="1208"/>
                  </a:cubicBezTo>
                  <a:cubicBezTo>
                    <a:pt x="10578" y="1430"/>
                    <a:pt x="9973" y="1599"/>
                    <a:pt x="9481" y="1905"/>
                  </a:cubicBezTo>
                  <a:cubicBezTo>
                    <a:pt x="8831" y="2313"/>
                    <a:pt x="8216" y="2991"/>
                    <a:pt x="7651" y="3509"/>
                  </a:cubicBezTo>
                  <a:cubicBezTo>
                    <a:pt x="6747" y="4340"/>
                    <a:pt x="5754" y="5354"/>
                    <a:pt x="5079" y="6387"/>
                  </a:cubicBezTo>
                  <a:cubicBezTo>
                    <a:pt x="4182" y="7762"/>
                    <a:pt x="3359" y="9204"/>
                    <a:pt x="2495" y="10599"/>
                  </a:cubicBezTo>
                  <a:cubicBezTo>
                    <a:pt x="1804" y="11712"/>
                    <a:pt x="1252" y="12861"/>
                    <a:pt x="858" y="14114"/>
                  </a:cubicBezTo>
                  <a:cubicBezTo>
                    <a:pt x="668" y="14725"/>
                    <a:pt x="485" y="15347"/>
                    <a:pt x="329" y="15968"/>
                  </a:cubicBezTo>
                  <a:cubicBezTo>
                    <a:pt x="268" y="16212"/>
                    <a:pt x="239" y="16487"/>
                    <a:pt x="98" y="16699"/>
                  </a:cubicBezTo>
                  <a:lnTo>
                    <a:pt x="98" y="16699"/>
                  </a:lnTo>
                  <a:cubicBezTo>
                    <a:pt x="316" y="16425"/>
                    <a:pt x="480" y="16130"/>
                    <a:pt x="654" y="15819"/>
                  </a:cubicBezTo>
                  <a:cubicBezTo>
                    <a:pt x="1482" y="14367"/>
                    <a:pt x="2525" y="13054"/>
                    <a:pt x="3558" y="11745"/>
                  </a:cubicBezTo>
                  <a:cubicBezTo>
                    <a:pt x="4481" y="10569"/>
                    <a:pt x="5236" y="9184"/>
                    <a:pt x="6240" y="8091"/>
                  </a:cubicBezTo>
                  <a:cubicBezTo>
                    <a:pt x="7269" y="6965"/>
                    <a:pt x="8588" y="6137"/>
                    <a:pt x="9910" y="5400"/>
                  </a:cubicBezTo>
                  <a:cubicBezTo>
                    <a:pt x="12676" y="3856"/>
                    <a:pt x="15763" y="2505"/>
                    <a:pt x="18976" y="2505"/>
                  </a:cubicBezTo>
                  <a:cubicBezTo>
                    <a:pt x="19240" y="2505"/>
                    <a:pt x="19505" y="2514"/>
                    <a:pt x="19770" y="2533"/>
                  </a:cubicBezTo>
                  <a:cubicBezTo>
                    <a:pt x="20624" y="2592"/>
                    <a:pt x="21481" y="2706"/>
                    <a:pt x="22326" y="2802"/>
                  </a:cubicBezTo>
                  <a:cubicBezTo>
                    <a:pt x="22538" y="2827"/>
                    <a:pt x="22746" y="2881"/>
                    <a:pt x="22952" y="2938"/>
                  </a:cubicBezTo>
                  <a:lnTo>
                    <a:pt x="22952" y="2938"/>
                  </a:lnTo>
                  <a:cubicBezTo>
                    <a:pt x="22931" y="2917"/>
                    <a:pt x="22909" y="2896"/>
                    <a:pt x="22887" y="2875"/>
                  </a:cubicBezTo>
                  <a:cubicBezTo>
                    <a:pt x="22485" y="2496"/>
                    <a:pt x="21990" y="2231"/>
                    <a:pt x="21544" y="1908"/>
                  </a:cubicBezTo>
                  <a:cubicBezTo>
                    <a:pt x="20737" y="1330"/>
                    <a:pt x="19907" y="749"/>
                    <a:pt x="18966" y="403"/>
                  </a:cubicBezTo>
                  <a:cubicBezTo>
                    <a:pt x="18100" y="81"/>
                    <a:pt x="17143" y="38"/>
                    <a:pt x="16226" y="4"/>
                  </a:cubicBezTo>
                  <a:cubicBezTo>
                    <a:pt x="16145" y="2"/>
                    <a:pt x="16063" y="0"/>
                    <a:pt x="15981" y="0"/>
                  </a:cubicBezTo>
                  <a:close/>
                  <a:moveTo>
                    <a:pt x="98" y="16699"/>
                  </a:moveTo>
                  <a:lnTo>
                    <a:pt x="98" y="16699"/>
                  </a:lnTo>
                  <a:cubicBezTo>
                    <a:pt x="66" y="16738"/>
                    <a:pt x="34" y="16777"/>
                    <a:pt x="0" y="16815"/>
                  </a:cubicBezTo>
                  <a:cubicBezTo>
                    <a:pt x="38" y="16779"/>
                    <a:pt x="70" y="16740"/>
                    <a:pt x="98" y="166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353954" flipH="1">
              <a:off x="732664" y="795982"/>
              <a:ext cx="836455" cy="827132"/>
            </a:xfrm>
            <a:custGeom>
              <a:avLst/>
              <a:gdLst/>
              <a:ahLst/>
              <a:cxnLst/>
              <a:rect l="l" t="t" r="r" b="b"/>
              <a:pathLst>
                <a:path w="20276" h="20050" extrusionOk="0">
                  <a:moveTo>
                    <a:pt x="20226" y="1686"/>
                  </a:moveTo>
                  <a:cubicBezTo>
                    <a:pt x="20211" y="1686"/>
                    <a:pt x="20195" y="1698"/>
                    <a:pt x="20174" y="1730"/>
                  </a:cubicBezTo>
                  <a:lnTo>
                    <a:pt x="20174" y="1730"/>
                  </a:lnTo>
                  <a:cubicBezTo>
                    <a:pt x="20208" y="1730"/>
                    <a:pt x="20242" y="1729"/>
                    <a:pt x="20276" y="1727"/>
                  </a:cubicBezTo>
                  <a:cubicBezTo>
                    <a:pt x="20260" y="1707"/>
                    <a:pt x="20245" y="1686"/>
                    <a:pt x="20226" y="1686"/>
                  </a:cubicBezTo>
                  <a:close/>
                  <a:moveTo>
                    <a:pt x="19562" y="1703"/>
                  </a:moveTo>
                  <a:cubicBezTo>
                    <a:pt x="19725" y="1810"/>
                    <a:pt x="19875" y="1923"/>
                    <a:pt x="20077" y="1967"/>
                  </a:cubicBezTo>
                  <a:cubicBezTo>
                    <a:pt x="20117" y="1844"/>
                    <a:pt x="20149" y="1771"/>
                    <a:pt x="20174" y="1730"/>
                  </a:cubicBezTo>
                  <a:lnTo>
                    <a:pt x="20174" y="1730"/>
                  </a:lnTo>
                  <a:cubicBezTo>
                    <a:pt x="20163" y="1730"/>
                    <a:pt x="20151" y="1730"/>
                    <a:pt x="20139" y="1730"/>
                  </a:cubicBezTo>
                  <a:cubicBezTo>
                    <a:pt x="19948" y="1730"/>
                    <a:pt x="19755" y="1715"/>
                    <a:pt x="19562" y="1703"/>
                  </a:cubicBezTo>
                  <a:close/>
                  <a:moveTo>
                    <a:pt x="14397" y="1"/>
                  </a:moveTo>
                  <a:cubicBezTo>
                    <a:pt x="13718" y="1"/>
                    <a:pt x="13034" y="117"/>
                    <a:pt x="12373" y="236"/>
                  </a:cubicBezTo>
                  <a:cubicBezTo>
                    <a:pt x="10655" y="541"/>
                    <a:pt x="9027" y="1491"/>
                    <a:pt x="7615" y="2475"/>
                  </a:cubicBezTo>
                  <a:cubicBezTo>
                    <a:pt x="7146" y="2804"/>
                    <a:pt x="6588" y="3096"/>
                    <a:pt x="6174" y="3494"/>
                  </a:cubicBezTo>
                  <a:cubicBezTo>
                    <a:pt x="5622" y="4029"/>
                    <a:pt x="5160" y="4820"/>
                    <a:pt x="4714" y="5445"/>
                  </a:cubicBezTo>
                  <a:cubicBezTo>
                    <a:pt x="4004" y="6444"/>
                    <a:pt x="3243" y="7644"/>
                    <a:pt x="2798" y="8797"/>
                  </a:cubicBezTo>
                  <a:cubicBezTo>
                    <a:pt x="2207" y="10325"/>
                    <a:pt x="1701" y="11906"/>
                    <a:pt x="1146" y="13451"/>
                  </a:cubicBezTo>
                  <a:cubicBezTo>
                    <a:pt x="705" y="14684"/>
                    <a:pt x="403" y="15923"/>
                    <a:pt x="280" y="17231"/>
                  </a:cubicBezTo>
                  <a:cubicBezTo>
                    <a:pt x="217" y="17869"/>
                    <a:pt x="170" y="18518"/>
                    <a:pt x="147" y="19155"/>
                  </a:cubicBezTo>
                  <a:cubicBezTo>
                    <a:pt x="139" y="19406"/>
                    <a:pt x="167" y="19677"/>
                    <a:pt x="75" y="19910"/>
                  </a:cubicBezTo>
                  <a:lnTo>
                    <a:pt x="75" y="19910"/>
                  </a:lnTo>
                  <a:cubicBezTo>
                    <a:pt x="230" y="19600"/>
                    <a:pt x="329" y="19278"/>
                    <a:pt x="436" y="18942"/>
                  </a:cubicBezTo>
                  <a:cubicBezTo>
                    <a:pt x="941" y="17348"/>
                    <a:pt x="1689" y="15846"/>
                    <a:pt x="2426" y="14351"/>
                  </a:cubicBezTo>
                  <a:cubicBezTo>
                    <a:pt x="3084" y="13010"/>
                    <a:pt x="3535" y="11498"/>
                    <a:pt x="4286" y="10219"/>
                  </a:cubicBezTo>
                  <a:cubicBezTo>
                    <a:pt x="5061" y="8907"/>
                    <a:pt x="6180" y="7820"/>
                    <a:pt x="7319" y="6823"/>
                  </a:cubicBezTo>
                  <a:cubicBezTo>
                    <a:pt x="9897" y="4568"/>
                    <a:pt x="12894" y="2451"/>
                    <a:pt x="16369" y="1970"/>
                  </a:cubicBezTo>
                  <a:cubicBezTo>
                    <a:pt x="17213" y="1850"/>
                    <a:pt x="18077" y="1780"/>
                    <a:pt x="18924" y="1700"/>
                  </a:cubicBezTo>
                  <a:cubicBezTo>
                    <a:pt x="19012" y="1692"/>
                    <a:pt x="19101" y="1689"/>
                    <a:pt x="19190" y="1689"/>
                  </a:cubicBezTo>
                  <a:cubicBezTo>
                    <a:pt x="19314" y="1689"/>
                    <a:pt x="19438" y="1695"/>
                    <a:pt x="19562" y="1703"/>
                  </a:cubicBezTo>
                  <a:lnTo>
                    <a:pt x="19562" y="1703"/>
                  </a:lnTo>
                  <a:cubicBezTo>
                    <a:pt x="19536" y="1686"/>
                    <a:pt x="19511" y="1670"/>
                    <a:pt x="19485" y="1654"/>
                  </a:cubicBezTo>
                  <a:cubicBezTo>
                    <a:pt x="19014" y="1369"/>
                    <a:pt x="18476" y="1209"/>
                    <a:pt x="17970" y="990"/>
                  </a:cubicBezTo>
                  <a:cubicBezTo>
                    <a:pt x="17063" y="591"/>
                    <a:pt x="16130" y="196"/>
                    <a:pt x="15140" y="53"/>
                  </a:cubicBezTo>
                  <a:cubicBezTo>
                    <a:pt x="14894" y="16"/>
                    <a:pt x="14646" y="1"/>
                    <a:pt x="14397" y="1"/>
                  </a:cubicBezTo>
                  <a:close/>
                  <a:moveTo>
                    <a:pt x="75" y="19910"/>
                  </a:moveTo>
                  <a:cubicBezTo>
                    <a:pt x="51" y="19957"/>
                    <a:pt x="27" y="20003"/>
                    <a:pt x="1" y="20049"/>
                  </a:cubicBezTo>
                  <a:cubicBezTo>
                    <a:pt x="31" y="20005"/>
                    <a:pt x="56" y="19958"/>
                    <a:pt x="75" y="19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353954" flipH="1">
              <a:off x="608615" y="1003698"/>
              <a:ext cx="616657" cy="974283"/>
            </a:xfrm>
            <a:custGeom>
              <a:avLst/>
              <a:gdLst/>
              <a:ahLst/>
              <a:cxnLst/>
              <a:rect l="l" t="t" r="r" b="b"/>
              <a:pathLst>
                <a:path w="14948" h="23617" extrusionOk="0">
                  <a:moveTo>
                    <a:pt x="14896" y="153"/>
                  </a:moveTo>
                  <a:cubicBezTo>
                    <a:pt x="14879" y="153"/>
                    <a:pt x="14863" y="168"/>
                    <a:pt x="14851" y="211"/>
                  </a:cubicBezTo>
                  <a:lnTo>
                    <a:pt x="14851" y="211"/>
                  </a:lnTo>
                  <a:cubicBezTo>
                    <a:pt x="14883" y="200"/>
                    <a:pt x="14915" y="190"/>
                    <a:pt x="14947" y="178"/>
                  </a:cubicBezTo>
                  <a:cubicBezTo>
                    <a:pt x="14930" y="166"/>
                    <a:pt x="14912" y="153"/>
                    <a:pt x="14896" y="153"/>
                  </a:cubicBezTo>
                  <a:close/>
                  <a:moveTo>
                    <a:pt x="10608" y="1"/>
                  </a:moveTo>
                  <a:cubicBezTo>
                    <a:pt x="10253" y="1"/>
                    <a:pt x="9898" y="22"/>
                    <a:pt x="9546" y="75"/>
                  </a:cubicBezTo>
                  <a:cubicBezTo>
                    <a:pt x="8632" y="215"/>
                    <a:pt x="7772" y="640"/>
                    <a:pt x="6954" y="1055"/>
                  </a:cubicBezTo>
                  <a:cubicBezTo>
                    <a:pt x="5396" y="1850"/>
                    <a:pt x="4117" y="3231"/>
                    <a:pt x="3055" y="4587"/>
                  </a:cubicBezTo>
                  <a:cubicBezTo>
                    <a:pt x="2702" y="5039"/>
                    <a:pt x="2253" y="5477"/>
                    <a:pt x="1974" y="5982"/>
                  </a:cubicBezTo>
                  <a:cubicBezTo>
                    <a:pt x="1599" y="6653"/>
                    <a:pt x="1390" y="7543"/>
                    <a:pt x="1147" y="8271"/>
                  </a:cubicBezTo>
                  <a:cubicBezTo>
                    <a:pt x="758" y="9437"/>
                    <a:pt x="380" y="10806"/>
                    <a:pt x="287" y="12035"/>
                  </a:cubicBezTo>
                  <a:cubicBezTo>
                    <a:pt x="167" y="13673"/>
                    <a:pt x="147" y="15331"/>
                    <a:pt x="65" y="16972"/>
                  </a:cubicBezTo>
                  <a:cubicBezTo>
                    <a:pt x="1" y="18281"/>
                    <a:pt x="77" y="19553"/>
                    <a:pt x="336" y="20839"/>
                  </a:cubicBezTo>
                  <a:cubicBezTo>
                    <a:pt x="463" y="21467"/>
                    <a:pt x="606" y="22102"/>
                    <a:pt x="772" y="22720"/>
                  </a:cubicBezTo>
                  <a:cubicBezTo>
                    <a:pt x="836" y="22961"/>
                    <a:pt x="944" y="23216"/>
                    <a:pt x="921" y="23470"/>
                  </a:cubicBezTo>
                  <a:lnTo>
                    <a:pt x="921" y="23470"/>
                  </a:lnTo>
                  <a:cubicBezTo>
                    <a:pt x="982" y="23125"/>
                    <a:pt x="982" y="22786"/>
                    <a:pt x="985" y="22430"/>
                  </a:cubicBezTo>
                  <a:cubicBezTo>
                    <a:pt x="1005" y="20759"/>
                    <a:pt x="1284" y="19104"/>
                    <a:pt x="1549" y="17460"/>
                  </a:cubicBezTo>
                  <a:cubicBezTo>
                    <a:pt x="1792" y="15985"/>
                    <a:pt x="1782" y="14407"/>
                    <a:pt x="2127" y="12962"/>
                  </a:cubicBezTo>
                  <a:cubicBezTo>
                    <a:pt x="2483" y="11480"/>
                    <a:pt x="3240" y="10119"/>
                    <a:pt x="4038" y="8832"/>
                  </a:cubicBezTo>
                  <a:cubicBezTo>
                    <a:pt x="5848" y="5922"/>
                    <a:pt x="8098" y="3026"/>
                    <a:pt x="11280" y="1551"/>
                  </a:cubicBezTo>
                  <a:cubicBezTo>
                    <a:pt x="12054" y="1192"/>
                    <a:pt x="12862" y="873"/>
                    <a:pt x="13645" y="551"/>
                  </a:cubicBezTo>
                  <a:cubicBezTo>
                    <a:pt x="13842" y="469"/>
                    <a:pt x="14049" y="415"/>
                    <a:pt x="14257" y="365"/>
                  </a:cubicBezTo>
                  <a:lnTo>
                    <a:pt x="14257" y="365"/>
                  </a:lnTo>
                  <a:cubicBezTo>
                    <a:pt x="14422" y="413"/>
                    <a:pt x="14580" y="470"/>
                    <a:pt x="14757" y="470"/>
                  </a:cubicBezTo>
                  <a:cubicBezTo>
                    <a:pt x="14779" y="470"/>
                    <a:pt x="14802" y="469"/>
                    <a:pt x="14825" y="467"/>
                  </a:cubicBezTo>
                  <a:cubicBezTo>
                    <a:pt x="14828" y="336"/>
                    <a:pt x="14838" y="257"/>
                    <a:pt x="14851" y="211"/>
                  </a:cubicBezTo>
                  <a:lnTo>
                    <a:pt x="14851" y="211"/>
                  </a:lnTo>
                  <a:cubicBezTo>
                    <a:pt x="14658" y="272"/>
                    <a:pt x="14457" y="317"/>
                    <a:pt x="14257" y="365"/>
                  </a:cubicBezTo>
                  <a:lnTo>
                    <a:pt x="14257" y="365"/>
                  </a:lnTo>
                  <a:cubicBezTo>
                    <a:pt x="14228" y="357"/>
                    <a:pt x="14199" y="349"/>
                    <a:pt x="14170" y="341"/>
                  </a:cubicBezTo>
                  <a:cubicBezTo>
                    <a:pt x="13635" y="205"/>
                    <a:pt x="13074" y="212"/>
                    <a:pt x="12529" y="145"/>
                  </a:cubicBezTo>
                  <a:cubicBezTo>
                    <a:pt x="11894" y="70"/>
                    <a:pt x="11250" y="1"/>
                    <a:pt x="10608" y="1"/>
                  </a:cubicBezTo>
                  <a:close/>
                  <a:moveTo>
                    <a:pt x="921" y="23470"/>
                  </a:moveTo>
                  <a:cubicBezTo>
                    <a:pt x="912" y="23519"/>
                    <a:pt x="903" y="23567"/>
                    <a:pt x="891" y="23616"/>
                  </a:cubicBezTo>
                  <a:cubicBezTo>
                    <a:pt x="907" y="23568"/>
                    <a:pt x="916" y="23519"/>
                    <a:pt x="921" y="23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353954" flipH="1">
              <a:off x="349666" y="1186543"/>
              <a:ext cx="616657" cy="974366"/>
            </a:xfrm>
            <a:custGeom>
              <a:avLst/>
              <a:gdLst/>
              <a:ahLst/>
              <a:cxnLst/>
              <a:rect l="l" t="t" r="r" b="b"/>
              <a:pathLst>
                <a:path w="14948" h="23619" extrusionOk="0">
                  <a:moveTo>
                    <a:pt x="14895" y="156"/>
                  </a:moveTo>
                  <a:cubicBezTo>
                    <a:pt x="14878" y="156"/>
                    <a:pt x="14862" y="170"/>
                    <a:pt x="14850" y="214"/>
                  </a:cubicBezTo>
                  <a:lnTo>
                    <a:pt x="14850" y="214"/>
                  </a:lnTo>
                  <a:cubicBezTo>
                    <a:pt x="14882" y="203"/>
                    <a:pt x="14915" y="192"/>
                    <a:pt x="14947" y="181"/>
                  </a:cubicBezTo>
                  <a:cubicBezTo>
                    <a:pt x="14929" y="168"/>
                    <a:pt x="14912" y="156"/>
                    <a:pt x="14895" y="156"/>
                  </a:cubicBezTo>
                  <a:close/>
                  <a:moveTo>
                    <a:pt x="10613" y="1"/>
                  </a:moveTo>
                  <a:cubicBezTo>
                    <a:pt x="10256" y="1"/>
                    <a:pt x="9899" y="23"/>
                    <a:pt x="9545" y="77"/>
                  </a:cubicBezTo>
                  <a:cubicBezTo>
                    <a:pt x="8632" y="214"/>
                    <a:pt x="7771" y="639"/>
                    <a:pt x="6954" y="1054"/>
                  </a:cubicBezTo>
                  <a:cubicBezTo>
                    <a:pt x="5395" y="1848"/>
                    <a:pt x="4116" y="3234"/>
                    <a:pt x="3054" y="4586"/>
                  </a:cubicBezTo>
                  <a:cubicBezTo>
                    <a:pt x="2701" y="5037"/>
                    <a:pt x="2253" y="5479"/>
                    <a:pt x="1974" y="5985"/>
                  </a:cubicBezTo>
                  <a:cubicBezTo>
                    <a:pt x="1598" y="6652"/>
                    <a:pt x="1389" y="7546"/>
                    <a:pt x="1146" y="8274"/>
                  </a:cubicBezTo>
                  <a:cubicBezTo>
                    <a:pt x="758" y="9436"/>
                    <a:pt x="376" y="10805"/>
                    <a:pt x="286" y="12037"/>
                  </a:cubicBezTo>
                  <a:cubicBezTo>
                    <a:pt x="166" y="13672"/>
                    <a:pt x="146" y="15333"/>
                    <a:pt x="64" y="16971"/>
                  </a:cubicBezTo>
                  <a:cubicBezTo>
                    <a:pt x="1" y="18280"/>
                    <a:pt x="73" y="19552"/>
                    <a:pt x="336" y="20841"/>
                  </a:cubicBezTo>
                  <a:cubicBezTo>
                    <a:pt x="462" y="21466"/>
                    <a:pt x="605" y="22100"/>
                    <a:pt x="771" y="22718"/>
                  </a:cubicBezTo>
                  <a:cubicBezTo>
                    <a:pt x="835" y="22963"/>
                    <a:pt x="943" y="23216"/>
                    <a:pt x="920" y="23470"/>
                  </a:cubicBezTo>
                  <a:lnTo>
                    <a:pt x="920" y="23470"/>
                  </a:lnTo>
                  <a:cubicBezTo>
                    <a:pt x="981" y="23124"/>
                    <a:pt x="981" y="22787"/>
                    <a:pt x="984" y="22430"/>
                  </a:cubicBezTo>
                  <a:cubicBezTo>
                    <a:pt x="1004" y="20758"/>
                    <a:pt x="1283" y="19107"/>
                    <a:pt x="1548" y="17459"/>
                  </a:cubicBezTo>
                  <a:cubicBezTo>
                    <a:pt x="1791" y="15984"/>
                    <a:pt x="1781" y="14406"/>
                    <a:pt x="2126" y="12964"/>
                  </a:cubicBezTo>
                  <a:cubicBezTo>
                    <a:pt x="2482" y="11483"/>
                    <a:pt x="3236" y="10117"/>
                    <a:pt x="4037" y="8835"/>
                  </a:cubicBezTo>
                  <a:cubicBezTo>
                    <a:pt x="5847" y="5925"/>
                    <a:pt x="8093" y="3024"/>
                    <a:pt x="11280" y="1549"/>
                  </a:cubicBezTo>
                  <a:cubicBezTo>
                    <a:pt x="12053" y="1190"/>
                    <a:pt x="12857" y="871"/>
                    <a:pt x="13644" y="549"/>
                  </a:cubicBezTo>
                  <a:cubicBezTo>
                    <a:pt x="13840" y="468"/>
                    <a:pt x="14046" y="415"/>
                    <a:pt x="14253" y="366"/>
                  </a:cubicBezTo>
                  <a:lnTo>
                    <a:pt x="14253" y="366"/>
                  </a:lnTo>
                  <a:cubicBezTo>
                    <a:pt x="14419" y="414"/>
                    <a:pt x="14577" y="469"/>
                    <a:pt x="14754" y="469"/>
                  </a:cubicBezTo>
                  <a:cubicBezTo>
                    <a:pt x="14777" y="469"/>
                    <a:pt x="14800" y="468"/>
                    <a:pt x="14824" y="466"/>
                  </a:cubicBezTo>
                  <a:cubicBezTo>
                    <a:pt x="14827" y="338"/>
                    <a:pt x="14837" y="259"/>
                    <a:pt x="14850" y="214"/>
                  </a:cubicBezTo>
                  <a:lnTo>
                    <a:pt x="14850" y="214"/>
                  </a:lnTo>
                  <a:cubicBezTo>
                    <a:pt x="14656" y="275"/>
                    <a:pt x="14454" y="319"/>
                    <a:pt x="14253" y="366"/>
                  </a:cubicBezTo>
                  <a:lnTo>
                    <a:pt x="14253" y="366"/>
                  </a:lnTo>
                  <a:cubicBezTo>
                    <a:pt x="14225" y="358"/>
                    <a:pt x="14198" y="351"/>
                    <a:pt x="14170" y="344"/>
                  </a:cubicBezTo>
                  <a:cubicBezTo>
                    <a:pt x="13635" y="207"/>
                    <a:pt x="13074" y="210"/>
                    <a:pt x="12528" y="147"/>
                  </a:cubicBezTo>
                  <a:cubicBezTo>
                    <a:pt x="11895" y="71"/>
                    <a:pt x="11253" y="1"/>
                    <a:pt x="10613" y="1"/>
                  </a:cubicBezTo>
                  <a:close/>
                  <a:moveTo>
                    <a:pt x="920" y="23470"/>
                  </a:moveTo>
                  <a:cubicBezTo>
                    <a:pt x="911" y="23519"/>
                    <a:pt x="902" y="23569"/>
                    <a:pt x="890" y="23618"/>
                  </a:cubicBezTo>
                  <a:cubicBezTo>
                    <a:pt x="906" y="23569"/>
                    <a:pt x="916" y="23519"/>
                    <a:pt x="920" y="23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467990" y="4115899"/>
              <a:ext cx="169999" cy="702844"/>
            </a:xfrm>
            <a:custGeom>
              <a:avLst/>
              <a:gdLst/>
              <a:ahLst/>
              <a:cxnLst/>
              <a:rect l="l" t="t" r="r" b="b"/>
              <a:pathLst>
                <a:path w="3765" h="15566" extrusionOk="0">
                  <a:moveTo>
                    <a:pt x="3612" y="1"/>
                  </a:moveTo>
                  <a:cubicBezTo>
                    <a:pt x="3469" y="84"/>
                    <a:pt x="3310" y="310"/>
                    <a:pt x="3213" y="416"/>
                  </a:cubicBezTo>
                  <a:cubicBezTo>
                    <a:pt x="2887" y="768"/>
                    <a:pt x="2599" y="1111"/>
                    <a:pt x="2316" y="1499"/>
                  </a:cubicBezTo>
                  <a:cubicBezTo>
                    <a:pt x="1679" y="2373"/>
                    <a:pt x="1084" y="3323"/>
                    <a:pt x="668" y="4326"/>
                  </a:cubicBezTo>
                  <a:cubicBezTo>
                    <a:pt x="306" y="5203"/>
                    <a:pt x="276" y="6257"/>
                    <a:pt x="236" y="7197"/>
                  </a:cubicBezTo>
                  <a:cubicBezTo>
                    <a:pt x="196" y="8134"/>
                    <a:pt x="84" y="9074"/>
                    <a:pt x="107" y="10017"/>
                  </a:cubicBezTo>
                  <a:cubicBezTo>
                    <a:pt x="137" y="11297"/>
                    <a:pt x="270" y="12565"/>
                    <a:pt x="204" y="13844"/>
                  </a:cubicBezTo>
                  <a:cubicBezTo>
                    <a:pt x="196" y="14004"/>
                    <a:pt x="156" y="14170"/>
                    <a:pt x="164" y="14330"/>
                  </a:cubicBezTo>
                  <a:cubicBezTo>
                    <a:pt x="173" y="14489"/>
                    <a:pt x="213" y="14618"/>
                    <a:pt x="204" y="14781"/>
                  </a:cubicBezTo>
                  <a:cubicBezTo>
                    <a:pt x="200" y="14914"/>
                    <a:pt x="207" y="15120"/>
                    <a:pt x="121" y="15230"/>
                  </a:cubicBezTo>
                  <a:cubicBezTo>
                    <a:pt x="130" y="15250"/>
                    <a:pt x="144" y="15267"/>
                    <a:pt x="1" y="15566"/>
                  </a:cubicBezTo>
                  <a:cubicBezTo>
                    <a:pt x="144" y="15456"/>
                    <a:pt x="133" y="15346"/>
                    <a:pt x="167" y="15176"/>
                  </a:cubicBezTo>
                  <a:cubicBezTo>
                    <a:pt x="283" y="14569"/>
                    <a:pt x="532" y="13964"/>
                    <a:pt x="711" y="13373"/>
                  </a:cubicBezTo>
                  <a:cubicBezTo>
                    <a:pt x="1313" y="11423"/>
                    <a:pt x="1824" y="9456"/>
                    <a:pt x="2293" y="7469"/>
                  </a:cubicBezTo>
                  <a:cubicBezTo>
                    <a:pt x="2692" y="5785"/>
                    <a:pt x="2944" y="4074"/>
                    <a:pt x="3343" y="2393"/>
                  </a:cubicBezTo>
                  <a:cubicBezTo>
                    <a:pt x="3485" y="1798"/>
                    <a:pt x="3618" y="1220"/>
                    <a:pt x="3669" y="609"/>
                  </a:cubicBezTo>
                  <a:cubicBezTo>
                    <a:pt x="3678" y="493"/>
                    <a:pt x="3764" y="58"/>
                    <a:pt x="3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71350" y="4125492"/>
              <a:ext cx="454550" cy="676971"/>
            </a:xfrm>
            <a:custGeom>
              <a:avLst/>
              <a:gdLst/>
              <a:ahLst/>
              <a:cxnLst/>
              <a:rect l="l" t="t" r="r" b="b"/>
              <a:pathLst>
                <a:path w="10067" h="14993" extrusionOk="0">
                  <a:moveTo>
                    <a:pt x="90" y="1"/>
                  </a:moveTo>
                  <a:cubicBezTo>
                    <a:pt x="74" y="1"/>
                    <a:pt x="58" y="4"/>
                    <a:pt x="43" y="12"/>
                  </a:cubicBezTo>
                  <a:cubicBezTo>
                    <a:pt x="0" y="191"/>
                    <a:pt x="63" y="497"/>
                    <a:pt x="77" y="660"/>
                  </a:cubicBezTo>
                  <a:cubicBezTo>
                    <a:pt x="113" y="1198"/>
                    <a:pt x="172" y="1700"/>
                    <a:pt x="272" y="2231"/>
                  </a:cubicBezTo>
                  <a:cubicBezTo>
                    <a:pt x="499" y="3431"/>
                    <a:pt x="821" y="4653"/>
                    <a:pt x="1325" y="5770"/>
                  </a:cubicBezTo>
                  <a:cubicBezTo>
                    <a:pt x="1767" y="6746"/>
                    <a:pt x="2608" y="7583"/>
                    <a:pt x="3349" y="8338"/>
                  </a:cubicBezTo>
                  <a:cubicBezTo>
                    <a:pt x="4093" y="9098"/>
                    <a:pt x="4777" y="9916"/>
                    <a:pt x="5568" y="10623"/>
                  </a:cubicBezTo>
                  <a:cubicBezTo>
                    <a:pt x="6641" y="11587"/>
                    <a:pt x="7787" y="12457"/>
                    <a:pt x="8788" y="13500"/>
                  </a:cubicBezTo>
                  <a:cubicBezTo>
                    <a:pt x="8914" y="13630"/>
                    <a:pt x="9016" y="13789"/>
                    <a:pt x="9156" y="13905"/>
                  </a:cubicBezTo>
                  <a:cubicBezTo>
                    <a:pt x="9292" y="14022"/>
                    <a:pt x="9429" y="14088"/>
                    <a:pt x="9558" y="14221"/>
                  </a:cubicBezTo>
                  <a:cubicBezTo>
                    <a:pt x="9665" y="14330"/>
                    <a:pt x="9840" y="14480"/>
                    <a:pt x="9860" y="14640"/>
                  </a:cubicBezTo>
                  <a:cubicBezTo>
                    <a:pt x="9887" y="14643"/>
                    <a:pt x="9910" y="14649"/>
                    <a:pt x="10047" y="14992"/>
                  </a:cubicBezTo>
                  <a:cubicBezTo>
                    <a:pt x="10066" y="14793"/>
                    <a:pt x="9967" y="14716"/>
                    <a:pt x="9854" y="14557"/>
                  </a:cubicBezTo>
                  <a:cubicBezTo>
                    <a:pt x="9445" y="13996"/>
                    <a:pt x="9139" y="13324"/>
                    <a:pt x="8794" y="12720"/>
                  </a:cubicBezTo>
                  <a:cubicBezTo>
                    <a:pt x="7655" y="10719"/>
                    <a:pt x="6431" y="8779"/>
                    <a:pt x="5163" y="6863"/>
                  </a:cubicBezTo>
                  <a:cubicBezTo>
                    <a:pt x="4087" y="5235"/>
                    <a:pt x="2871" y="3706"/>
                    <a:pt x="1801" y="2079"/>
                  </a:cubicBezTo>
                  <a:cubicBezTo>
                    <a:pt x="1422" y="1501"/>
                    <a:pt x="1050" y="946"/>
                    <a:pt x="585" y="434"/>
                  </a:cubicBezTo>
                  <a:cubicBezTo>
                    <a:pt x="506" y="346"/>
                    <a:pt x="255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81579" y="3311751"/>
              <a:ext cx="781409" cy="292633"/>
            </a:xfrm>
            <a:custGeom>
              <a:avLst/>
              <a:gdLst/>
              <a:ahLst/>
              <a:cxnLst/>
              <a:rect l="l" t="t" r="r" b="b"/>
              <a:pathLst>
                <a:path w="17306" h="6481" extrusionOk="0">
                  <a:moveTo>
                    <a:pt x="17306" y="0"/>
                  </a:moveTo>
                  <a:lnTo>
                    <a:pt x="17306" y="0"/>
                  </a:lnTo>
                  <a:cubicBezTo>
                    <a:pt x="14223" y="1127"/>
                    <a:pt x="11140" y="2250"/>
                    <a:pt x="8057" y="3376"/>
                  </a:cubicBezTo>
                  <a:cubicBezTo>
                    <a:pt x="6526" y="3934"/>
                    <a:pt x="4994" y="4496"/>
                    <a:pt x="3443" y="4997"/>
                  </a:cubicBezTo>
                  <a:cubicBezTo>
                    <a:pt x="2373" y="5346"/>
                    <a:pt x="1104" y="5685"/>
                    <a:pt x="1" y="5911"/>
                  </a:cubicBezTo>
                  <a:lnTo>
                    <a:pt x="1" y="5911"/>
                  </a:lnTo>
                  <a:cubicBezTo>
                    <a:pt x="16" y="5911"/>
                    <a:pt x="31" y="5910"/>
                    <a:pt x="47" y="5910"/>
                  </a:cubicBezTo>
                  <a:cubicBezTo>
                    <a:pt x="547" y="5910"/>
                    <a:pt x="1049" y="6070"/>
                    <a:pt x="1546" y="6156"/>
                  </a:cubicBezTo>
                  <a:cubicBezTo>
                    <a:pt x="2133" y="6263"/>
                    <a:pt x="2728" y="6343"/>
                    <a:pt x="3323" y="6396"/>
                  </a:cubicBezTo>
                  <a:cubicBezTo>
                    <a:pt x="3922" y="6451"/>
                    <a:pt x="4524" y="6480"/>
                    <a:pt x="5126" y="6480"/>
                  </a:cubicBezTo>
                  <a:cubicBezTo>
                    <a:pt x="5720" y="6480"/>
                    <a:pt x="6314" y="6452"/>
                    <a:pt x="6905" y="6392"/>
                  </a:cubicBezTo>
                  <a:cubicBezTo>
                    <a:pt x="8927" y="6193"/>
                    <a:pt x="10894" y="5635"/>
                    <a:pt x="12851" y="5080"/>
                  </a:cubicBezTo>
                  <a:cubicBezTo>
                    <a:pt x="13466" y="4908"/>
                    <a:pt x="14084" y="4728"/>
                    <a:pt x="14639" y="4409"/>
                  </a:cubicBezTo>
                  <a:cubicBezTo>
                    <a:pt x="15240" y="4063"/>
                    <a:pt x="15738" y="3556"/>
                    <a:pt x="16140" y="2990"/>
                  </a:cubicBezTo>
                  <a:cubicBezTo>
                    <a:pt x="16767" y="2110"/>
                    <a:pt x="17173" y="1073"/>
                    <a:pt x="17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18663" y="3529110"/>
              <a:ext cx="524401" cy="466064"/>
            </a:xfrm>
            <a:custGeom>
              <a:avLst/>
              <a:gdLst/>
              <a:ahLst/>
              <a:cxnLst/>
              <a:rect l="l" t="t" r="r" b="b"/>
              <a:pathLst>
                <a:path w="11614" h="10322" extrusionOk="0">
                  <a:moveTo>
                    <a:pt x="11321" y="1"/>
                  </a:moveTo>
                  <a:cubicBezTo>
                    <a:pt x="9331" y="1894"/>
                    <a:pt x="7341" y="3788"/>
                    <a:pt x="5351" y="5678"/>
                  </a:cubicBezTo>
                  <a:cubicBezTo>
                    <a:pt x="4361" y="6618"/>
                    <a:pt x="3371" y="7558"/>
                    <a:pt x="2351" y="8466"/>
                  </a:cubicBezTo>
                  <a:cubicBezTo>
                    <a:pt x="1643" y="9087"/>
                    <a:pt x="783" y="9771"/>
                    <a:pt x="13" y="10312"/>
                  </a:cubicBezTo>
                  <a:cubicBezTo>
                    <a:pt x="3" y="10319"/>
                    <a:pt x="0" y="10321"/>
                    <a:pt x="0" y="10321"/>
                  </a:cubicBezTo>
                  <a:cubicBezTo>
                    <a:pt x="1" y="10321"/>
                    <a:pt x="10" y="10315"/>
                    <a:pt x="17" y="10310"/>
                  </a:cubicBezTo>
                  <a:lnTo>
                    <a:pt x="17" y="10310"/>
                  </a:lnTo>
                  <a:cubicBezTo>
                    <a:pt x="411" y="10133"/>
                    <a:pt x="861" y="10090"/>
                    <a:pt x="1281" y="9987"/>
                  </a:cubicBezTo>
                  <a:cubicBezTo>
                    <a:pt x="1767" y="9871"/>
                    <a:pt x="2252" y="9734"/>
                    <a:pt x="2727" y="9578"/>
                  </a:cubicBezTo>
                  <a:cubicBezTo>
                    <a:pt x="3676" y="9263"/>
                    <a:pt x="4601" y="8868"/>
                    <a:pt x="5474" y="8379"/>
                  </a:cubicBezTo>
                  <a:cubicBezTo>
                    <a:pt x="6956" y="7549"/>
                    <a:pt x="8281" y="6465"/>
                    <a:pt x="9597" y="5386"/>
                  </a:cubicBezTo>
                  <a:cubicBezTo>
                    <a:pt x="10009" y="5050"/>
                    <a:pt x="10427" y="4705"/>
                    <a:pt x="10743" y="4276"/>
                  </a:cubicBezTo>
                  <a:cubicBezTo>
                    <a:pt x="11092" y="3808"/>
                    <a:pt x="11304" y="3253"/>
                    <a:pt x="11424" y="2685"/>
                  </a:cubicBezTo>
                  <a:cubicBezTo>
                    <a:pt x="11614" y="1801"/>
                    <a:pt x="11577" y="867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287111" y="2954016"/>
              <a:ext cx="499703" cy="1751646"/>
            </a:xfrm>
            <a:custGeom>
              <a:avLst/>
              <a:gdLst/>
              <a:ahLst/>
              <a:cxnLst/>
              <a:rect l="l" t="t" r="r" b="b"/>
              <a:pathLst>
                <a:path w="11067" h="38794" extrusionOk="0">
                  <a:moveTo>
                    <a:pt x="11036" y="0"/>
                  </a:moveTo>
                  <a:cubicBezTo>
                    <a:pt x="10386" y="103"/>
                    <a:pt x="10013" y="807"/>
                    <a:pt x="9681" y="1429"/>
                  </a:cubicBezTo>
                  <a:cubicBezTo>
                    <a:pt x="9548" y="1681"/>
                    <a:pt x="9422" y="1917"/>
                    <a:pt x="9289" y="2093"/>
                  </a:cubicBezTo>
                  <a:cubicBezTo>
                    <a:pt x="8993" y="2486"/>
                    <a:pt x="8671" y="2867"/>
                    <a:pt x="8362" y="3236"/>
                  </a:cubicBezTo>
                  <a:cubicBezTo>
                    <a:pt x="7857" y="3834"/>
                    <a:pt x="7336" y="4455"/>
                    <a:pt x="6897" y="5153"/>
                  </a:cubicBezTo>
                  <a:cubicBezTo>
                    <a:pt x="5575" y="7262"/>
                    <a:pt x="4638" y="9545"/>
                    <a:pt x="3641" y="12325"/>
                  </a:cubicBezTo>
                  <a:cubicBezTo>
                    <a:pt x="1821" y="17396"/>
                    <a:pt x="0" y="23399"/>
                    <a:pt x="280" y="29481"/>
                  </a:cubicBezTo>
                  <a:cubicBezTo>
                    <a:pt x="382" y="31700"/>
                    <a:pt x="960" y="33870"/>
                    <a:pt x="1522" y="35969"/>
                  </a:cubicBezTo>
                  <a:cubicBezTo>
                    <a:pt x="1767" y="36893"/>
                    <a:pt x="2023" y="37853"/>
                    <a:pt x="2229" y="38793"/>
                  </a:cubicBezTo>
                  <a:lnTo>
                    <a:pt x="2402" y="38757"/>
                  </a:lnTo>
                  <a:cubicBezTo>
                    <a:pt x="2193" y="37810"/>
                    <a:pt x="1937" y="36850"/>
                    <a:pt x="1691" y="35923"/>
                  </a:cubicBezTo>
                  <a:cubicBezTo>
                    <a:pt x="1133" y="33833"/>
                    <a:pt x="559" y="31674"/>
                    <a:pt x="455" y="29475"/>
                  </a:cubicBezTo>
                  <a:cubicBezTo>
                    <a:pt x="176" y="23419"/>
                    <a:pt x="1994" y="17439"/>
                    <a:pt x="3808" y="12385"/>
                  </a:cubicBezTo>
                  <a:cubicBezTo>
                    <a:pt x="4800" y="9614"/>
                    <a:pt x="5731" y="7342"/>
                    <a:pt x="7046" y="5246"/>
                  </a:cubicBezTo>
                  <a:cubicBezTo>
                    <a:pt x="7475" y="4559"/>
                    <a:pt x="7994" y="3944"/>
                    <a:pt x="8495" y="3349"/>
                  </a:cubicBezTo>
                  <a:cubicBezTo>
                    <a:pt x="8807" y="2980"/>
                    <a:pt x="9130" y="2595"/>
                    <a:pt x="9432" y="2196"/>
                  </a:cubicBezTo>
                  <a:cubicBezTo>
                    <a:pt x="9572" y="2010"/>
                    <a:pt x="9701" y="1768"/>
                    <a:pt x="9837" y="1512"/>
                  </a:cubicBezTo>
                  <a:cubicBezTo>
                    <a:pt x="10146" y="927"/>
                    <a:pt x="10501" y="263"/>
                    <a:pt x="11067" y="173"/>
                  </a:cubicBezTo>
                  <a:lnTo>
                    <a:pt x="11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6388" y="2423983"/>
              <a:ext cx="869773" cy="703657"/>
            </a:xfrm>
            <a:custGeom>
              <a:avLst/>
              <a:gdLst/>
              <a:ahLst/>
              <a:cxnLst/>
              <a:rect l="l" t="t" r="r" b="b"/>
              <a:pathLst>
                <a:path w="19263" h="15584" extrusionOk="0">
                  <a:moveTo>
                    <a:pt x="1" y="168"/>
                  </a:moveTo>
                  <a:cubicBezTo>
                    <a:pt x="1" y="168"/>
                    <a:pt x="1" y="168"/>
                    <a:pt x="1" y="168"/>
                  </a:cubicBezTo>
                  <a:lnTo>
                    <a:pt x="1" y="168"/>
                  </a:lnTo>
                  <a:cubicBezTo>
                    <a:pt x="1" y="168"/>
                    <a:pt x="1" y="168"/>
                    <a:pt x="1" y="168"/>
                  </a:cubicBezTo>
                  <a:close/>
                  <a:moveTo>
                    <a:pt x="2798" y="0"/>
                  </a:moveTo>
                  <a:cubicBezTo>
                    <a:pt x="2137" y="0"/>
                    <a:pt x="392" y="174"/>
                    <a:pt x="57" y="174"/>
                  </a:cubicBezTo>
                  <a:cubicBezTo>
                    <a:pt x="21" y="174"/>
                    <a:pt x="2" y="172"/>
                    <a:pt x="1" y="168"/>
                  </a:cubicBezTo>
                  <a:lnTo>
                    <a:pt x="1" y="168"/>
                  </a:lnTo>
                  <a:cubicBezTo>
                    <a:pt x="289" y="2437"/>
                    <a:pt x="1556" y="4586"/>
                    <a:pt x="2436" y="6610"/>
                  </a:cubicBezTo>
                  <a:cubicBezTo>
                    <a:pt x="3230" y="8427"/>
                    <a:pt x="3954" y="10278"/>
                    <a:pt x="4605" y="12147"/>
                  </a:cubicBezTo>
                  <a:cubicBezTo>
                    <a:pt x="4818" y="12756"/>
                    <a:pt x="5097" y="13434"/>
                    <a:pt x="4911" y="14061"/>
                  </a:cubicBezTo>
                  <a:cubicBezTo>
                    <a:pt x="4888" y="14145"/>
                    <a:pt x="4854" y="14228"/>
                    <a:pt x="4811" y="14307"/>
                  </a:cubicBezTo>
                  <a:cubicBezTo>
                    <a:pt x="5768" y="13966"/>
                    <a:pt x="6656" y="13727"/>
                    <a:pt x="7646" y="13727"/>
                  </a:cubicBezTo>
                  <a:cubicBezTo>
                    <a:pt x="7842" y="13727"/>
                    <a:pt x="8042" y="13736"/>
                    <a:pt x="8247" y="13756"/>
                  </a:cubicBezTo>
                  <a:cubicBezTo>
                    <a:pt x="9469" y="13872"/>
                    <a:pt x="10655" y="14231"/>
                    <a:pt x="11847" y="14527"/>
                  </a:cubicBezTo>
                  <a:cubicBezTo>
                    <a:pt x="13106" y="14838"/>
                    <a:pt x="14382" y="15082"/>
                    <a:pt x="15668" y="15257"/>
                  </a:cubicBezTo>
                  <a:cubicBezTo>
                    <a:pt x="16071" y="15311"/>
                    <a:pt x="17163" y="15583"/>
                    <a:pt x="17919" y="15583"/>
                  </a:cubicBezTo>
                  <a:cubicBezTo>
                    <a:pt x="18192" y="15583"/>
                    <a:pt x="18422" y="15548"/>
                    <a:pt x="18559" y="15453"/>
                  </a:cubicBezTo>
                  <a:cubicBezTo>
                    <a:pt x="18718" y="15341"/>
                    <a:pt x="18628" y="14998"/>
                    <a:pt x="18598" y="14862"/>
                  </a:cubicBezTo>
                  <a:cubicBezTo>
                    <a:pt x="18389" y="13912"/>
                    <a:pt x="19263" y="9281"/>
                    <a:pt x="18117" y="9058"/>
                  </a:cubicBezTo>
                  <a:cubicBezTo>
                    <a:pt x="17539" y="8945"/>
                    <a:pt x="16858" y="8799"/>
                    <a:pt x="16300" y="8619"/>
                  </a:cubicBezTo>
                  <a:cubicBezTo>
                    <a:pt x="15276" y="8294"/>
                    <a:pt x="17389" y="7527"/>
                    <a:pt x="17429" y="7121"/>
                  </a:cubicBezTo>
                  <a:cubicBezTo>
                    <a:pt x="16323" y="6141"/>
                    <a:pt x="15313" y="5045"/>
                    <a:pt x="14196" y="4059"/>
                  </a:cubicBezTo>
                  <a:cubicBezTo>
                    <a:pt x="13861" y="3763"/>
                    <a:pt x="13183" y="2852"/>
                    <a:pt x="12735" y="2756"/>
                  </a:cubicBezTo>
                  <a:cubicBezTo>
                    <a:pt x="12700" y="2748"/>
                    <a:pt x="12665" y="2745"/>
                    <a:pt x="12631" y="2745"/>
                  </a:cubicBezTo>
                  <a:cubicBezTo>
                    <a:pt x="12085" y="2745"/>
                    <a:pt x="11686" y="3668"/>
                    <a:pt x="11113" y="3700"/>
                  </a:cubicBezTo>
                  <a:cubicBezTo>
                    <a:pt x="11106" y="3700"/>
                    <a:pt x="11100" y="3700"/>
                    <a:pt x="11094" y="3700"/>
                  </a:cubicBezTo>
                  <a:cubicBezTo>
                    <a:pt x="10696" y="3700"/>
                    <a:pt x="10844" y="3093"/>
                    <a:pt x="10814" y="2773"/>
                  </a:cubicBezTo>
                  <a:cubicBezTo>
                    <a:pt x="10781" y="2374"/>
                    <a:pt x="10754" y="1713"/>
                    <a:pt x="10376" y="1540"/>
                  </a:cubicBezTo>
                  <a:cubicBezTo>
                    <a:pt x="10057" y="1394"/>
                    <a:pt x="9503" y="1384"/>
                    <a:pt x="9160" y="1324"/>
                  </a:cubicBezTo>
                  <a:cubicBezTo>
                    <a:pt x="8598" y="1218"/>
                    <a:pt x="8037" y="1115"/>
                    <a:pt x="7476" y="1012"/>
                  </a:cubicBezTo>
                  <a:cubicBezTo>
                    <a:pt x="6967" y="919"/>
                    <a:pt x="6406" y="889"/>
                    <a:pt x="5924" y="693"/>
                  </a:cubicBezTo>
                  <a:cubicBezTo>
                    <a:pt x="5772" y="630"/>
                    <a:pt x="5191" y="321"/>
                    <a:pt x="4872" y="321"/>
                  </a:cubicBezTo>
                  <a:cubicBezTo>
                    <a:pt x="4803" y="321"/>
                    <a:pt x="4746" y="336"/>
                    <a:pt x="4708" y="371"/>
                  </a:cubicBezTo>
                  <a:cubicBezTo>
                    <a:pt x="4619" y="454"/>
                    <a:pt x="4708" y="1281"/>
                    <a:pt x="4722" y="1437"/>
                  </a:cubicBezTo>
                  <a:cubicBezTo>
                    <a:pt x="4765" y="1929"/>
                    <a:pt x="4738" y="2434"/>
                    <a:pt x="4688" y="2922"/>
                  </a:cubicBezTo>
                  <a:cubicBezTo>
                    <a:pt x="4007" y="2294"/>
                    <a:pt x="3941" y="354"/>
                    <a:pt x="3034" y="19"/>
                  </a:cubicBezTo>
                  <a:cubicBezTo>
                    <a:pt x="2999" y="6"/>
                    <a:pt x="2915" y="0"/>
                    <a:pt x="2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290994" y="2915908"/>
              <a:ext cx="199980" cy="531219"/>
            </a:xfrm>
            <a:custGeom>
              <a:avLst/>
              <a:gdLst/>
              <a:ahLst/>
              <a:cxnLst/>
              <a:rect l="l" t="t" r="r" b="b"/>
              <a:pathLst>
                <a:path w="4429" h="11765" extrusionOk="0">
                  <a:moveTo>
                    <a:pt x="429" y="213"/>
                  </a:moveTo>
                  <a:cubicBezTo>
                    <a:pt x="456" y="249"/>
                    <a:pt x="496" y="316"/>
                    <a:pt x="552" y="439"/>
                  </a:cubicBezTo>
                  <a:cubicBezTo>
                    <a:pt x="565" y="462"/>
                    <a:pt x="572" y="479"/>
                    <a:pt x="579" y="492"/>
                  </a:cubicBezTo>
                  <a:cubicBezTo>
                    <a:pt x="781" y="881"/>
                    <a:pt x="921" y="1272"/>
                    <a:pt x="1080" y="1741"/>
                  </a:cubicBezTo>
                  <a:cubicBezTo>
                    <a:pt x="1290" y="2362"/>
                    <a:pt x="1535" y="2987"/>
                    <a:pt x="1768" y="3589"/>
                  </a:cubicBezTo>
                  <a:cubicBezTo>
                    <a:pt x="1997" y="4173"/>
                    <a:pt x="2233" y="4777"/>
                    <a:pt x="2439" y="5379"/>
                  </a:cubicBezTo>
                  <a:cubicBezTo>
                    <a:pt x="3004" y="7033"/>
                    <a:pt x="3432" y="8422"/>
                    <a:pt x="3791" y="9748"/>
                  </a:cubicBezTo>
                  <a:cubicBezTo>
                    <a:pt x="3828" y="9891"/>
                    <a:pt x="3861" y="10033"/>
                    <a:pt x="3897" y="10179"/>
                  </a:cubicBezTo>
                  <a:cubicBezTo>
                    <a:pt x="3921" y="10279"/>
                    <a:pt x="3944" y="10382"/>
                    <a:pt x="3970" y="10486"/>
                  </a:cubicBezTo>
                  <a:cubicBezTo>
                    <a:pt x="3937" y="10435"/>
                    <a:pt x="3911" y="10379"/>
                    <a:pt x="3881" y="10319"/>
                  </a:cubicBezTo>
                  <a:cubicBezTo>
                    <a:pt x="3861" y="10273"/>
                    <a:pt x="3841" y="10226"/>
                    <a:pt x="3814" y="10187"/>
                  </a:cubicBezTo>
                  <a:cubicBezTo>
                    <a:pt x="3506" y="9628"/>
                    <a:pt x="3136" y="9103"/>
                    <a:pt x="2781" y="8598"/>
                  </a:cubicBezTo>
                  <a:cubicBezTo>
                    <a:pt x="2595" y="8336"/>
                    <a:pt x="2406" y="8063"/>
                    <a:pt x="2223" y="7791"/>
                  </a:cubicBezTo>
                  <a:cubicBezTo>
                    <a:pt x="1974" y="7412"/>
                    <a:pt x="1755" y="7004"/>
                    <a:pt x="1545" y="6611"/>
                  </a:cubicBezTo>
                  <a:cubicBezTo>
                    <a:pt x="1425" y="6389"/>
                    <a:pt x="1310" y="6170"/>
                    <a:pt x="1186" y="5954"/>
                  </a:cubicBezTo>
                  <a:lnTo>
                    <a:pt x="1140" y="5874"/>
                  </a:lnTo>
                  <a:cubicBezTo>
                    <a:pt x="811" y="5299"/>
                    <a:pt x="436" y="4648"/>
                    <a:pt x="326" y="3994"/>
                  </a:cubicBezTo>
                  <a:cubicBezTo>
                    <a:pt x="206" y="3290"/>
                    <a:pt x="177" y="2496"/>
                    <a:pt x="243" y="1562"/>
                  </a:cubicBezTo>
                  <a:cubicBezTo>
                    <a:pt x="266" y="1229"/>
                    <a:pt x="309" y="901"/>
                    <a:pt x="379" y="529"/>
                  </a:cubicBezTo>
                  <a:cubicBezTo>
                    <a:pt x="382" y="499"/>
                    <a:pt x="389" y="459"/>
                    <a:pt x="396" y="415"/>
                  </a:cubicBezTo>
                  <a:cubicBezTo>
                    <a:pt x="402" y="352"/>
                    <a:pt x="413" y="276"/>
                    <a:pt x="429" y="213"/>
                  </a:cubicBezTo>
                  <a:close/>
                  <a:moveTo>
                    <a:pt x="396" y="0"/>
                  </a:moveTo>
                  <a:cubicBezTo>
                    <a:pt x="385" y="0"/>
                    <a:pt x="374" y="1"/>
                    <a:pt x="363" y="4"/>
                  </a:cubicBezTo>
                  <a:lnTo>
                    <a:pt x="323" y="13"/>
                  </a:lnTo>
                  <a:lnTo>
                    <a:pt x="303" y="50"/>
                  </a:lnTo>
                  <a:cubicBezTo>
                    <a:pt x="253" y="143"/>
                    <a:pt x="237" y="283"/>
                    <a:pt x="220" y="395"/>
                  </a:cubicBezTo>
                  <a:cubicBezTo>
                    <a:pt x="217" y="432"/>
                    <a:pt x="209" y="469"/>
                    <a:pt x="206" y="495"/>
                  </a:cubicBezTo>
                  <a:cubicBezTo>
                    <a:pt x="134" y="874"/>
                    <a:pt x="90" y="1209"/>
                    <a:pt x="67" y="1548"/>
                  </a:cubicBezTo>
                  <a:cubicBezTo>
                    <a:pt x="1" y="2499"/>
                    <a:pt x="30" y="3306"/>
                    <a:pt x="154" y="4020"/>
                  </a:cubicBezTo>
                  <a:cubicBezTo>
                    <a:pt x="269" y="4708"/>
                    <a:pt x="652" y="5372"/>
                    <a:pt x="987" y="5961"/>
                  </a:cubicBezTo>
                  <a:lnTo>
                    <a:pt x="1034" y="6040"/>
                  </a:lnTo>
                  <a:cubicBezTo>
                    <a:pt x="1157" y="6256"/>
                    <a:pt x="1273" y="6475"/>
                    <a:pt x="1389" y="6694"/>
                  </a:cubicBezTo>
                  <a:cubicBezTo>
                    <a:pt x="1602" y="7090"/>
                    <a:pt x="1824" y="7502"/>
                    <a:pt x="2077" y="7887"/>
                  </a:cubicBezTo>
                  <a:cubicBezTo>
                    <a:pt x="2259" y="8163"/>
                    <a:pt x="2452" y="8436"/>
                    <a:pt x="2635" y="8698"/>
                  </a:cubicBezTo>
                  <a:cubicBezTo>
                    <a:pt x="2991" y="9203"/>
                    <a:pt x="3356" y="9724"/>
                    <a:pt x="3662" y="10269"/>
                  </a:cubicBezTo>
                  <a:cubicBezTo>
                    <a:pt x="3685" y="10309"/>
                    <a:pt x="3705" y="10349"/>
                    <a:pt x="3722" y="10392"/>
                  </a:cubicBezTo>
                  <a:cubicBezTo>
                    <a:pt x="3754" y="10462"/>
                    <a:pt x="3788" y="10535"/>
                    <a:pt x="3834" y="10598"/>
                  </a:cubicBezTo>
                  <a:cubicBezTo>
                    <a:pt x="3864" y="10641"/>
                    <a:pt x="3897" y="10681"/>
                    <a:pt x="3927" y="10718"/>
                  </a:cubicBezTo>
                  <a:cubicBezTo>
                    <a:pt x="3967" y="10765"/>
                    <a:pt x="4004" y="10808"/>
                    <a:pt x="4037" y="10864"/>
                  </a:cubicBezTo>
                  <a:lnTo>
                    <a:pt x="4061" y="10904"/>
                  </a:lnTo>
                  <a:cubicBezTo>
                    <a:pt x="4100" y="10973"/>
                    <a:pt x="4156" y="11070"/>
                    <a:pt x="4150" y="11130"/>
                  </a:cubicBezTo>
                  <a:lnTo>
                    <a:pt x="4143" y="11193"/>
                  </a:lnTo>
                  <a:lnTo>
                    <a:pt x="4180" y="11209"/>
                  </a:lnTo>
                  <a:cubicBezTo>
                    <a:pt x="4183" y="11233"/>
                    <a:pt x="4196" y="11286"/>
                    <a:pt x="4210" y="11409"/>
                  </a:cubicBezTo>
                  <a:lnTo>
                    <a:pt x="4253" y="11764"/>
                  </a:lnTo>
                  <a:lnTo>
                    <a:pt x="4379" y="11429"/>
                  </a:lnTo>
                  <a:cubicBezTo>
                    <a:pt x="4429" y="11292"/>
                    <a:pt x="4389" y="11199"/>
                    <a:pt x="4352" y="11113"/>
                  </a:cubicBezTo>
                  <a:cubicBezTo>
                    <a:pt x="4343" y="11093"/>
                    <a:pt x="4336" y="11073"/>
                    <a:pt x="4329" y="11053"/>
                  </a:cubicBezTo>
                  <a:cubicBezTo>
                    <a:pt x="4216" y="10765"/>
                    <a:pt x="4140" y="10446"/>
                    <a:pt x="4067" y="10139"/>
                  </a:cubicBezTo>
                  <a:cubicBezTo>
                    <a:pt x="4030" y="9990"/>
                    <a:pt x="3997" y="9844"/>
                    <a:pt x="3961" y="9701"/>
                  </a:cubicBezTo>
                  <a:cubicBezTo>
                    <a:pt x="3602" y="8373"/>
                    <a:pt x="3170" y="6980"/>
                    <a:pt x="2605" y="5323"/>
                  </a:cubicBezTo>
                  <a:cubicBezTo>
                    <a:pt x="2396" y="4718"/>
                    <a:pt x="2160" y="4110"/>
                    <a:pt x="1931" y="3525"/>
                  </a:cubicBezTo>
                  <a:cubicBezTo>
                    <a:pt x="1698" y="2924"/>
                    <a:pt x="1456" y="2303"/>
                    <a:pt x="1246" y="1685"/>
                  </a:cubicBezTo>
                  <a:cubicBezTo>
                    <a:pt x="1083" y="1206"/>
                    <a:pt x="944" y="811"/>
                    <a:pt x="735" y="412"/>
                  </a:cubicBezTo>
                  <a:cubicBezTo>
                    <a:pt x="728" y="403"/>
                    <a:pt x="721" y="386"/>
                    <a:pt x="712" y="366"/>
                  </a:cubicBezTo>
                  <a:cubicBezTo>
                    <a:pt x="644" y="217"/>
                    <a:pt x="541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98003" y="3730847"/>
              <a:ext cx="309656" cy="470354"/>
            </a:xfrm>
            <a:custGeom>
              <a:avLst/>
              <a:gdLst/>
              <a:ahLst/>
              <a:cxnLst/>
              <a:rect l="l" t="t" r="r" b="b"/>
              <a:pathLst>
                <a:path w="6858" h="10417" extrusionOk="0">
                  <a:moveTo>
                    <a:pt x="191" y="203"/>
                  </a:moveTo>
                  <a:lnTo>
                    <a:pt x="191" y="203"/>
                  </a:lnTo>
                  <a:cubicBezTo>
                    <a:pt x="224" y="230"/>
                    <a:pt x="280" y="286"/>
                    <a:pt x="367" y="390"/>
                  </a:cubicBezTo>
                  <a:cubicBezTo>
                    <a:pt x="384" y="410"/>
                    <a:pt x="396" y="426"/>
                    <a:pt x="407" y="436"/>
                  </a:cubicBezTo>
                  <a:cubicBezTo>
                    <a:pt x="699" y="761"/>
                    <a:pt x="931" y="1103"/>
                    <a:pt x="1204" y="1519"/>
                  </a:cubicBezTo>
                  <a:cubicBezTo>
                    <a:pt x="1566" y="2067"/>
                    <a:pt x="1958" y="2609"/>
                    <a:pt x="2337" y="3130"/>
                  </a:cubicBezTo>
                  <a:cubicBezTo>
                    <a:pt x="2705" y="3639"/>
                    <a:pt x="3084" y="4164"/>
                    <a:pt x="3437" y="4695"/>
                  </a:cubicBezTo>
                  <a:cubicBezTo>
                    <a:pt x="4403" y="6154"/>
                    <a:pt x="5168" y="7386"/>
                    <a:pt x="5849" y="8582"/>
                  </a:cubicBezTo>
                  <a:cubicBezTo>
                    <a:pt x="5921" y="8708"/>
                    <a:pt x="5988" y="8838"/>
                    <a:pt x="6057" y="8971"/>
                  </a:cubicBezTo>
                  <a:cubicBezTo>
                    <a:pt x="6108" y="9064"/>
                    <a:pt x="6157" y="9156"/>
                    <a:pt x="6210" y="9250"/>
                  </a:cubicBezTo>
                  <a:cubicBezTo>
                    <a:pt x="6164" y="9210"/>
                    <a:pt x="6124" y="9160"/>
                    <a:pt x="6081" y="9110"/>
                  </a:cubicBezTo>
                  <a:cubicBezTo>
                    <a:pt x="6051" y="9070"/>
                    <a:pt x="6018" y="9034"/>
                    <a:pt x="5985" y="8997"/>
                  </a:cubicBezTo>
                  <a:cubicBezTo>
                    <a:pt x="5542" y="8539"/>
                    <a:pt x="5054" y="8124"/>
                    <a:pt x="4582" y="7725"/>
                  </a:cubicBezTo>
                  <a:cubicBezTo>
                    <a:pt x="4337" y="7516"/>
                    <a:pt x="4084" y="7299"/>
                    <a:pt x="3838" y="7083"/>
                  </a:cubicBezTo>
                  <a:cubicBezTo>
                    <a:pt x="3503" y="6781"/>
                    <a:pt x="3187" y="6439"/>
                    <a:pt x="2885" y="6114"/>
                  </a:cubicBezTo>
                  <a:cubicBezTo>
                    <a:pt x="2716" y="5927"/>
                    <a:pt x="2546" y="5745"/>
                    <a:pt x="2370" y="5568"/>
                  </a:cubicBezTo>
                  <a:lnTo>
                    <a:pt x="2307" y="5505"/>
                  </a:lnTo>
                  <a:cubicBezTo>
                    <a:pt x="1845" y="5030"/>
                    <a:pt x="1317" y="4492"/>
                    <a:pt x="1045" y="3888"/>
                  </a:cubicBezTo>
                  <a:cubicBezTo>
                    <a:pt x="749" y="3240"/>
                    <a:pt x="523" y="2476"/>
                    <a:pt x="350" y="1556"/>
                  </a:cubicBezTo>
                  <a:cubicBezTo>
                    <a:pt x="287" y="1227"/>
                    <a:pt x="247" y="898"/>
                    <a:pt x="220" y="522"/>
                  </a:cubicBezTo>
                  <a:cubicBezTo>
                    <a:pt x="217" y="493"/>
                    <a:pt x="214" y="453"/>
                    <a:pt x="207" y="410"/>
                  </a:cubicBezTo>
                  <a:cubicBezTo>
                    <a:pt x="200" y="346"/>
                    <a:pt x="191" y="270"/>
                    <a:pt x="191" y="203"/>
                  </a:cubicBezTo>
                  <a:close/>
                  <a:moveTo>
                    <a:pt x="141" y="1"/>
                  </a:moveTo>
                  <a:cubicBezTo>
                    <a:pt x="118" y="1"/>
                    <a:pt x="94" y="6"/>
                    <a:pt x="71" y="17"/>
                  </a:cubicBezTo>
                  <a:lnTo>
                    <a:pt x="34" y="37"/>
                  </a:lnTo>
                  <a:lnTo>
                    <a:pt x="25" y="77"/>
                  </a:lnTo>
                  <a:cubicBezTo>
                    <a:pt x="1" y="180"/>
                    <a:pt x="18" y="320"/>
                    <a:pt x="34" y="433"/>
                  </a:cubicBezTo>
                  <a:cubicBezTo>
                    <a:pt x="38" y="470"/>
                    <a:pt x="41" y="505"/>
                    <a:pt x="45" y="533"/>
                  </a:cubicBezTo>
                  <a:cubicBezTo>
                    <a:pt x="71" y="918"/>
                    <a:pt x="114" y="1253"/>
                    <a:pt x="177" y="1589"/>
                  </a:cubicBezTo>
                  <a:cubicBezTo>
                    <a:pt x="353" y="2523"/>
                    <a:pt x="583" y="3300"/>
                    <a:pt x="882" y="3958"/>
                  </a:cubicBezTo>
                  <a:cubicBezTo>
                    <a:pt x="1171" y="4592"/>
                    <a:pt x="1709" y="5143"/>
                    <a:pt x="2184" y="5628"/>
                  </a:cubicBezTo>
                  <a:lnTo>
                    <a:pt x="2244" y="5692"/>
                  </a:lnTo>
                  <a:cubicBezTo>
                    <a:pt x="2417" y="5867"/>
                    <a:pt x="2586" y="6051"/>
                    <a:pt x="2756" y="6233"/>
                  </a:cubicBezTo>
                  <a:cubicBezTo>
                    <a:pt x="3061" y="6562"/>
                    <a:pt x="3380" y="6904"/>
                    <a:pt x="3722" y="7213"/>
                  </a:cubicBezTo>
                  <a:cubicBezTo>
                    <a:pt x="3968" y="7433"/>
                    <a:pt x="4220" y="7649"/>
                    <a:pt x="4470" y="7858"/>
                  </a:cubicBezTo>
                  <a:cubicBezTo>
                    <a:pt x="4938" y="8256"/>
                    <a:pt x="5423" y="8665"/>
                    <a:pt x="5858" y="9121"/>
                  </a:cubicBezTo>
                  <a:cubicBezTo>
                    <a:pt x="5888" y="9150"/>
                    <a:pt x="5918" y="9187"/>
                    <a:pt x="5945" y="9223"/>
                  </a:cubicBezTo>
                  <a:cubicBezTo>
                    <a:pt x="5994" y="9280"/>
                    <a:pt x="6045" y="9343"/>
                    <a:pt x="6108" y="9392"/>
                  </a:cubicBezTo>
                  <a:cubicBezTo>
                    <a:pt x="6147" y="9429"/>
                    <a:pt x="6187" y="9455"/>
                    <a:pt x="6227" y="9483"/>
                  </a:cubicBezTo>
                  <a:cubicBezTo>
                    <a:pt x="6277" y="9519"/>
                    <a:pt x="6324" y="9552"/>
                    <a:pt x="6370" y="9599"/>
                  </a:cubicBezTo>
                  <a:lnTo>
                    <a:pt x="6403" y="9632"/>
                  </a:lnTo>
                  <a:cubicBezTo>
                    <a:pt x="6459" y="9688"/>
                    <a:pt x="6539" y="9765"/>
                    <a:pt x="6546" y="9828"/>
                  </a:cubicBezTo>
                  <a:lnTo>
                    <a:pt x="6556" y="9891"/>
                  </a:lnTo>
                  <a:lnTo>
                    <a:pt x="6596" y="9898"/>
                  </a:lnTo>
                  <a:cubicBezTo>
                    <a:pt x="6606" y="9918"/>
                    <a:pt x="6629" y="9967"/>
                    <a:pt x="6675" y="10084"/>
                  </a:cubicBezTo>
                  <a:lnTo>
                    <a:pt x="6805" y="10416"/>
                  </a:lnTo>
                  <a:lnTo>
                    <a:pt x="6842" y="10061"/>
                  </a:lnTo>
                  <a:cubicBezTo>
                    <a:pt x="6858" y="9914"/>
                    <a:pt x="6795" y="9834"/>
                    <a:pt x="6738" y="9758"/>
                  </a:cubicBezTo>
                  <a:cubicBezTo>
                    <a:pt x="6726" y="9745"/>
                    <a:pt x="6712" y="9728"/>
                    <a:pt x="6698" y="9708"/>
                  </a:cubicBezTo>
                  <a:cubicBezTo>
                    <a:pt x="6516" y="9459"/>
                    <a:pt x="6364" y="9167"/>
                    <a:pt x="6214" y="8888"/>
                  </a:cubicBezTo>
                  <a:cubicBezTo>
                    <a:pt x="6144" y="8755"/>
                    <a:pt x="6074" y="8622"/>
                    <a:pt x="6001" y="8495"/>
                  </a:cubicBezTo>
                  <a:cubicBezTo>
                    <a:pt x="5320" y="7296"/>
                    <a:pt x="4550" y="6060"/>
                    <a:pt x="3583" y="4599"/>
                  </a:cubicBezTo>
                  <a:cubicBezTo>
                    <a:pt x="3230" y="4064"/>
                    <a:pt x="2848" y="3539"/>
                    <a:pt x="2480" y="3027"/>
                  </a:cubicBezTo>
                  <a:cubicBezTo>
                    <a:pt x="2101" y="2506"/>
                    <a:pt x="1712" y="1968"/>
                    <a:pt x="1350" y="1422"/>
                  </a:cubicBezTo>
                  <a:cubicBezTo>
                    <a:pt x="1074" y="1001"/>
                    <a:pt x="838" y="652"/>
                    <a:pt x="536" y="320"/>
                  </a:cubicBezTo>
                  <a:cubicBezTo>
                    <a:pt x="526" y="310"/>
                    <a:pt x="516" y="297"/>
                    <a:pt x="503" y="280"/>
                  </a:cubicBezTo>
                  <a:cubicBezTo>
                    <a:pt x="407" y="164"/>
                    <a:pt x="273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357007" y="3642034"/>
              <a:ext cx="485886" cy="188150"/>
            </a:xfrm>
            <a:custGeom>
              <a:avLst/>
              <a:gdLst/>
              <a:ahLst/>
              <a:cxnLst/>
              <a:rect l="l" t="t" r="r" b="b"/>
              <a:pathLst>
                <a:path w="10761" h="4167" extrusionOk="0">
                  <a:moveTo>
                    <a:pt x="10548" y="267"/>
                  </a:moveTo>
                  <a:lnTo>
                    <a:pt x="10548" y="267"/>
                  </a:lnTo>
                  <a:cubicBezTo>
                    <a:pt x="10452" y="855"/>
                    <a:pt x="10219" y="1416"/>
                    <a:pt x="9874" y="1902"/>
                  </a:cubicBezTo>
                  <a:cubicBezTo>
                    <a:pt x="9611" y="2270"/>
                    <a:pt x="9312" y="2552"/>
                    <a:pt x="8987" y="2742"/>
                  </a:cubicBezTo>
                  <a:cubicBezTo>
                    <a:pt x="8658" y="2931"/>
                    <a:pt x="8279" y="3041"/>
                    <a:pt x="7917" y="3141"/>
                  </a:cubicBezTo>
                  <a:cubicBezTo>
                    <a:pt x="6748" y="3473"/>
                    <a:pt x="5538" y="3815"/>
                    <a:pt x="4309" y="3938"/>
                  </a:cubicBezTo>
                  <a:cubicBezTo>
                    <a:pt x="3958" y="3973"/>
                    <a:pt x="3598" y="3990"/>
                    <a:pt x="3233" y="3990"/>
                  </a:cubicBezTo>
                  <a:cubicBezTo>
                    <a:pt x="2875" y="3990"/>
                    <a:pt x="2512" y="3974"/>
                    <a:pt x="2146" y="3941"/>
                  </a:cubicBezTo>
                  <a:cubicBezTo>
                    <a:pt x="1794" y="3908"/>
                    <a:pt x="1432" y="3861"/>
                    <a:pt x="1070" y="3795"/>
                  </a:cubicBezTo>
                  <a:cubicBezTo>
                    <a:pt x="977" y="3782"/>
                    <a:pt x="884" y="3759"/>
                    <a:pt x="791" y="3739"/>
                  </a:cubicBezTo>
                  <a:cubicBezTo>
                    <a:pt x="741" y="3728"/>
                    <a:pt x="691" y="3715"/>
                    <a:pt x="638" y="3705"/>
                  </a:cubicBezTo>
                  <a:cubicBezTo>
                    <a:pt x="1167" y="3582"/>
                    <a:pt x="1728" y="3426"/>
                    <a:pt x="2240" y="3260"/>
                  </a:cubicBezTo>
                  <a:cubicBezTo>
                    <a:pt x="3186" y="2951"/>
                    <a:pt x="4137" y="2606"/>
                    <a:pt x="5053" y="2270"/>
                  </a:cubicBezTo>
                  <a:lnTo>
                    <a:pt x="10548" y="267"/>
                  </a:lnTo>
                  <a:close/>
                  <a:moveTo>
                    <a:pt x="10761" y="1"/>
                  </a:moveTo>
                  <a:lnTo>
                    <a:pt x="4991" y="2107"/>
                  </a:lnTo>
                  <a:cubicBezTo>
                    <a:pt x="4077" y="2440"/>
                    <a:pt x="3130" y="2785"/>
                    <a:pt x="2183" y="3094"/>
                  </a:cubicBezTo>
                  <a:cubicBezTo>
                    <a:pt x="1509" y="3314"/>
                    <a:pt x="748" y="3513"/>
                    <a:pt x="97" y="3645"/>
                  </a:cubicBezTo>
                  <a:lnTo>
                    <a:pt x="0" y="3665"/>
                  </a:lnTo>
                  <a:lnTo>
                    <a:pt x="17" y="3752"/>
                  </a:lnTo>
                  <a:lnTo>
                    <a:pt x="47" y="3835"/>
                  </a:lnTo>
                  <a:lnTo>
                    <a:pt x="123" y="3818"/>
                  </a:lnTo>
                  <a:cubicBezTo>
                    <a:pt x="333" y="3822"/>
                    <a:pt x="545" y="3865"/>
                    <a:pt x="751" y="3912"/>
                  </a:cubicBezTo>
                  <a:cubicBezTo>
                    <a:pt x="848" y="3932"/>
                    <a:pt x="944" y="3951"/>
                    <a:pt x="1040" y="3967"/>
                  </a:cubicBezTo>
                  <a:cubicBezTo>
                    <a:pt x="1406" y="4034"/>
                    <a:pt x="1774" y="4084"/>
                    <a:pt x="2130" y="4117"/>
                  </a:cubicBezTo>
                  <a:cubicBezTo>
                    <a:pt x="2502" y="4151"/>
                    <a:pt x="2870" y="4167"/>
                    <a:pt x="3236" y="4167"/>
                  </a:cubicBezTo>
                  <a:cubicBezTo>
                    <a:pt x="3608" y="4167"/>
                    <a:pt x="3970" y="4151"/>
                    <a:pt x="4329" y="4114"/>
                  </a:cubicBezTo>
                  <a:cubicBezTo>
                    <a:pt x="5572" y="3991"/>
                    <a:pt x="6788" y="3645"/>
                    <a:pt x="7964" y="3310"/>
                  </a:cubicBezTo>
                  <a:cubicBezTo>
                    <a:pt x="8339" y="3204"/>
                    <a:pt x="8724" y="3094"/>
                    <a:pt x="9073" y="2895"/>
                  </a:cubicBezTo>
                  <a:cubicBezTo>
                    <a:pt x="9422" y="2692"/>
                    <a:pt x="9741" y="2393"/>
                    <a:pt x="10017" y="2004"/>
                  </a:cubicBezTo>
                  <a:cubicBezTo>
                    <a:pt x="10408" y="1456"/>
                    <a:pt x="10658" y="812"/>
                    <a:pt x="10744" y="144"/>
                  </a:cubicBezTo>
                  <a:lnTo>
                    <a:pt x="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55200" y="4204260"/>
              <a:ext cx="380184" cy="366051"/>
            </a:xfrm>
            <a:custGeom>
              <a:avLst/>
              <a:gdLst/>
              <a:ahLst/>
              <a:cxnLst/>
              <a:rect l="l" t="t" r="r" b="b"/>
              <a:pathLst>
                <a:path w="8420" h="8107" extrusionOk="0">
                  <a:moveTo>
                    <a:pt x="8027" y="333"/>
                  </a:moveTo>
                  <a:cubicBezTo>
                    <a:pt x="8196" y="904"/>
                    <a:pt x="8233" y="1512"/>
                    <a:pt x="8130" y="2100"/>
                  </a:cubicBezTo>
                  <a:cubicBezTo>
                    <a:pt x="8053" y="2546"/>
                    <a:pt x="7907" y="2928"/>
                    <a:pt x="7694" y="3240"/>
                  </a:cubicBezTo>
                  <a:cubicBezTo>
                    <a:pt x="7482" y="3555"/>
                    <a:pt x="7190" y="3814"/>
                    <a:pt x="6907" y="4067"/>
                  </a:cubicBezTo>
                  <a:cubicBezTo>
                    <a:pt x="5997" y="4871"/>
                    <a:pt x="5057" y="5705"/>
                    <a:pt x="4004" y="6350"/>
                  </a:cubicBezTo>
                  <a:cubicBezTo>
                    <a:pt x="3409" y="6715"/>
                    <a:pt x="2751" y="7031"/>
                    <a:pt x="2053" y="7290"/>
                  </a:cubicBezTo>
                  <a:cubicBezTo>
                    <a:pt x="1725" y="7416"/>
                    <a:pt x="1376" y="7529"/>
                    <a:pt x="1020" y="7629"/>
                  </a:cubicBezTo>
                  <a:cubicBezTo>
                    <a:pt x="931" y="7655"/>
                    <a:pt x="837" y="7675"/>
                    <a:pt x="745" y="7698"/>
                  </a:cubicBezTo>
                  <a:cubicBezTo>
                    <a:pt x="695" y="7708"/>
                    <a:pt x="645" y="7721"/>
                    <a:pt x="595" y="7735"/>
                  </a:cubicBezTo>
                  <a:cubicBezTo>
                    <a:pt x="1014" y="7393"/>
                    <a:pt x="1452" y="7011"/>
                    <a:pt x="1841" y="6638"/>
                  </a:cubicBezTo>
                  <a:cubicBezTo>
                    <a:pt x="2562" y="5947"/>
                    <a:pt x="3266" y="5223"/>
                    <a:pt x="3947" y="4525"/>
                  </a:cubicBezTo>
                  <a:lnTo>
                    <a:pt x="8016" y="339"/>
                  </a:lnTo>
                  <a:lnTo>
                    <a:pt x="8027" y="333"/>
                  </a:lnTo>
                  <a:close/>
                  <a:moveTo>
                    <a:pt x="8103" y="1"/>
                  </a:moveTo>
                  <a:lnTo>
                    <a:pt x="3821" y="4403"/>
                  </a:lnTo>
                  <a:cubicBezTo>
                    <a:pt x="3143" y="5100"/>
                    <a:pt x="2439" y="5824"/>
                    <a:pt x="1722" y="6512"/>
                  </a:cubicBezTo>
                  <a:cubicBezTo>
                    <a:pt x="1207" y="7000"/>
                    <a:pt x="609" y="7512"/>
                    <a:pt x="80" y="7914"/>
                  </a:cubicBezTo>
                  <a:lnTo>
                    <a:pt x="0" y="7974"/>
                  </a:lnTo>
                  <a:lnTo>
                    <a:pt x="54" y="8044"/>
                  </a:lnTo>
                  <a:lnTo>
                    <a:pt x="117" y="8107"/>
                  </a:lnTo>
                  <a:lnTo>
                    <a:pt x="180" y="8060"/>
                  </a:lnTo>
                  <a:cubicBezTo>
                    <a:pt x="366" y="7967"/>
                    <a:pt x="578" y="7917"/>
                    <a:pt x="785" y="7868"/>
                  </a:cubicBezTo>
                  <a:cubicBezTo>
                    <a:pt x="880" y="7848"/>
                    <a:pt x="977" y="7825"/>
                    <a:pt x="1070" y="7798"/>
                  </a:cubicBezTo>
                  <a:cubicBezTo>
                    <a:pt x="1429" y="7695"/>
                    <a:pt x="1781" y="7582"/>
                    <a:pt x="2116" y="7456"/>
                  </a:cubicBezTo>
                  <a:cubicBezTo>
                    <a:pt x="2824" y="7190"/>
                    <a:pt x="3488" y="6868"/>
                    <a:pt x="4094" y="6499"/>
                  </a:cubicBezTo>
                  <a:cubicBezTo>
                    <a:pt x="5160" y="5847"/>
                    <a:pt x="6107" y="5007"/>
                    <a:pt x="7024" y="4197"/>
                  </a:cubicBezTo>
                  <a:cubicBezTo>
                    <a:pt x="7312" y="3938"/>
                    <a:pt x="7615" y="3671"/>
                    <a:pt x="7841" y="3340"/>
                  </a:cubicBezTo>
                  <a:cubicBezTo>
                    <a:pt x="8067" y="3007"/>
                    <a:pt x="8223" y="2598"/>
                    <a:pt x="8303" y="2130"/>
                  </a:cubicBezTo>
                  <a:cubicBezTo>
                    <a:pt x="8419" y="1466"/>
                    <a:pt x="8363" y="775"/>
                    <a:pt x="8150" y="137"/>
                  </a:cubicBezTo>
                  <a:lnTo>
                    <a:pt x="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36982" y="2474463"/>
              <a:ext cx="179933" cy="509456"/>
            </a:xfrm>
            <a:custGeom>
              <a:avLst/>
              <a:gdLst/>
              <a:ahLst/>
              <a:cxnLst/>
              <a:rect l="l" t="t" r="r" b="b"/>
              <a:pathLst>
                <a:path w="3985" h="11283" extrusionOk="0">
                  <a:moveTo>
                    <a:pt x="151" y="0"/>
                  </a:moveTo>
                  <a:lnTo>
                    <a:pt x="1" y="97"/>
                  </a:lnTo>
                  <a:cubicBezTo>
                    <a:pt x="1968" y="3130"/>
                    <a:pt x="3250" y="6894"/>
                    <a:pt x="3811" y="11282"/>
                  </a:cubicBezTo>
                  <a:lnTo>
                    <a:pt x="3984" y="11259"/>
                  </a:lnTo>
                  <a:cubicBezTo>
                    <a:pt x="3420" y="6844"/>
                    <a:pt x="2127" y="3056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28246" y="2510719"/>
              <a:ext cx="52693" cy="458795"/>
            </a:xfrm>
            <a:custGeom>
              <a:avLst/>
              <a:gdLst/>
              <a:ahLst/>
              <a:cxnLst/>
              <a:rect l="l" t="t" r="r" b="b"/>
              <a:pathLst>
                <a:path w="1167" h="10161" extrusionOk="0">
                  <a:moveTo>
                    <a:pt x="990" y="1"/>
                  </a:moveTo>
                  <a:cubicBezTo>
                    <a:pt x="987" y="1672"/>
                    <a:pt x="898" y="3263"/>
                    <a:pt x="718" y="4868"/>
                  </a:cubicBezTo>
                  <a:cubicBezTo>
                    <a:pt x="522" y="6623"/>
                    <a:pt x="280" y="8393"/>
                    <a:pt x="1" y="10134"/>
                  </a:cubicBezTo>
                  <a:lnTo>
                    <a:pt x="177" y="10160"/>
                  </a:lnTo>
                  <a:cubicBezTo>
                    <a:pt x="452" y="8420"/>
                    <a:pt x="695" y="6643"/>
                    <a:pt x="895" y="4888"/>
                  </a:cubicBezTo>
                  <a:cubicBezTo>
                    <a:pt x="1070" y="3323"/>
                    <a:pt x="1160" y="1772"/>
                    <a:pt x="1167" y="147"/>
                  </a:cubicBezTo>
                  <a:lnTo>
                    <a:pt x="1167" y="5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749874" y="2547066"/>
              <a:ext cx="161556" cy="436399"/>
            </a:xfrm>
            <a:custGeom>
              <a:avLst/>
              <a:gdLst/>
              <a:ahLst/>
              <a:cxnLst/>
              <a:rect l="l" t="t" r="r" b="b"/>
              <a:pathLst>
                <a:path w="3578" h="9665" extrusionOk="0">
                  <a:moveTo>
                    <a:pt x="3508" y="0"/>
                  </a:moveTo>
                  <a:lnTo>
                    <a:pt x="3332" y="17"/>
                  </a:lnTo>
                  <a:cubicBezTo>
                    <a:pt x="3398" y="661"/>
                    <a:pt x="3166" y="1313"/>
                    <a:pt x="2940" y="1940"/>
                  </a:cubicBezTo>
                  <a:cubicBezTo>
                    <a:pt x="2871" y="2130"/>
                    <a:pt x="2800" y="2322"/>
                    <a:pt x="2741" y="2512"/>
                  </a:cubicBezTo>
                  <a:cubicBezTo>
                    <a:pt x="2449" y="3442"/>
                    <a:pt x="2126" y="4375"/>
                    <a:pt x="1784" y="5286"/>
                  </a:cubicBezTo>
                  <a:cubicBezTo>
                    <a:pt x="1488" y="6070"/>
                    <a:pt x="1173" y="6857"/>
                    <a:pt x="837" y="7624"/>
                  </a:cubicBezTo>
                  <a:cubicBezTo>
                    <a:pt x="774" y="7774"/>
                    <a:pt x="678" y="7950"/>
                    <a:pt x="578" y="8136"/>
                  </a:cubicBezTo>
                  <a:cubicBezTo>
                    <a:pt x="306" y="8638"/>
                    <a:pt x="0" y="9206"/>
                    <a:pt x="50" y="9665"/>
                  </a:cubicBezTo>
                  <a:lnTo>
                    <a:pt x="226" y="9645"/>
                  </a:lnTo>
                  <a:cubicBezTo>
                    <a:pt x="180" y="9239"/>
                    <a:pt x="471" y="8698"/>
                    <a:pt x="731" y="8222"/>
                  </a:cubicBezTo>
                  <a:cubicBezTo>
                    <a:pt x="834" y="8030"/>
                    <a:pt x="934" y="7851"/>
                    <a:pt x="1000" y="7694"/>
                  </a:cubicBezTo>
                  <a:cubicBezTo>
                    <a:pt x="1333" y="6923"/>
                    <a:pt x="1652" y="6133"/>
                    <a:pt x="1951" y="5346"/>
                  </a:cubicBezTo>
                  <a:cubicBezTo>
                    <a:pt x="2293" y="4435"/>
                    <a:pt x="2615" y="3498"/>
                    <a:pt x="2910" y="2564"/>
                  </a:cubicBezTo>
                  <a:cubicBezTo>
                    <a:pt x="2967" y="2379"/>
                    <a:pt x="3033" y="2196"/>
                    <a:pt x="3103" y="2000"/>
                  </a:cubicBezTo>
                  <a:cubicBezTo>
                    <a:pt x="3335" y="1353"/>
                    <a:pt x="3578" y="684"/>
                    <a:pt x="3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750777" y="2667801"/>
              <a:ext cx="315481" cy="347900"/>
            </a:xfrm>
            <a:custGeom>
              <a:avLst/>
              <a:gdLst/>
              <a:ahLst/>
              <a:cxnLst/>
              <a:rect l="l" t="t" r="r" b="b"/>
              <a:pathLst>
                <a:path w="6987" h="7705" extrusionOk="0">
                  <a:moveTo>
                    <a:pt x="6934" y="1"/>
                  </a:moveTo>
                  <a:lnTo>
                    <a:pt x="6827" y="100"/>
                  </a:lnTo>
                  <a:cubicBezTo>
                    <a:pt x="6199" y="692"/>
                    <a:pt x="5684" y="1393"/>
                    <a:pt x="5186" y="2070"/>
                  </a:cubicBezTo>
                  <a:cubicBezTo>
                    <a:pt x="4801" y="2595"/>
                    <a:pt x="4402" y="3140"/>
                    <a:pt x="3953" y="3625"/>
                  </a:cubicBezTo>
                  <a:cubicBezTo>
                    <a:pt x="3369" y="4260"/>
                    <a:pt x="2748" y="4898"/>
                    <a:pt x="2146" y="5512"/>
                  </a:cubicBezTo>
                  <a:cubicBezTo>
                    <a:pt x="1704" y="5964"/>
                    <a:pt x="1246" y="6433"/>
                    <a:pt x="817" y="6887"/>
                  </a:cubicBezTo>
                  <a:cubicBezTo>
                    <a:pt x="774" y="6934"/>
                    <a:pt x="735" y="6977"/>
                    <a:pt x="691" y="7027"/>
                  </a:cubicBezTo>
                  <a:cubicBezTo>
                    <a:pt x="551" y="7180"/>
                    <a:pt x="405" y="7339"/>
                    <a:pt x="239" y="7445"/>
                  </a:cubicBezTo>
                  <a:cubicBezTo>
                    <a:pt x="216" y="7459"/>
                    <a:pt x="189" y="7469"/>
                    <a:pt x="166" y="7482"/>
                  </a:cubicBezTo>
                  <a:cubicBezTo>
                    <a:pt x="113" y="7505"/>
                    <a:pt x="53" y="7532"/>
                    <a:pt x="0" y="7589"/>
                  </a:cubicBezTo>
                  <a:lnTo>
                    <a:pt x="129" y="7704"/>
                  </a:lnTo>
                  <a:cubicBezTo>
                    <a:pt x="156" y="7678"/>
                    <a:pt x="192" y="7661"/>
                    <a:pt x="236" y="7641"/>
                  </a:cubicBezTo>
                  <a:cubicBezTo>
                    <a:pt x="269" y="7629"/>
                    <a:pt x="299" y="7612"/>
                    <a:pt x="332" y="7595"/>
                  </a:cubicBezTo>
                  <a:cubicBezTo>
                    <a:pt x="522" y="7475"/>
                    <a:pt x="675" y="7306"/>
                    <a:pt x="821" y="7143"/>
                  </a:cubicBezTo>
                  <a:cubicBezTo>
                    <a:pt x="861" y="7097"/>
                    <a:pt x="904" y="7054"/>
                    <a:pt x="943" y="7011"/>
                  </a:cubicBezTo>
                  <a:cubicBezTo>
                    <a:pt x="1372" y="6555"/>
                    <a:pt x="1831" y="6086"/>
                    <a:pt x="2273" y="5635"/>
                  </a:cubicBezTo>
                  <a:cubicBezTo>
                    <a:pt x="2874" y="5017"/>
                    <a:pt x="3495" y="4383"/>
                    <a:pt x="4083" y="3745"/>
                  </a:cubicBezTo>
                  <a:cubicBezTo>
                    <a:pt x="4538" y="3250"/>
                    <a:pt x="4940" y="2705"/>
                    <a:pt x="5329" y="2173"/>
                  </a:cubicBezTo>
                  <a:cubicBezTo>
                    <a:pt x="5810" y="1515"/>
                    <a:pt x="6312" y="838"/>
                    <a:pt x="6910" y="263"/>
                  </a:cubicBezTo>
                  <a:lnTo>
                    <a:pt x="6974" y="280"/>
                  </a:lnTo>
                  <a:cubicBezTo>
                    <a:pt x="6986" y="233"/>
                    <a:pt x="6983" y="186"/>
                    <a:pt x="6974" y="140"/>
                  </a:cubicBezTo>
                  <a:lnTo>
                    <a:pt x="69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01935" y="3017138"/>
              <a:ext cx="420009" cy="68180"/>
            </a:xfrm>
            <a:custGeom>
              <a:avLst/>
              <a:gdLst/>
              <a:ahLst/>
              <a:cxnLst/>
              <a:rect l="l" t="t" r="r" b="b"/>
              <a:pathLst>
                <a:path w="9302" h="1510" extrusionOk="0">
                  <a:moveTo>
                    <a:pt x="126" y="1"/>
                  </a:moveTo>
                  <a:lnTo>
                    <a:pt x="0" y="124"/>
                  </a:lnTo>
                  <a:cubicBezTo>
                    <a:pt x="229" y="361"/>
                    <a:pt x="580" y="437"/>
                    <a:pt x="977" y="437"/>
                  </a:cubicBezTo>
                  <a:cubicBezTo>
                    <a:pt x="1359" y="437"/>
                    <a:pt x="1783" y="367"/>
                    <a:pt x="2182" y="300"/>
                  </a:cubicBezTo>
                  <a:cubicBezTo>
                    <a:pt x="2504" y="248"/>
                    <a:pt x="2810" y="196"/>
                    <a:pt x="3043" y="196"/>
                  </a:cubicBezTo>
                  <a:cubicBezTo>
                    <a:pt x="3063" y="196"/>
                    <a:pt x="3083" y="196"/>
                    <a:pt x="3103" y="197"/>
                  </a:cubicBezTo>
                  <a:cubicBezTo>
                    <a:pt x="4236" y="230"/>
                    <a:pt x="5378" y="320"/>
                    <a:pt x="6502" y="456"/>
                  </a:cubicBezTo>
                  <a:cubicBezTo>
                    <a:pt x="7521" y="579"/>
                    <a:pt x="8548" y="792"/>
                    <a:pt x="9169" y="1509"/>
                  </a:cubicBezTo>
                  <a:lnTo>
                    <a:pt x="9302" y="1393"/>
                  </a:lnTo>
                  <a:cubicBezTo>
                    <a:pt x="8641" y="632"/>
                    <a:pt x="7578" y="410"/>
                    <a:pt x="6525" y="280"/>
                  </a:cubicBezTo>
                  <a:cubicBezTo>
                    <a:pt x="5395" y="143"/>
                    <a:pt x="4246" y="54"/>
                    <a:pt x="3106" y="21"/>
                  </a:cubicBezTo>
                  <a:cubicBezTo>
                    <a:pt x="3092" y="20"/>
                    <a:pt x="3078" y="20"/>
                    <a:pt x="3063" y="20"/>
                  </a:cubicBezTo>
                  <a:cubicBezTo>
                    <a:pt x="2816" y="20"/>
                    <a:pt x="2492" y="70"/>
                    <a:pt x="2153" y="127"/>
                  </a:cubicBezTo>
                  <a:cubicBezTo>
                    <a:pt x="1761" y="193"/>
                    <a:pt x="1343" y="262"/>
                    <a:pt x="977" y="262"/>
                  </a:cubicBezTo>
                  <a:cubicBezTo>
                    <a:pt x="621" y="262"/>
                    <a:pt x="314" y="197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59684" y="2911213"/>
              <a:ext cx="353138" cy="69986"/>
            </a:xfrm>
            <a:custGeom>
              <a:avLst/>
              <a:gdLst/>
              <a:ahLst/>
              <a:cxnLst/>
              <a:rect l="l" t="t" r="r" b="b"/>
              <a:pathLst>
                <a:path w="7821" h="1550" extrusionOk="0">
                  <a:moveTo>
                    <a:pt x="5128" y="1"/>
                  </a:moveTo>
                  <a:cubicBezTo>
                    <a:pt x="4751" y="1"/>
                    <a:pt x="4364" y="27"/>
                    <a:pt x="3970" y="81"/>
                  </a:cubicBezTo>
                  <a:cubicBezTo>
                    <a:pt x="2604" y="267"/>
                    <a:pt x="1316" y="735"/>
                    <a:pt x="236" y="1171"/>
                  </a:cubicBezTo>
                  <a:cubicBezTo>
                    <a:pt x="143" y="1211"/>
                    <a:pt x="37" y="1293"/>
                    <a:pt x="13" y="1393"/>
                  </a:cubicBezTo>
                  <a:cubicBezTo>
                    <a:pt x="0" y="1450"/>
                    <a:pt x="17" y="1506"/>
                    <a:pt x="57" y="1549"/>
                  </a:cubicBezTo>
                  <a:lnTo>
                    <a:pt x="183" y="1433"/>
                  </a:lnTo>
                  <a:cubicBezTo>
                    <a:pt x="186" y="1413"/>
                    <a:pt x="236" y="1360"/>
                    <a:pt x="302" y="1333"/>
                  </a:cubicBezTo>
                  <a:cubicBezTo>
                    <a:pt x="1372" y="905"/>
                    <a:pt x="2644" y="440"/>
                    <a:pt x="3993" y="257"/>
                  </a:cubicBezTo>
                  <a:cubicBezTo>
                    <a:pt x="4381" y="204"/>
                    <a:pt x="4762" y="178"/>
                    <a:pt x="5133" y="178"/>
                  </a:cubicBezTo>
                  <a:cubicBezTo>
                    <a:pt x="6089" y="178"/>
                    <a:pt x="6979" y="352"/>
                    <a:pt x="7747" y="692"/>
                  </a:cubicBezTo>
                  <a:lnTo>
                    <a:pt x="7820" y="533"/>
                  </a:lnTo>
                  <a:cubicBezTo>
                    <a:pt x="7026" y="180"/>
                    <a:pt x="6110" y="1"/>
                    <a:pt x="5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860142">
              <a:off x="5996920" y="804420"/>
              <a:ext cx="498099" cy="787053"/>
            </a:xfrm>
            <a:custGeom>
              <a:avLst/>
              <a:gdLst/>
              <a:ahLst/>
              <a:cxnLst/>
              <a:rect l="l" t="t" r="r" b="b"/>
              <a:pathLst>
                <a:path w="11117" h="17567" extrusionOk="0">
                  <a:moveTo>
                    <a:pt x="7050" y="5225"/>
                  </a:moveTo>
                  <a:cubicBezTo>
                    <a:pt x="7273" y="5225"/>
                    <a:pt x="7512" y="5261"/>
                    <a:pt x="7755" y="5331"/>
                  </a:cubicBezTo>
                  <a:cubicBezTo>
                    <a:pt x="8236" y="5467"/>
                    <a:pt x="8801" y="5809"/>
                    <a:pt x="9197" y="6208"/>
                  </a:cubicBezTo>
                  <a:cubicBezTo>
                    <a:pt x="9539" y="6550"/>
                    <a:pt x="9755" y="6946"/>
                    <a:pt x="9871" y="7441"/>
                  </a:cubicBezTo>
                  <a:cubicBezTo>
                    <a:pt x="9372" y="7984"/>
                    <a:pt x="8700" y="8380"/>
                    <a:pt x="7994" y="8380"/>
                  </a:cubicBezTo>
                  <a:cubicBezTo>
                    <a:pt x="7859" y="8380"/>
                    <a:pt x="7722" y="8365"/>
                    <a:pt x="7586" y="8334"/>
                  </a:cubicBezTo>
                  <a:cubicBezTo>
                    <a:pt x="7054" y="8215"/>
                    <a:pt x="6279" y="7746"/>
                    <a:pt x="5901" y="7119"/>
                  </a:cubicBezTo>
                  <a:cubicBezTo>
                    <a:pt x="5698" y="6780"/>
                    <a:pt x="5635" y="6450"/>
                    <a:pt x="5721" y="6138"/>
                  </a:cubicBezTo>
                  <a:cubicBezTo>
                    <a:pt x="5811" y="5809"/>
                    <a:pt x="5991" y="5564"/>
                    <a:pt x="6263" y="5411"/>
                  </a:cubicBezTo>
                  <a:cubicBezTo>
                    <a:pt x="6479" y="5288"/>
                    <a:pt x="6748" y="5225"/>
                    <a:pt x="7050" y="5225"/>
                  </a:cubicBezTo>
                  <a:close/>
                  <a:moveTo>
                    <a:pt x="3472" y="10707"/>
                  </a:moveTo>
                  <a:cubicBezTo>
                    <a:pt x="4160" y="10707"/>
                    <a:pt x="5047" y="11198"/>
                    <a:pt x="5516" y="11676"/>
                  </a:cubicBezTo>
                  <a:cubicBezTo>
                    <a:pt x="6077" y="12251"/>
                    <a:pt x="6370" y="12912"/>
                    <a:pt x="6509" y="13540"/>
                  </a:cubicBezTo>
                  <a:cubicBezTo>
                    <a:pt x="6348" y="13565"/>
                    <a:pt x="6185" y="13578"/>
                    <a:pt x="6022" y="13578"/>
                  </a:cubicBezTo>
                  <a:cubicBezTo>
                    <a:pt x="5902" y="13578"/>
                    <a:pt x="5781" y="13571"/>
                    <a:pt x="5662" y="13557"/>
                  </a:cubicBezTo>
                  <a:cubicBezTo>
                    <a:pt x="4997" y="13480"/>
                    <a:pt x="4476" y="13198"/>
                    <a:pt x="4014" y="12902"/>
                  </a:cubicBezTo>
                  <a:cubicBezTo>
                    <a:pt x="3576" y="12623"/>
                    <a:pt x="3090" y="12281"/>
                    <a:pt x="2881" y="11759"/>
                  </a:cubicBezTo>
                  <a:cubicBezTo>
                    <a:pt x="2762" y="11454"/>
                    <a:pt x="2675" y="11138"/>
                    <a:pt x="2871" y="10919"/>
                  </a:cubicBezTo>
                  <a:cubicBezTo>
                    <a:pt x="2987" y="10793"/>
                    <a:pt x="3263" y="10710"/>
                    <a:pt x="3452" y="10710"/>
                  </a:cubicBezTo>
                  <a:cubicBezTo>
                    <a:pt x="3459" y="10707"/>
                    <a:pt x="3466" y="10707"/>
                    <a:pt x="3472" y="10707"/>
                  </a:cubicBezTo>
                  <a:close/>
                  <a:moveTo>
                    <a:pt x="7548" y="1"/>
                  </a:moveTo>
                  <a:cubicBezTo>
                    <a:pt x="7297" y="1"/>
                    <a:pt x="7074" y="68"/>
                    <a:pt x="6814" y="145"/>
                  </a:cubicBezTo>
                  <a:lnTo>
                    <a:pt x="6685" y="185"/>
                  </a:lnTo>
                  <a:lnTo>
                    <a:pt x="6732" y="351"/>
                  </a:lnTo>
                  <a:lnTo>
                    <a:pt x="6865" y="314"/>
                  </a:lnTo>
                  <a:cubicBezTo>
                    <a:pt x="7115" y="239"/>
                    <a:pt x="7320" y="178"/>
                    <a:pt x="7546" y="178"/>
                  </a:cubicBezTo>
                  <a:cubicBezTo>
                    <a:pt x="7671" y="178"/>
                    <a:pt x="7802" y="197"/>
                    <a:pt x="7951" y="242"/>
                  </a:cubicBezTo>
                  <a:cubicBezTo>
                    <a:pt x="9210" y="620"/>
                    <a:pt x="10107" y="2016"/>
                    <a:pt x="10493" y="3095"/>
                  </a:cubicBezTo>
                  <a:cubicBezTo>
                    <a:pt x="10855" y="4105"/>
                    <a:pt x="10937" y="5667"/>
                    <a:pt x="10399" y="6696"/>
                  </a:cubicBezTo>
                  <a:cubicBezTo>
                    <a:pt x="10293" y="6899"/>
                    <a:pt x="10160" y="7095"/>
                    <a:pt x="10010" y="7278"/>
                  </a:cubicBezTo>
                  <a:cubicBezTo>
                    <a:pt x="9881" y="6806"/>
                    <a:pt x="9659" y="6421"/>
                    <a:pt x="9323" y="6085"/>
                  </a:cubicBezTo>
                  <a:cubicBezTo>
                    <a:pt x="8907" y="5667"/>
                    <a:pt x="8309" y="5305"/>
                    <a:pt x="7805" y="5161"/>
                  </a:cubicBezTo>
                  <a:cubicBezTo>
                    <a:pt x="7545" y="5087"/>
                    <a:pt x="7291" y="5051"/>
                    <a:pt x="7051" y="5051"/>
                  </a:cubicBezTo>
                  <a:cubicBezTo>
                    <a:pt x="6721" y="5051"/>
                    <a:pt x="6420" y="5121"/>
                    <a:pt x="6177" y="5258"/>
                  </a:cubicBezTo>
                  <a:cubicBezTo>
                    <a:pt x="5864" y="5434"/>
                    <a:pt x="5652" y="5716"/>
                    <a:pt x="5552" y="6092"/>
                  </a:cubicBezTo>
                  <a:cubicBezTo>
                    <a:pt x="5456" y="6447"/>
                    <a:pt x="5525" y="6832"/>
                    <a:pt x="5752" y="7208"/>
                  </a:cubicBezTo>
                  <a:cubicBezTo>
                    <a:pt x="6160" y="7886"/>
                    <a:pt x="6964" y="8374"/>
                    <a:pt x="7549" y="8507"/>
                  </a:cubicBezTo>
                  <a:cubicBezTo>
                    <a:pt x="7695" y="8539"/>
                    <a:pt x="7842" y="8555"/>
                    <a:pt x="7987" y="8555"/>
                  </a:cubicBezTo>
                  <a:cubicBezTo>
                    <a:pt x="8704" y="8555"/>
                    <a:pt x="9392" y="8180"/>
                    <a:pt x="9914" y="7650"/>
                  </a:cubicBezTo>
                  <a:lnTo>
                    <a:pt x="9914" y="7650"/>
                  </a:lnTo>
                  <a:cubicBezTo>
                    <a:pt x="10180" y="9115"/>
                    <a:pt x="9887" y="10699"/>
                    <a:pt x="9143" y="11799"/>
                  </a:cubicBezTo>
                  <a:cubicBezTo>
                    <a:pt x="8526" y="12713"/>
                    <a:pt x="7635" y="13318"/>
                    <a:pt x="6681" y="13510"/>
                  </a:cubicBezTo>
                  <a:cubicBezTo>
                    <a:pt x="6515" y="12752"/>
                    <a:pt x="6167" y="12091"/>
                    <a:pt x="5642" y="11553"/>
                  </a:cubicBezTo>
                  <a:cubicBezTo>
                    <a:pt x="5154" y="11055"/>
                    <a:pt x="4234" y="10534"/>
                    <a:pt x="3472" y="10534"/>
                  </a:cubicBezTo>
                  <a:lnTo>
                    <a:pt x="3449" y="10534"/>
                  </a:lnTo>
                  <a:cubicBezTo>
                    <a:pt x="3220" y="10537"/>
                    <a:pt x="2898" y="10630"/>
                    <a:pt x="2742" y="10802"/>
                  </a:cubicBezTo>
                  <a:cubicBezTo>
                    <a:pt x="2446" y="11131"/>
                    <a:pt x="2629" y="11600"/>
                    <a:pt x="2719" y="11826"/>
                  </a:cubicBezTo>
                  <a:cubicBezTo>
                    <a:pt x="2944" y="12394"/>
                    <a:pt x="3456" y="12756"/>
                    <a:pt x="3918" y="13051"/>
                  </a:cubicBezTo>
                  <a:cubicBezTo>
                    <a:pt x="4399" y="13358"/>
                    <a:pt x="4941" y="13653"/>
                    <a:pt x="5642" y="13732"/>
                  </a:cubicBezTo>
                  <a:cubicBezTo>
                    <a:pt x="5768" y="13746"/>
                    <a:pt x="5895" y="13753"/>
                    <a:pt x="6021" y="13753"/>
                  </a:cubicBezTo>
                  <a:cubicBezTo>
                    <a:pt x="6197" y="13753"/>
                    <a:pt x="6372" y="13740"/>
                    <a:pt x="6546" y="13712"/>
                  </a:cubicBezTo>
                  <a:cubicBezTo>
                    <a:pt x="6622" y="14148"/>
                    <a:pt x="6632" y="14563"/>
                    <a:pt x="6609" y="14919"/>
                  </a:cubicBezTo>
                  <a:cubicBezTo>
                    <a:pt x="6575" y="15494"/>
                    <a:pt x="6506" y="16098"/>
                    <a:pt x="6117" y="16600"/>
                  </a:cubicBezTo>
                  <a:cubicBezTo>
                    <a:pt x="5768" y="17048"/>
                    <a:pt x="5336" y="17294"/>
                    <a:pt x="4752" y="17371"/>
                  </a:cubicBezTo>
                  <a:cubicBezTo>
                    <a:pt x="4640" y="17385"/>
                    <a:pt x="4529" y="17392"/>
                    <a:pt x="4418" y="17392"/>
                  </a:cubicBezTo>
                  <a:cubicBezTo>
                    <a:pt x="3115" y="17392"/>
                    <a:pt x="1936" y="16415"/>
                    <a:pt x="1054" y="15686"/>
                  </a:cubicBezTo>
                  <a:cubicBezTo>
                    <a:pt x="755" y="15437"/>
                    <a:pt x="459" y="15161"/>
                    <a:pt x="123" y="14822"/>
                  </a:cubicBezTo>
                  <a:lnTo>
                    <a:pt x="1" y="14945"/>
                  </a:lnTo>
                  <a:cubicBezTo>
                    <a:pt x="336" y="15291"/>
                    <a:pt x="638" y="15566"/>
                    <a:pt x="945" y="15822"/>
                  </a:cubicBezTo>
                  <a:cubicBezTo>
                    <a:pt x="1845" y="16567"/>
                    <a:pt x="3050" y="17567"/>
                    <a:pt x="4416" y="17567"/>
                  </a:cubicBezTo>
                  <a:cubicBezTo>
                    <a:pt x="4533" y="17567"/>
                    <a:pt x="4655" y="17560"/>
                    <a:pt x="4775" y="17544"/>
                  </a:cubicBezTo>
                  <a:cubicBezTo>
                    <a:pt x="5399" y="17464"/>
                    <a:pt x="5881" y="17188"/>
                    <a:pt x="6256" y="16706"/>
                  </a:cubicBezTo>
                  <a:cubicBezTo>
                    <a:pt x="6675" y="16164"/>
                    <a:pt x="6748" y="15530"/>
                    <a:pt x="6785" y="14928"/>
                  </a:cubicBezTo>
                  <a:cubicBezTo>
                    <a:pt x="6811" y="14494"/>
                    <a:pt x="6788" y="14075"/>
                    <a:pt x="6718" y="13683"/>
                  </a:cubicBezTo>
                  <a:cubicBezTo>
                    <a:pt x="7715" y="13480"/>
                    <a:pt x="8645" y="12849"/>
                    <a:pt x="9286" y="11899"/>
                  </a:cubicBezTo>
                  <a:cubicBezTo>
                    <a:pt x="10070" y="10742"/>
                    <a:pt x="10369" y="9072"/>
                    <a:pt x="10074" y="7540"/>
                  </a:cubicBezTo>
                  <a:cubicBezTo>
                    <a:pt x="10070" y="7524"/>
                    <a:pt x="10067" y="7507"/>
                    <a:pt x="10060" y="7490"/>
                  </a:cubicBezTo>
                  <a:cubicBezTo>
                    <a:pt x="10257" y="7268"/>
                    <a:pt x="10422" y="7025"/>
                    <a:pt x="10552" y="6776"/>
                  </a:cubicBezTo>
                  <a:cubicBezTo>
                    <a:pt x="11117" y="5703"/>
                    <a:pt x="11031" y="4082"/>
                    <a:pt x="10655" y="3035"/>
                  </a:cubicBezTo>
                  <a:cubicBezTo>
                    <a:pt x="10257" y="1919"/>
                    <a:pt x="9323" y="474"/>
                    <a:pt x="8001" y="72"/>
                  </a:cubicBezTo>
                  <a:cubicBezTo>
                    <a:pt x="7834" y="21"/>
                    <a:pt x="7687" y="1"/>
                    <a:pt x="7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0" y="-10650"/>
            <a:ext cx="9143949" cy="5158468"/>
            <a:chOff x="267864" y="140547"/>
            <a:chExt cx="8608500" cy="4856400"/>
          </a:xfrm>
        </p:grpSpPr>
        <p:sp>
          <p:nvSpPr>
            <p:cNvPr id="64" name="Google Shape;64;p2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2"/>
          <p:cNvGrpSpPr/>
          <p:nvPr/>
        </p:nvGrpSpPr>
        <p:grpSpPr>
          <a:xfrm rot="10800000">
            <a:off x="0" y="-10650"/>
            <a:ext cx="9143949" cy="5158468"/>
            <a:chOff x="267864" y="140547"/>
            <a:chExt cx="8608500" cy="4856400"/>
          </a:xfrm>
        </p:grpSpPr>
        <p:sp>
          <p:nvSpPr>
            <p:cNvPr id="67" name="Google Shape;67;p2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 flipH="1">
            <a:off x="2667975" y="1480800"/>
            <a:ext cx="3807900" cy="218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0" name="Google Shape;70;p2"/>
          <p:cNvSpPr txBox="1">
            <a:spLocks noGrp="1"/>
          </p:cNvSpPr>
          <p:nvPr>
            <p:ph type="subTitle" idx="1"/>
          </p:nvPr>
        </p:nvSpPr>
        <p:spPr>
          <a:xfrm flipH="1">
            <a:off x="2091138" y="3510763"/>
            <a:ext cx="49617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10"/>
          <p:cNvGrpSpPr/>
          <p:nvPr/>
        </p:nvGrpSpPr>
        <p:grpSpPr>
          <a:xfrm rot="10800000">
            <a:off x="140177" y="3880012"/>
            <a:ext cx="1849933" cy="1442173"/>
            <a:chOff x="6339538" y="-341365"/>
            <a:chExt cx="2540767" cy="1980734"/>
          </a:xfrm>
        </p:grpSpPr>
        <p:grpSp>
          <p:nvGrpSpPr>
            <p:cNvPr id="275" name="Google Shape;275;p10"/>
            <p:cNvGrpSpPr/>
            <p:nvPr/>
          </p:nvGrpSpPr>
          <p:grpSpPr>
            <a:xfrm rot="-10371840">
              <a:off x="6443627" y="-238914"/>
              <a:ext cx="1761400" cy="1775833"/>
              <a:chOff x="3284842" y="173313"/>
              <a:chExt cx="1814343" cy="1833238"/>
            </a:xfrm>
          </p:grpSpPr>
          <p:sp>
            <p:nvSpPr>
              <p:cNvPr id="276" name="Google Shape;276;p10"/>
              <p:cNvSpPr/>
              <p:nvPr/>
            </p:nvSpPr>
            <p:spPr>
              <a:xfrm rot="1115771">
                <a:off x="3479619" y="362515"/>
                <a:ext cx="1424790" cy="1454835"/>
              </a:xfrm>
              <a:custGeom>
                <a:avLst/>
                <a:gdLst/>
                <a:ahLst/>
                <a:cxnLst/>
                <a:rect l="l" t="t" r="r" b="b"/>
                <a:pathLst>
                  <a:path w="39313" h="40142" extrusionOk="0">
                    <a:moveTo>
                      <a:pt x="21970" y="0"/>
                    </a:moveTo>
                    <a:cubicBezTo>
                      <a:pt x="21894" y="0"/>
                      <a:pt x="21819" y="4"/>
                      <a:pt x="21744" y="10"/>
                    </a:cubicBezTo>
                    <a:cubicBezTo>
                      <a:pt x="19169" y="223"/>
                      <a:pt x="17844" y="3146"/>
                      <a:pt x="17170" y="5651"/>
                    </a:cubicBezTo>
                    <a:cubicBezTo>
                      <a:pt x="16276" y="8949"/>
                      <a:pt x="15592" y="12309"/>
                      <a:pt x="15120" y="15697"/>
                    </a:cubicBezTo>
                    <a:cubicBezTo>
                      <a:pt x="15449" y="13327"/>
                      <a:pt x="11052" y="8732"/>
                      <a:pt x="8518" y="8732"/>
                    </a:cubicBezTo>
                    <a:cubicBezTo>
                      <a:pt x="7677" y="8732"/>
                      <a:pt x="7041" y="9238"/>
                      <a:pt x="6851" y="10498"/>
                    </a:cubicBezTo>
                    <a:cubicBezTo>
                      <a:pt x="6738" y="11246"/>
                      <a:pt x="6997" y="11996"/>
                      <a:pt x="7252" y="12710"/>
                    </a:cubicBezTo>
                    <a:cubicBezTo>
                      <a:pt x="8189" y="15302"/>
                      <a:pt x="9123" y="17893"/>
                      <a:pt x="10057" y="20484"/>
                    </a:cubicBezTo>
                    <a:cubicBezTo>
                      <a:pt x="8678" y="20039"/>
                      <a:pt x="7231" y="19810"/>
                      <a:pt x="5786" y="19810"/>
                    </a:cubicBezTo>
                    <a:cubicBezTo>
                      <a:pt x="5455" y="19810"/>
                      <a:pt x="5124" y="19822"/>
                      <a:pt x="4794" y="19847"/>
                    </a:cubicBezTo>
                    <a:cubicBezTo>
                      <a:pt x="3947" y="19909"/>
                      <a:pt x="2997" y="20122"/>
                      <a:pt x="2575" y="20857"/>
                    </a:cubicBezTo>
                    <a:cubicBezTo>
                      <a:pt x="2263" y="21398"/>
                      <a:pt x="2333" y="22073"/>
                      <a:pt x="2442" y="22687"/>
                    </a:cubicBezTo>
                    <a:cubicBezTo>
                      <a:pt x="2874" y="25159"/>
                      <a:pt x="3768" y="27541"/>
                      <a:pt x="4070" y="30029"/>
                    </a:cubicBezTo>
                    <a:cubicBezTo>
                      <a:pt x="4369" y="32521"/>
                      <a:pt x="3963" y="35281"/>
                      <a:pt x="2183" y="37035"/>
                    </a:cubicBezTo>
                    <a:cubicBezTo>
                      <a:pt x="1286" y="37923"/>
                      <a:pt x="1" y="39272"/>
                      <a:pt x="921" y="40142"/>
                    </a:cubicBezTo>
                    <a:cubicBezTo>
                      <a:pt x="4718" y="35494"/>
                      <a:pt x="10957" y="33620"/>
                      <a:pt x="16920" y="33013"/>
                    </a:cubicBezTo>
                    <a:cubicBezTo>
                      <a:pt x="18764" y="32823"/>
                      <a:pt x="20774" y="32670"/>
                      <a:pt x="22150" y="31428"/>
                    </a:cubicBezTo>
                    <a:cubicBezTo>
                      <a:pt x="23528" y="30182"/>
                      <a:pt x="23548" y="27395"/>
                      <a:pt x="21777" y="26829"/>
                    </a:cubicBezTo>
                    <a:cubicBezTo>
                      <a:pt x="24953" y="26099"/>
                      <a:pt x="28086" y="25185"/>
                      <a:pt x="31159" y="24099"/>
                    </a:cubicBezTo>
                    <a:cubicBezTo>
                      <a:pt x="32076" y="23777"/>
                      <a:pt x="33023" y="23415"/>
                      <a:pt x="33677" y="22694"/>
                    </a:cubicBezTo>
                    <a:cubicBezTo>
                      <a:pt x="34329" y="21973"/>
                      <a:pt x="34581" y="20787"/>
                      <a:pt x="33976" y="20023"/>
                    </a:cubicBezTo>
                    <a:cubicBezTo>
                      <a:pt x="33503" y="19427"/>
                      <a:pt x="32763" y="19295"/>
                      <a:pt x="31975" y="19295"/>
                    </a:cubicBezTo>
                    <a:cubicBezTo>
                      <a:pt x="31463" y="19295"/>
                      <a:pt x="30931" y="19351"/>
                      <a:pt x="30439" y="19371"/>
                    </a:cubicBezTo>
                    <a:cubicBezTo>
                      <a:pt x="30405" y="19373"/>
                      <a:pt x="30372" y="19373"/>
                      <a:pt x="30338" y="19373"/>
                    </a:cubicBezTo>
                    <a:cubicBezTo>
                      <a:pt x="29103" y="19373"/>
                      <a:pt x="27564" y="18490"/>
                      <a:pt x="28010" y="17355"/>
                    </a:cubicBezTo>
                    <a:cubicBezTo>
                      <a:pt x="28153" y="16999"/>
                      <a:pt x="28465" y="16743"/>
                      <a:pt x="28767" y="16511"/>
                    </a:cubicBezTo>
                    <a:cubicBezTo>
                      <a:pt x="32395" y="13694"/>
                      <a:pt x="36335" y="11042"/>
                      <a:pt x="38734" y="7120"/>
                    </a:cubicBezTo>
                    <a:cubicBezTo>
                      <a:pt x="39036" y="6628"/>
                      <a:pt x="39312" y="6007"/>
                      <a:pt x="39043" y="5495"/>
                    </a:cubicBezTo>
                    <a:cubicBezTo>
                      <a:pt x="38796" y="5032"/>
                      <a:pt x="38246" y="4908"/>
                      <a:pt x="37697" y="4908"/>
                    </a:cubicBezTo>
                    <a:cubicBezTo>
                      <a:pt x="37529" y="4908"/>
                      <a:pt x="37361" y="4919"/>
                      <a:pt x="37202" y="4937"/>
                    </a:cubicBezTo>
                    <a:cubicBezTo>
                      <a:pt x="32937" y="5401"/>
                      <a:pt x="28747" y="6525"/>
                      <a:pt x="24827" y="8262"/>
                    </a:cubicBezTo>
                    <a:cubicBezTo>
                      <a:pt x="24601" y="6262"/>
                      <a:pt x="24375" y="4259"/>
                      <a:pt x="24149" y="2256"/>
                    </a:cubicBezTo>
                    <a:cubicBezTo>
                      <a:pt x="24093" y="1764"/>
                      <a:pt x="24030" y="1252"/>
                      <a:pt x="23761" y="837"/>
                    </a:cubicBezTo>
                    <a:cubicBezTo>
                      <a:pt x="23380" y="262"/>
                      <a:pt x="22663" y="0"/>
                      <a:pt x="21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 rot="1115771">
                <a:off x="3674009" y="770273"/>
                <a:ext cx="690414" cy="7388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0386" extrusionOk="0">
                    <a:moveTo>
                      <a:pt x="18932" y="1"/>
                    </a:moveTo>
                    <a:cubicBezTo>
                      <a:pt x="18416" y="1"/>
                      <a:pt x="17847" y="705"/>
                      <a:pt x="17495" y="1137"/>
                    </a:cubicBezTo>
                    <a:cubicBezTo>
                      <a:pt x="17412" y="1237"/>
                      <a:pt x="17342" y="1326"/>
                      <a:pt x="17292" y="1379"/>
                    </a:cubicBezTo>
                    <a:cubicBezTo>
                      <a:pt x="15711" y="3057"/>
                      <a:pt x="13976" y="4638"/>
                      <a:pt x="12302" y="6167"/>
                    </a:cubicBezTo>
                    <a:cubicBezTo>
                      <a:pt x="10914" y="7432"/>
                      <a:pt x="9482" y="8741"/>
                      <a:pt x="8136" y="10100"/>
                    </a:cubicBezTo>
                    <a:cubicBezTo>
                      <a:pt x="6265" y="12027"/>
                      <a:pt x="4445" y="14050"/>
                      <a:pt x="2731" y="16110"/>
                    </a:cubicBezTo>
                    <a:cubicBezTo>
                      <a:pt x="1877" y="17087"/>
                      <a:pt x="1076" y="18130"/>
                      <a:pt x="349" y="19206"/>
                    </a:cubicBezTo>
                    <a:cubicBezTo>
                      <a:pt x="53" y="19704"/>
                      <a:pt x="26" y="19884"/>
                      <a:pt x="0" y="20376"/>
                    </a:cubicBezTo>
                    <a:lnTo>
                      <a:pt x="176" y="20385"/>
                    </a:lnTo>
                    <a:cubicBezTo>
                      <a:pt x="203" y="19917"/>
                      <a:pt x="222" y="19761"/>
                      <a:pt x="498" y="19303"/>
                    </a:cubicBezTo>
                    <a:cubicBezTo>
                      <a:pt x="1216" y="18233"/>
                      <a:pt x="2013" y="17196"/>
                      <a:pt x="2864" y="16222"/>
                    </a:cubicBezTo>
                    <a:cubicBezTo>
                      <a:pt x="4578" y="14163"/>
                      <a:pt x="6395" y="12147"/>
                      <a:pt x="8263" y="10223"/>
                    </a:cubicBezTo>
                    <a:cubicBezTo>
                      <a:pt x="9601" y="8867"/>
                      <a:pt x="11037" y="7562"/>
                      <a:pt x="12422" y="6296"/>
                    </a:cubicBezTo>
                    <a:cubicBezTo>
                      <a:pt x="14099" y="4765"/>
                      <a:pt x="15833" y="3183"/>
                      <a:pt x="17418" y="1499"/>
                    </a:cubicBezTo>
                    <a:cubicBezTo>
                      <a:pt x="17475" y="1439"/>
                      <a:pt x="17548" y="1349"/>
                      <a:pt x="17631" y="1246"/>
                    </a:cubicBezTo>
                    <a:cubicBezTo>
                      <a:pt x="17940" y="865"/>
                      <a:pt x="18503" y="175"/>
                      <a:pt x="18933" y="175"/>
                    </a:cubicBezTo>
                    <a:cubicBezTo>
                      <a:pt x="18961" y="175"/>
                      <a:pt x="18987" y="178"/>
                      <a:pt x="19013" y="183"/>
                    </a:cubicBezTo>
                    <a:lnTo>
                      <a:pt x="19050" y="14"/>
                    </a:lnTo>
                    <a:cubicBezTo>
                      <a:pt x="19011" y="5"/>
                      <a:pt x="18971" y="1"/>
                      <a:pt x="189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 rot="1115771">
                <a:off x="4443205" y="661303"/>
                <a:ext cx="31458" cy="1514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418" extrusionOk="0">
                    <a:moveTo>
                      <a:pt x="699" y="0"/>
                    </a:moveTo>
                    <a:cubicBezTo>
                      <a:pt x="515" y="0"/>
                      <a:pt x="239" y="81"/>
                      <a:pt x="179" y="208"/>
                    </a:cubicBezTo>
                    <a:cubicBezTo>
                      <a:pt x="153" y="224"/>
                      <a:pt x="127" y="244"/>
                      <a:pt x="107" y="267"/>
                    </a:cubicBezTo>
                    <a:cubicBezTo>
                      <a:pt x="0" y="393"/>
                      <a:pt x="199" y="413"/>
                      <a:pt x="279" y="417"/>
                    </a:cubicBezTo>
                    <a:cubicBezTo>
                      <a:pt x="283" y="417"/>
                      <a:pt x="286" y="417"/>
                      <a:pt x="290" y="417"/>
                    </a:cubicBezTo>
                    <a:cubicBezTo>
                      <a:pt x="498" y="417"/>
                      <a:pt x="867" y="326"/>
                      <a:pt x="864" y="71"/>
                    </a:cubicBezTo>
                    <a:cubicBezTo>
                      <a:pt x="864" y="22"/>
                      <a:pt x="79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 rot="1115771">
                <a:off x="4442680" y="574074"/>
                <a:ext cx="30371" cy="1819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2" extrusionOk="0">
                    <a:moveTo>
                      <a:pt x="405" y="0"/>
                    </a:moveTo>
                    <a:cubicBezTo>
                      <a:pt x="256" y="0"/>
                      <a:pt x="40" y="116"/>
                      <a:pt x="20" y="279"/>
                    </a:cubicBezTo>
                    <a:cubicBezTo>
                      <a:pt x="0" y="462"/>
                      <a:pt x="206" y="502"/>
                      <a:pt x="342" y="502"/>
                    </a:cubicBezTo>
                    <a:lnTo>
                      <a:pt x="431" y="502"/>
                    </a:lnTo>
                    <a:cubicBezTo>
                      <a:pt x="581" y="502"/>
                      <a:pt x="797" y="389"/>
                      <a:pt x="817" y="223"/>
                    </a:cubicBezTo>
                    <a:cubicBezTo>
                      <a:pt x="837" y="43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 rot="1115771">
                <a:off x="4375041" y="483073"/>
                <a:ext cx="43998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360" extrusionOk="0">
                    <a:moveTo>
                      <a:pt x="748" y="0"/>
                    </a:moveTo>
                    <a:cubicBezTo>
                      <a:pt x="512" y="0"/>
                      <a:pt x="0" y="359"/>
                      <a:pt x="466" y="359"/>
                    </a:cubicBezTo>
                    <a:cubicBezTo>
                      <a:pt x="701" y="359"/>
                      <a:pt x="1213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 rot="1115771">
                <a:off x="4333498" y="554761"/>
                <a:ext cx="33705" cy="1243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343" extrusionOk="0">
                    <a:moveTo>
                      <a:pt x="561" y="0"/>
                    </a:moveTo>
                    <a:cubicBezTo>
                      <a:pt x="411" y="0"/>
                      <a:pt x="195" y="54"/>
                      <a:pt x="100" y="180"/>
                    </a:cubicBezTo>
                    <a:cubicBezTo>
                      <a:pt x="0" y="306"/>
                      <a:pt x="186" y="342"/>
                      <a:pt x="279" y="342"/>
                    </a:cubicBezTo>
                    <a:lnTo>
                      <a:pt x="368" y="342"/>
                    </a:lnTo>
                    <a:cubicBezTo>
                      <a:pt x="518" y="342"/>
                      <a:pt x="734" y="289"/>
                      <a:pt x="830" y="163"/>
                    </a:cubicBezTo>
                    <a:cubicBezTo>
                      <a:pt x="930" y="34"/>
                      <a:pt x="744" y="0"/>
                      <a:pt x="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 rot="1115771">
                <a:off x="4376249" y="634550"/>
                <a:ext cx="33379" cy="13736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79" extrusionOk="0">
                    <a:moveTo>
                      <a:pt x="552" y="0"/>
                    </a:moveTo>
                    <a:cubicBezTo>
                      <a:pt x="399" y="0"/>
                      <a:pt x="187" y="53"/>
                      <a:pt x="94" y="186"/>
                    </a:cubicBezTo>
                    <a:cubicBezTo>
                      <a:pt x="1" y="322"/>
                      <a:pt x="171" y="379"/>
                      <a:pt x="277" y="379"/>
                    </a:cubicBezTo>
                    <a:lnTo>
                      <a:pt x="370" y="379"/>
                    </a:lnTo>
                    <a:cubicBezTo>
                      <a:pt x="522" y="379"/>
                      <a:pt x="738" y="326"/>
                      <a:pt x="828" y="192"/>
                    </a:cubicBezTo>
                    <a:cubicBezTo>
                      <a:pt x="921" y="60"/>
                      <a:pt x="752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 rot="1115771">
                <a:off x="4438526" y="1247196"/>
                <a:ext cx="44252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310" extrusionOk="0">
                    <a:moveTo>
                      <a:pt x="758" y="1"/>
                    </a:moveTo>
                    <a:cubicBezTo>
                      <a:pt x="549" y="1"/>
                      <a:pt x="0" y="309"/>
                      <a:pt x="463" y="309"/>
                    </a:cubicBezTo>
                    <a:cubicBezTo>
                      <a:pt x="672" y="309"/>
                      <a:pt x="1220" y="1"/>
                      <a:pt x="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 rot="1115771">
                <a:off x="4453960" y="1291914"/>
                <a:ext cx="36170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998" h="549" extrusionOk="0">
                    <a:moveTo>
                      <a:pt x="525" y="0"/>
                    </a:moveTo>
                    <a:cubicBezTo>
                      <a:pt x="113" y="0"/>
                      <a:pt x="1" y="549"/>
                      <a:pt x="472" y="549"/>
                    </a:cubicBezTo>
                    <a:cubicBezTo>
                      <a:pt x="884" y="549"/>
                      <a:pt x="997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 rot="1115771">
                <a:off x="4519080" y="1247490"/>
                <a:ext cx="30371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3" extrusionOk="0">
                    <a:moveTo>
                      <a:pt x="406" y="0"/>
                    </a:moveTo>
                    <a:cubicBezTo>
                      <a:pt x="256" y="0"/>
                      <a:pt x="40" y="117"/>
                      <a:pt x="20" y="280"/>
                    </a:cubicBezTo>
                    <a:cubicBezTo>
                      <a:pt x="0" y="463"/>
                      <a:pt x="210" y="503"/>
                      <a:pt x="342" y="503"/>
                    </a:cubicBezTo>
                    <a:lnTo>
                      <a:pt x="432" y="503"/>
                    </a:lnTo>
                    <a:cubicBezTo>
                      <a:pt x="581" y="503"/>
                      <a:pt x="797" y="386"/>
                      <a:pt x="817" y="224"/>
                    </a:cubicBezTo>
                    <a:cubicBezTo>
                      <a:pt x="837" y="44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6" name="Google Shape;286;p10"/>
            <p:cNvSpPr/>
            <p:nvPr/>
          </p:nvSpPr>
          <p:spPr>
            <a:xfrm rot="-10370759" flipH="1">
              <a:off x="7858647" y="315151"/>
              <a:ext cx="970222" cy="8866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0"/>
            <p:cNvSpPr/>
            <p:nvPr/>
          </p:nvSpPr>
          <p:spPr>
            <a:xfrm rot="-10370759" flipH="1">
              <a:off x="8487191" y="84174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0"/>
            <p:cNvSpPr/>
            <p:nvPr/>
          </p:nvSpPr>
          <p:spPr>
            <a:xfrm rot="-10370759" flipH="1">
              <a:off x="8380334" y="87667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0"/>
            <p:cNvSpPr/>
            <p:nvPr/>
          </p:nvSpPr>
          <p:spPr>
            <a:xfrm rot="-10370759" flipH="1">
              <a:off x="8417276" y="993876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0"/>
            <p:cNvSpPr/>
            <p:nvPr/>
          </p:nvSpPr>
          <p:spPr>
            <a:xfrm rot="-10370759" flipH="1">
              <a:off x="8509317" y="930943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"/>
            <p:cNvSpPr/>
            <p:nvPr/>
          </p:nvSpPr>
          <p:spPr>
            <a:xfrm rot="-10370759" flipH="1">
              <a:off x="8399063" y="75538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/>
            <p:nvPr/>
          </p:nvSpPr>
          <p:spPr>
            <a:xfrm rot="-10370759" flipH="1">
              <a:off x="8300389" y="922540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 rot="-10370759" flipH="1">
              <a:off x="8345669" y="983950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 rot="-10370759" flipH="1">
              <a:off x="8298117" y="77359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 rot="-10370759" flipH="1">
              <a:off x="8300818" y="862872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7153852" y="-178663"/>
            <a:ext cx="1849933" cy="1442173"/>
            <a:chOff x="6339538" y="-341365"/>
            <a:chExt cx="2540767" cy="1980734"/>
          </a:xfrm>
        </p:grpSpPr>
        <p:grpSp>
          <p:nvGrpSpPr>
            <p:cNvPr id="297" name="Google Shape;297;p10"/>
            <p:cNvGrpSpPr/>
            <p:nvPr/>
          </p:nvGrpSpPr>
          <p:grpSpPr>
            <a:xfrm rot="-10371840">
              <a:off x="6443627" y="-238914"/>
              <a:ext cx="1761400" cy="1775833"/>
              <a:chOff x="3284842" y="173313"/>
              <a:chExt cx="1814343" cy="1833238"/>
            </a:xfrm>
          </p:grpSpPr>
          <p:sp>
            <p:nvSpPr>
              <p:cNvPr id="298" name="Google Shape;298;p10"/>
              <p:cNvSpPr/>
              <p:nvPr/>
            </p:nvSpPr>
            <p:spPr>
              <a:xfrm rot="1115771">
                <a:off x="3479619" y="362515"/>
                <a:ext cx="1424790" cy="1454835"/>
              </a:xfrm>
              <a:custGeom>
                <a:avLst/>
                <a:gdLst/>
                <a:ahLst/>
                <a:cxnLst/>
                <a:rect l="l" t="t" r="r" b="b"/>
                <a:pathLst>
                  <a:path w="39313" h="40142" extrusionOk="0">
                    <a:moveTo>
                      <a:pt x="21970" y="0"/>
                    </a:moveTo>
                    <a:cubicBezTo>
                      <a:pt x="21894" y="0"/>
                      <a:pt x="21819" y="4"/>
                      <a:pt x="21744" y="10"/>
                    </a:cubicBezTo>
                    <a:cubicBezTo>
                      <a:pt x="19169" y="223"/>
                      <a:pt x="17844" y="3146"/>
                      <a:pt x="17170" y="5651"/>
                    </a:cubicBezTo>
                    <a:cubicBezTo>
                      <a:pt x="16276" y="8949"/>
                      <a:pt x="15592" y="12309"/>
                      <a:pt x="15120" y="15697"/>
                    </a:cubicBezTo>
                    <a:cubicBezTo>
                      <a:pt x="15449" y="13327"/>
                      <a:pt x="11052" y="8732"/>
                      <a:pt x="8518" y="8732"/>
                    </a:cubicBezTo>
                    <a:cubicBezTo>
                      <a:pt x="7677" y="8732"/>
                      <a:pt x="7041" y="9238"/>
                      <a:pt x="6851" y="10498"/>
                    </a:cubicBezTo>
                    <a:cubicBezTo>
                      <a:pt x="6738" y="11246"/>
                      <a:pt x="6997" y="11996"/>
                      <a:pt x="7252" y="12710"/>
                    </a:cubicBezTo>
                    <a:cubicBezTo>
                      <a:pt x="8189" y="15302"/>
                      <a:pt x="9123" y="17893"/>
                      <a:pt x="10057" y="20484"/>
                    </a:cubicBezTo>
                    <a:cubicBezTo>
                      <a:pt x="8678" y="20039"/>
                      <a:pt x="7231" y="19810"/>
                      <a:pt x="5786" y="19810"/>
                    </a:cubicBezTo>
                    <a:cubicBezTo>
                      <a:pt x="5455" y="19810"/>
                      <a:pt x="5124" y="19822"/>
                      <a:pt x="4794" y="19847"/>
                    </a:cubicBezTo>
                    <a:cubicBezTo>
                      <a:pt x="3947" y="19909"/>
                      <a:pt x="2997" y="20122"/>
                      <a:pt x="2575" y="20857"/>
                    </a:cubicBezTo>
                    <a:cubicBezTo>
                      <a:pt x="2263" y="21398"/>
                      <a:pt x="2333" y="22073"/>
                      <a:pt x="2442" y="22687"/>
                    </a:cubicBezTo>
                    <a:cubicBezTo>
                      <a:pt x="2874" y="25159"/>
                      <a:pt x="3768" y="27541"/>
                      <a:pt x="4070" y="30029"/>
                    </a:cubicBezTo>
                    <a:cubicBezTo>
                      <a:pt x="4369" y="32521"/>
                      <a:pt x="3963" y="35281"/>
                      <a:pt x="2183" y="37035"/>
                    </a:cubicBezTo>
                    <a:cubicBezTo>
                      <a:pt x="1286" y="37923"/>
                      <a:pt x="1" y="39272"/>
                      <a:pt x="921" y="40142"/>
                    </a:cubicBezTo>
                    <a:cubicBezTo>
                      <a:pt x="4718" y="35494"/>
                      <a:pt x="10957" y="33620"/>
                      <a:pt x="16920" y="33013"/>
                    </a:cubicBezTo>
                    <a:cubicBezTo>
                      <a:pt x="18764" y="32823"/>
                      <a:pt x="20774" y="32670"/>
                      <a:pt x="22150" y="31428"/>
                    </a:cubicBezTo>
                    <a:cubicBezTo>
                      <a:pt x="23528" y="30182"/>
                      <a:pt x="23548" y="27395"/>
                      <a:pt x="21777" y="26829"/>
                    </a:cubicBezTo>
                    <a:cubicBezTo>
                      <a:pt x="24953" y="26099"/>
                      <a:pt x="28086" y="25185"/>
                      <a:pt x="31159" y="24099"/>
                    </a:cubicBezTo>
                    <a:cubicBezTo>
                      <a:pt x="32076" y="23777"/>
                      <a:pt x="33023" y="23415"/>
                      <a:pt x="33677" y="22694"/>
                    </a:cubicBezTo>
                    <a:cubicBezTo>
                      <a:pt x="34329" y="21973"/>
                      <a:pt x="34581" y="20787"/>
                      <a:pt x="33976" y="20023"/>
                    </a:cubicBezTo>
                    <a:cubicBezTo>
                      <a:pt x="33503" y="19427"/>
                      <a:pt x="32763" y="19295"/>
                      <a:pt x="31975" y="19295"/>
                    </a:cubicBezTo>
                    <a:cubicBezTo>
                      <a:pt x="31463" y="19295"/>
                      <a:pt x="30931" y="19351"/>
                      <a:pt x="30439" y="19371"/>
                    </a:cubicBezTo>
                    <a:cubicBezTo>
                      <a:pt x="30405" y="19373"/>
                      <a:pt x="30372" y="19373"/>
                      <a:pt x="30338" y="19373"/>
                    </a:cubicBezTo>
                    <a:cubicBezTo>
                      <a:pt x="29103" y="19373"/>
                      <a:pt x="27564" y="18490"/>
                      <a:pt x="28010" y="17355"/>
                    </a:cubicBezTo>
                    <a:cubicBezTo>
                      <a:pt x="28153" y="16999"/>
                      <a:pt x="28465" y="16743"/>
                      <a:pt x="28767" y="16511"/>
                    </a:cubicBezTo>
                    <a:cubicBezTo>
                      <a:pt x="32395" y="13694"/>
                      <a:pt x="36335" y="11042"/>
                      <a:pt x="38734" y="7120"/>
                    </a:cubicBezTo>
                    <a:cubicBezTo>
                      <a:pt x="39036" y="6628"/>
                      <a:pt x="39312" y="6007"/>
                      <a:pt x="39043" y="5495"/>
                    </a:cubicBezTo>
                    <a:cubicBezTo>
                      <a:pt x="38796" y="5032"/>
                      <a:pt x="38246" y="4908"/>
                      <a:pt x="37697" y="4908"/>
                    </a:cubicBezTo>
                    <a:cubicBezTo>
                      <a:pt x="37529" y="4908"/>
                      <a:pt x="37361" y="4919"/>
                      <a:pt x="37202" y="4937"/>
                    </a:cubicBezTo>
                    <a:cubicBezTo>
                      <a:pt x="32937" y="5401"/>
                      <a:pt x="28747" y="6525"/>
                      <a:pt x="24827" y="8262"/>
                    </a:cubicBezTo>
                    <a:cubicBezTo>
                      <a:pt x="24601" y="6262"/>
                      <a:pt x="24375" y="4259"/>
                      <a:pt x="24149" y="2256"/>
                    </a:cubicBezTo>
                    <a:cubicBezTo>
                      <a:pt x="24093" y="1764"/>
                      <a:pt x="24030" y="1252"/>
                      <a:pt x="23761" y="837"/>
                    </a:cubicBezTo>
                    <a:cubicBezTo>
                      <a:pt x="23380" y="262"/>
                      <a:pt x="22663" y="0"/>
                      <a:pt x="219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0"/>
              <p:cNvSpPr/>
              <p:nvPr/>
            </p:nvSpPr>
            <p:spPr>
              <a:xfrm rot="1115771">
                <a:off x="3674009" y="770273"/>
                <a:ext cx="690414" cy="73883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20386" extrusionOk="0">
                    <a:moveTo>
                      <a:pt x="18932" y="1"/>
                    </a:moveTo>
                    <a:cubicBezTo>
                      <a:pt x="18416" y="1"/>
                      <a:pt x="17847" y="705"/>
                      <a:pt x="17495" y="1137"/>
                    </a:cubicBezTo>
                    <a:cubicBezTo>
                      <a:pt x="17412" y="1237"/>
                      <a:pt x="17342" y="1326"/>
                      <a:pt x="17292" y="1379"/>
                    </a:cubicBezTo>
                    <a:cubicBezTo>
                      <a:pt x="15711" y="3057"/>
                      <a:pt x="13976" y="4638"/>
                      <a:pt x="12302" y="6167"/>
                    </a:cubicBezTo>
                    <a:cubicBezTo>
                      <a:pt x="10914" y="7432"/>
                      <a:pt x="9482" y="8741"/>
                      <a:pt x="8136" y="10100"/>
                    </a:cubicBezTo>
                    <a:cubicBezTo>
                      <a:pt x="6265" y="12027"/>
                      <a:pt x="4445" y="14050"/>
                      <a:pt x="2731" y="16110"/>
                    </a:cubicBezTo>
                    <a:cubicBezTo>
                      <a:pt x="1877" y="17087"/>
                      <a:pt x="1076" y="18130"/>
                      <a:pt x="349" y="19206"/>
                    </a:cubicBezTo>
                    <a:cubicBezTo>
                      <a:pt x="53" y="19704"/>
                      <a:pt x="26" y="19884"/>
                      <a:pt x="0" y="20376"/>
                    </a:cubicBezTo>
                    <a:lnTo>
                      <a:pt x="176" y="20385"/>
                    </a:lnTo>
                    <a:cubicBezTo>
                      <a:pt x="203" y="19917"/>
                      <a:pt x="222" y="19761"/>
                      <a:pt x="498" y="19303"/>
                    </a:cubicBezTo>
                    <a:cubicBezTo>
                      <a:pt x="1216" y="18233"/>
                      <a:pt x="2013" y="17196"/>
                      <a:pt x="2864" y="16222"/>
                    </a:cubicBezTo>
                    <a:cubicBezTo>
                      <a:pt x="4578" y="14163"/>
                      <a:pt x="6395" y="12147"/>
                      <a:pt x="8263" y="10223"/>
                    </a:cubicBezTo>
                    <a:cubicBezTo>
                      <a:pt x="9601" y="8867"/>
                      <a:pt x="11037" y="7562"/>
                      <a:pt x="12422" y="6296"/>
                    </a:cubicBezTo>
                    <a:cubicBezTo>
                      <a:pt x="14099" y="4765"/>
                      <a:pt x="15833" y="3183"/>
                      <a:pt x="17418" y="1499"/>
                    </a:cubicBezTo>
                    <a:cubicBezTo>
                      <a:pt x="17475" y="1439"/>
                      <a:pt x="17548" y="1349"/>
                      <a:pt x="17631" y="1246"/>
                    </a:cubicBezTo>
                    <a:cubicBezTo>
                      <a:pt x="17940" y="865"/>
                      <a:pt x="18503" y="175"/>
                      <a:pt x="18933" y="175"/>
                    </a:cubicBezTo>
                    <a:cubicBezTo>
                      <a:pt x="18961" y="175"/>
                      <a:pt x="18987" y="178"/>
                      <a:pt x="19013" y="183"/>
                    </a:cubicBezTo>
                    <a:lnTo>
                      <a:pt x="19050" y="14"/>
                    </a:lnTo>
                    <a:cubicBezTo>
                      <a:pt x="19011" y="5"/>
                      <a:pt x="18971" y="1"/>
                      <a:pt x="189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0"/>
              <p:cNvSpPr/>
              <p:nvPr/>
            </p:nvSpPr>
            <p:spPr>
              <a:xfrm rot="1115771">
                <a:off x="4443205" y="661303"/>
                <a:ext cx="31458" cy="1514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418" extrusionOk="0">
                    <a:moveTo>
                      <a:pt x="699" y="0"/>
                    </a:moveTo>
                    <a:cubicBezTo>
                      <a:pt x="515" y="0"/>
                      <a:pt x="239" y="81"/>
                      <a:pt x="179" y="208"/>
                    </a:cubicBezTo>
                    <a:cubicBezTo>
                      <a:pt x="153" y="224"/>
                      <a:pt x="127" y="244"/>
                      <a:pt x="107" y="267"/>
                    </a:cubicBezTo>
                    <a:cubicBezTo>
                      <a:pt x="0" y="393"/>
                      <a:pt x="199" y="413"/>
                      <a:pt x="279" y="417"/>
                    </a:cubicBezTo>
                    <a:cubicBezTo>
                      <a:pt x="283" y="417"/>
                      <a:pt x="286" y="417"/>
                      <a:pt x="290" y="417"/>
                    </a:cubicBezTo>
                    <a:cubicBezTo>
                      <a:pt x="498" y="417"/>
                      <a:pt x="867" y="326"/>
                      <a:pt x="864" y="71"/>
                    </a:cubicBezTo>
                    <a:cubicBezTo>
                      <a:pt x="864" y="22"/>
                      <a:pt x="794" y="0"/>
                      <a:pt x="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0"/>
              <p:cNvSpPr/>
              <p:nvPr/>
            </p:nvSpPr>
            <p:spPr>
              <a:xfrm rot="1115771">
                <a:off x="4442680" y="574074"/>
                <a:ext cx="30371" cy="18194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2" extrusionOk="0">
                    <a:moveTo>
                      <a:pt x="405" y="0"/>
                    </a:moveTo>
                    <a:cubicBezTo>
                      <a:pt x="256" y="0"/>
                      <a:pt x="40" y="116"/>
                      <a:pt x="20" y="279"/>
                    </a:cubicBezTo>
                    <a:cubicBezTo>
                      <a:pt x="0" y="462"/>
                      <a:pt x="206" y="502"/>
                      <a:pt x="342" y="502"/>
                    </a:cubicBezTo>
                    <a:lnTo>
                      <a:pt x="431" y="502"/>
                    </a:lnTo>
                    <a:cubicBezTo>
                      <a:pt x="581" y="502"/>
                      <a:pt x="797" y="389"/>
                      <a:pt x="817" y="223"/>
                    </a:cubicBezTo>
                    <a:cubicBezTo>
                      <a:pt x="837" y="43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0"/>
              <p:cNvSpPr/>
              <p:nvPr/>
            </p:nvSpPr>
            <p:spPr>
              <a:xfrm rot="1115771">
                <a:off x="4375041" y="483073"/>
                <a:ext cx="43998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360" extrusionOk="0">
                    <a:moveTo>
                      <a:pt x="748" y="0"/>
                    </a:moveTo>
                    <a:cubicBezTo>
                      <a:pt x="512" y="0"/>
                      <a:pt x="0" y="359"/>
                      <a:pt x="466" y="359"/>
                    </a:cubicBezTo>
                    <a:cubicBezTo>
                      <a:pt x="701" y="359"/>
                      <a:pt x="1213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0"/>
              <p:cNvSpPr/>
              <p:nvPr/>
            </p:nvSpPr>
            <p:spPr>
              <a:xfrm rot="1115771">
                <a:off x="4333498" y="554761"/>
                <a:ext cx="33705" cy="1243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343" extrusionOk="0">
                    <a:moveTo>
                      <a:pt x="561" y="0"/>
                    </a:moveTo>
                    <a:cubicBezTo>
                      <a:pt x="411" y="0"/>
                      <a:pt x="195" y="54"/>
                      <a:pt x="100" y="180"/>
                    </a:cubicBezTo>
                    <a:cubicBezTo>
                      <a:pt x="0" y="306"/>
                      <a:pt x="186" y="342"/>
                      <a:pt x="279" y="342"/>
                    </a:cubicBezTo>
                    <a:lnTo>
                      <a:pt x="368" y="342"/>
                    </a:lnTo>
                    <a:cubicBezTo>
                      <a:pt x="518" y="342"/>
                      <a:pt x="734" y="289"/>
                      <a:pt x="830" y="163"/>
                    </a:cubicBezTo>
                    <a:cubicBezTo>
                      <a:pt x="930" y="34"/>
                      <a:pt x="744" y="0"/>
                      <a:pt x="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0"/>
              <p:cNvSpPr/>
              <p:nvPr/>
            </p:nvSpPr>
            <p:spPr>
              <a:xfrm rot="1115771">
                <a:off x="4376249" y="634550"/>
                <a:ext cx="33379" cy="13736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79" extrusionOk="0">
                    <a:moveTo>
                      <a:pt x="552" y="0"/>
                    </a:moveTo>
                    <a:cubicBezTo>
                      <a:pt x="399" y="0"/>
                      <a:pt x="187" y="53"/>
                      <a:pt x="94" y="186"/>
                    </a:cubicBezTo>
                    <a:cubicBezTo>
                      <a:pt x="1" y="322"/>
                      <a:pt x="171" y="379"/>
                      <a:pt x="277" y="379"/>
                    </a:cubicBezTo>
                    <a:lnTo>
                      <a:pt x="370" y="379"/>
                    </a:lnTo>
                    <a:cubicBezTo>
                      <a:pt x="522" y="379"/>
                      <a:pt x="738" y="326"/>
                      <a:pt x="828" y="192"/>
                    </a:cubicBezTo>
                    <a:cubicBezTo>
                      <a:pt x="921" y="60"/>
                      <a:pt x="752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0"/>
              <p:cNvSpPr/>
              <p:nvPr/>
            </p:nvSpPr>
            <p:spPr>
              <a:xfrm rot="1115771">
                <a:off x="4438526" y="1247196"/>
                <a:ext cx="44252" cy="11235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310" extrusionOk="0">
                    <a:moveTo>
                      <a:pt x="758" y="1"/>
                    </a:moveTo>
                    <a:cubicBezTo>
                      <a:pt x="549" y="1"/>
                      <a:pt x="0" y="309"/>
                      <a:pt x="463" y="309"/>
                    </a:cubicBezTo>
                    <a:cubicBezTo>
                      <a:pt x="672" y="309"/>
                      <a:pt x="1220" y="1"/>
                      <a:pt x="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0"/>
              <p:cNvSpPr/>
              <p:nvPr/>
            </p:nvSpPr>
            <p:spPr>
              <a:xfrm rot="1115771">
                <a:off x="4453960" y="1291914"/>
                <a:ext cx="36170" cy="19897"/>
              </a:xfrm>
              <a:custGeom>
                <a:avLst/>
                <a:gdLst/>
                <a:ahLst/>
                <a:cxnLst/>
                <a:rect l="l" t="t" r="r" b="b"/>
                <a:pathLst>
                  <a:path w="998" h="549" extrusionOk="0">
                    <a:moveTo>
                      <a:pt x="525" y="0"/>
                    </a:moveTo>
                    <a:cubicBezTo>
                      <a:pt x="113" y="0"/>
                      <a:pt x="1" y="549"/>
                      <a:pt x="472" y="549"/>
                    </a:cubicBezTo>
                    <a:cubicBezTo>
                      <a:pt x="884" y="549"/>
                      <a:pt x="997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0"/>
              <p:cNvSpPr/>
              <p:nvPr/>
            </p:nvSpPr>
            <p:spPr>
              <a:xfrm rot="1115771">
                <a:off x="4519080" y="1247490"/>
                <a:ext cx="30371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503" extrusionOk="0">
                    <a:moveTo>
                      <a:pt x="406" y="0"/>
                    </a:moveTo>
                    <a:cubicBezTo>
                      <a:pt x="256" y="0"/>
                      <a:pt x="40" y="117"/>
                      <a:pt x="20" y="280"/>
                    </a:cubicBezTo>
                    <a:cubicBezTo>
                      <a:pt x="0" y="463"/>
                      <a:pt x="210" y="503"/>
                      <a:pt x="342" y="503"/>
                    </a:cubicBezTo>
                    <a:lnTo>
                      <a:pt x="432" y="503"/>
                    </a:lnTo>
                    <a:cubicBezTo>
                      <a:pt x="581" y="503"/>
                      <a:pt x="797" y="386"/>
                      <a:pt x="817" y="224"/>
                    </a:cubicBezTo>
                    <a:cubicBezTo>
                      <a:pt x="837" y="44"/>
                      <a:pt x="628" y="0"/>
                      <a:pt x="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8" name="Google Shape;308;p10"/>
            <p:cNvSpPr/>
            <p:nvPr/>
          </p:nvSpPr>
          <p:spPr>
            <a:xfrm rot="-10370759" flipH="1">
              <a:off x="7858647" y="315151"/>
              <a:ext cx="970222" cy="88668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0"/>
            <p:cNvSpPr/>
            <p:nvPr/>
          </p:nvSpPr>
          <p:spPr>
            <a:xfrm rot="-10370759" flipH="1">
              <a:off x="8487191" y="841743"/>
              <a:ext cx="45880" cy="18226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0"/>
            <p:cNvSpPr/>
            <p:nvPr/>
          </p:nvSpPr>
          <p:spPr>
            <a:xfrm rot="-10370759" flipH="1">
              <a:off x="8380334" y="876674"/>
              <a:ext cx="46723" cy="13379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0"/>
            <p:cNvSpPr/>
            <p:nvPr/>
          </p:nvSpPr>
          <p:spPr>
            <a:xfrm rot="-10370759" flipH="1">
              <a:off x="8417276" y="993876"/>
              <a:ext cx="39875" cy="18910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0"/>
            <p:cNvSpPr/>
            <p:nvPr/>
          </p:nvSpPr>
          <p:spPr>
            <a:xfrm rot="-10370759" flipH="1">
              <a:off x="8509317" y="930943"/>
              <a:ext cx="32132" cy="20175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0"/>
            <p:cNvSpPr/>
            <p:nvPr/>
          </p:nvSpPr>
          <p:spPr>
            <a:xfrm rot="-10370759" flipH="1">
              <a:off x="8399063" y="755385"/>
              <a:ext cx="46775" cy="13379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0"/>
            <p:cNvSpPr/>
            <p:nvPr/>
          </p:nvSpPr>
          <p:spPr>
            <a:xfrm rot="-10370759" flipH="1">
              <a:off x="8300389" y="922540"/>
              <a:ext cx="46617" cy="14591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0"/>
            <p:cNvSpPr/>
            <p:nvPr/>
          </p:nvSpPr>
          <p:spPr>
            <a:xfrm rot="-10370759" flipH="1">
              <a:off x="8345669" y="983950"/>
              <a:ext cx="46249" cy="1617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0"/>
            <p:cNvSpPr/>
            <p:nvPr/>
          </p:nvSpPr>
          <p:spPr>
            <a:xfrm rot="-10370759" flipH="1">
              <a:off x="8298117" y="773599"/>
              <a:ext cx="35556" cy="13854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0"/>
            <p:cNvSpPr/>
            <p:nvPr/>
          </p:nvSpPr>
          <p:spPr>
            <a:xfrm rot="-10370759" flipH="1">
              <a:off x="8300818" y="862872"/>
              <a:ext cx="38716" cy="2001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0"/>
          <p:cNvGrpSpPr/>
          <p:nvPr/>
        </p:nvGrpSpPr>
        <p:grpSpPr>
          <a:xfrm>
            <a:off x="0" y="-10650"/>
            <a:ext cx="9143949" cy="5158468"/>
            <a:chOff x="0" y="-10650"/>
            <a:chExt cx="9143949" cy="5158468"/>
          </a:xfrm>
        </p:grpSpPr>
        <p:grpSp>
          <p:nvGrpSpPr>
            <p:cNvPr id="319" name="Google Shape;319;p10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320" name="Google Shape;320;p10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0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" name="Google Shape;322;p10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323" name="Google Shape;323;p10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0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5" name="Google Shape;325;p10"/>
          <p:cNvGrpSpPr/>
          <p:nvPr/>
        </p:nvGrpSpPr>
        <p:grpSpPr>
          <a:xfrm rot="10800000">
            <a:off x="0" y="-10650"/>
            <a:ext cx="9143949" cy="5158468"/>
            <a:chOff x="267864" y="140547"/>
            <a:chExt cx="8608500" cy="4856400"/>
          </a:xfrm>
        </p:grpSpPr>
        <p:sp>
          <p:nvSpPr>
            <p:cNvPr id="326" name="Google Shape;326;p10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0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0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2">
  <p:cSld name="CAPTION_ONLY_1_1_1">
    <p:bg>
      <p:bgPr>
        <a:solidFill>
          <a:schemeClr val="dk1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1"/>
          <p:cNvGrpSpPr/>
          <p:nvPr/>
        </p:nvGrpSpPr>
        <p:grpSpPr>
          <a:xfrm>
            <a:off x="0" y="-10650"/>
            <a:ext cx="9143949" cy="5158468"/>
            <a:chOff x="0" y="-10650"/>
            <a:chExt cx="9143949" cy="5158468"/>
          </a:xfrm>
        </p:grpSpPr>
        <p:grpSp>
          <p:nvGrpSpPr>
            <p:cNvPr id="730" name="Google Shape;730;p21"/>
            <p:cNvGrpSpPr/>
            <p:nvPr/>
          </p:nvGrpSpPr>
          <p:grpSpPr>
            <a:xfrm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731" name="Google Shape;731;p21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3" name="Google Shape;733;p21"/>
            <p:cNvGrpSpPr/>
            <p:nvPr/>
          </p:nvGrpSpPr>
          <p:grpSpPr>
            <a:xfrm rot="10800000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734" name="Google Shape;734;p21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6" name="Google Shape;736;p21"/>
          <p:cNvGrpSpPr/>
          <p:nvPr/>
        </p:nvGrpSpPr>
        <p:grpSpPr>
          <a:xfrm rot="10800000">
            <a:off x="0" y="-10650"/>
            <a:ext cx="9143949" cy="5158468"/>
            <a:chOff x="267864" y="140547"/>
            <a:chExt cx="8608500" cy="4856400"/>
          </a:xfrm>
        </p:grpSpPr>
        <p:sp>
          <p:nvSpPr>
            <p:cNvPr id="737" name="Google Shape;737;p21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1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1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bg>
      <p:bgPr>
        <a:solidFill>
          <a:schemeClr val="dk1"/>
        </a:solid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25"/>
          <p:cNvGrpSpPr/>
          <p:nvPr/>
        </p:nvGrpSpPr>
        <p:grpSpPr>
          <a:xfrm>
            <a:off x="0" y="-167823"/>
            <a:ext cx="9540353" cy="5318803"/>
            <a:chOff x="0" y="-167823"/>
            <a:chExt cx="9540353" cy="5318803"/>
          </a:xfrm>
        </p:grpSpPr>
        <p:grpSp>
          <p:nvGrpSpPr>
            <p:cNvPr id="882" name="Google Shape;882;p25"/>
            <p:cNvGrpSpPr/>
            <p:nvPr/>
          </p:nvGrpSpPr>
          <p:grpSpPr>
            <a:xfrm rot="10800000" flipH="1">
              <a:off x="50" y="-7487"/>
              <a:ext cx="9143949" cy="5158468"/>
              <a:chOff x="267864" y="140547"/>
              <a:chExt cx="8608500" cy="4856400"/>
            </a:xfrm>
          </p:grpSpPr>
          <p:sp>
            <p:nvSpPr>
              <p:cNvPr id="883" name="Google Shape;883;p2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5" name="Google Shape;885;p25"/>
            <p:cNvSpPr/>
            <p:nvPr/>
          </p:nvSpPr>
          <p:spPr>
            <a:xfrm flipH="1">
              <a:off x="830916" y="3242301"/>
              <a:ext cx="1285784" cy="1175070"/>
            </a:xfrm>
            <a:custGeom>
              <a:avLst/>
              <a:gdLst/>
              <a:ahLst/>
              <a:cxnLst/>
              <a:rect l="l" t="t" r="r" b="b"/>
              <a:pathLst>
                <a:path w="18419" h="16833" extrusionOk="0">
                  <a:moveTo>
                    <a:pt x="12177" y="0"/>
                  </a:moveTo>
                  <a:cubicBezTo>
                    <a:pt x="11648" y="0"/>
                    <a:pt x="11109" y="46"/>
                    <a:pt x="10599" y="46"/>
                  </a:cubicBezTo>
                  <a:cubicBezTo>
                    <a:pt x="10579" y="46"/>
                    <a:pt x="10558" y="46"/>
                    <a:pt x="10538" y="46"/>
                  </a:cubicBezTo>
                  <a:cubicBezTo>
                    <a:pt x="10391" y="45"/>
                    <a:pt x="10250" y="43"/>
                    <a:pt x="10112" y="43"/>
                  </a:cubicBezTo>
                  <a:cubicBezTo>
                    <a:pt x="9632" y="43"/>
                    <a:pt x="9195" y="68"/>
                    <a:pt x="8715" y="262"/>
                  </a:cubicBezTo>
                  <a:cubicBezTo>
                    <a:pt x="8256" y="447"/>
                    <a:pt x="7784" y="577"/>
                    <a:pt x="7306" y="707"/>
                  </a:cubicBezTo>
                  <a:cubicBezTo>
                    <a:pt x="6073" y="1039"/>
                    <a:pt x="5021" y="1344"/>
                    <a:pt x="3911" y="2033"/>
                  </a:cubicBezTo>
                  <a:cubicBezTo>
                    <a:pt x="2246" y="3062"/>
                    <a:pt x="855" y="4763"/>
                    <a:pt x="292" y="6650"/>
                  </a:cubicBezTo>
                  <a:cubicBezTo>
                    <a:pt x="1" y="7637"/>
                    <a:pt x="143" y="8746"/>
                    <a:pt x="143" y="9767"/>
                  </a:cubicBezTo>
                  <a:cubicBezTo>
                    <a:pt x="143" y="10640"/>
                    <a:pt x="117" y="11328"/>
                    <a:pt x="422" y="12145"/>
                  </a:cubicBezTo>
                  <a:cubicBezTo>
                    <a:pt x="801" y="13168"/>
                    <a:pt x="1482" y="13643"/>
                    <a:pt x="2176" y="14444"/>
                  </a:cubicBezTo>
                  <a:cubicBezTo>
                    <a:pt x="2652" y="14992"/>
                    <a:pt x="3083" y="15451"/>
                    <a:pt x="3665" y="15882"/>
                  </a:cubicBezTo>
                  <a:cubicBezTo>
                    <a:pt x="4306" y="16414"/>
                    <a:pt x="5631" y="16763"/>
                    <a:pt x="6744" y="16763"/>
                  </a:cubicBezTo>
                  <a:cubicBezTo>
                    <a:pt x="7524" y="16763"/>
                    <a:pt x="8354" y="16832"/>
                    <a:pt x="9165" y="16832"/>
                  </a:cubicBezTo>
                  <a:cubicBezTo>
                    <a:pt x="9611" y="16832"/>
                    <a:pt x="10052" y="16811"/>
                    <a:pt x="10475" y="16746"/>
                  </a:cubicBezTo>
                  <a:cubicBezTo>
                    <a:pt x="11206" y="16633"/>
                    <a:pt x="12077" y="16225"/>
                    <a:pt x="12731" y="15896"/>
                  </a:cubicBezTo>
                  <a:cubicBezTo>
                    <a:pt x="13538" y="15487"/>
                    <a:pt x="14352" y="15025"/>
                    <a:pt x="15119" y="14547"/>
                  </a:cubicBezTo>
                  <a:cubicBezTo>
                    <a:pt x="16150" y="13902"/>
                    <a:pt x="17063" y="13221"/>
                    <a:pt x="17758" y="12198"/>
                  </a:cubicBezTo>
                  <a:cubicBezTo>
                    <a:pt x="18389" y="11262"/>
                    <a:pt x="18399" y="10368"/>
                    <a:pt x="18402" y="9275"/>
                  </a:cubicBezTo>
                  <a:cubicBezTo>
                    <a:pt x="18419" y="6633"/>
                    <a:pt x="17798" y="4102"/>
                    <a:pt x="15970" y="2108"/>
                  </a:cubicBezTo>
                  <a:cubicBezTo>
                    <a:pt x="15233" y="1305"/>
                    <a:pt x="14279" y="291"/>
                    <a:pt x="13163" y="79"/>
                  </a:cubicBezTo>
                  <a:cubicBezTo>
                    <a:pt x="12845" y="19"/>
                    <a:pt x="12513" y="0"/>
                    <a:pt x="12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1889613" y="3645723"/>
              <a:ext cx="42513" cy="27434"/>
            </a:xfrm>
            <a:custGeom>
              <a:avLst/>
              <a:gdLst/>
              <a:ahLst/>
              <a:cxnLst/>
              <a:rect l="l" t="t" r="r" b="b"/>
              <a:pathLst>
                <a:path w="609" h="393" extrusionOk="0">
                  <a:moveTo>
                    <a:pt x="293" y="1"/>
                  </a:moveTo>
                  <a:cubicBezTo>
                    <a:pt x="177" y="1"/>
                    <a:pt x="24" y="90"/>
                    <a:pt x="14" y="213"/>
                  </a:cubicBezTo>
                  <a:cubicBezTo>
                    <a:pt x="1" y="349"/>
                    <a:pt x="147" y="392"/>
                    <a:pt x="250" y="392"/>
                  </a:cubicBezTo>
                  <a:lnTo>
                    <a:pt x="316" y="392"/>
                  </a:lnTo>
                  <a:cubicBezTo>
                    <a:pt x="433" y="392"/>
                    <a:pt x="586" y="303"/>
                    <a:pt x="595" y="180"/>
                  </a:cubicBezTo>
                  <a:cubicBezTo>
                    <a:pt x="609" y="44"/>
                    <a:pt x="463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 flipH="1">
              <a:off x="1951744" y="3743594"/>
              <a:ext cx="62198" cy="17452"/>
            </a:xfrm>
            <a:custGeom>
              <a:avLst/>
              <a:gdLst/>
              <a:ahLst/>
              <a:cxnLst/>
              <a:rect l="l" t="t" r="r" b="b"/>
              <a:pathLst>
                <a:path w="891" h="250" extrusionOk="0">
                  <a:moveTo>
                    <a:pt x="548" y="1"/>
                  </a:moveTo>
                  <a:cubicBezTo>
                    <a:pt x="382" y="1"/>
                    <a:pt x="0" y="249"/>
                    <a:pt x="343" y="249"/>
                  </a:cubicBezTo>
                  <a:cubicBezTo>
                    <a:pt x="508" y="249"/>
                    <a:pt x="89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 flipH="1">
              <a:off x="1878235" y="3765165"/>
              <a:ext cx="46631" cy="20733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99" y="0"/>
                  </a:moveTo>
                  <a:cubicBezTo>
                    <a:pt x="286" y="0"/>
                    <a:pt x="129" y="37"/>
                    <a:pt x="63" y="140"/>
                  </a:cubicBezTo>
                  <a:cubicBezTo>
                    <a:pt x="0" y="243"/>
                    <a:pt x="116" y="296"/>
                    <a:pt x="203" y="296"/>
                  </a:cubicBezTo>
                  <a:lnTo>
                    <a:pt x="269" y="296"/>
                  </a:lnTo>
                  <a:cubicBezTo>
                    <a:pt x="382" y="296"/>
                    <a:pt x="538" y="259"/>
                    <a:pt x="605" y="157"/>
                  </a:cubicBezTo>
                  <a:cubicBezTo>
                    <a:pt x="668" y="57"/>
                    <a:pt x="551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 flipH="1">
              <a:off x="1785459" y="3710645"/>
              <a:ext cx="51099" cy="27434"/>
            </a:xfrm>
            <a:custGeom>
              <a:avLst/>
              <a:gdLst/>
              <a:ahLst/>
              <a:cxnLst/>
              <a:rect l="l" t="t" r="r" b="b"/>
              <a:pathLst>
                <a:path w="732" h="393" extrusionOk="0">
                  <a:moveTo>
                    <a:pt x="386" y="1"/>
                  </a:moveTo>
                  <a:cubicBezTo>
                    <a:pt x="91" y="1"/>
                    <a:pt x="1" y="393"/>
                    <a:pt x="346" y="393"/>
                  </a:cubicBezTo>
                  <a:cubicBezTo>
                    <a:pt x="645" y="393"/>
                    <a:pt x="73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 flipH="1">
              <a:off x="1810729" y="3637835"/>
              <a:ext cx="42303" cy="15358"/>
            </a:xfrm>
            <a:custGeom>
              <a:avLst/>
              <a:gdLst/>
              <a:ahLst/>
              <a:cxnLst/>
              <a:rect l="l" t="t" r="r" b="b"/>
              <a:pathLst>
                <a:path w="606" h="220" extrusionOk="0">
                  <a:moveTo>
                    <a:pt x="433" y="1"/>
                  </a:moveTo>
                  <a:cubicBezTo>
                    <a:pt x="310" y="1"/>
                    <a:pt x="177" y="27"/>
                    <a:pt x="74" y="97"/>
                  </a:cubicBezTo>
                  <a:cubicBezTo>
                    <a:pt x="1" y="150"/>
                    <a:pt x="1" y="220"/>
                    <a:pt x="107" y="220"/>
                  </a:cubicBezTo>
                  <a:lnTo>
                    <a:pt x="174" y="220"/>
                  </a:lnTo>
                  <a:cubicBezTo>
                    <a:pt x="296" y="220"/>
                    <a:pt x="429" y="194"/>
                    <a:pt x="532" y="124"/>
                  </a:cubicBezTo>
                  <a:cubicBezTo>
                    <a:pt x="606" y="70"/>
                    <a:pt x="606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 flipH="1">
              <a:off x="939934" y="4009634"/>
              <a:ext cx="60802" cy="24153"/>
            </a:xfrm>
            <a:custGeom>
              <a:avLst/>
              <a:gdLst/>
              <a:ahLst/>
              <a:cxnLst/>
              <a:rect l="l" t="t" r="r" b="b"/>
              <a:pathLst>
                <a:path w="871" h="346" extrusionOk="0">
                  <a:moveTo>
                    <a:pt x="529" y="0"/>
                  </a:moveTo>
                  <a:cubicBezTo>
                    <a:pt x="300" y="0"/>
                    <a:pt x="1" y="345"/>
                    <a:pt x="343" y="345"/>
                  </a:cubicBezTo>
                  <a:cubicBezTo>
                    <a:pt x="572" y="345"/>
                    <a:pt x="871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5"/>
            <p:cNvSpPr/>
            <p:nvPr/>
          </p:nvSpPr>
          <p:spPr>
            <a:xfrm flipH="1">
              <a:off x="1073967" y="3952531"/>
              <a:ext cx="61919" cy="17731"/>
            </a:xfrm>
            <a:custGeom>
              <a:avLst/>
              <a:gdLst/>
              <a:ahLst/>
              <a:cxnLst/>
              <a:rect l="l" t="t" r="r" b="b"/>
              <a:pathLst>
                <a:path w="887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5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5"/>
            <p:cNvSpPr/>
            <p:nvPr/>
          </p:nvSpPr>
          <p:spPr>
            <a:xfrm flipH="1">
              <a:off x="1014629" y="3796649"/>
              <a:ext cx="52844" cy="25061"/>
            </a:xfrm>
            <a:custGeom>
              <a:avLst/>
              <a:gdLst/>
              <a:ahLst/>
              <a:cxnLst/>
              <a:rect l="l" t="t" r="r" b="b"/>
              <a:pathLst>
                <a:path w="757" h="359" extrusionOk="0">
                  <a:moveTo>
                    <a:pt x="424" y="0"/>
                  </a:moveTo>
                  <a:cubicBezTo>
                    <a:pt x="333" y="0"/>
                    <a:pt x="238" y="26"/>
                    <a:pt x="180" y="84"/>
                  </a:cubicBezTo>
                  <a:lnTo>
                    <a:pt x="149" y="115"/>
                  </a:lnTo>
                  <a:cubicBezTo>
                    <a:pt x="0" y="263"/>
                    <a:pt x="161" y="359"/>
                    <a:pt x="336" y="359"/>
                  </a:cubicBezTo>
                  <a:cubicBezTo>
                    <a:pt x="426" y="359"/>
                    <a:pt x="521" y="334"/>
                    <a:pt x="578" y="277"/>
                  </a:cubicBezTo>
                  <a:cubicBezTo>
                    <a:pt x="588" y="264"/>
                    <a:pt x="598" y="254"/>
                    <a:pt x="608" y="244"/>
                  </a:cubicBezTo>
                  <a:cubicBezTo>
                    <a:pt x="756" y="95"/>
                    <a:pt x="59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 flipH="1">
              <a:off x="914104" y="3892286"/>
              <a:ext cx="42583" cy="26736"/>
            </a:xfrm>
            <a:custGeom>
              <a:avLst/>
              <a:gdLst/>
              <a:ahLst/>
              <a:cxnLst/>
              <a:rect l="l" t="t" r="r" b="b"/>
              <a:pathLst>
                <a:path w="610" h="383" extrusionOk="0">
                  <a:moveTo>
                    <a:pt x="293" y="0"/>
                  </a:moveTo>
                  <a:cubicBezTo>
                    <a:pt x="180" y="0"/>
                    <a:pt x="25" y="86"/>
                    <a:pt x="14" y="209"/>
                  </a:cubicBezTo>
                  <a:cubicBezTo>
                    <a:pt x="1" y="342"/>
                    <a:pt x="147" y="382"/>
                    <a:pt x="250" y="382"/>
                  </a:cubicBezTo>
                  <a:lnTo>
                    <a:pt x="316" y="382"/>
                  </a:lnTo>
                  <a:cubicBezTo>
                    <a:pt x="430" y="382"/>
                    <a:pt x="583" y="296"/>
                    <a:pt x="595" y="173"/>
                  </a:cubicBezTo>
                  <a:cubicBezTo>
                    <a:pt x="609" y="40"/>
                    <a:pt x="46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 flipH="1">
              <a:off x="1069290" y="4115114"/>
              <a:ext cx="61989" cy="17731"/>
            </a:xfrm>
            <a:custGeom>
              <a:avLst/>
              <a:gdLst/>
              <a:ahLst/>
              <a:cxnLst/>
              <a:rect l="l" t="t" r="r" b="b"/>
              <a:pathLst>
                <a:path w="888" h="254" extrusionOk="0">
                  <a:moveTo>
                    <a:pt x="548" y="1"/>
                  </a:moveTo>
                  <a:cubicBezTo>
                    <a:pt x="379" y="1"/>
                    <a:pt x="0" y="254"/>
                    <a:pt x="339" y="254"/>
                  </a:cubicBezTo>
                  <a:cubicBezTo>
                    <a:pt x="508" y="254"/>
                    <a:pt x="887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 flipH="1">
              <a:off x="1171560" y="3877417"/>
              <a:ext cx="61780" cy="19337"/>
            </a:xfrm>
            <a:custGeom>
              <a:avLst/>
              <a:gdLst/>
              <a:ahLst/>
              <a:cxnLst/>
              <a:rect l="l" t="t" r="r" b="b"/>
              <a:pathLst>
                <a:path w="885" h="277" extrusionOk="0">
                  <a:moveTo>
                    <a:pt x="542" y="0"/>
                  </a:moveTo>
                  <a:cubicBezTo>
                    <a:pt x="360" y="0"/>
                    <a:pt x="1" y="276"/>
                    <a:pt x="340" y="276"/>
                  </a:cubicBezTo>
                  <a:cubicBezTo>
                    <a:pt x="526" y="276"/>
                    <a:pt x="884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5"/>
            <p:cNvSpPr/>
            <p:nvPr/>
          </p:nvSpPr>
          <p:spPr>
            <a:xfrm flipH="1">
              <a:off x="1102240" y="3802024"/>
              <a:ext cx="61291" cy="21431"/>
            </a:xfrm>
            <a:custGeom>
              <a:avLst/>
              <a:gdLst/>
              <a:ahLst/>
              <a:cxnLst/>
              <a:rect l="l" t="t" r="r" b="b"/>
              <a:pathLst>
                <a:path w="878" h="307" extrusionOk="0">
                  <a:moveTo>
                    <a:pt x="536" y="1"/>
                  </a:moveTo>
                  <a:cubicBezTo>
                    <a:pt x="332" y="1"/>
                    <a:pt x="1" y="306"/>
                    <a:pt x="343" y="306"/>
                  </a:cubicBezTo>
                  <a:cubicBezTo>
                    <a:pt x="545" y="306"/>
                    <a:pt x="878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5"/>
            <p:cNvSpPr/>
            <p:nvPr/>
          </p:nvSpPr>
          <p:spPr>
            <a:xfrm flipH="1">
              <a:off x="1213794" y="4072950"/>
              <a:ext cx="47120" cy="18359"/>
            </a:xfrm>
            <a:custGeom>
              <a:avLst/>
              <a:gdLst/>
              <a:ahLst/>
              <a:cxnLst/>
              <a:rect l="l" t="t" r="r" b="b"/>
              <a:pathLst>
                <a:path w="675" h="263" extrusionOk="0">
                  <a:moveTo>
                    <a:pt x="406" y="0"/>
                  </a:moveTo>
                  <a:cubicBezTo>
                    <a:pt x="296" y="0"/>
                    <a:pt x="140" y="36"/>
                    <a:pt x="70" y="133"/>
                  </a:cubicBezTo>
                  <a:cubicBezTo>
                    <a:pt x="0" y="229"/>
                    <a:pt x="130" y="263"/>
                    <a:pt x="203" y="263"/>
                  </a:cubicBezTo>
                  <a:lnTo>
                    <a:pt x="269" y="263"/>
                  </a:lnTo>
                  <a:cubicBezTo>
                    <a:pt x="379" y="263"/>
                    <a:pt x="535" y="223"/>
                    <a:pt x="605" y="130"/>
                  </a:cubicBezTo>
                  <a:cubicBezTo>
                    <a:pt x="675" y="33"/>
                    <a:pt x="545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5"/>
            <p:cNvSpPr/>
            <p:nvPr/>
          </p:nvSpPr>
          <p:spPr>
            <a:xfrm flipH="1">
              <a:off x="1190827" y="3948133"/>
              <a:ext cx="51309" cy="26527"/>
            </a:xfrm>
            <a:custGeom>
              <a:avLst/>
              <a:gdLst/>
              <a:ahLst/>
              <a:cxnLst/>
              <a:rect l="l" t="t" r="r" b="b"/>
              <a:pathLst>
                <a:path w="735" h="380" extrusionOk="0">
                  <a:moveTo>
                    <a:pt x="389" y="1"/>
                  </a:moveTo>
                  <a:cubicBezTo>
                    <a:pt x="97" y="1"/>
                    <a:pt x="0" y="380"/>
                    <a:pt x="346" y="380"/>
                  </a:cubicBezTo>
                  <a:cubicBezTo>
                    <a:pt x="638" y="380"/>
                    <a:pt x="735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5"/>
            <p:cNvSpPr/>
            <p:nvPr/>
          </p:nvSpPr>
          <p:spPr>
            <a:xfrm rot="6424425">
              <a:off x="560788" y="520449"/>
              <a:ext cx="1571302" cy="1604437"/>
            </a:xfrm>
            <a:custGeom>
              <a:avLst/>
              <a:gdLst/>
              <a:ahLst/>
              <a:cxnLst/>
              <a:rect l="l" t="t" r="r" b="b"/>
              <a:pathLst>
                <a:path w="39313" h="40142" extrusionOk="0">
                  <a:moveTo>
                    <a:pt x="21970" y="0"/>
                  </a:moveTo>
                  <a:cubicBezTo>
                    <a:pt x="21894" y="0"/>
                    <a:pt x="21819" y="4"/>
                    <a:pt x="21744" y="10"/>
                  </a:cubicBezTo>
                  <a:cubicBezTo>
                    <a:pt x="19169" y="223"/>
                    <a:pt x="17844" y="3146"/>
                    <a:pt x="17170" y="5651"/>
                  </a:cubicBezTo>
                  <a:cubicBezTo>
                    <a:pt x="16276" y="8949"/>
                    <a:pt x="15592" y="12309"/>
                    <a:pt x="15120" y="15697"/>
                  </a:cubicBezTo>
                  <a:cubicBezTo>
                    <a:pt x="15449" y="13327"/>
                    <a:pt x="11052" y="8732"/>
                    <a:pt x="8518" y="8732"/>
                  </a:cubicBezTo>
                  <a:cubicBezTo>
                    <a:pt x="7677" y="8732"/>
                    <a:pt x="7041" y="9238"/>
                    <a:pt x="6851" y="10498"/>
                  </a:cubicBezTo>
                  <a:cubicBezTo>
                    <a:pt x="6738" y="11246"/>
                    <a:pt x="6997" y="11996"/>
                    <a:pt x="7252" y="12710"/>
                  </a:cubicBezTo>
                  <a:cubicBezTo>
                    <a:pt x="8189" y="15302"/>
                    <a:pt x="9123" y="17893"/>
                    <a:pt x="10057" y="20484"/>
                  </a:cubicBezTo>
                  <a:cubicBezTo>
                    <a:pt x="8678" y="20039"/>
                    <a:pt x="7231" y="19810"/>
                    <a:pt x="5786" y="19810"/>
                  </a:cubicBezTo>
                  <a:cubicBezTo>
                    <a:pt x="5455" y="19810"/>
                    <a:pt x="5124" y="19822"/>
                    <a:pt x="4794" y="19847"/>
                  </a:cubicBezTo>
                  <a:cubicBezTo>
                    <a:pt x="3947" y="19909"/>
                    <a:pt x="2997" y="20122"/>
                    <a:pt x="2575" y="20857"/>
                  </a:cubicBezTo>
                  <a:cubicBezTo>
                    <a:pt x="2263" y="21398"/>
                    <a:pt x="2333" y="22073"/>
                    <a:pt x="2442" y="22687"/>
                  </a:cubicBezTo>
                  <a:cubicBezTo>
                    <a:pt x="2874" y="25159"/>
                    <a:pt x="3768" y="27541"/>
                    <a:pt x="4070" y="30029"/>
                  </a:cubicBezTo>
                  <a:cubicBezTo>
                    <a:pt x="4369" y="32521"/>
                    <a:pt x="3963" y="35281"/>
                    <a:pt x="2183" y="37035"/>
                  </a:cubicBezTo>
                  <a:cubicBezTo>
                    <a:pt x="1286" y="37923"/>
                    <a:pt x="1" y="39272"/>
                    <a:pt x="921" y="40142"/>
                  </a:cubicBezTo>
                  <a:cubicBezTo>
                    <a:pt x="4718" y="35494"/>
                    <a:pt x="10957" y="33620"/>
                    <a:pt x="16920" y="33013"/>
                  </a:cubicBezTo>
                  <a:cubicBezTo>
                    <a:pt x="18764" y="32823"/>
                    <a:pt x="20774" y="32670"/>
                    <a:pt x="22150" y="31428"/>
                  </a:cubicBezTo>
                  <a:cubicBezTo>
                    <a:pt x="23528" y="30182"/>
                    <a:pt x="23548" y="27395"/>
                    <a:pt x="21777" y="26829"/>
                  </a:cubicBezTo>
                  <a:cubicBezTo>
                    <a:pt x="24953" y="26099"/>
                    <a:pt x="28086" y="25185"/>
                    <a:pt x="31159" y="24099"/>
                  </a:cubicBezTo>
                  <a:cubicBezTo>
                    <a:pt x="32076" y="23777"/>
                    <a:pt x="33023" y="23415"/>
                    <a:pt x="33677" y="22694"/>
                  </a:cubicBezTo>
                  <a:cubicBezTo>
                    <a:pt x="34329" y="21973"/>
                    <a:pt x="34581" y="20787"/>
                    <a:pt x="33976" y="20023"/>
                  </a:cubicBezTo>
                  <a:cubicBezTo>
                    <a:pt x="33503" y="19427"/>
                    <a:pt x="32763" y="19295"/>
                    <a:pt x="31975" y="19295"/>
                  </a:cubicBezTo>
                  <a:cubicBezTo>
                    <a:pt x="31463" y="19295"/>
                    <a:pt x="30931" y="19351"/>
                    <a:pt x="30439" y="19371"/>
                  </a:cubicBezTo>
                  <a:cubicBezTo>
                    <a:pt x="30405" y="19373"/>
                    <a:pt x="30372" y="19373"/>
                    <a:pt x="30338" y="19373"/>
                  </a:cubicBezTo>
                  <a:cubicBezTo>
                    <a:pt x="29103" y="19373"/>
                    <a:pt x="27564" y="18490"/>
                    <a:pt x="28010" y="17355"/>
                  </a:cubicBezTo>
                  <a:cubicBezTo>
                    <a:pt x="28153" y="16999"/>
                    <a:pt x="28465" y="16743"/>
                    <a:pt x="28767" y="16511"/>
                  </a:cubicBezTo>
                  <a:cubicBezTo>
                    <a:pt x="32395" y="13694"/>
                    <a:pt x="36335" y="11042"/>
                    <a:pt x="38734" y="7120"/>
                  </a:cubicBezTo>
                  <a:cubicBezTo>
                    <a:pt x="39036" y="6628"/>
                    <a:pt x="39312" y="6007"/>
                    <a:pt x="39043" y="5495"/>
                  </a:cubicBezTo>
                  <a:cubicBezTo>
                    <a:pt x="38796" y="5032"/>
                    <a:pt x="38246" y="4908"/>
                    <a:pt x="37697" y="4908"/>
                  </a:cubicBezTo>
                  <a:cubicBezTo>
                    <a:pt x="37529" y="4908"/>
                    <a:pt x="37361" y="4919"/>
                    <a:pt x="37202" y="4937"/>
                  </a:cubicBezTo>
                  <a:cubicBezTo>
                    <a:pt x="32937" y="5401"/>
                    <a:pt x="28747" y="6525"/>
                    <a:pt x="24827" y="8262"/>
                  </a:cubicBezTo>
                  <a:cubicBezTo>
                    <a:pt x="24601" y="6262"/>
                    <a:pt x="24375" y="4259"/>
                    <a:pt x="24149" y="2256"/>
                  </a:cubicBezTo>
                  <a:cubicBezTo>
                    <a:pt x="24093" y="1764"/>
                    <a:pt x="24030" y="1252"/>
                    <a:pt x="23761" y="837"/>
                  </a:cubicBezTo>
                  <a:cubicBezTo>
                    <a:pt x="23380" y="262"/>
                    <a:pt x="22663" y="0"/>
                    <a:pt x="21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5"/>
            <p:cNvSpPr/>
            <p:nvPr/>
          </p:nvSpPr>
          <p:spPr>
            <a:xfrm rot="6424425">
              <a:off x="905758" y="726211"/>
              <a:ext cx="761410" cy="814809"/>
            </a:xfrm>
            <a:custGeom>
              <a:avLst/>
              <a:gdLst/>
              <a:ahLst/>
              <a:cxnLst/>
              <a:rect l="l" t="t" r="r" b="b"/>
              <a:pathLst>
                <a:path w="19050" h="20386" extrusionOk="0">
                  <a:moveTo>
                    <a:pt x="18932" y="1"/>
                  </a:moveTo>
                  <a:cubicBezTo>
                    <a:pt x="18416" y="1"/>
                    <a:pt x="17847" y="705"/>
                    <a:pt x="17495" y="1137"/>
                  </a:cubicBezTo>
                  <a:cubicBezTo>
                    <a:pt x="17412" y="1237"/>
                    <a:pt x="17342" y="1326"/>
                    <a:pt x="17292" y="1379"/>
                  </a:cubicBezTo>
                  <a:cubicBezTo>
                    <a:pt x="15711" y="3057"/>
                    <a:pt x="13976" y="4638"/>
                    <a:pt x="12302" y="6167"/>
                  </a:cubicBezTo>
                  <a:cubicBezTo>
                    <a:pt x="10914" y="7432"/>
                    <a:pt x="9482" y="8741"/>
                    <a:pt x="8136" y="10100"/>
                  </a:cubicBezTo>
                  <a:cubicBezTo>
                    <a:pt x="6265" y="12027"/>
                    <a:pt x="4445" y="14050"/>
                    <a:pt x="2731" y="16110"/>
                  </a:cubicBezTo>
                  <a:cubicBezTo>
                    <a:pt x="1877" y="17087"/>
                    <a:pt x="1076" y="18130"/>
                    <a:pt x="349" y="19206"/>
                  </a:cubicBezTo>
                  <a:cubicBezTo>
                    <a:pt x="53" y="19704"/>
                    <a:pt x="26" y="19884"/>
                    <a:pt x="0" y="20376"/>
                  </a:cubicBezTo>
                  <a:lnTo>
                    <a:pt x="176" y="20385"/>
                  </a:lnTo>
                  <a:cubicBezTo>
                    <a:pt x="203" y="19917"/>
                    <a:pt x="222" y="19761"/>
                    <a:pt x="498" y="19303"/>
                  </a:cubicBezTo>
                  <a:cubicBezTo>
                    <a:pt x="1216" y="18233"/>
                    <a:pt x="2013" y="17196"/>
                    <a:pt x="2864" y="16222"/>
                  </a:cubicBezTo>
                  <a:cubicBezTo>
                    <a:pt x="4578" y="14163"/>
                    <a:pt x="6395" y="12147"/>
                    <a:pt x="8263" y="10223"/>
                  </a:cubicBezTo>
                  <a:cubicBezTo>
                    <a:pt x="9601" y="8867"/>
                    <a:pt x="11037" y="7562"/>
                    <a:pt x="12422" y="6296"/>
                  </a:cubicBezTo>
                  <a:cubicBezTo>
                    <a:pt x="14099" y="4765"/>
                    <a:pt x="15833" y="3183"/>
                    <a:pt x="17418" y="1499"/>
                  </a:cubicBezTo>
                  <a:cubicBezTo>
                    <a:pt x="17475" y="1439"/>
                    <a:pt x="17548" y="1349"/>
                    <a:pt x="17631" y="1246"/>
                  </a:cubicBezTo>
                  <a:cubicBezTo>
                    <a:pt x="17940" y="865"/>
                    <a:pt x="18503" y="175"/>
                    <a:pt x="18933" y="175"/>
                  </a:cubicBezTo>
                  <a:cubicBezTo>
                    <a:pt x="18961" y="175"/>
                    <a:pt x="18987" y="178"/>
                    <a:pt x="19013" y="183"/>
                  </a:cubicBezTo>
                  <a:lnTo>
                    <a:pt x="19050" y="14"/>
                  </a:lnTo>
                  <a:cubicBezTo>
                    <a:pt x="19011" y="5"/>
                    <a:pt x="18971" y="1"/>
                    <a:pt x="189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5"/>
            <p:cNvSpPr/>
            <p:nvPr/>
          </p:nvSpPr>
          <p:spPr>
            <a:xfrm rot="6424425">
              <a:off x="1801023" y="1596307"/>
              <a:ext cx="34693" cy="16707"/>
            </a:xfrm>
            <a:custGeom>
              <a:avLst/>
              <a:gdLst/>
              <a:ahLst/>
              <a:cxnLst/>
              <a:rect l="l" t="t" r="r" b="b"/>
              <a:pathLst>
                <a:path w="868" h="418" extrusionOk="0">
                  <a:moveTo>
                    <a:pt x="699" y="0"/>
                  </a:moveTo>
                  <a:cubicBezTo>
                    <a:pt x="515" y="0"/>
                    <a:pt x="239" y="81"/>
                    <a:pt x="179" y="208"/>
                  </a:cubicBezTo>
                  <a:cubicBezTo>
                    <a:pt x="153" y="224"/>
                    <a:pt x="127" y="244"/>
                    <a:pt x="107" y="267"/>
                  </a:cubicBezTo>
                  <a:cubicBezTo>
                    <a:pt x="0" y="393"/>
                    <a:pt x="199" y="413"/>
                    <a:pt x="279" y="417"/>
                  </a:cubicBezTo>
                  <a:cubicBezTo>
                    <a:pt x="283" y="417"/>
                    <a:pt x="286" y="417"/>
                    <a:pt x="290" y="417"/>
                  </a:cubicBezTo>
                  <a:cubicBezTo>
                    <a:pt x="498" y="417"/>
                    <a:pt x="867" y="326"/>
                    <a:pt x="864" y="71"/>
                  </a:cubicBezTo>
                  <a:cubicBezTo>
                    <a:pt x="864" y="22"/>
                    <a:pt x="794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5"/>
            <p:cNvSpPr/>
            <p:nvPr/>
          </p:nvSpPr>
          <p:spPr>
            <a:xfrm rot="6424425">
              <a:off x="1915572" y="1474929"/>
              <a:ext cx="37171" cy="13709"/>
            </a:xfrm>
            <a:custGeom>
              <a:avLst/>
              <a:gdLst/>
              <a:ahLst/>
              <a:cxnLst/>
              <a:rect l="l" t="t" r="r" b="b"/>
              <a:pathLst>
                <a:path w="930" h="343" extrusionOk="0">
                  <a:moveTo>
                    <a:pt x="561" y="0"/>
                  </a:moveTo>
                  <a:cubicBezTo>
                    <a:pt x="411" y="0"/>
                    <a:pt x="195" y="54"/>
                    <a:pt x="100" y="180"/>
                  </a:cubicBezTo>
                  <a:cubicBezTo>
                    <a:pt x="0" y="306"/>
                    <a:pt x="186" y="342"/>
                    <a:pt x="279" y="342"/>
                  </a:cubicBezTo>
                  <a:lnTo>
                    <a:pt x="368" y="342"/>
                  </a:lnTo>
                  <a:cubicBezTo>
                    <a:pt x="518" y="342"/>
                    <a:pt x="734" y="289"/>
                    <a:pt x="830" y="163"/>
                  </a:cubicBezTo>
                  <a:cubicBezTo>
                    <a:pt x="930" y="34"/>
                    <a:pt x="744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5"/>
            <p:cNvSpPr/>
            <p:nvPr/>
          </p:nvSpPr>
          <p:spPr>
            <a:xfrm rot="6424425">
              <a:off x="1828308" y="1523519"/>
              <a:ext cx="36811" cy="15148"/>
            </a:xfrm>
            <a:custGeom>
              <a:avLst/>
              <a:gdLst/>
              <a:ahLst/>
              <a:cxnLst/>
              <a:rect l="l" t="t" r="r" b="b"/>
              <a:pathLst>
                <a:path w="921" h="379" extrusionOk="0">
                  <a:moveTo>
                    <a:pt x="552" y="0"/>
                  </a:moveTo>
                  <a:cubicBezTo>
                    <a:pt x="399" y="0"/>
                    <a:pt x="187" y="53"/>
                    <a:pt x="94" y="186"/>
                  </a:cubicBezTo>
                  <a:cubicBezTo>
                    <a:pt x="1" y="322"/>
                    <a:pt x="171" y="379"/>
                    <a:pt x="277" y="379"/>
                  </a:cubicBezTo>
                  <a:lnTo>
                    <a:pt x="370" y="379"/>
                  </a:lnTo>
                  <a:cubicBezTo>
                    <a:pt x="522" y="379"/>
                    <a:pt x="738" y="326"/>
                    <a:pt x="828" y="192"/>
                  </a:cubicBezTo>
                  <a:cubicBezTo>
                    <a:pt x="921" y="60"/>
                    <a:pt x="752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5"/>
            <p:cNvSpPr/>
            <p:nvPr/>
          </p:nvSpPr>
          <p:spPr>
            <a:xfrm rot="6424425">
              <a:off x="1455468" y="680410"/>
              <a:ext cx="36692" cy="25180"/>
            </a:xfrm>
            <a:custGeom>
              <a:avLst/>
              <a:gdLst/>
              <a:ahLst/>
              <a:cxnLst/>
              <a:rect l="l" t="t" r="r" b="b"/>
              <a:pathLst>
                <a:path w="918" h="630" extrusionOk="0">
                  <a:moveTo>
                    <a:pt x="564" y="0"/>
                  </a:moveTo>
                  <a:cubicBezTo>
                    <a:pt x="432" y="0"/>
                    <a:pt x="304" y="64"/>
                    <a:pt x="210" y="158"/>
                  </a:cubicBezTo>
                  <a:lnTo>
                    <a:pt x="120" y="248"/>
                  </a:lnTo>
                  <a:cubicBezTo>
                    <a:pt x="1" y="367"/>
                    <a:pt x="74" y="550"/>
                    <a:pt x="214" y="603"/>
                  </a:cubicBezTo>
                  <a:cubicBezTo>
                    <a:pt x="260" y="621"/>
                    <a:pt x="307" y="630"/>
                    <a:pt x="353" y="630"/>
                  </a:cubicBezTo>
                  <a:cubicBezTo>
                    <a:pt x="486" y="630"/>
                    <a:pt x="615" y="564"/>
                    <a:pt x="709" y="470"/>
                  </a:cubicBezTo>
                  <a:lnTo>
                    <a:pt x="798" y="381"/>
                  </a:lnTo>
                  <a:cubicBezTo>
                    <a:pt x="918" y="261"/>
                    <a:pt x="845" y="82"/>
                    <a:pt x="702" y="25"/>
                  </a:cubicBezTo>
                  <a:cubicBezTo>
                    <a:pt x="656" y="8"/>
                    <a:pt x="610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5"/>
            <p:cNvSpPr/>
            <p:nvPr/>
          </p:nvSpPr>
          <p:spPr>
            <a:xfrm rot="6424425">
              <a:off x="1363791" y="694914"/>
              <a:ext cx="28338" cy="24981"/>
            </a:xfrm>
            <a:custGeom>
              <a:avLst/>
              <a:gdLst/>
              <a:ahLst/>
              <a:cxnLst/>
              <a:rect l="l" t="t" r="r" b="b"/>
              <a:pathLst>
                <a:path w="709" h="625" extrusionOk="0">
                  <a:moveTo>
                    <a:pt x="421" y="1"/>
                  </a:moveTo>
                  <a:cubicBezTo>
                    <a:pt x="408" y="1"/>
                    <a:pt x="395" y="1"/>
                    <a:pt x="383" y="3"/>
                  </a:cubicBezTo>
                  <a:cubicBezTo>
                    <a:pt x="240" y="15"/>
                    <a:pt x="1" y="112"/>
                    <a:pt x="1" y="291"/>
                  </a:cubicBezTo>
                  <a:lnTo>
                    <a:pt x="1" y="381"/>
                  </a:lnTo>
                  <a:cubicBezTo>
                    <a:pt x="1" y="542"/>
                    <a:pt x="145" y="625"/>
                    <a:pt x="294" y="625"/>
                  </a:cubicBezTo>
                  <a:cubicBezTo>
                    <a:pt x="305" y="625"/>
                    <a:pt x="315" y="625"/>
                    <a:pt x="326" y="624"/>
                  </a:cubicBezTo>
                  <a:cubicBezTo>
                    <a:pt x="466" y="607"/>
                    <a:pt x="709" y="510"/>
                    <a:pt x="709" y="334"/>
                  </a:cubicBezTo>
                  <a:lnTo>
                    <a:pt x="709" y="242"/>
                  </a:lnTo>
                  <a:cubicBezTo>
                    <a:pt x="709" y="86"/>
                    <a:pt x="5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5"/>
            <p:cNvSpPr/>
            <p:nvPr/>
          </p:nvSpPr>
          <p:spPr>
            <a:xfrm rot="6424425">
              <a:off x="1420998" y="770505"/>
              <a:ext cx="40649" cy="19265"/>
            </a:xfrm>
            <a:custGeom>
              <a:avLst/>
              <a:gdLst/>
              <a:ahLst/>
              <a:cxnLst/>
              <a:rect l="l" t="t" r="r" b="b"/>
              <a:pathLst>
                <a:path w="1017" h="482" extrusionOk="0">
                  <a:moveTo>
                    <a:pt x="542" y="0"/>
                  </a:moveTo>
                  <a:cubicBezTo>
                    <a:pt x="156" y="0"/>
                    <a:pt x="0" y="482"/>
                    <a:pt x="472" y="482"/>
                  </a:cubicBezTo>
                  <a:cubicBezTo>
                    <a:pt x="860" y="482"/>
                    <a:pt x="1017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5"/>
            <p:cNvSpPr/>
            <p:nvPr/>
          </p:nvSpPr>
          <p:spPr>
            <a:xfrm rot="6424425">
              <a:off x="1345582" y="780552"/>
              <a:ext cx="40009" cy="21144"/>
            </a:xfrm>
            <a:custGeom>
              <a:avLst/>
              <a:gdLst/>
              <a:ahLst/>
              <a:cxnLst/>
              <a:rect l="l" t="t" r="r" b="b"/>
              <a:pathLst>
                <a:path w="1001" h="529" extrusionOk="0">
                  <a:moveTo>
                    <a:pt x="529" y="1"/>
                  </a:moveTo>
                  <a:cubicBezTo>
                    <a:pt x="124" y="1"/>
                    <a:pt x="1" y="529"/>
                    <a:pt x="472" y="529"/>
                  </a:cubicBezTo>
                  <a:cubicBezTo>
                    <a:pt x="878" y="529"/>
                    <a:pt x="1001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5"/>
            <p:cNvSpPr/>
            <p:nvPr/>
          </p:nvSpPr>
          <p:spPr>
            <a:xfrm rot="6424425">
              <a:off x="1150199" y="1617447"/>
              <a:ext cx="48802" cy="12390"/>
            </a:xfrm>
            <a:custGeom>
              <a:avLst/>
              <a:gdLst/>
              <a:ahLst/>
              <a:cxnLst/>
              <a:rect l="l" t="t" r="r" b="b"/>
              <a:pathLst>
                <a:path w="1221" h="310" extrusionOk="0">
                  <a:moveTo>
                    <a:pt x="758" y="1"/>
                  </a:moveTo>
                  <a:cubicBezTo>
                    <a:pt x="549" y="1"/>
                    <a:pt x="0" y="309"/>
                    <a:pt x="463" y="309"/>
                  </a:cubicBezTo>
                  <a:cubicBezTo>
                    <a:pt x="672" y="309"/>
                    <a:pt x="1220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5"/>
            <p:cNvSpPr/>
            <p:nvPr/>
          </p:nvSpPr>
          <p:spPr>
            <a:xfrm rot="6424425">
              <a:off x="1100909" y="1626669"/>
              <a:ext cx="39889" cy="21943"/>
            </a:xfrm>
            <a:custGeom>
              <a:avLst/>
              <a:gdLst/>
              <a:ahLst/>
              <a:cxnLst/>
              <a:rect l="l" t="t" r="r" b="b"/>
              <a:pathLst>
                <a:path w="998" h="549" extrusionOk="0">
                  <a:moveTo>
                    <a:pt x="525" y="0"/>
                  </a:moveTo>
                  <a:cubicBezTo>
                    <a:pt x="113" y="0"/>
                    <a:pt x="1" y="549"/>
                    <a:pt x="472" y="549"/>
                  </a:cubicBezTo>
                  <a:cubicBezTo>
                    <a:pt x="884" y="549"/>
                    <a:pt x="997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5"/>
            <p:cNvSpPr/>
            <p:nvPr/>
          </p:nvSpPr>
          <p:spPr>
            <a:xfrm rot="6424425">
              <a:off x="1155827" y="1694865"/>
              <a:ext cx="33494" cy="20104"/>
            </a:xfrm>
            <a:custGeom>
              <a:avLst/>
              <a:gdLst/>
              <a:ahLst/>
              <a:cxnLst/>
              <a:rect l="l" t="t" r="r" b="b"/>
              <a:pathLst>
                <a:path w="838" h="503" extrusionOk="0">
                  <a:moveTo>
                    <a:pt x="406" y="0"/>
                  </a:moveTo>
                  <a:cubicBezTo>
                    <a:pt x="256" y="0"/>
                    <a:pt x="40" y="117"/>
                    <a:pt x="20" y="280"/>
                  </a:cubicBezTo>
                  <a:cubicBezTo>
                    <a:pt x="0" y="463"/>
                    <a:pt x="210" y="503"/>
                    <a:pt x="342" y="503"/>
                  </a:cubicBezTo>
                  <a:lnTo>
                    <a:pt x="432" y="503"/>
                  </a:lnTo>
                  <a:cubicBezTo>
                    <a:pt x="581" y="503"/>
                    <a:pt x="797" y="386"/>
                    <a:pt x="817" y="224"/>
                  </a:cubicBezTo>
                  <a:cubicBezTo>
                    <a:pt x="837" y="44"/>
                    <a:pt x="628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5"/>
            <p:cNvSpPr/>
            <p:nvPr/>
          </p:nvSpPr>
          <p:spPr>
            <a:xfrm rot="6424425">
              <a:off x="1757641" y="613776"/>
              <a:ext cx="136015" cy="139852"/>
            </a:xfrm>
            <a:custGeom>
              <a:avLst/>
              <a:gdLst/>
              <a:ahLst/>
              <a:cxnLst/>
              <a:rect l="l" t="t" r="r" b="b"/>
              <a:pathLst>
                <a:path w="3403" h="3499" extrusionOk="0">
                  <a:moveTo>
                    <a:pt x="1703" y="101"/>
                  </a:moveTo>
                  <a:cubicBezTo>
                    <a:pt x="1723" y="101"/>
                    <a:pt x="1756" y="105"/>
                    <a:pt x="1812" y="115"/>
                  </a:cubicBezTo>
                  <a:lnTo>
                    <a:pt x="1812" y="115"/>
                  </a:lnTo>
                  <a:cubicBezTo>
                    <a:pt x="1786" y="120"/>
                    <a:pt x="1761" y="124"/>
                    <a:pt x="1736" y="124"/>
                  </a:cubicBezTo>
                  <a:cubicBezTo>
                    <a:pt x="1714" y="124"/>
                    <a:pt x="1692" y="121"/>
                    <a:pt x="1671" y="115"/>
                  </a:cubicBezTo>
                  <a:cubicBezTo>
                    <a:pt x="1674" y="107"/>
                    <a:pt x="1677" y="101"/>
                    <a:pt x="1703" y="101"/>
                  </a:cubicBezTo>
                  <a:close/>
                  <a:moveTo>
                    <a:pt x="1665" y="0"/>
                  </a:moveTo>
                  <a:cubicBezTo>
                    <a:pt x="1598" y="0"/>
                    <a:pt x="1528" y="13"/>
                    <a:pt x="1455" y="35"/>
                  </a:cubicBezTo>
                  <a:cubicBezTo>
                    <a:pt x="1222" y="101"/>
                    <a:pt x="1100" y="317"/>
                    <a:pt x="943" y="493"/>
                  </a:cubicBezTo>
                  <a:cubicBezTo>
                    <a:pt x="721" y="739"/>
                    <a:pt x="462" y="952"/>
                    <a:pt x="342" y="1271"/>
                  </a:cubicBezTo>
                  <a:cubicBezTo>
                    <a:pt x="160" y="1746"/>
                    <a:pt x="0" y="2370"/>
                    <a:pt x="342" y="2812"/>
                  </a:cubicBezTo>
                  <a:cubicBezTo>
                    <a:pt x="660" y="3221"/>
                    <a:pt x="1249" y="3499"/>
                    <a:pt x="1782" y="3499"/>
                  </a:cubicBezTo>
                  <a:cubicBezTo>
                    <a:pt x="1869" y="3499"/>
                    <a:pt x="1954" y="3491"/>
                    <a:pt x="2037" y="3476"/>
                  </a:cubicBezTo>
                  <a:cubicBezTo>
                    <a:pt x="2518" y="3387"/>
                    <a:pt x="2944" y="2825"/>
                    <a:pt x="3160" y="2424"/>
                  </a:cubicBezTo>
                  <a:cubicBezTo>
                    <a:pt x="3402" y="1965"/>
                    <a:pt x="3249" y="1460"/>
                    <a:pt x="3126" y="992"/>
                  </a:cubicBezTo>
                  <a:cubicBezTo>
                    <a:pt x="3027" y="613"/>
                    <a:pt x="2851" y="463"/>
                    <a:pt x="2575" y="217"/>
                  </a:cubicBezTo>
                  <a:cubicBezTo>
                    <a:pt x="2449" y="104"/>
                    <a:pt x="2349" y="35"/>
                    <a:pt x="2170" y="24"/>
                  </a:cubicBezTo>
                  <a:cubicBezTo>
                    <a:pt x="2166" y="24"/>
                    <a:pt x="2163" y="24"/>
                    <a:pt x="2159" y="24"/>
                  </a:cubicBezTo>
                  <a:cubicBezTo>
                    <a:pt x="2082" y="24"/>
                    <a:pt x="2000" y="56"/>
                    <a:pt x="1919" y="83"/>
                  </a:cubicBezTo>
                  <a:lnTo>
                    <a:pt x="1919" y="83"/>
                  </a:lnTo>
                  <a:cubicBezTo>
                    <a:pt x="1842" y="24"/>
                    <a:pt x="1757" y="0"/>
                    <a:pt x="1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5"/>
            <p:cNvSpPr/>
            <p:nvPr/>
          </p:nvSpPr>
          <p:spPr>
            <a:xfrm rot="10147612" flipH="1">
              <a:off x="7228360" y="180121"/>
              <a:ext cx="1718616" cy="1765895"/>
            </a:xfrm>
            <a:custGeom>
              <a:avLst/>
              <a:gdLst/>
              <a:ahLst/>
              <a:cxnLst/>
              <a:rect l="l" t="t" r="r" b="b"/>
              <a:pathLst>
                <a:path w="32788" h="33690" extrusionOk="0">
                  <a:moveTo>
                    <a:pt x="11724" y="0"/>
                  </a:moveTo>
                  <a:cubicBezTo>
                    <a:pt x="10869" y="0"/>
                    <a:pt x="10018" y="148"/>
                    <a:pt x="9236" y="517"/>
                  </a:cubicBezTo>
                  <a:cubicBezTo>
                    <a:pt x="8685" y="776"/>
                    <a:pt x="8392" y="1041"/>
                    <a:pt x="8316" y="1676"/>
                  </a:cubicBezTo>
                  <a:cubicBezTo>
                    <a:pt x="8180" y="2815"/>
                    <a:pt x="8366" y="3959"/>
                    <a:pt x="8571" y="5081"/>
                  </a:cubicBezTo>
                  <a:cubicBezTo>
                    <a:pt x="8874" y="6722"/>
                    <a:pt x="9748" y="8197"/>
                    <a:pt x="10063" y="9819"/>
                  </a:cubicBezTo>
                  <a:cubicBezTo>
                    <a:pt x="10246" y="10746"/>
                    <a:pt x="10359" y="11693"/>
                    <a:pt x="10522" y="12626"/>
                  </a:cubicBezTo>
                  <a:cubicBezTo>
                    <a:pt x="10748" y="13932"/>
                    <a:pt x="10871" y="15234"/>
                    <a:pt x="10545" y="16529"/>
                  </a:cubicBezTo>
                  <a:cubicBezTo>
                    <a:pt x="10226" y="17792"/>
                    <a:pt x="9712" y="18991"/>
                    <a:pt x="8851" y="19988"/>
                  </a:cubicBezTo>
                  <a:cubicBezTo>
                    <a:pt x="8312" y="20609"/>
                    <a:pt x="7615" y="21028"/>
                    <a:pt x="6987" y="21549"/>
                  </a:cubicBezTo>
                  <a:cubicBezTo>
                    <a:pt x="6369" y="22061"/>
                    <a:pt x="5751" y="22536"/>
                    <a:pt x="5100" y="23004"/>
                  </a:cubicBezTo>
                  <a:cubicBezTo>
                    <a:pt x="4243" y="23622"/>
                    <a:pt x="3396" y="24297"/>
                    <a:pt x="2691" y="25091"/>
                  </a:cubicBezTo>
                  <a:cubicBezTo>
                    <a:pt x="2137" y="25712"/>
                    <a:pt x="1731" y="26427"/>
                    <a:pt x="1270" y="27118"/>
                  </a:cubicBezTo>
                  <a:cubicBezTo>
                    <a:pt x="884" y="27699"/>
                    <a:pt x="449" y="28290"/>
                    <a:pt x="233" y="28968"/>
                  </a:cubicBezTo>
                  <a:cubicBezTo>
                    <a:pt x="0" y="29702"/>
                    <a:pt x="137" y="30383"/>
                    <a:pt x="273" y="31117"/>
                  </a:cubicBezTo>
                  <a:cubicBezTo>
                    <a:pt x="366" y="31606"/>
                    <a:pt x="389" y="31911"/>
                    <a:pt x="645" y="32290"/>
                  </a:cubicBezTo>
                  <a:cubicBezTo>
                    <a:pt x="828" y="32954"/>
                    <a:pt x="1443" y="33320"/>
                    <a:pt x="1691" y="33483"/>
                  </a:cubicBezTo>
                  <a:cubicBezTo>
                    <a:pt x="1934" y="33639"/>
                    <a:pt x="2145" y="33689"/>
                    <a:pt x="2360" y="33689"/>
                  </a:cubicBezTo>
                  <a:cubicBezTo>
                    <a:pt x="2589" y="33689"/>
                    <a:pt x="2824" y="33632"/>
                    <a:pt x="3110" y="33586"/>
                  </a:cubicBezTo>
                  <a:cubicBezTo>
                    <a:pt x="3652" y="33496"/>
                    <a:pt x="4286" y="33516"/>
                    <a:pt x="4704" y="33118"/>
                  </a:cubicBezTo>
                  <a:cubicBezTo>
                    <a:pt x="5306" y="32543"/>
                    <a:pt x="5920" y="31832"/>
                    <a:pt x="6429" y="31171"/>
                  </a:cubicBezTo>
                  <a:cubicBezTo>
                    <a:pt x="6841" y="30626"/>
                    <a:pt x="7156" y="29998"/>
                    <a:pt x="7702" y="29566"/>
                  </a:cubicBezTo>
                  <a:cubicBezTo>
                    <a:pt x="8021" y="29310"/>
                    <a:pt x="8392" y="29121"/>
                    <a:pt x="8738" y="28901"/>
                  </a:cubicBezTo>
                  <a:cubicBezTo>
                    <a:pt x="9814" y="28224"/>
                    <a:pt x="10798" y="27696"/>
                    <a:pt x="12050" y="27367"/>
                  </a:cubicBezTo>
                  <a:cubicBezTo>
                    <a:pt x="13186" y="27068"/>
                    <a:pt x="14372" y="26951"/>
                    <a:pt x="15528" y="26755"/>
                  </a:cubicBezTo>
                  <a:cubicBezTo>
                    <a:pt x="16773" y="26546"/>
                    <a:pt x="18079" y="26380"/>
                    <a:pt x="19356" y="26380"/>
                  </a:cubicBezTo>
                  <a:cubicBezTo>
                    <a:pt x="19561" y="26380"/>
                    <a:pt x="19766" y="26384"/>
                    <a:pt x="19970" y="26393"/>
                  </a:cubicBezTo>
                  <a:cubicBezTo>
                    <a:pt x="21000" y="26442"/>
                    <a:pt x="22014" y="26522"/>
                    <a:pt x="23039" y="26522"/>
                  </a:cubicBezTo>
                  <a:cubicBezTo>
                    <a:pt x="23406" y="26522"/>
                    <a:pt x="23775" y="26512"/>
                    <a:pt x="24146" y="26486"/>
                  </a:cubicBezTo>
                  <a:cubicBezTo>
                    <a:pt x="25508" y="26393"/>
                    <a:pt x="26880" y="26068"/>
                    <a:pt x="28226" y="25845"/>
                  </a:cubicBezTo>
                  <a:cubicBezTo>
                    <a:pt x="29740" y="25596"/>
                    <a:pt x="32698" y="25726"/>
                    <a:pt x="32764" y="23579"/>
                  </a:cubicBezTo>
                  <a:cubicBezTo>
                    <a:pt x="32787" y="22862"/>
                    <a:pt x="32538" y="22091"/>
                    <a:pt x="32425" y="21387"/>
                  </a:cubicBezTo>
                  <a:cubicBezTo>
                    <a:pt x="32376" y="21065"/>
                    <a:pt x="32339" y="20729"/>
                    <a:pt x="32272" y="20410"/>
                  </a:cubicBezTo>
                  <a:cubicBezTo>
                    <a:pt x="32037" y="19271"/>
                    <a:pt x="31724" y="18168"/>
                    <a:pt x="31531" y="17012"/>
                  </a:cubicBezTo>
                  <a:cubicBezTo>
                    <a:pt x="31186" y="14935"/>
                    <a:pt x="30741" y="12832"/>
                    <a:pt x="30701" y="10729"/>
                  </a:cubicBezTo>
                  <a:cubicBezTo>
                    <a:pt x="30681" y="9809"/>
                    <a:pt x="30704" y="8939"/>
                    <a:pt x="30555" y="8035"/>
                  </a:cubicBezTo>
                  <a:cubicBezTo>
                    <a:pt x="30372" y="6926"/>
                    <a:pt x="30073" y="5852"/>
                    <a:pt x="29847" y="4753"/>
                  </a:cubicBezTo>
                  <a:cubicBezTo>
                    <a:pt x="29674" y="3905"/>
                    <a:pt x="29199" y="2740"/>
                    <a:pt x="28558" y="2131"/>
                  </a:cubicBezTo>
                  <a:cubicBezTo>
                    <a:pt x="28079" y="1674"/>
                    <a:pt x="27559" y="1534"/>
                    <a:pt x="27012" y="1534"/>
                  </a:cubicBezTo>
                  <a:cubicBezTo>
                    <a:pt x="26423" y="1534"/>
                    <a:pt x="25804" y="1697"/>
                    <a:pt x="25173" y="1803"/>
                  </a:cubicBezTo>
                  <a:cubicBezTo>
                    <a:pt x="24171" y="1968"/>
                    <a:pt x="22984" y="2340"/>
                    <a:pt x="21924" y="2340"/>
                  </a:cubicBezTo>
                  <a:cubicBezTo>
                    <a:pt x="21705" y="2340"/>
                    <a:pt x="21491" y="2325"/>
                    <a:pt x="21286" y="2287"/>
                  </a:cubicBezTo>
                  <a:cubicBezTo>
                    <a:pt x="19858" y="2032"/>
                    <a:pt x="18383" y="1739"/>
                    <a:pt x="17003" y="1291"/>
                  </a:cubicBezTo>
                  <a:cubicBezTo>
                    <a:pt x="15804" y="902"/>
                    <a:pt x="14642" y="411"/>
                    <a:pt x="13402" y="171"/>
                  </a:cubicBezTo>
                  <a:cubicBezTo>
                    <a:pt x="12853" y="64"/>
                    <a:pt x="12288" y="0"/>
                    <a:pt x="11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 rot="10147612" flipH="1">
              <a:off x="7191660" y="15706"/>
              <a:ext cx="2157915" cy="2228100"/>
            </a:xfrm>
            <a:custGeom>
              <a:avLst/>
              <a:gdLst/>
              <a:ahLst/>
              <a:cxnLst/>
              <a:rect l="l" t="t" r="r" b="b"/>
              <a:pathLst>
                <a:path w="41169" h="42508" extrusionOk="0">
                  <a:moveTo>
                    <a:pt x="29429" y="4923"/>
                  </a:moveTo>
                  <a:cubicBezTo>
                    <a:pt x="29623" y="4923"/>
                    <a:pt x="29809" y="5026"/>
                    <a:pt x="29986" y="5233"/>
                  </a:cubicBezTo>
                  <a:lnTo>
                    <a:pt x="30016" y="5253"/>
                  </a:lnTo>
                  <a:cubicBezTo>
                    <a:pt x="30817" y="5641"/>
                    <a:pt x="31601" y="6087"/>
                    <a:pt x="32338" y="6581"/>
                  </a:cubicBezTo>
                  <a:cubicBezTo>
                    <a:pt x="33833" y="7674"/>
                    <a:pt x="35355" y="9136"/>
                    <a:pt x="36731" y="10800"/>
                  </a:cubicBezTo>
                  <a:lnTo>
                    <a:pt x="36913" y="11053"/>
                  </a:lnTo>
                  <a:cubicBezTo>
                    <a:pt x="35418" y="10405"/>
                    <a:pt x="34060" y="9488"/>
                    <a:pt x="32876" y="8322"/>
                  </a:cubicBezTo>
                  <a:cubicBezTo>
                    <a:pt x="31621" y="7263"/>
                    <a:pt x="30412" y="6130"/>
                    <a:pt x="29279" y="4943"/>
                  </a:cubicBezTo>
                  <a:cubicBezTo>
                    <a:pt x="29329" y="4930"/>
                    <a:pt x="29379" y="4923"/>
                    <a:pt x="29429" y="4923"/>
                  </a:cubicBezTo>
                  <a:close/>
                  <a:moveTo>
                    <a:pt x="12043" y="174"/>
                  </a:moveTo>
                  <a:cubicBezTo>
                    <a:pt x="12586" y="174"/>
                    <a:pt x="13166" y="457"/>
                    <a:pt x="13794" y="1027"/>
                  </a:cubicBezTo>
                  <a:lnTo>
                    <a:pt x="17169" y="3319"/>
                  </a:lnTo>
                  <a:lnTo>
                    <a:pt x="21266" y="6857"/>
                  </a:lnTo>
                  <a:lnTo>
                    <a:pt x="25924" y="11708"/>
                  </a:lnTo>
                  <a:cubicBezTo>
                    <a:pt x="28575" y="14601"/>
                    <a:pt x="31007" y="17720"/>
                    <a:pt x="33080" y="20863"/>
                  </a:cubicBezTo>
                  <a:lnTo>
                    <a:pt x="31172" y="20618"/>
                  </a:lnTo>
                  <a:lnTo>
                    <a:pt x="25498" y="18289"/>
                  </a:lnTo>
                  <a:lnTo>
                    <a:pt x="18555" y="14146"/>
                  </a:lnTo>
                  <a:cubicBezTo>
                    <a:pt x="15794" y="12605"/>
                    <a:pt x="13588" y="10495"/>
                    <a:pt x="12000" y="7881"/>
                  </a:cubicBezTo>
                  <a:lnTo>
                    <a:pt x="11986" y="7864"/>
                  </a:lnTo>
                  <a:cubicBezTo>
                    <a:pt x="11054" y="6947"/>
                    <a:pt x="10479" y="5837"/>
                    <a:pt x="10272" y="4572"/>
                  </a:cubicBezTo>
                  <a:lnTo>
                    <a:pt x="10263" y="4541"/>
                  </a:lnTo>
                  <a:cubicBezTo>
                    <a:pt x="9807" y="3754"/>
                    <a:pt x="9721" y="2933"/>
                    <a:pt x="10007" y="2103"/>
                  </a:cubicBezTo>
                  <a:lnTo>
                    <a:pt x="10013" y="2083"/>
                  </a:lnTo>
                  <a:lnTo>
                    <a:pt x="10010" y="2060"/>
                  </a:lnTo>
                  <a:cubicBezTo>
                    <a:pt x="9877" y="1332"/>
                    <a:pt x="10137" y="887"/>
                    <a:pt x="10804" y="701"/>
                  </a:cubicBezTo>
                  <a:lnTo>
                    <a:pt x="10841" y="681"/>
                  </a:lnTo>
                  <a:cubicBezTo>
                    <a:pt x="11223" y="343"/>
                    <a:pt x="11622" y="174"/>
                    <a:pt x="12043" y="174"/>
                  </a:cubicBezTo>
                  <a:close/>
                  <a:moveTo>
                    <a:pt x="9155" y="8634"/>
                  </a:moveTo>
                  <a:cubicBezTo>
                    <a:pt x="9670" y="8634"/>
                    <a:pt x="10162" y="8801"/>
                    <a:pt x="10625" y="9136"/>
                  </a:cubicBezTo>
                  <a:lnTo>
                    <a:pt x="10644" y="9146"/>
                  </a:lnTo>
                  <a:cubicBezTo>
                    <a:pt x="12186" y="9724"/>
                    <a:pt x="13575" y="10618"/>
                    <a:pt x="14774" y="11803"/>
                  </a:cubicBezTo>
                  <a:lnTo>
                    <a:pt x="18568" y="15524"/>
                  </a:lnTo>
                  <a:lnTo>
                    <a:pt x="22292" y="20255"/>
                  </a:lnTo>
                  <a:cubicBezTo>
                    <a:pt x="24385" y="23249"/>
                    <a:pt x="25916" y="26052"/>
                    <a:pt x="26980" y="28833"/>
                  </a:cubicBezTo>
                  <a:cubicBezTo>
                    <a:pt x="24803" y="27570"/>
                    <a:pt x="22738" y="26126"/>
                    <a:pt x="20804" y="24514"/>
                  </a:cubicBezTo>
                  <a:cubicBezTo>
                    <a:pt x="18495" y="22983"/>
                    <a:pt x="16362" y="21186"/>
                    <a:pt x="14449" y="19166"/>
                  </a:cubicBezTo>
                  <a:cubicBezTo>
                    <a:pt x="12748" y="17853"/>
                    <a:pt x="11299" y="16279"/>
                    <a:pt x="10133" y="14471"/>
                  </a:cubicBezTo>
                  <a:cubicBezTo>
                    <a:pt x="8927" y="13229"/>
                    <a:pt x="8127" y="11737"/>
                    <a:pt x="7757" y="10040"/>
                  </a:cubicBezTo>
                  <a:lnTo>
                    <a:pt x="8179" y="8824"/>
                  </a:lnTo>
                  <a:cubicBezTo>
                    <a:pt x="8512" y="8697"/>
                    <a:pt x="8838" y="8634"/>
                    <a:pt x="9155" y="8634"/>
                  </a:cubicBezTo>
                  <a:close/>
                  <a:moveTo>
                    <a:pt x="15329" y="12102"/>
                  </a:moveTo>
                  <a:cubicBezTo>
                    <a:pt x="16279" y="12927"/>
                    <a:pt x="17325" y="13661"/>
                    <a:pt x="18469" y="14295"/>
                  </a:cubicBezTo>
                  <a:lnTo>
                    <a:pt x="25418" y="18445"/>
                  </a:lnTo>
                  <a:lnTo>
                    <a:pt x="31116" y="20784"/>
                  </a:lnTo>
                  <a:lnTo>
                    <a:pt x="33206" y="21056"/>
                  </a:lnTo>
                  <a:cubicBezTo>
                    <a:pt x="33813" y="21986"/>
                    <a:pt x="34388" y="22917"/>
                    <a:pt x="34929" y="23843"/>
                  </a:cubicBezTo>
                  <a:cubicBezTo>
                    <a:pt x="35594" y="24793"/>
                    <a:pt x="36116" y="25830"/>
                    <a:pt x="36481" y="26923"/>
                  </a:cubicBezTo>
                  <a:lnTo>
                    <a:pt x="36491" y="26943"/>
                  </a:lnTo>
                  <a:cubicBezTo>
                    <a:pt x="37122" y="27920"/>
                    <a:pt x="37229" y="28979"/>
                    <a:pt x="36807" y="30092"/>
                  </a:cubicBezTo>
                  <a:lnTo>
                    <a:pt x="35319" y="31166"/>
                  </a:lnTo>
                  <a:lnTo>
                    <a:pt x="33033" y="31338"/>
                  </a:lnTo>
                  <a:lnTo>
                    <a:pt x="29754" y="30318"/>
                  </a:lnTo>
                  <a:cubicBezTo>
                    <a:pt x="28900" y="29899"/>
                    <a:pt x="28056" y="29451"/>
                    <a:pt x="27229" y="28979"/>
                  </a:cubicBezTo>
                  <a:cubicBezTo>
                    <a:pt x="27219" y="28956"/>
                    <a:pt x="27206" y="28933"/>
                    <a:pt x="27192" y="28906"/>
                  </a:cubicBezTo>
                  <a:cubicBezTo>
                    <a:pt x="26129" y="26072"/>
                    <a:pt x="24575" y="23209"/>
                    <a:pt x="22435" y="20149"/>
                  </a:cubicBezTo>
                  <a:lnTo>
                    <a:pt x="18701" y="15408"/>
                  </a:lnTo>
                  <a:lnTo>
                    <a:pt x="15329" y="12102"/>
                  </a:lnTo>
                  <a:close/>
                  <a:moveTo>
                    <a:pt x="5160" y="18377"/>
                  </a:moveTo>
                  <a:cubicBezTo>
                    <a:pt x="5501" y="18377"/>
                    <a:pt x="5793" y="18564"/>
                    <a:pt x="6046" y="18939"/>
                  </a:cubicBezTo>
                  <a:lnTo>
                    <a:pt x="6070" y="18963"/>
                  </a:lnTo>
                  <a:cubicBezTo>
                    <a:pt x="7312" y="19820"/>
                    <a:pt x="8438" y="20850"/>
                    <a:pt x="9419" y="22029"/>
                  </a:cubicBezTo>
                  <a:cubicBezTo>
                    <a:pt x="11179" y="23817"/>
                    <a:pt x="13047" y="25724"/>
                    <a:pt x="14807" y="27697"/>
                  </a:cubicBezTo>
                  <a:cubicBezTo>
                    <a:pt x="16362" y="29441"/>
                    <a:pt x="18123" y="31501"/>
                    <a:pt x="19335" y="33916"/>
                  </a:cubicBezTo>
                  <a:cubicBezTo>
                    <a:pt x="19498" y="34132"/>
                    <a:pt x="19631" y="34361"/>
                    <a:pt x="19731" y="34601"/>
                  </a:cubicBezTo>
                  <a:cubicBezTo>
                    <a:pt x="17541" y="33534"/>
                    <a:pt x="15534" y="32159"/>
                    <a:pt x="13751" y="30511"/>
                  </a:cubicBezTo>
                  <a:cubicBezTo>
                    <a:pt x="12419" y="29521"/>
                    <a:pt x="11189" y="28385"/>
                    <a:pt x="10090" y="27126"/>
                  </a:cubicBezTo>
                  <a:cubicBezTo>
                    <a:pt x="8993" y="26146"/>
                    <a:pt x="8030" y="25026"/>
                    <a:pt x="7222" y="23787"/>
                  </a:cubicBezTo>
                  <a:cubicBezTo>
                    <a:pt x="6170" y="22578"/>
                    <a:pt x="5369" y="21192"/>
                    <a:pt x="4838" y="19671"/>
                  </a:cubicBezTo>
                  <a:lnTo>
                    <a:pt x="4741" y="18461"/>
                  </a:lnTo>
                  <a:cubicBezTo>
                    <a:pt x="4888" y="18405"/>
                    <a:pt x="5028" y="18377"/>
                    <a:pt x="5160" y="18377"/>
                  </a:cubicBezTo>
                  <a:close/>
                  <a:moveTo>
                    <a:pt x="12039" y="0"/>
                  </a:moveTo>
                  <a:cubicBezTo>
                    <a:pt x="11584" y="0"/>
                    <a:pt x="11149" y="179"/>
                    <a:pt x="10738" y="538"/>
                  </a:cubicBezTo>
                  <a:cubicBezTo>
                    <a:pt x="10000" y="751"/>
                    <a:pt x="9694" y="1266"/>
                    <a:pt x="9830" y="2070"/>
                  </a:cubicBezTo>
                  <a:cubicBezTo>
                    <a:pt x="9542" y="2937"/>
                    <a:pt x="9631" y="3794"/>
                    <a:pt x="10103" y="4615"/>
                  </a:cubicBezTo>
                  <a:cubicBezTo>
                    <a:pt x="10316" y="5910"/>
                    <a:pt x="10904" y="7043"/>
                    <a:pt x="11854" y="7980"/>
                  </a:cubicBezTo>
                  <a:cubicBezTo>
                    <a:pt x="12541" y="9112"/>
                    <a:pt x="13342" y="10146"/>
                    <a:pt x="14252" y="11086"/>
                  </a:cubicBezTo>
                  <a:cubicBezTo>
                    <a:pt x="13196" y="10176"/>
                    <a:pt x="12010" y="9471"/>
                    <a:pt x="10718" y="8986"/>
                  </a:cubicBezTo>
                  <a:cubicBezTo>
                    <a:pt x="10226" y="8635"/>
                    <a:pt x="9706" y="8458"/>
                    <a:pt x="9160" y="8458"/>
                  </a:cubicBezTo>
                  <a:cubicBezTo>
                    <a:pt x="8809" y="8458"/>
                    <a:pt x="8447" y="8531"/>
                    <a:pt x="8076" y="8678"/>
                  </a:cubicBezTo>
                  <a:lnTo>
                    <a:pt x="8040" y="8691"/>
                  </a:lnTo>
                  <a:lnTo>
                    <a:pt x="7575" y="10029"/>
                  </a:lnTo>
                  <a:lnTo>
                    <a:pt x="7578" y="10053"/>
                  </a:lnTo>
                  <a:cubicBezTo>
                    <a:pt x="7954" y="11794"/>
                    <a:pt x="8771" y="13318"/>
                    <a:pt x="9997" y="14578"/>
                  </a:cubicBezTo>
                  <a:cubicBezTo>
                    <a:pt x="11163" y="16388"/>
                    <a:pt x="12624" y="17979"/>
                    <a:pt x="14332" y="19295"/>
                  </a:cubicBezTo>
                  <a:cubicBezTo>
                    <a:pt x="16242" y="21315"/>
                    <a:pt x="18389" y="23122"/>
                    <a:pt x="20701" y="24654"/>
                  </a:cubicBezTo>
                  <a:cubicBezTo>
                    <a:pt x="22694" y="26319"/>
                    <a:pt x="24834" y="27807"/>
                    <a:pt x="27096" y="29105"/>
                  </a:cubicBezTo>
                  <a:cubicBezTo>
                    <a:pt x="27508" y="29956"/>
                    <a:pt x="27738" y="30867"/>
                    <a:pt x="27781" y="31813"/>
                  </a:cubicBezTo>
                  <a:lnTo>
                    <a:pt x="27784" y="31840"/>
                  </a:lnTo>
                  <a:cubicBezTo>
                    <a:pt x="28069" y="32664"/>
                    <a:pt x="28056" y="33484"/>
                    <a:pt x="27741" y="34285"/>
                  </a:cubicBezTo>
                  <a:lnTo>
                    <a:pt x="27734" y="34318"/>
                  </a:lnTo>
                  <a:cubicBezTo>
                    <a:pt x="27738" y="35332"/>
                    <a:pt x="27249" y="36016"/>
                    <a:pt x="26239" y="36401"/>
                  </a:cubicBezTo>
                  <a:lnTo>
                    <a:pt x="23774" y="36178"/>
                  </a:lnTo>
                  <a:lnTo>
                    <a:pt x="19967" y="34717"/>
                  </a:lnTo>
                  <a:cubicBezTo>
                    <a:pt x="19967" y="34717"/>
                    <a:pt x="19964" y="34714"/>
                    <a:pt x="19960" y="34714"/>
                  </a:cubicBezTo>
                  <a:cubicBezTo>
                    <a:pt x="19850" y="34398"/>
                    <a:pt x="19691" y="34099"/>
                    <a:pt x="19485" y="33823"/>
                  </a:cubicBezTo>
                  <a:cubicBezTo>
                    <a:pt x="18272" y="31405"/>
                    <a:pt x="16502" y="29332"/>
                    <a:pt x="14940" y="27581"/>
                  </a:cubicBezTo>
                  <a:cubicBezTo>
                    <a:pt x="13176" y="25604"/>
                    <a:pt x="11309" y="23694"/>
                    <a:pt x="9548" y="21913"/>
                  </a:cubicBezTo>
                  <a:cubicBezTo>
                    <a:pt x="8568" y="20730"/>
                    <a:pt x="7435" y="19691"/>
                    <a:pt x="6183" y="18827"/>
                  </a:cubicBezTo>
                  <a:cubicBezTo>
                    <a:pt x="5897" y="18412"/>
                    <a:pt x="5555" y="18203"/>
                    <a:pt x="5163" y="18203"/>
                  </a:cubicBezTo>
                  <a:cubicBezTo>
                    <a:pt x="4990" y="18203"/>
                    <a:pt x="4807" y="18244"/>
                    <a:pt x="4615" y="18325"/>
                  </a:cubicBezTo>
                  <a:lnTo>
                    <a:pt x="4555" y="18349"/>
                  </a:lnTo>
                  <a:lnTo>
                    <a:pt x="4665" y="19697"/>
                  </a:lnTo>
                  <a:lnTo>
                    <a:pt x="4668" y="19717"/>
                  </a:lnTo>
                  <a:cubicBezTo>
                    <a:pt x="5206" y="21265"/>
                    <a:pt x="6020" y="22674"/>
                    <a:pt x="7083" y="23893"/>
                  </a:cubicBezTo>
                  <a:cubicBezTo>
                    <a:pt x="7894" y="25135"/>
                    <a:pt x="8864" y="26265"/>
                    <a:pt x="9964" y="27248"/>
                  </a:cubicBezTo>
                  <a:cubicBezTo>
                    <a:pt x="11066" y="28511"/>
                    <a:pt x="12305" y="29654"/>
                    <a:pt x="13638" y="30647"/>
                  </a:cubicBezTo>
                  <a:cubicBezTo>
                    <a:pt x="15471" y="32342"/>
                    <a:pt x="17548" y="33750"/>
                    <a:pt x="19817" y="34840"/>
                  </a:cubicBezTo>
                  <a:cubicBezTo>
                    <a:pt x="19890" y="35065"/>
                    <a:pt x="19937" y="35301"/>
                    <a:pt x="19953" y="35544"/>
                  </a:cubicBezTo>
                  <a:lnTo>
                    <a:pt x="19967" y="35584"/>
                  </a:lnTo>
                  <a:cubicBezTo>
                    <a:pt x="20156" y="35913"/>
                    <a:pt x="20129" y="36186"/>
                    <a:pt x="19880" y="36418"/>
                  </a:cubicBezTo>
                  <a:lnTo>
                    <a:pt x="19864" y="36448"/>
                  </a:lnTo>
                  <a:cubicBezTo>
                    <a:pt x="19688" y="36832"/>
                    <a:pt x="19380" y="37020"/>
                    <a:pt x="18928" y="37020"/>
                  </a:cubicBezTo>
                  <a:cubicBezTo>
                    <a:pt x="18840" y="37020"/>
                    <a:pt x="18747" y="37013"/>
                    <a:pt x="18648" y="36999"/>
                  </a:cubicBezTo>
                  <a:lnTo>
                    <a:pt x="16804" y="36764"/>
                  </a:lnTo>
                  <a:lnTo>
                    <a:pt x="14645" y="35942"/>
                  </a:lnTo>
                  <a:cubicBezTo>
                    <a:pt x="13312" y="35292"/>
                    <a:pt x="12090" y="34455"/>
                    <a:pt x="11000" y="33451"/>
                  </a:cubicBezTo>
                  <a:cubicBezTo>
                    <a:pt x="9694" y="32385"/>
                    <a:pt x="8435" y="31225"/>
                    <a:pt x="7216" y="30106"/>
                  </a:cubicBezTo>
                  <a:cubicBezTo>
                    <a:pt x="6549" y="29488"/>
                    <a:pt x="5854" y="28853"/>
                    <a:pt x="5166" y="28242"/>
                  </a:cubicBezTo>
                  <a:cubicBezTo>
                    <a:pt x="4173" y="27275"/>
                    <a:pt x="3076" y="26408"/>
                    <a:pt x="1900" y="25670"/>
                  </a:cubicBezTo>
                  <a:lnTo>
                    <a:pt x="711" y="25298"/>
                  </a:lnTo>
                  <a:lnTo>
                    <a:pt x="672" y="25348"/>
                  </a:lnTo>
                  <a:cubicBezTo>
                    <a:pt x="113" y="26119"/>
                    <a:pt x="0" y="27000"/>
                    <a:pt x="339" y="27963"/>
                  </a:cubicBezTo>
                  <a:cubicBezTo>
                    <a:pt x="549" y="29691"/>
                    <a:pt x="1150" y="31308"/>
                    <a:pt x="2123" y="32763"/>
                  </a:cubicBezTo>
                  <a:cubicBezTo>
                    <a:pt x="3067" y="34424"/>
                    <a:pt x="4173" y="36002"/>
                    <a:pt x="5419" y="37457"/>
                  </a:cubicBezTo>
                  <a:cubicBezTo>
                    <a:pt x="5914" y="37906"/>
                    <a:pt x="6389" y="38385"/>
                    <a:pt x="6834" y="38883"/>
                  </a:cubicBezTo>
                  <a:cubicBezTo>
                    <a:pt x="6974" y="39032"/>
                    <a:pt x="7110" y="39182"/>
                    <a:pt x="7249" y="39335"/>
                  </a:cubicBezTo>
                  <a:cubicBezTo>
                    <a:pt x="8229" y="40398"/>
                    <a:pt x="9246" y="41497"/>
                    <a:pt x="10518" y="42245"/>
                  </a:cubicBezTo>
                  <a:cubicBezTo>
                    <a:pt x="10761" y="42388"/>
                    <a:pt x="10963" y="42508"/>
                    <a:pt x="11189" y="42508"/>
                  </a:cubicBezTo>
                  <a:cubicBezTo>
                    <a:pt x="11325" y="42508"/>
                    <a:pt x="11472" y="42465"/>
                    <a:pt x="11638" y="42358"/>
                  </a:cubicBezTo>
                  <a:lnTo>
                    <a:pt x="11545" y="42209"/>
                  </a:lnTo>
                  <a:cubicBezTo>
                    <a:pt x="11408" y="42295"/>
                    <a:pt x="11295" y="42331"/>
                    <a:pt x="11187" y="42331"/>
                  </a:cubicBezTo>
                  <a:cubicBezTo>
                    <a:pt x="11011" y="42331"/>
                    <a:pt x="10846" y="42235"/>
                    <a:pt x="10608" y="42095"/>
                  </a:cubicBezTo>
                  <a:cubicBezTo>
                    <a:pt x="9355" y="41358"/>
                    <a:pt x="8352" y="40268"/>
                    <a:pt x="7379" y="39215"/>
                  </a:cubicBezTo>
                  <a:cubicBezTo>
                    <a:pt x="7239" y="39062"/>
                    <a:pt x="7100" y="38912"/>
                    <a:pt x="6963" y="38763"/>
                  </a:cubicBezTo>
                  <a:cubicBezTo>
                    <a:pt x="6515" y="38262"/>
                    <a:pt x="6037" y="37780"/>
                    <a:pt x="5545" y="37338"/>
                  </a:cubicBezTo>
                  <a:cubicBezTo>
                    <a:pt x="4312" y="35896"/>
                    <a:pt x="3216" y="34328"/>
                    <a:pt x="2273" y="32670"/>
                  </a:cubicBezTo>
                  <a:cubicBezTo>
                    <a:pt x="1313" y="31229"/>
                    <a:pt x="718" y="29637"/>
                    <a:pt x="512" y="27933"/>
                  </a:cubicBezTo>
                  <a:lnTo>
                    <a:pt x="505" y="27913"/>
                  </a:lnTo>
                  <a:cubicBezTo>
                    <a:pt x="193" y="27026"/>
                    <a:pt x="282" y="26215"/>
                    <a:pt x="778" y="25501"/>
                  </a:cubicBezTo>
                  <a:lnTo>
                    <a:pt x="1817" y="25827"/>
                  </a:lnTo>
                  <a:cubicBezTo>
                    <a:pt x="2977" y="26558"/>
                    <a:pt x="4063" y="27411"/>
                    <a:pt x="5046" y="28372"/>
                  </a:cubicBezTo>
                  <a:cubicBezTo>
                    <a:pt x="5738" y="28983"/>
                    <a:pt x="6429" y="29620"/>
                    <a:pt x="7096" y="30235"/>
                  </a:cubicBezTo>
                  <a:cubicBezTo>
                    <a:pt x="8319" y="31355"/>
                    <a:pt x="9582" y="32518"/>
                    <a:pt x="10884" y="33584"/>
                  </a:cubicBezTo>
                  <a:cubicBezTo>
                    <a:pt x="11983" y="34594"/>
                    <a:pt x="13219" y="35441"/>
                    <a:pt x="14574" y="36102"/>
                  </a:cubicBezTo>
                  <a:lnTo>
                    <a:pt x="16750" y="36930"/>
                  </a:lnTo>
                  <a:lnTo>
                    <a:pt x="18624" y="37172"/>
                  </a:lnTo>
                  <a:cubicBezTo>
                    <a:pt x="18731" y="37188"/>
                    <a:pt x="18833" y="37196"/>
                    <a:pt x="18930" y="37196"/>
                  </a:cubicBezTo>
                  <a:cubicBezTo>
                    <a:pt x="19445" y="37196"/>
                    <a:pt x="19809" y="36973"/>
                    <a:pt x="20013" y="36534"/>
                  </a:cubicBezTo>
                  <a:cubicBezTo>
                    <a:pt x="20306" y="36252"/>
                    <a:pt x="20342" y="35899"/>
                    <a:pt x="20126" y="35511"/>
                  </a:cubicBezTo>
                  <a:cubicBezTo>
                    <a:pt x="20110" y="35312"/>
                    <a:pt x="20076" y="35116"/>
                    <a:pt x="20027" y="34926"/>
                  </a:cubicBezTo>
                  <a:lnTo>
                    <a:pt x="20027" y="34926"/>
                  </a:lnTo>
                  <a:lnTo>
                    <a:pt x="23721" y="36345"/>
                  </a:lnTo>
                  <a:lnTo>
                    <a:pt x="26262" y="36580"/>
                  </a:lnTo>
                  <a:lnTo>
                    <a:pt x="26282" y="36574"/>
                  </a:lnTo>
                  <a:cubicBezTo>
                    <a:pt x="27359" y="36166"/>
                    <a:pt x="27907" y="35415"/>
                    <a:pt x="27910" y="34335"/>
                  </a:cubicBezTo>
                  <a:cubicBezTo>
                    <a:pt x="28232" y="33504"/>
                    <a:pt x="28249" y="32647"/>
                    <a:pt x="27953" y="31793"/>
                  </a:cubicBezTo>
                  <a:cubicBezTo>
                    <a:pt x="27913" y="30910"/>
                    <a:pt x="27710" y="30053"/>
                    <a:pt x="27359" y="29252"/>
                  </a:cubicBezTo>
                  <a:lnTo>
                    <a:pt x="27359" y="29252"/>
                  </a:lnTo>
                  <a:cubicBezTo>
                    <a:pt x="28123" y="29683"/>
                    <a:pt x="28900" y="30096"/>
                    <a:pt x="29691" y="30481"/>
                  </a:cubicBezTo>
                  <a:lnTo>
                    <a:pt x="33013" y="31514"/>
                  </a:lnTo>
                  <a:lnTo>
                    <a:pt x="35381" y="31338"/>
                  </a:lnTo>
                  <a:lnTo>
                    <a:pt x="36953" y="30206"/>
                  </a:lnTo>
                  <a:lnTo>
                    <a:pt x="36963" y="30182"/>
                  </a:lnTo>
                  <a:cubicBezTo>
                    <a:pt x="37411" y="29006"/>
                    <a:pt x="37305" y="27886"/>
                    <a:pt x="36644" y="26860"/>
                  </a:cubicBezTo>
                  <a:cubicBezTo>
                    <a:pt x="36275" y="25750"/>
                    <a:pt x="35747" y="24704"/>
                    <a:pt x="35076" y="23751"/>
                  </a:cubicBezTo>
                  <a:cubicBezTo>
                    <a:pt x="34561" y="22863"/>
                    <a:pt x="34012" y="21973"/>
                    <a:pt x="33434" y="21086"/>
                  </a:cubicBezTo>
                  <a:lnTo>
                    <a:pt x="33434" y="21086"/>
                  </a:lnTo>
                  <a:lnTo>
                    <a:pt x="34983" y="21285"/>
                  </a:lnTo>
                  <a:cubicBezTo>
                    <a:pt x="35125" y="21295"/>
                    <a:pt x="35265" y="21300"/>
                    <a:pt x="35403" y="21300"/>
                  </a:cubicBezTo>
                  <a:cubicBezTo>
                    <a:pt x="36653" y="21300"/>
                    <a:pt x="37752" y="20907"/>
                    <a:pt x="38670" y="20129"/>
                  </a:cubicBezTo>
                  <a:cubicBezTo>
                    <a:pt x="39355" y="19893"/>
                    <a:pt x="39747" y="19418"/>
                    <a:pt x="39843" y="18720"/>
                  </a:cubicBezTo>
                  <a:cubicBezTo>
                    <a:pt x="40192" y="18146"/>
                    <a:pt x="40259" y="17524"/>
                    <a:pt x="40043" y="16874"/>
                  </a:cubicBezTo>
                  <a:cubicBezTo>
                    <a:pt x="40020" y="15621"/>
                    <a:pt x="39618" y="14451"/>
                    <a:pt x="38850" y="13398"/>
                  </a:cubicBezTo>
                  <a:lnTo>
                    <a:pt x="37528" y="11591"/>
                  </a:lnTo>
                  <a:lnTo>
                    <a:pt x="37528" y="11591"/>
                  </a:lnTo>
                  <a:cubicBezTo>
                    <a:pt x="38242" y="11937"/>
                    <a:pt x="39013" y="12129"/>
                    <a:pt x="39830" y="12159"/>
                  </a:cubicBezTo>
                  <a:cubicBezTo>
                    <a:pt x="39873" y="12161"/>
                    <a:pt x="39915" y="12161"/>
                    <a:pt x="39958" y="12161"/>
                  </a:cubicBezTo>
                  <a:cubicBezTo>
                    <a:pt x="40375" y="12161"/>
                    <a:pt x="40780" y="12087"/>
                    <a:pt x="41168" y="11940"/>
                  </a:cubicBezTo>
                  <a:lnTo>
                    <a:pt x="41102" y="11774"/>
                  </a:lnTo>
                  <a:cubicBezTo>
                    <a:pt x="40740" y="11915"/>
                    <a:pt x="40358" y="11985"/>
                    <a:pt x="39964" y="11985"/>
                  </a:cubicBezTo>
                  <a:cubicBezTo>
                    <a:pt x="39922" y="11985"/>
                    <a:pt x="39880" y="11984"/>
                    <a:pt x="39837" y="11983"/>
                  </a:cubicBezTo>
                  <a:cubicBezTo>
                    <a:pt x="38930" y="11950"/>
                    <a:pt x="38079" y="11711"/>
                    <a:pt x="37292" y="11272"/>
                  </a:cubicBezTo>
                  <a:lnTo>
                    <a:pt x="36870" y="10694"/>
                  </a:lnTo>
                  <a:cubicBezTo>
                    <a:pt x="35481" y="9013"/>
                    <a:pt x="33949" y="7542"/>
                    <a:pt x="32442" y="6438"/>
                  </a:cubicBezTo>
                  <a:cubicBezTo>
                    <a:pt x="31697" y="5940"/>
                    <a:pt x="30913" y="5492"/>
                    <a:pt x="30106" y="5103"/>
                  </a:cubicBezTo>
                  <a:cubicBezTo>
                    <a:pt x="29896" y="4866"/>
                    <a:pt x="29671" y="4747"/>
                    <a:pt x="29432" y="4747"/>
                  </a:cubicBezTo>
                  <a:cubicBezTo>
                    <a:pt x="29318" y="4747"/>
                    <a:pt x="29202" y="4774"/>
                    <a:pt x="29083" y="4827"/>
                  </a:cubicBezTo>
                  <a:lnTo>
                    <a:pt x="28969" y="4877"/>
                  </a:lnTo>
                  <a:lnTo>
                    <a:pt x="29056" y="4966"/>
                  </a:lnTo>
                  <a:cubicBezTo>
                    <a:pt x="30222" y="6193"/>
                    <a:pt x="31468" y="7365"/>
                    <a:pt x="32757" y="8451"/>
                  </a:cubicBezTo>
                  <a:cubicBezTo>
                    <a:pt x="33966" y="9641"/>
                    <a:pt x="35358" y="10578"/>
                    <a:pt x="36883" y="11229"/>
                  </a:cubicBezTo>
                  <a:cubicBezTo>
                    <a:pt x="36979" y="11289"/>
                    <a:pt x="37076" y="11349"/>
                    <a:pt x="37172" y="11405"/>
                  </a:cubicBezTo>
                  <a:lnTo>
                    <a:pt x="38707" y="13502"/>
                  </a:lnTo>
                  <a:cubicBezTo>
                    <a:pt x="39458" y="14528"/>
                    <a:pt x="39847" y="15667"/>
                    <a:pt x="39866" y="16890"/>
                  </a:cubicBezTo>
                  <a:lnTo>
                    <a:pt x="39870" y="16917"/>
                  </a:lnTo>
                  <a:cubicBezTo>
                    <a:pt x="40079" y="17524"/>
                    <a:pt x="40016" y="18106"/>
                    <a:pt x="39684" y="18644"/>
                  </a:cubicBezTo>
                  <a:lnTo>
                    <a:pt x="39670" y="18680"/>
                  </a:lnTo>
                  <a:cubicBezTo>
                    <a:pt x="39587" y="19329"/>
                    <a:pt x="39235" y="19754"/>
                    <a:pt x="38601" y="19970"/>
                  </a:cubicBezTo>
                  <a:lnTo>
                    <a:pt x="38571" y="19986"/>
                  </a:lnTo>
                  <a:cubicBezTo>
                    <a:pt x="37683" y="20743"/>
                    <a:pt x="36616" y="21123"/>
                    <a:pt x="35406" y="21123"/>
                  </a:cubicBezTo>
                  <a:cubicBezTo>
                    <a:pt x="35272" y="21123"/>
                    <a:pt x="35137" y="21118"/>
                    <a:pt x="35000" y="21109"/>
                  </a:cubicBezTo>
                  <a:lnTo>
                    <a:pt x="33308" y="20893"/>
                  </a:lnTo>
                  <a:cubicBezTo>
                    <a:pt x="31215" y="17700"/>
                    <a:pt x="28744" y="14528"/>
                    <a:pt x="26050" y="11588"/>
                  </a:cubicBezTo>
                  <a:lnTo>
                    <a:pt x="21388" y="6728"/>
                  </a:lnTo>
                  <a:lnTo>
                    <a:pt x="17279" y="3183"/>
                  </a:lnTo>
                  <a:lnTo>
                    <a:pt x="13900" y="887"/>
                  </a:lnTo>
                  <a:cubicBezTo>
                    <a:pt x="13248" y="296"/>
                    <a:pt x="12626" y="0"/>
                    <a:pt x="1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 flipH="1">
              <a:off x="7505959" y="4115899"/>
              <a:ext cx="169999" cy="702844"/>
            </a:xfrm>
            <a:custGeom>
              <a:avLst/>
              <a:gdLst/>
              <a:ahLst/>
              <a:cxnLst/>
              <a:rect l="l" t="t" r="r" b="b"/>
              <a:pathLst>
                <a:path w="3765" h="15566" extrusionOk="0">
                  <a:moveTo>
                    <a:pt x="3612" y="1"/>
                  </a:moveTo>
                  <a:cubicBezTo>
                    <a:pt x="3469" y="84"/>
                    <a:pt x="3310" y="310"/>
                    <a:pt x="3213" y="416"/>
                  </a:cubicBezTo>
                  <a:cubicBezTo>
                    <a:pt x="2887" y="768"/>
                    <a:pt x="2599" y="1111"/>
                    <a:pt x="2316" y="1499"/>
                  </a:cubicBezTo>
                  <a:cubicBezTo>
                    <a:pt x="1679" y="2373"/>
                    <a:pt x="1084" y="3323"/>
                    <a:pt x="668" y="4326"/>
                  </a:cubicBezTo>
                  <a:cubicBezTo>
                    <a:pt x="306" y="5203"/>
                    <a:pt x="276" y="6257"/>
                    <a:pt x="236" y="7197"/>
                  </a:cubicBezTo>
                  <a:cubicBezTo>
                    <a:pt x="196" y="8134"/>
                    <a:pt x="84" y="9074"/>
                    <a:pt x="107" y="10017"/>
                  </a:cubicBezTo>
                  <a:cubicBezTo>
                    <a:pt x="137" y="11297"/>
                    <a:pt x="270" y="12565"/>
                    <a:pt x="204" y="13844"/>
                  </a:cubicBezTo>
                  <a:cubicBezTo>
                    <a:pt x="196" y="14004"/>
                    <a:pt x="156" y="14170"/>
                    <a:pt x="164" y="14330"/>
                  </a:cubicBezTo>
                  <a:cubicBezTo>
                    <a:pt x="173" y="14489"/>
                    <a:pt x="213" y="14618"/>
                    <a:pt x="204" y="14781"/>
                  </a:cubicBezTo>
                  <a:cubicBezTo>
                    <a:pt x="200" y="14914"/>
                    <a:pt x="207" y="15120"/>
                    <a:pt x="121" y="15230"/>
                  </a:cubicBezTo>
                  <a:cubicBezTo>
                    <a:pt x="130" y="15250"/>
                    <a:pt x="144" y="15267"/>
                    <a:pt x="1" y="15566"/>
                  </a:cubicBezTo>
                  <a:cubicBezTo>
                    <a:pt x="144" y="15456"/>
                    <a:pt x="133" y="15346"/>
                    <a:pt x="167" y="15176"/>
                  </a:cubicBezTo>
                  <a:cubicBezTo>
                    <a:pt x="283" y="14569"/>
                    <a:pt x="532" y="13964"/>
                    <a:pt x="711" y="13373"/>
                  </a:cubicBezTo>
                  <a:cubicBezTo>
                    <a:pt x="1313" y="11423"/>
                    <a:pt x="1824" y="9456"/>
                    <a:pt x="2293" y="7469"/>
                  </a:cubicBezTo>
                  <a:cubicBezTo>
                    <a:pt x="2692" y="5785"/>
                    <a:pt x="2944" y="4074"/>
                    <a:pt x="3343" y="2393"/>
                  </a:cubicBezTo>
                  <a:cubicBezTo>
                    <a:pt x="3485" y="1798"/>
                    <a:pt x="3618" y="1220"/>
                    <a:pt x="3669" y="609"/>
                  </a:cubicBezTo>
                  <a:cubicBezTo>
                    <a:pt x="3678" y="493"/>
                    <a:pt x="3764" y="58"/>
                    <a:pt x="3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 flipH="1">
              <a:off x="7918048" y="4125492"/>
              <a:ext cx="454550" cy="676971"/>
            </a:xfrm>
            <a:custGeom>
              <a:avLst/>
              <a:gdLst/>
              <a:ahLst/>
              <a:cxnLst/>
              <a:rect l="l" t="t" r="r" b="b"/>
              <a:pathLst>
                <a:path w="10067" h="14993" extrusionOk="0">
                  <a:moveTo>
                    <a:pt x="90" y="1"/>
                  </a:moveTo>
                  <a:cubicBezTo>
                    <a:pt x="74" y="1"/>
                    <a:pt x="58" y="4"/>
                    <a:pt x="43" y="12"/>
                  </a:cubicBezTo>
                  <a:cubicBezTo>
                    <a:pt x="0" y="191"/>
                    <a:pt x="63" y="497"/>
                    <a:pt x="77" y="660"/>
                  </a:cubicBezTo>
                  <a:cubicBezTo>
                    <a:pt x="113" y="1198"/>
                    <a:pt x="172" y="1700"/>
                    <a:pt x="272" y="2231"/>
                  </a:cubicBezTo>
                  <a:cubicBezTo>
                    <a:pt x="499" y="3431"/>
                    <a:pt x="821" y="4653"/>
                    <a:pt x="1325" y="5770"/>
                  </a:cubicBezTo>
                  <a:cubicBezTo>
                    <a:pt x="1767" y="6746"/>
                    <a:pt x="2608" y="7583"/>
                    <a:pt x="3349" y="8338"/>
                  </a:cubicBezTo>
                  <a:cubicBezTo>
                    <a:pt x="4093" y="9098"/>
                    <a:pt x="4777" y="9916"/>
                    <a:pt x="5568" y="10623"/>
                  </a:cubicBezTo>
                  <a:cubicBezTo>
                    <a:pt x="6641" y="11587"/>
                    <a:pt x="7787" y="12457"/>
                    <a:pt x="8788" y="13500"/>
                  </a:cubicBezTo>
                  <a:cubicBezTo>
                    <a:pt x="8914" y="13630"/>
                    <a:pt x="9016" y="13789"/>
                    <a:pt x="9156" y="13905"/>
                  </a:cubicBezTo>
                  <a:cubicBezTo>
                    <a:pt x="9292" y="14022"/>
                    <a:pt x="9429" y="14088"/>
                    <a:pt x="9558" y="14221"/>
                  </a:cubicBezTo>
                  <a:cubicBezTo>
                    <a:pt x="9665" y="14330"/>
                    <a:pt x="9840" y="14480"/>
                    <a:pt x="9860" y="14640"/>
                  </a:cubicBezTo>
                  <a:cubicBezTo>
                    <a:pt x="9887" y="14643"/>
                    <a:pt x="9910" y="14649"/>
                    <a:pt x="10047" y="14992"/>
                  </a:cubicBezTo>
                  <a:cubicBezTo>
                    <a:pt x="10066" y="14793"/>
                    <a:pt x="9967" y="14716"/>
                    <a:pt x="9854" y="14557"/>
                  </a:cubicBezTo>
                  <a:cubicBezTo>
                    <a:pt x="9445" y="13996"/>
                    <a:pt x="9139" y="13324"/>
                    <a:pt x="8794" y="12720"/>
                  </a:cubicBezTo>
                  <a:cubicBezTo>
                    <a:pt x="7655" y="10719"/>
                    <a:pt x="6431" y="8779"/>
                    <a:pt x="5163" y="6863"/>
                  </a:cubicBezTo>
                  <a:cubicBezTo>
                    <a:pt x="4087" y="5235"/>
                    <a:pt x="2871" y="3706"/>
                    <a:pt x="1801" y="2079"/>
                  </a:cubicBezTo>
                  <a:cubicBezTo>
                    <a:pt x="1422" y="1501"/>
                    <a:pt x="1050" y="946"/>
                    <a:pt x="585" y="434"/>
                  </a:cubicBezTo>
                  <a:cubicBezTo>
                    <a:pt x="506" y="346"/>
                    <a:pt x="255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 flipH="1">
              <a:off x="7280960" y="3311751"/>
              <a:ext cx="781409" cy="292633"/>
            </a:xfrm>
            <a:custGeom>
              <a:avLst/>
              <a:gdLst/>
              <a:ahLst/>
              <a:cxnLst/>
              <a:rect l="l" t="t" r="r" b="b"/>
              <a:pathLst>
                <a:path w="17306" h="6481" extrusionOk="0">
                  <a:moveTo>
                    <a:pt x="17306" y="0"/>
                  </a:moveTo>
                  <a:lnTo>
                    <a:pt x="17306" y="0"/>
                  </a:lnTo>
                  <a:cubicBezTo>
                    <a:pt x="14223" y="1127"/>
                    <a:pt x="11140" y="2250"/>
                    <a:pt x="8057" y="3376"/>
                  </a:cubicBezTo>
                  <a:cubicBezTo>
                    <a:pt x="6526" y="3934"/>
                    <a:pt x="4994" y="4496"/>
                    <a:pt x="3443" y="4997"/>
                  </a:cubicBezTo>
                  <a:cubicBezTo>
                    <a:pt x="2373" y="5346"/>
                    <a:pt x="1104" y="5685"/>
                    <a:pt x="1" y="5911"/>
                  </a:cubicBezTo>
                  <a:lnTo>
                    <a:pt x="1" y="5911"/>
                  </a:lnTo>
                  <a:cubicBezTo>
                    <a:pt x="16" y="5911"/>
                    <a:pt x="31" y="5910"/>
                    <a:pt x="47" y="5910"/>
                  </a:cubicBezTo>
                  <a:cubicBezTo>
                    <a:pt x="547" y="5910"/>
                    <a:pt x="1049" y="6070"/>
                    <a:pt x="1546" y="6156"/>
                  </a:cubicBezTo>
                  <a:cubicBezTo>
                    <a:pt x="2133" y="6263"/>
                    <a:pt x="2728" y="6343"/>
                    <a:pt x="3323" y="6396"/>
                  </a:cubicBezTo>
                  <a:cubicBezTo>
                    <a:pt x="3922" y="6451"/>
                    <a:pt x="4524" y="6480"/>
                    <a:pt x="5126" y="6480"/>
                  </a:cubicBezTo>
                  <a:cubicBezTo>
                    <a:pt x="5720" y="6480"/>
                    <a:pt x="6314" y="6452"/>
                    <a:pt x="6905" y="6392"/>
                  </a:cubicBezTo>
                  <a:cubicBezTo>
                    <a:pt x="8927" y="6193"/>
                    <a:pt x="10894" y="5635"/>
                    <a:pt x="12851" y="5080"/>
                  </a:cubicBezTo>
                  <a:cubicBezTo>
                    <a:pt x="13466" y="4908"/>
                    <a:pt x="14084" y="4728"/>
                    <a:pt x="14639" y="4409"/>
                  </a:cubicBezTo>
                  <a:cubicBezTo>
                    <a:pt x="15240" y="4063"/>
                    <a:pt x="15738" y="3556"/>
                    <a:pt x="16140" y="2990"/>
                  </a:cubicBezTo>
                  <a:cubicBezTo>
                    <a:pt x="16767" y="2110"/>
                    <a:pt x="17173" y="1073"/>
                    <a:pt x="17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 flipH="1">
              <a:off x="7000885" y="3529110"/>
              <a:ext cx="524401" cy="466064"/>
            </a:xfrm>
            <a:custGeom>
              <a:avLst/>
              <a:gdLst/>
              <a:ahLst/>
              <a:cxnLst/>
              <a:rect l="l" t="t" r="r" b="b"/>
              <a:pathLst>
                <a:path w="11614" h="10322" extrusionOk="0">
                  <a:moveTo>
                    <a:pt x="11321" y="1"/>
                  </a:moveTo>
                  <a:cubicBezTo>
                    <a:pt x="9331" y="1894"/>
                    <a:pt x="7341" y="3788"/>
                    <a:pt x="5351" y="5678"/>
                  </a:cubicBezTo>
                  <a:cubicBezTo>
                    <a:pt x="4361" y="6618"/>
                    <a:pt x="3371" y="7558"/>
                    <a:pt x="2351" y="8466"/>
                  </a:cubicBezTo>
                  <a:cubicBezTo>
                    <a:pt x="1643" y="9087"/>
                    <a:pt x="783" y="9771"/>
                    <a:pt x="13" y="10312"/>
                  </a:cubicBezTo>
                  <a:cubicBezTo>
                    <a:pt x="3" y="10319"/>
                    <a:pt x="0" y="10321"/>
                    <a:pt x="0" y="10321"/>
                  </a:cubicBezTo>
                  <a:cubicBezTo>
                    <a:pt x="1" y="10321"/>
                    <a:pt x="10" y="10315"/>
                    <a:pt x="17" y="10310"/>
                  </a:cubicBezTo>
                  <a:lnTo>
                    <a:pt x="17" y="10310"/>
                  </a:lnTo>
                  <a:cubicBezTo>
                    <a:pt x="411" y="10133"/>
                    <a:pt x="861" y="10090"/>
                    <a:pt x="1281" y="9987"/>
                  </a:cubicBezTo>
                  <a:cubicBezTo>
                    <a:pt x="1767" y="9871"/>
                    <a:pt x="2252" y="9734"/>
                    <a:pt x="2727" y="9578"/>
                  </a:cubicBezTo>
                  <a:cubicBezTo>
                    <a:pt x="3676" y="9263"/>
                    <a:pt x="4601" y="8868"/>
                    <a:pt x="5474" y="8379"/>
                  </a:cubicBezTo>
                  <a:cubicBezTo>
                    <a:pt x="6956" y="7549"/>
                    <a:pt x="8281" y="6465"/>
                    <a:pt x="9597" y="5386"/>
                  </a:cubicBezTo>
                  <a:cubicBezTo>
                    <a:pt x="10009" y="5050"/>
                    <a:pt x="10427" y="4705"/>
                    <a:pt x="10743" y="4276"/>
                  </a:cubicBezTo>
                  <a:cubicBezTo>
                    <a:pt x="11092" y="3808"/>
                    <a:pt x="11304" y="3253"/>
                    <a:pt x="11424" y="2685"/>
                  </a:cubicBezTo>
                  <a:cubicBezTo>
                    <a:pt x="11614" y="1801"/>
                    <a:pt x="11577" y="867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 flipH="1">
              <a:off x="7357135" y="2954016"/>
              <a:ext cx="499703" cy="1751646"/>
            </a:xfrm>
            <a:custGeom>
              <a:avLst/>
              <a:gdLst/>
              <a:ahLst/>
              <a:cxnLst/>
              <a:rect l="l" t="t" r="r" b="b"/>
              <a:pathLst>
                <a:path w="11067" h="38794" extrusionOk="0">
                  <a:moveTo>
                    <a:pt x="11036" y="0"/>
                  </a:moveTo>
                  <a:cubicBezTo>
                    <a:pt x="10386" y="103"/>
                    <a:pt x="10013" y="807"/>
                    <a:pt x="9681" y="1429"/>
                  </a:cubicBezTo>
                  <a:cubicBezTo>
                    <a:pt x="9548" y="1681"/>
                    <a:pt x="9422" y="1917"/>
                    <a:pt x="9289" y="2093"/>
                  </a:cubicBezTo>
                  <a:cubicBezTo>
                    <a:pt x="8993" y="2486"/>
                    <a:pt x="8671" y="2867"/>
                    <a:pt x="8362" y="3236"/>
                  </a:cubicBezTo>
                  <a:cubicBezTo>
                    <a:pt x="7857" y="3834"/>
                    <a:pt x="7336" y="4455"/>
                    <a:pt x="6897" y="5153"/>
                  </a:cubicBezTo>
                  <a:cubicBezTo>
                    <a:pt x="5575" y="7262"/>
                    <a:pt x="4638" y="9545"/>
                    <a:pt x="3641" y="12325"/>
                  </a:cubicBezTo>
                  <a:cubicBezTo>
                    <a:pt x="1821" y="17396"/>
                    <a:pt x="0" y="23399"/>
                    <a:pt x="280" y="29481"/>
                  </a:cubicBezTo>
                  <a:cubicBezTo>
                    <a:pt x="382" y="31700"/>
                    <a:pt x="960" y="33870"/>
                    <a:pt x="1522" y="35969"/>
                  </a:cubicBezTo>
                  <a:cubicBezTo>
                    <a:pt x="1767" y="36893"/>
                    <a:pt x="2023" y="37853"/>
                    <a:pt x="2229" y="38793"/>
                  </a:cubicBezTo>
                  <a:lnTo>
                    <a:pt x="2402" y="38757"/>
                  </a:lnTo>
                  <a:cubicBezTo>
                    <a:pt x="2193" y="37810"/>
                    <a:pt x="1937" y="36850"/>
                    <a:pt x="1691" y="35923"/>
                  </a:cubicBezTo>
                  <a:cubicBezTo>
                    <a:pt x="1133" y="33833"/>
                    <a:pt x="559" y="31674"/>
                    <a:pt x="455" y="29475"/>
                  </a:cubicBezTo>
                  <a:cubicBezTo>
                    <a:pt x="176" y="23419"/>
                    <a:pt x="1994" y="17439"/>
                    <a:pt x="3808" y="12385"/>
                  </a:cubicBezTo>
                  <a:cubicBezTo>
                    <a:pt x="4800" y="9614"/>
                    <a:pt x="5731" y="7342"/>
                    <a:pt x="7046" y="5246"/>
                  </a:cubicBezTo>
                  <a:cubicBezTo>
                    <a:pt x="7475" y="4559"/>
                    <a:pt x="7994" y="3944"/>
                    <a:pt x="8495" y="3349"/>
                  </a:cubicBezTo>
                  <a:cubicBezTo>
                    <a:pt x="8807" y="2980"/>
                    <a:pt x="9130" y="2595"/>
                    <a:pt x="9432" y="2196"/>
                  </a:cubicBezTo>
                  <a:cubicBezTo>
                    <a:pt x="9572" y="2010"/>
                    <a:pt x="9701" y="1768"/>
                    <a:pt x="9837" y="1512"/>
                  </a:cubicBezTo>
                  <a:cubicBezTo>
                    <a:pt x="10146" y="927"/>
                    <a:pt x="10501" y="263"/>
                    <a:pt x="11067" y="173"/>
                  </a:cubicBezTo>
                  <a:lnTo>
                    <a:pt x="11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 flipH="1">
              <a:off x="6797788" y="2423983"/>
              <a:ext cx="869773" cy="703657"/>
            </a:xfrm>
            <a:custGeom>
              <a:avLst/>
              <a:gdLst/>
              <a:ahLst/>
              <a:cxnLst/>
              <a:rect l="l" t="t" r="r" b="b"/>
              <a:pathLst>
                <a:path w="19263" h="15584" extrusionOk="0">
                  <a:moveTo>
                    <a:pt x="1" y="168"/>
                  </a:moveTo>
                  <a:cubicBezTo>
                    <a:pt x="1" y="168"/>
                    <a:pt x="1" y="168"/>
                    <a:pt x="1" y="168"/>
                  </a:cubicBezTo>
                  <a:lnTo>
                    <a:pt x="1" y="168"/>
                  </a:lnTo>
                  <a:cubicBezTo>
                    <a:pt x="1" y="168"/>
                    <a:pt x="1" y="168"/>
                    <a:pt x="1" y="168"/>
                  </a:cubicBezTo>
                  <a:close/>
                  <a:moveTo>
                    <a:pt x="2798" y="0"/>
                  </a:moveTo>
                  <a:cubicBezTo>
                    <a:pt x="2137" y="0"/>
                    <a:pt x="392" y="174"/>
                    <a:pt x="57" y="174"/>
                  </a:cubicBezTo>
                  <a:cubicBezTo>
                    <a:pt x="21" y="174"/>
                    <a:pt x="2" y="172"/>
                    <a:pt x="1" y="168"/>
                  </a:cubicBezTo>
                  <a:lnTo>
                    <a:pt x="1" y="168"/>
                  </a:lnTo>
                  <a:cubicBezTo>
                    <a:pt x="289" y="2437"/>
                    <a:pt x="1556" y="4586"/>
                    <a:pt x="2436" y="6610"/>
                  </a:cubicBezTo>
                  <a:cubicBezTo>
                    <a:pt x="3230" y="8427"/>
                    <a:pt x="3954" y="10278"/>
                    <a:pt x="4605" y="12147"/>
                  </a:cubicBezTo>
                  <a:cubicBezTo>
                    <a:pt x="4818" y="12756"/>
                    <a:pt x="5097" y="13434"/>
                    <a:pt x="4911" y="14061"/>
                  </a:cubicBezTo>
                  <a:cubicBezTo>
                    <a:pt x="4888" y="14145"/>
                    <a:pt x="4854" y="14228"/>
                    <a:pt x="4811" y="14307"/>
                  </a:cubicBezTo>
                  <a:cubicBezTo>
                    <a:pt x="5768" y="13966"/>
                    <a:pt x="6656" y="13727"/>
                    <a:pt x="7646" y="13727"/>
                  </a:cubicBezTo>
                  <a:cubicBezTo>
                    <a:pt x="7842" y="13727"/>
                    <a:pt x="8042" y="13736"/>
                    <a:pt x="8247" y="13756"/>
                  </a:cubicBezTo>
                  <a:cubicBezTo>
                    <a:pt x="9469" y="13872"/>
                    <a:pt x="10655" y="14231"/>
                    <a:pt x="11847" y="14527"/>
                  </a:cubicBezTo>
                  <a:cubicBezTo>
                    <a:pt x="13106" y="14838"/>
                    <a:pt x="14382" y="15082"/>
                    <a:pt x="15668" y="15257"/>
                  </a:cubicBezTo>
                  <a:cubicBezTo>
                    <a:pt x="16071" y="15311"/>
                    <a:pt x="17163" y="15583"/>
                    <a:pt x="17919" y="15583"/>
                  </a:cubicBezTo>
                  <a:cubicBezTo>
                    <a:pt x="18192" y="15583"/>
                    <a:pt x="18422" y="15548"/>
                    <a:pt x="18559" y="15453"/>
                  </a:cubicBezTo>
                  <a:cubicBezTo>
                    <a:pt x="18718" y="15341"/>
                    <a:pt x="18628" y="14998"/>
                    <a:pt x="18598" y="14862"/>
                  </a:cubicBezTo>
                  <a:cubicBezTo>
                    <a:pt x="18389" y="13912"/>
                    <a:pt x="19263" y="9281"/>
                    <a:pt x="18117" y="9058"/>
                  </a:cubicBezTo>
                  <a:cubicBezTo>
                    <a:pt x="17539" y="8945"/>
                    <a:pt x="16858" y="8799"/>
                    <a:pt x="16300" y="8619"/>
                  </a:cubicBezTo>
                  <a:cubicBezTo>
                    <a:pt x="15276" y="8294"/>
                    <a:pt x="17389" y="7527"/>
                    <a:pt x="17429" y="7121"/>
                  </a:cubicBezTo>
                  <a:cubicBezTo>
                    <a:pt x="16323" y="6141"/>
                    <a:pt x="15313" y="5045"/>
                    <a:pt x="14196" y="4059"/>
                  </a:cubicBezTo>
                  <a:cubicBezTo>
                    <a:pt x="13861" y="3763"/>
                    <a:pt x="13183" y="2852"/>
                    <a:pt x="12735" y="2756"/>
                  </a:cubicBezTo>
                  <a:cubicBezTo>
                    <a:pt x="12700" y="2748"/>
                    <a:pt x="12665" y="2745"/>
                    <a:pt x="12631" y="2745"/>
                  </a:cubicBezTo>
                  <a:cubicBezTo>
                    <a:pt x="12085" y="2745"/>
                    <a:pt x="11686" y="3668"/>
                    <a:pt x="11113" y="3700"/>
                  </a:cubicBezTo>
                  <a:cubicBezTo>
                    <a:pt x="11106" y="3700"/>
                    <a:pt x="11100" y="3700"/>
                    <a:pt x="11094" y="3700"/>
                  </a:cubicBezTo>
                  <a:cubicBezTo>
                    <a:pt x="10696" y="3700"/>
                    <a:pt x="10844" y="3093"/>
                    <a:pt x="10814" y="2773"/>
                  </a:cubicBezTo>
                  <a:cubicBezTo>
                    <a:pt x="10781" y="2374"/>
                    <a:pt x="10754" y="1713"/>
                    <a:pt x="10376" y="1540"/>
                  </a:cubicBezTo>
                  <a:cubicBezTo>
                    <a:pt x="10057" y="1394"/>
                    <a:pt x="9503" y="1384"/>
                    <a:pt x="9160" y="1324"/>
                  </a:cubicBezTo>
                  <a:cubicBezTo>
                    <a:pt x="8598" y="1218"/>
                    <a:pt x="8037" y="1115"/>
                    <a:pt x="7476" y="1012"/>
                  </a:cubicBezTo>
                  <a:cubicBezTo>
                    <a:pt x="6967" y="919"/>
                    <a:pt x="6406" y="889"/>
                    <a:pt x="5924" y="693"/>
                  </a:cubicBezTo>
                  <a:cubicBezTo>
                    <a:pt x="5772" y="630"/>
                    <a:pt x="5191" y="321"/>
                    <a:pt x="4872" y="321"/>
                  </a:cubicBezTo>
                  <a:cubicBezTo>
                    <a:pt x="4803" y="321"/>
                    <a:pt x="4746" y="336"/>
                    <a:pt x="4708" y="371"/>
                  </a:cubicBezTo>
                  <a:cubicBezTo>
                    <a:pt x="4619" y="454"/>
                    <a:pt x="4708" y="1281"/>
                    <a:pt x="4722" y="1437"/>
                  </a:cubicBezTo>
                  <a:cubicBezTo>
                    <a:pt x="4765" y="1929"/>
                    <a:pt x="4738" y="2434"/>
                    <a:pt x="4688" y="2922"/>
                  </a:cubicBezTo>
                  <a:cubicBezTo>
                    <a:pt x="4007" y="2294"/>
                    <a:pt x="3941" y="354"/>
                    <a:pt x="3034" y="19"/>
                  </a:cubicBezTo>
                  <a:cubicBezTo>
                    <a:pt x="2999" y="6"/>
                    <a:pt x="2915" y="0"/>
                    <a:pt x="2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 flipH="1">
              <a:off x="7652974" y="2915908"/>
              <a:ext cx="199980" cy="531219"/>
            </a:xfrm>
            <a:custGeom>
              <a:avLst/>
              <a:gdLst/>
              <a:ahLst/>
              <a:cxnLst/>
              <a:rect l="l" t="t" r="r" b="b"/>
              <a:pathLst>
                <a:path w="4429" h="11765" extrusionOk="0">
                  <a:moveTo>
                    <a:pt x="429" y="213"/>
                  </a:moveTo>
                  <a:cubicBezTo>
                    <a:pt x="456" y="249"/>
                    <a:pt x="496" y="316"/>
                    <a:pt x="552" y="439"/>
                  </a:cubicBezTo>
                  <a:cubicBezTo>
                    <a:pt x="565" y="462"/>
                    <a:pt x="572" y="479"/>
                    <a:pt x="579" y="492"/>
                  </a:cubicBezTo>
                  <a:cubicBezTo>
                    <a:pt x="781" y="881"/>
                    <a:pt x="921" y="1272"/>
                    <a:pt x="1080" y="1741"/>
                  </a:cubicBezTo>
                  <a:cubicBezTo>
                    <a:pt x="1290" y="2362"/>
                    <a:pt x="1535" y="2987"/>
                    <a:pt x="1768" y="3589"/>
                  </a:cubicBezTo>
                  <a:cubicBezTo>
                    <a:pt x="1997" y="4173"/>
                    <a:pt x="2233" y="4777"/>
                    <a:pt x="2439" y="5379"/>
                  </a:cubicBezTo>
                  <a:cubicBezTo>
                    <a:pt x="3004" y="7033"/>
                    <a:pt x="3432" y="8422"/>
                    <a:pt x="3791" y="9748"/>
                  </a:cubicBezTo>
                  <a:cubicBezTo>
                    <a:pt x="3828" y="9891"/>
                    <a:pt x="3861" y="10033"/>
                    <a:pt x="3897" y="10179"/>
                  </a:cubicBezTo>
                  <a:cubicBezTo>
                    <a:pt x="3921" y="10279"/>
                    <a:pt x="3944" y="10382"/>
                    <a:pt x="3970" y="10486"/>
                  </a:cubicBezTo>
                  <a:cubicBezTo>
                    <a:pt x="3937" y="10435"/>
                    <a:pt x="3911" y="10379"/>
                    <a:pt x="3881" y="10319"/>
                  </a:cubicBezTo>
                  <a:cubicBezTo>
                    <a:pt x="3861" y="10273"/>
                    <a:pt x="3841" y="10226"/>
                    <a:pt x="3814" y="10187"/>
                  </a:cubicBezTo>
                  <a:cubicBezTo>
                    <a:pt x="3506" y="9628"/>
                    <a:pt x="3136" y="9103"/>
                    <a:pt x="2781" y="8598"/>
                  </a:cubicBezTo>
                  <a:cubicBezTo>
                    <a:pt x="2595" y="8336"/>
                    <a:pt x="2406" y="8063"/>
                    <a:pt x="2223" y="7791"/>
                  </a:cubicBezTo>
                  <a:cubicBezTo>
                    <a:pt x="1974" y="7412"/>
                    <a:pt x="1755" y="7004"/>
                    <a:pt x="1545" y="6611"/>
                  </a:cubicBezTo>
                  <a:cubicBezTo>
                    <a:pt x="1425" y="6389"/>
                    <a:pt x="1310" y="6170"/>
                    <a:pt x="1186" y="5954"/>
                  </a:cubicBezTo>
                  <a:lnTo>
                    <a:pt x="1140" y="5874"/>
                  </a:lnTo>
                  <a:cubicBezTo>
                    <a:pt x="811" y="5299"/>
                    <a:pt x="436" y="4648"/>
                    <a:pt x="326" y="3994"/>
                  </a:cubicBezTo>
                  <a:cubicBezTo>
                    <a:pt x="206" y="3290"/>
                    <a:pt x="177" y="2496"/>
                    <a:pt x="243" y="1562"/>
                  </a:cubicBezTo>
                  <a:cubicBezTo>
                    <a:pt x="266" y="1229"/>
                    <a:pt x="309" y="901"/>
                    <a:pt x="379" y="529"/>
                  </a:cubicBezTo>
                  <a:cubicBezTo>
                    <a:pt x="382" y="499"/>
                    <a:pt x="389" y="459"/>
                    <a:pt x="396" y="415"/>
                  </a:cubicBezTo>
                  <a:cubicBezTo>
                    <a:pt x="402" y="352"/>
                    <a:pt x="413" y="276"/>
                    <a:pt x="429" y="213"/>
                  </a:cubicBezTo>
                  <a:close/>
                  <a:moveTo>
                    <a:pt x="396" y="0"/>
                  </a:moveTo>
                  <a:cubicBezTo>
                    <a:pt x="385" y="0"/>
                    <a:pt x="374" y="1"/>
                    <a:pt x="363" y="4"/>
                  </a:cubicBezTo>
                  <a:lnTo>
                    <a:pt x="323" y="13"/>
                  </a:lnTo>
                  <a:lnTo>
                    <a:pt x="303" y="50"/>
                  </a:lnTo>
                  <a:cubicBezTo>
                    <a:pt x="253" y="143"/>
                    <a:pt x="237" y="283"/>
                    <a:pt x="220" y="395"/>
                  </a:cubicBezTo>
                  <a:cubicBezTo>
                    <a:pt x="217" y="432"/>
                    <a:pt x="209" y="469"/>
                    <a:pt x="206" y="495"/>
                  </a:cubicBezTo>
                  <a:cubicBezTo>
                    <a:pt x="134" y="874"/>
                    <a:pt x="90" y="1209"/>
                    <a:pt x="67" y="1548"/>
                  </a:cubicBezTo>
                  <a:cubicBezTo>
                    <a:pt x="1" y="2499"/>
                    <a:pt x="30" y="3306"/>
                    <a:pt x="154" y="4020"/>
                  </a:cubicBezTo>
                  <a:cubicBezTo>
                    <a:pt x="269" y="4708"/>
                    <a:pt x="652" y="5372"/>
                    <a:pt x="987" y="5961"/>
                  </a:cubicBezTo>
                  <a:lnTo>
                    <a:pt x="1034" y="6040"/>
                  </a:lnTo>
                  <a:cubicBezTo>
                    <a:pt x="1157" y="6256"/>
                    <a:pt x="1273" y="6475"/>
                    <a:pt x="1389" y="6694"/>
                  </a:cubicBezTo>
                  <a:cubicBezTo>
                    <a:pt x="1602" y="7090"/>
                    <a:pt x="1824" y="7502"/>
                    <a:pt x="2077" y="7887"/>
                  </a:cubicBezTo>
                  <a:cubicBezTo>
                    <a:pt x="2259" y="8163"/>
                    <a:pt x="2452" y="8436"/>
                    <a:pt x="2635" y="8698"/>
                  </a:cubicBezTo>
                  <a:cubicBezTo>
                    <a:pt x="2991" y="9203"/>
                    <a:pt x="3356" y="9724"/>
                    <a:pt x="3662" y="10269"/>
                  </a:cubicBezTo>
                  <a:cubicBezTo>
                    <a:pt x="3685" y="10309"/>
                    <a:pt x="3705" y="10349"/>
                    <a:pt x="3722" y="10392"/>
                  </a:cubicBezTo>
                  <a:cubicBezTo>
                    <a:pt x="3754" y="10462"/>
                    <a:pt x="3788" y="10535"/>
                    <a:pt x="3834" y="10598"/>
                  </a:cubicBezTo>
                  <a:cubicBezTo>
                    <a:pt x="3864" y="10641"/>
                    <a:pt x="3897" y="10681"/>
                    <a:pt x="3927" y="10718"/>
                  </a:cubicBezTo>
                  <a:cubicBezTo>
                    <a:pt x="3967" y="10765"/>
                    <a:pt x="4004" y="10808"/>
                    <a:pt x="4037" y="10864"/>
                  </a:cubicBezTo>
                  <a:lnTo>
                    <a:pt x="4061" y="10904"/>
                  </a:lnTo>
                  <a:cubicBezTo>
                    <a:pt x="4100" y="10973"/>
                    <a:pt x="4156" y="11070"/>
                    <a:pt x="4150" y="11130"/>
                  </a:cubicBezTo>
                  <a:lnTo>
                    <a:pt x="4143" y="11193"/>
                  </a:lnTo>
                  <a:lnTo>
                    <a:pt x="4180" y="11209"/>
                  </a:lnTo>
                  <a:cubicBezTo>
                    <a:pt x="4183" y="11233"/>
                    <a:pt x="4196" y="11286"/>
                    <a:pt x="4210" y="11409"/>
                  </a:cubicBezTo>
                  <a:lnTo>
                    <a:pt x="4253" y="11764"/>
                  </a:lnTo>
                  <a:lnTo>
                    <a:pt x="4379" y="11429"/>
                  </a:lnTo>
                  <a:cubicBezTo>
                    <a:pt x="4429" y="11292"/>
                    <a:pt x="4389" y="11199"/>
                    <a:pt x="4352" y="11113"/>
                  </a:cubicBezTo>
                  <a:cubicBezTo>
                    <a:pt x="4343" y="11093"/>
                    <a:pt x="4336" y="11073"/>
                    <a:pt x="4329" y="11053"/>
                  </a:cubicBezTo>
                  <a:cubicBezTo>
                    <a:pt x="4216" y="10765"/>
                    <a:pt x="4140" y="10446"/>
                    <a:pt x="4067" y="10139"/>
                  </a:cubicBezTo>
                  <a:cubicBezTo>
                    <a:pt x="4030" y="9990"/>
                    <a:pt x="3997" y="9844"/>
                    <a:pt x="3961" y="9701"/>
                  </a:cubicBezTo>
                  <a:cubicBezTo>
                    <a:pt x="3602" y="8373"/>
                    <a:pt x="3170" y="6980"/>
                    <a:pt x="2605" y="5323"/>
                  </a:cubicBezTo>
                  <a:cubicBezTo>
                    <a:pt x="2396" y="4718"/>
                    <a:pt x="2160" y="4110"/>
                    <a:pt x="1931" y="3525"/>
                  </a:cubicBezTo>
                  <a:cubicBezTo>
                    <a:pt x="1698" y="2924"/>
                    <a:pt x="1456" y="2303"/>
                    <a:pt x="1246" y="1685"/>
                  </a:cubicBezTo>
                  <a:cubicBezTo>
                    <a:pt x="1083" y="1206"/>
                    <a:pt x="944" y="811"/>
                    <a:pt x="735" y="412"/>
                  </a:cubicBezTo>
                  <a:cubicBezTo>
                    <a:pt x="728" y="403"/>
                    <a:pt x="721" y="386"/>
                    <a:pt x="712" y="366"/>
                  </a:cubicBezTo>
                  <a:cubicBezTo>
                    <a:pt x="644" y="217"/>
                    <a:pt x="541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 flipH="1">
              <a:off x="7836290" y="3730847"/>
              <a:ext cx="309656" cy="470354"/>
            </a:xfrm>
            <a:custGeom>
              <a:avLst/>
              <a:gdLst/>
              <a:ahLst/>
              <a:cxnLst/>
              <a:rect l="l" t="t" r="r" b="b"/>
              <a:pathLst>
                <a:path w="6858" h="10417" extrusionOk="0">
                  <a:moveTo>
                    <a:pt x="191" y="203"/>
                  </a:moveTo>
                  <a:lnTo>
                    <a:pt x="191" y="203"/>
                  </a:lnTo>
                  <a:cubicBezTo>
                    <a:pt x="224" y="230"/>
                    <a:pt x="280" y="286"/>
                    <a:pt x="367" y="390"/>
                  </a:cubicBezTo>
                  <a:cubicBezTo>
                    <a:pt x="384" y="410"/>
                    <a:pt x="396" y="426"/>
                    <a:pt x="407" y="436"/>
                  </a:cubicBezTo>
                  <a:cubicBezTo>
                    <a:pt x="699" y="761"/>
                    <a:pt x="931" y="1103"/>
                    <a:pt x="1204" y="1519"/>
                  </a:cubicBezTo>
                  <a:cubicBezTo>
                    <a:pt x="1566" y="2067"/>
                    <a:pt x="1958" y="2609"/>
                    <a:pt x="2337" y="3130"/>
                  </a:cubicBezTo>
                  <a:cubicBezTo>
                    <a:pt x="2705" y="3639"/>
                    <a:pt x="3084" y="4164"/>
                    <a:pt x="3437" y="4695"/>
                  </a:cubicBezTo>
                  <a:cubicBezTo>
                    <a:pt x="4403" y="6154"/>
                    <a:pt x="5168" y="7386"/>
                    <a:pt x="5849" y="8582"/>
                  </a:cubicBezTo>
                  <a:cubicBezTo>
                    <a:pt x="5921" y="8708"/>
                    <a:pt x="5988" y="8838"/>
                    <a:pt x="6057" y="8971"/>
                  </a:cubicBezTo>
                  <a:cubicBezTo>
                    <a:pt x="6108" y="9064"/>
                    <a:pt x="6157" y="9156"/>
                    <a:pt x="6210" y="9250"/>
                  </a:cubicBezTo>
                  <a:cubicBezTo>
                    <a:pt x="6164" y="9210"/>
                    <a:pt x="6124" y="9160"/>
                    <a:pt x="6081" y="9110"/>
                  </a:cubicBezTo>
                  <a:cubicBezTo>
                    <a:pt x="6051" y="9070"/>
                    <a:pt x="6018" y="9034"/>
                    <a:pt x="5985" y="8997"/>
                  </a:cubicBezTo>
                  <a:cubicBezTo>
                    <a:pt x="5542" y="8539"/>
                    <a:pt x="5054" y="8124"/>
                    <a:pt x="4582" y="7725"/>
                  </a:cubicBezTo>
                  <a:cubicBezTo>
                    <a:pt x="4337" y="7516"/>
                    <a:pt x="4084" y="7299"/>
                    <a:pt x="3838" y="7083"/>
                  </a:cubicBezTo>
                  <a:cubicBezTo>
                    <a:pt x="3503" y="6781"/>
                    <a:pt x="3187" y="6439"/>
                    <a:pt x="2885" y="6114"/>
                  </a:cubicBezTo>
                  <a:cubicBezTo>
                    <a:pt x="2716" y="5927"/>
                    <a:pt x="2546" y="5745"/>
                    <a:pt x="2370" y="5568"/>
                  </a:cubicBezTo>
                  <a:lnTo>
                    <a:pt x="2307" y="5505"/>
                  </a:lnTo>
                  <a:cubicBezTo>
                    <a:pt x="1845" y="5030"/>
                    <a:pt x="1317" y="4492"/>
                    <a:pt x="1045" y="3888"/>
                  </a:cubicBezTo>
                  <a:cubicBezTo>
                    <a:pt x="749" y="3240"/>
                    <a:pt x="523" y="2476"/>
                    <a:pt x="350" y="1556"/>
                  </a:cubicBezTo>
                  <a:cubicBezTo>
                    <a:pt x="287" y="1227"/>
                    <a:pt x="247" y="898"/>
                    <a:pt x="220" y="522"/>
                  </a:cubicBezTo>
                  <a:cubicBezTo>
                    <a:pt x="217" y="493"/>
                    <a:pt x="214" y="453"/>
                    <a:pt x="207" y="410"/>
                  </a:cubicBezTo>
                  <a:cubicBezTo>
                    <a:pt x="200" y="346"/>
                    <a:pt x="191" y="270"/>
                    <a:pt x="191" y="203"/>
                  </a:cubicBezTo>
                  <a:close/>
                  <a:moveTo>
                    <a:pt x="141" y="1"/>
                  </a:moveTo>
                  <a:cubicBezTo>
                    <a:pt x="118" y="1"/>
                    <a:pt x="94" y="6"/>
                    <a:pt x="71" y="17"/>
                  </a:cubicBezTo>
                  <a:lnTo>
                    <a:pt x="34" y="37"/>
                  </a:lnTo>
                  <a:lnTo>
                    <a:pt x="25" y="77"/>
                  </a:lnTo>
                  <a:cubicBezTo>
                    <a:pt x="1" y="180"/>
                    <a:pt x="18" y="320"/>
                    <a:pt x="34" y="433"/>
                  </a:cubicBezTo>
                  <a:cubicBezTo>
                    <a:pt x="38" y="470"/>
                    <a:pt x="41" y="505"/>
                    <a:pt x="45" y="533"/>
                  </a:cubicBezTo>
                  <a:cubicBezTo>
                    <a:pt x="71" y="918"/>
                    <a:pt x="114" y="1253"/>
                    <a:pt x="177" y="1589"/>
                  </a:cubicBezTo>
                  <a:cubicBezTo>
                    <a:pt x="353" y="2523"/>
                    <a:pt x="583" y="3300"/>
                    <a:pt x="882" y="3958"/>
                  </a:cubicBezTo>
                  <a:cubicBezTo>
                    <a:pt x="1171" y="4592"/>
                    <a:pt x="1709" y="5143"/>
                    <a:pt x="2184" y="5628"/>
                  </a:cubicBezTo>
                  <a:lnTo>
                    <a:pt x="2244" y="5692"/>
                  </a:lnTo>
                  <a:cubicBezTo>
                    <a:pt x="2417" y="5867"/>
                    <a:pt x="2586" y="6051"/>
                    <a:pt x="2756" y="6233"/>
                  </a:cubicBezTo>
                  <a:cubicBezTo>
                    <a:pt x="3061" y="6562"/>
                    <a:pt x="3380" y="6904"/>
                    <a:pt x="3722" y="7213"/>
                  </a:cubicBezTo>
                  <a:cubicBezTo>
                    <a:pt x="3968" y="7433"/>
                    <a:pt x="4220" y="7649"/>
                    <a:pt x="4470" y="7858"/>
                  </a:cubicBezTo>
                  <a:cubicBezTo>
                    <a:pt x="4938" y="8256"/>
                    <a:pt x="5423" y="8665"/>
                    <a:pt x="5858" y="9121"/>
                  </a:cubicBezTo>
                  <a:cubicBezTo>
                    <a:pt x="5888" y="9150"/>
                    <a:pt x="5918" y="9187"/>
                    <a:pt x="5945" y="9223"/>
                  </a:cubicBezTo>
                  <a:cubicBezTo>
                    <a:pt x="5994" y="9280"/>
                    <a:pt x="6045" y="9343"/>
                    <a:pt x="6108" y="9392"/>
                  </a:cubicBezTo>
                  <a:cubicBezTo>
                    <a:pt x="6147" y="9429"/>
                    <a:pt x="6187" y="9455"/>
                    <a:pt x="6227" y="9483"/>
                  </a:cubicBezTo>
                  <a:cubicBezTo>
                    <a:pt x="6277" y="9519"/>
                    <a:pt x="6324" y="9552"/>
                    <a:pt x="6370" y="9599"/>
                  </a:cubicBezTo>
                  <a:lnTo>
                    <a:pt x="6403" y="9632"/>
                  </a:lnTo>
                  <a:cubicBezTo>
                    <a:pt x="6459" y="9688"/>
                    <a:pt x="6539" y="9765"/>
                    <a:pt x="6546" y="9828"/>
                  </a:cubicBezTo>
                  <a:lnTo>
                    <a:pt x="6556" y="9891"/>
                  </a:lnTo>
                  <a:lnTo>
                    <a:pt x="6596" y="9898"/>
                  </a:lnTo>
                  <a:cubicBezTo>
                    <a:pt x="6606" y="9918"/>
                    <a:pt x="6629" y="9967"/>
                    <a:pt x="6675" y="10084"/>
                  </a:cubicBezTo>
                  <a:lnTo>
                    <a:pt x="6805" y="10416"/>
                  </a:lnTo>
                  <a:lnTo>
                    <a:pt x="6842" y="10061"/>
                  </a:lnTo>
                  <a:cubicBezTo>
                    <a:pt x="6858" y="9914"/>
                    <a:pt x="6795" y="9834"/>
                    <a:pt x="6738" y="9758"/>
                  </a:cubicBezTo>
                  <a:cubicBezTo>
                    <a:pt x="6726" y="9745"/>
                    <a:pt x="6712" y="9728"/>
                    <a:pt x="6698" y="9708"/>
                  </a:cubicBezTo>
                  <a:cubicBezTo>
                    <a:pt x="6516" y="9459"/>
                    <a:pt x="6364" y="9167"/>
                    <a:pt x="6214" y="8888"/>
                  </a:cubicBezTo>
                  <a:cubicBezTo>
                    <a:pt x="6144" y="8755"/>
                    <a:pt x="6074" y="8622"/>
                    <a:pt x="6001" y="8495"/>
                  </a:cubicBezTo>
                  <a:cubicBezTo>
                    <a:pt x="5320" y="7296"/>
                    <a:pt x="4550" y="6060"/>
                    <a:pt x="3583" y="4599"/>
                  </a:cubicBezTo>
                  <a:cubicBezTo>
                    <a:pt x="3230" y="4064"/>
                    <a:pt x="2848" y="3539"/>
                    <a:pt x="2480" y="3027"/>
                  </a:cubicBezTo>
                  <a:cubicBezTo>
                    <a:pt x="2101" y="2506"/>
                    <a:pt x="1712" y="1968"/>
                    <a:pt x="1350" y="1422"/>
                  </a:cubicBezTo>
                  <a:cubicBezTo>
                    <a:pt x="1074" y="1001"/>
                    <a:pt x="838" y="652"/>
                    <a:pt x="536" y="320"/>
                  </a:cubicBezTo>
                  <a:cubicBezTo>
                    <a:pt x="526" y="310"/>
                    <a:pt x="516" y="297"/>
                    <a:pt x="503" y="280"/>
                  </a:cubicBezTo>
                  <a:cubicBezTo>
                    <a:pt x="407" y="164"/>
                    <a:pt x="273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5"/>
            <p:cNvSpPr/>
            <p:nvPr/>
          </p:nvSpPr>
          <p:spPr>
            <a:xfrm flipH="1">
              <a:off x="7301056" y="3642034"/>
              <a:ext cx="485886" cy="188150"/>
            </a:xfrm>
            <a:custGeom>
              <a:avLst/>
              <a:gdLst/>
              <a:ahLst/>
              <a:cxnLst/>
              <a:rect l="l" t="t" r="r" b="b"/>
              <a:pathLst>
                <a:path w="10761" h="4167" extrusionOk="0">
                  <a:moveTo>
                    <a:pt x="10548" y="267"/>
                  </a:moveTo>
                  <a:lnTo>
                    <a:pt x="10548" y="267"/>
                  </a:lnTo>
                  <a:cubicBezTo>
                    <a:pt x="10452" y="855"/>
                    <a:pt x="10219" y="1416"/>
                    <a:pt x="9874" y="1902"/>
                  </a:cubicBezTo>
                  <a:cubicBezTo>
                    <a:pt x="9611" y="2270"/>
                    <a:pt x="9312" y="2552"/>
                    <a:pt x="8987" y="2742"/>
                  </a:cubicBezTo>
                  <a:cubicBezTo>
                    <a:pt x="8658" y="2931"/>
                    <a:pt x="8279" y="3041"/>
                    <a:pt x="7917" y="3141"/>
                  </a:cubicBezTo>
                  <a:cubicBezTo>
                    <a:pt x="6748" y="3473"/>
                    <a:pt x="5538" y="3815"/>
                    <a:pt x="4309" y="3938"/>
                  </a:cubicBezTo>
                  <a:cubicBezTo>
                    <a:pt x="3958" y="3973"/>
                    <a:pt x="3598" y="3990"/>
                    <a:pt x="3233" y="3990"/>
                  </a:cubicBezTo>
                  <a:cubicBezTo>
                    <a:pt x="2875" y="3990"/>
                    <a:pt x="2512" y="3974"/>
                    <a:pt x="2146" y="3941"/>
                  </a:cubicBezTo>
                  <a:cubicBezTo>
                    <a:pt x="1794" y="3908"/>
                    <a:pt x="1432" y="3861"/>
                    <a:pt x="1070" y="3795"/>
                  </a:cubicBezTo>
                  <a:cubicBezTo>
                    <a:pt x="977" y="3782"/>
                    <a:pt x="884" y="3759"/>
                    <a:pt x="791" y="3739"/>
                  </a:cubicBezTo>
                  <a:cubicBezTo>
                    <a:pt x="741" y="3728"/>
                    <a:pt x="691" y="3715"/>
                    <a:pt x="638" y="3705"/>
                  </a:cubicBezTo>
                  <a:cubicBezTo>
                    <a:pt x="1167" y="3582"/>
                    <a:pt x="1728" y="3426"/>
                    <a:pt x="2240" y="3260"/>
                  </a:cubicBezTo>
                  <a:cubicBezTo>
                    <a:pt x="3186" y="2951"/>
                    <a:pt x="4137" y="2606"/>
                    <a:pt x="5053" y="2270"/>
                  </a:cubicBezTo>
                  <a:lnTo>
                    <a:pt x="10548" y="267"/>
                  </a:lnTo>
                  <a:close/>
                  <a:moveTo>
                    <a:pt x="10761" y="1"/>
                  </a:moveTo>
                  <a:lnTo>
                    <a:pt x="4991" y="2107"/>
                  </a:lnTo>
                  <a:cubicBezTo>
                    <a:pt x="4077" y="2440"/>
                    <a:pt x="3130" y="2785"/>
                    <a:pt x="2183" y="3094"/>
                  </a:cubicBezTo>
                  <a:cubicBezTo>
                    <a:pt x="1509" y="3314"/>
                    <a:pt x="748" y="3513"/>
                    <a:pt x="97" y="3645"/>
                  </a:cubicBezTo>
                  <a:lnTo>
                    <a:pt x="0" y="3665"/>
                  </a:lnTo>
                  <a:lnTo>
                    <a:pt x="17" y="3752"/>
                  </a:lnTo>
                  <a:lnTo>
                    <a:pt x="47" y="3835"/>
                  </a:lnTo>
                  <a:lnTo>
                    <a:pt x="123" y="3818"/>
                  </a:lnTo>
                  <a:cubicBezTo>
                    <a:pt x="333" y="3822"/>
                    <a:pt x="545" y="3865"/>
                    <a:pt x="751" y="3912"/>
                  </a:cubicBezTo>
                  <a:cubicBezTo>
                    <a:pt x="848" y="3932"/>
                    <a:pt x="944" y="3951"/>
                    <a:pt x="1040" y="3967"/>
                  </a:cubicBezTo>
                  <a:cubicBezTo>
                    <a:pt x="1406" y="4034"/>
                    <a:pt x="1774" y="4084"/>
                    <a:pt x="2130" y="4117"/>
                  </a:cubicBezTo>
                  <a:cubicBezTo>
                    <a:pt x="2502" y="4151"/>
                    <a:pt x="2870" y="4167"/>
                    <a:pt x="3236" y="4167"/>
                  </a:cubicBezTo>
                  <a:cubicBezTo>
                    <a:pt x="3608" y="4167"/>
                    <a:pt x="3970" y="4151"/>
                    <a:pt x="4329" y="4114"/>
                  </a:cubicBezTo>
                  <a:cubicBezTo>
                    <a:pt x="5572" y="3991"/>
                    <a:pt x="6788" y="3645"/>
                    <a:pt x="7964" y="3310"/>
                  </a:cubicBezTo>
                  <a:cubicBezTo>
                    <a:pt x="8339" y="3204"/>
                    <a:pt x="8724" y="3094"/>
                    <a:pt x="9073" y="2895"/>
                  </a:cubicBezTo>
                  <a:cubicBezTo>
                    <a:pt x="9422" y="2692"/>
                    <a:pt x="9741" y="2393"/>
                    <a:pt x="10017" y="2004"/>
                  </a:cubicBezTo>
                  <a:cubicBezTo>
                    <a:pt x="10408" y="1456"/>
                    <a:pt x="10658" y="812"/>
                    <a:pt x="10744" y="144"/>
                  </a:cubicBezTo>
                  <a:lnTo>
                    <a:pt x="107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5"/>
            <p:cNvSpPr/>
            <p:nvPr/>
          </p:nvSpPr>
          <p:spPr>
            <a:xfrm flipH="1">
              <a:off x="7408564" y="4204260"/>
              <a:ext cx="380184" cy="366051"/>
            </a:xfrm>
            <a:custGeom>
              <a:avLst/>
              <a:gdLst/>
              <a:ahLst/>
              <a:cxnLst/>
              <a:rect l="l" t="t" r="r" b="b"/>
              <a:pathLst>
                <a:path w="8420" h="8107" extrusionOk="0">
                  <a:moveTo>
                    <a:pt x="8027" y="333"/>
                  </a:moveTo>
                  <a:cubicBezTo>
                    <a:pt x="8196" y="904"/>
                    <a:pt x="8233" y="1512"/>
                    <a:pt x="8130" y="2100"/>
                  </a:cubicBezTo>
                  <a:cubicBezTo>
                    <a:pt x="8053" y="2546"/>
                    <a:pt x="7907" y="2928"/>
                    <a:pt x="7694" y="3240"/>
                  </a:cubicBezTo>
                  <a:cubicBezTo>
                    <a:pt x="7482" y="3555"/>
                    <a:pt x="7190" y="3814"/>
                    <a:pt x="6907" y="4067"/>
                  </a:cubicBezTo>
                  <a:cubicBezTo>
                    <a:pt x="5997" y="4871"/>
                    <a:pt x="5057" y="5705"/>
                    <a:pt x="4004" y="6350"/>
                  </a:cubicBezTo>
                  <a:cubicBezTo>
                    <a:pt x="3409" y="6715"/>
                    <a:pt x="2751" y="7031"/>
                    <a:pt x="2053" y="7290"/>
                  </a:cubicBezTo>
                  <a:cubicBezTo>
                    <a:pt x="1725" y="7416"/>
                    <a:pt x="1376" y="7529"/>
                    <a:pt x="1020" y="7629"/>
                  </a:cubicBezTo>
                  <a:cubicBezTo>
                    <a:pt x="931" y="7655"/>
                    <a:pt x="837" y="7675"/>
                    <a:pt x="745" y="7698"/>
                  </a:cubicBezTo>
                  <a:cubicBezTo>
                    <a:pt x="695" y="7708"/>
                    <a:pt x="645" y="7721"/>
                    <a:pt x="595" y="7735"/>
                  </a:cubicBezTo>
                  <a:cubicBezTo>
                    <a:pt x="1014" y="7393"/>
                    <a:pt x="1452" y="7011"/>
                    <a:pt x="1841" y="6638"/>
                  </a:cubicBezTo>
                  <a:cubicBezTo>
                    <a:pt x="2562" y="5947"/>
                    <a:pt x="3266" y="5223"/>
                    <a:pt x="3947" y="4525"/>
                  </a:cubicBezTo>
                  <a:lnTo>
                    <a:pt x="8016" y="339"/>
                  </a:lnTo>
                  <a:lnTo>
                    <a:pt x="8027" y="333"/>
                  </a:lnTo>
                  <a:close/>
                  <a:moveTo>
                    <a:pt x="8103" y="1"/>
                  </a:moveTo>
                  <a:lnTo>
                    <a:pt x="3821" y="4403"/>
                  </a:lnTo>
                  <a:cubicBezTo>
                    <a:pt x="3143" y="5100"/>
                    <a:pt x="2439" y="5824"/>
                    <a:pt x="1722" y="6512"/>
                  </a:cubicBezTo>
                  <a:cubicBezTo>
                    <a:pt x="1207" y="7000"/>
                    <a:pt x="609" y="7512"/>
                    <a:pt x="80" y="7914"/>
                  </a:cubicBezTo>
                  <a:lnTo>
                    <a:pt x="0" y="7974"/>
                  </a:lnTo>
                  <a:lnTo>
                    <a:pt x="54" y="8044"/>
                  </a:lnTo>
                  <a:lnTo>
                    <a:pt x="117" y="8107"/>
                  </a:lnTo>
                  <a:lnTo>
                    <a:pt x="180" y="8060"/>
                  </a:lnTo>
                  <a:cubicBezTo>
                    <a:pt x="366" y="7967"/>
                    <a:pt x="578" y="7917"/>
                    <a:pt x="785" y="7868"/>
                  </a:cubicBezTo>
                  <a:cubicBezTo>
                    <a:pt x="880" y="7848"/>
                    <a:pt x="977" y="7825"/>
                    <a:pt x="1070" y="7798"/>
                  </a:cubicBezTo>
                  <a:cubicBezTo>
                    <a:pt x="1429" y="7695"/>
                    <a:pt x="1781" y="7582"/>
                    <a:pt x="2116" y="7456"/>
                  </a:cubicBezTo>
                  <a:cubicBezTo>
                    <a:pt x="2824" y="7190"/>
                    <a:pt x="3488" y="6868"/>
                    <a:pt x="4094" y="6499"/>
                  </a:cubicBezTo>
                  <a:cubicBezTo>
                    <a:pt x="5160" y="5847"/>
                    <a:pt x="6107" y="5007"/>
                    <a:pt x="7024" y="4197"/>
                  </a:cubicBezTo>
                  <a:cubicBezTo>
                    <a:pt x="7312" y="3938"/>
                    <a:pt x="7615" y="3671"/>
                    <a:pt x="7841" y="3340"/>
                  </a:cubicBezTo>
                  <a:cubicBezTo>
                    <a:pt x="8067" y="3007"/>
                    <a:pt x="8223" y="2598"/>
                    <a:pt x="8303" y="2130"/>
                  </a:cubicBezTo>
                  <a:cubicBezTo>
                    <a:pt x="8419" y="1466"/>
                    <a:pt x="8363" y="775"/>
                    <a:pt x="8150" y="137"/>
                  </a:cubicBezTo>
                  <a:lnTo>
                    <a:pt x="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5"/>
            <p:cNvSpPr/>
            <p:nvPr/>
          </p:nvSpPr>
          <p:spPr>
            <a:xfrm flipH="1">
              <a:off x="7427034" y="2474463"/>
              <a:ext cx="179933" cy="509456"/>
            </a:xfrm>
            <a:custGeom>
              <a:avLst/>
              <a:gdLst/>
              <a:ahLst/>
              <a:cxnLst/>
              <a:rect l="l" t="t" r="r" b="b"/>
              <a:pathLst>
                <a:path w="3985" h="11283" extrusionOk="0">
                  <a:moveTo>
                    <a:pt x="151" y="0"/>
                  </a:moveTo>
                  <a:lnTo>
                    <a:pt x="1" y="97"/>
                  </a:lnTo>
                  <a:cubicBezTo>
                    <a:pt x="1968" y="3130"/>
                    <a:pt x="3250" y="6894"/>
                    <a:pt x="3811" y="11282"/>
                  </a:cubicBezTo>
                  <a:lnTo>
                    <a:pt x="3984" y="11259"/>
                  </a:lnTo>
                  <a:cubicBezTo>
                    <a:pt x="3420" y="6844"/>
                    <a:pt x="2127" y="3056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5"/>
            <p:cNvSpPr/>
            <p:nvPr/>
          </p:nvSpPr>
          <p:spPr>
            <a:xfrm flipH="1">
              <a:off x="7363009" y="2510719"/>
              <a:ext cx="52693" cy="458795"/>
            </a:xfrm>
            <a:custGeom>
              <a:avLst/>
              <a:gdLst/>
              <a:ahLst/>
              <a:cxnLst/>
              <a:rect l="l" t="t" r="r" b="b"/>
              <a:pathLst>
                <a:path w="1167" h="10161" extrusionOk="0">
                  <a:moveTo>
                    <a:pt x="990" y="1"/>
                  </a:moveTo>
                  <a:cubicBezTo>
                    <a:pt x="987" y="1672"/>
                    <a:pt x="898" y="3263"/>
                    <a:pt x="718" y="4868"/>
                  </a:cubicBezTo>
                  <a:cubicBezTo>
                    <a:pt x="522" y="6623"/>
                    <a:pt x="280" y="8393"/>
                    <a:pt x="1" y="10134"/>
                  </a:cubicBezTo>
                  <a:lnTo>
                    <a:pt x="177" y="10160"/>
                  </a:lnTo>
                  <a:cubicBezTo>
                    <a:pt x="452" y="8420"/>
                    <a:pt x="695" y="6643"/>
                    <a:pt x="895" y="4888"/>
                  </a:cubicBezTo>
                  <a:cubicBezTo>
                    <a:pt x="1070" y="3323"/>
                    <a:pt x="1160" y="1772"/>
                    <a:pt x="1167" y="147"/>
                  </a:cubicBezTo>
                  <a:lnTo>
                    <a:pt x="1167" y="5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5"/>
            <p:cNvSpPr/>
            <p:nvPr/>
          </p:nvSpPr>
          <p:spPr>
            <a:xfrm flipH="1">
              <a:off x="7232519" y="2547066"/>
              <a:ext cx="161556" cy="436399"/>
            </a:xfrm>
            <a:custGeom>
              <a:avLst/>
              <a:gdLst/>
              <a:ahLst/>
              <a:cxnLst/>
              <a:rect l="l" t="t" r="r" b="b"/>
              <a:pathLst>
                <a:path w="3578" h="9665" extrusionOk="0">
                  <a:moveTo>
                    <a:pt x="3508" y="0"/>
                  </a:moveTo>
                  <a:lnTo>
                    <a:pt x="3332" y="17"/>
                  </a:lnTo>
                  <a:cubicBezTo>
                    <a:pt x="3398" y="661"/>
                    <a:pt x="3166" y="1313"/>
                    <a:pt x="2940" y="1940"/>
                  </a:cubicBezTo>
                  <a:cubicBezTo>
                    <a:pt x="2871" y="2130"/>
                    <a:pt x="2800" y="2322"/>
                    <a:pt x="2741" y="2512"/>
                  </a:cubicBezTo>
                  <a:cubicBezTo>
                    <a:pt x="2449" y="3442"/>
                    <a:pt x="2126" y="4375"/>
                    <a:pt x="1784" y="5286"/>
                  </a:cubicBezTo>
                  <a:cubicBezTo>
                    <a:pt x="1488" y="6070"/>
                    <a:pt x="1173" y="6857"/>
                    <a:pt x="837" y="7624"/>
                  </a:cubicBezTo>
                  <a:cubicBezTo>
                    <a:pt x="774" y="7774"/>
                    <a:pt x="678" y="7950"/>
                    <a:pt x="578" y="8136"/>
                  </a:cubicBezTo>
                  <a:cubicBezTo>
                    <a:pt x="306" y="8638"/>
                    <a:pt x="0" y="9206"/>
                    <a:pt x="50" y="9665"/>
                  </a:cubicBezTo>
                  <a:lnTo>
                    <a:pt x="226" y="9645"/>
                  </a:lnTo>
                  <a:cubicBezTo>
                    <a:pt x="180" y="9239"/>
                    <a:pt x="471" y="8698"/>
                    <a:pt x="731" y="8222"/>
                  </a:cubicBezTo>
                  <a:cubicBezTo>
                    <a:pt x="834" y="8030"/>
                    <a:pt x="934" y="7851"/>
                    <a:pt x="1000" y="7694"/>
                  </a:cubicBezTo>
                  <a:cubicBezTo>
                    <a:pt x="1333" y="6923"/>
                    <a:pt x="1652" y="6133"/>
                    <a:pt x="1951" y="5346"/>
                  </a:cubicBezTo>
                  <a:cubicBezTo>
                    <a:pt x="2293" y="4435"/>
                    <a:pt x="2615" y="3498"/>
                    <a:pt x="2910" y="2564"/>
                  </a:cubicBezTo>
                  <a:cubicBezTo>
                    <a:pt x="2967" y="2379"/>
                    <a:pt x="3033" y="2196"/>
                    <a:pt x="3103" y="2000"/>
                  </a:cubicBezTo>
                  <a:cubicBezTo>
                    <a:pt x="3335" y="1353"/>
                    <a:pt x="3578" y="684"/>
                    <a:pt x="3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5"/>
            <p:cNvSpPr/>
            <p:nvPr/>
          </p:nvSpPr>
          <p:spPr>
            <a:xfrm flipH="1">
              <a:off x="7077691" y="2667801"/>
              <a:ext cx="315481" cy="347900"/>
            </a:xfrm>
            <a:custGeom>
              <a:avLst/>
              <a:gdLst/>
              <a:ahLst/>
              <a:cxnLst/>
              <a:rect l="l" t="t" r="r" b="b"/>
              <a:pathLst>
                <a:path w="6987" h="7705" extrusionOk="0">
                  <a:moveTo>
                    <a:pt x="6934" y="1"/>
                  </a:moveTo>
                  <a:lnTo>
                    <a:pt x="6827" y="100"/>
                  </a:lnTo>
                  <a:cubicBezTo>
                    <a:pt x="6199" y="692"/>
                    <a:pt x="5684" y="1393"/>
                    <a:pt x="5186" y="2070"/>
                  </a:cubicBezTo>
                  <a:cubicBezTo>
                    <a:pt x="4801" y="2595"/>
                    <a:pt x="4402" y="3140"/>
                    <a:pt x="3953" y="3625"/>
                  </a:cubicBezTo>
                  <a:cubicBezTo>
                    <a:pt x="3369" y="4260"/>
                    <a:pt x="2748" y="4898"/>
                    <a:pt x="2146" y="5512"/>
                  </a:cubicBezTo>
                  <a:cubicBezTo>
                    <a:pt x="1704" y="5964"/>
                    <a:pt x="1246" y="6433"/>
                    <a:pt x="817" y="6887"/>
                  </a:cubicBezTo>
                  <a:cubicBezTo>
                    <a:pt x="774" y="6934"/>
                    <a:pt x="735" y="6977"/>
                    <a:pt x="691" y="7027"/>
                  </a:cubicBezTo>
                  <a:cubicBezTo>
                    <a:pt x="551" y="7180"/>
                    <a:pt x="405" y="7339"/>
                    <a:pt x="239" y="7445"/>
                  </a:cubicBezTo>
                  <a:cubicBezTo>
                    <a:pt x="216" y="7459"/>
                    <a:pt x="189" y="7469"/>
                    <a:pt x="166" y="7482"/>
                  </a:cubicBezTo>
                  <a:cubicBezTo>
                    <a:pt x="113" y="7505"/>
                    <a:pt x="53" y="7532"/>
                    <a:pt x="0" y="7589"/>
                  </a:cubicBezTo>
                  <a:lnTo>
                    <a:pt x="129" y="7704"/>
                  </a:lnTo>
                  <a:cubicBezTo>
                    <a:pt x="156" y="7678"/>
                    <a:pt x="192" y="7661"/>
                    <a:pt x="236" y="7641"/>
                  </a:cubicBezTo>
                  <a:cubicBezTo>
                    <a:pt x="269" y="7629"/>
                    <a:pt x="299" y="7612"/>
                    <a:pt x="332" y="7595"/>
                  </a:cubicBezTo>
                  <a:cubicBezTo>
                    <a:pt x="522" y="7475"/>
                    <a:pt x="675" y="7306"/>
                    <a:pt x="821" y="7143"/>
                  </a:cubicBezTo>
                  <a:cubicBezTo>
                    <a:pt x="861" y="7097"/>
                    <a:pt x="904" y="7054"/>
                    <a:pt x="943" y="7011"/>
                  </a:cubicBezTo>
                  <a:cubicBezTo>
                    <a:pt x="1372" y="6555"/>
                    <a:pt x="1831" y="6086"/>
                    <a:pt x="2273" y="5635"/>
                  </a:cubicBezTo>
                  <a:cubicBezTo>
                    <a:pt x="2874" y="5017"/>
                    <a:pt x="3495" y="4383"/>
                    <a:pt x="4083" y="3745"/>
                  </a:cubicBezTo>
                  <a:cubicBezTo>
                    <a:pt x="4538" y="3250"/>
                    <a:pt x="4940" y="2705"/>
                    <a:pt x="5329" y="2173"/>
                  </a:cubicBezTo>
                  <a:cubicBezTo>
                    <a:pt x="5810" y="1515"/>
                    <a:pt x="6312" y="838"/>
                    <a:pt x="6910" y="263"/>
                  </a:cubicBezTo>
                  <a:lnTo>
                    <a:pt x="6974" y="280"/>
                  </a:lnTo>
                  <a:cubicBezTo>
                    <a:pt x="6986" y="233"/>
                    <a:pt x="6983" y="186"/>
                    <a:pt x="6974" y="140"/>
                  </a:cubicBezTo>
                  <a:lnTo>
                    <a:pt x="69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5"/>
            <p:cNvSpPr/>
            <p:nvPr/>
          </p:nvSpPr>
          <p:spPr>
            <a:xfrm flipH="1">
              <a:off x="6922006" y="3017138"/>
              <a:ext cx="420009" cy="68180"/>
            </a:xfrm>
            <a:custGeom>
              <a:avLst/>
              <a:gdLst/>
              <a:ahLst/>
              <a:cxnLst/>
              <a:rect l="l" t="t" r="r" b="b"/>
              <a:pathLst>
                <a:path w="9302" h="1510" extrusionOk="0">
                  <a:moveTo>
                    <a:pt x="126" y="1"/>
                  </a:moveTo>
                  <a:lnTo>
                    <a:pt x="0" y="124"/>
                  </a:lnTo>
                  <a:cubicBezTo>
                    <a:pt x="229" y="361"/>
                    <a:pt x="580" y="437"/>
                    <a:pt x="977" y="437"/>
                  </a:cubicBezTo>
                  <a:cubicBezTo>
                    <a:pt x="1359" y="437"/>
                    <a:pt x="1783" y="367"/>
                    <a:pt x="2182" y="300"/>
                  </a:cubicBezTo>
                  <a:cubicBezTo>
                    <a:pt x="2504" y="248"/>
                    <a:pt x="2810" y="196"/>
                    <a:pt x="3043" y="196"/>
                  </a:cubicBezTo>
                  <a:cubicBezTo>
                    <a:pt x="3063" y="196"/>
                    <a:pt x="3083" y="196"/>
                    <a:pt x="3103" y="197"/>
                  </a:cubicBezTo>
                  <a:cubicBezTo>
                    <a:pt x="4236" y="230"/>
                    <a:pt x="5378" y="320"/>
                    <a:pt x="6502" y="456"/>
                  </a:cubicBezTo>
                  <a:cubicBezTo>
                    <a:pt x="7521" y="579"/>
                    <a:pt x="8548" y="792"/>
                    <a:pt x="9169" y="1509"/>
                  </a:cubicBezTo>
                  <a:lnTo>
                    <a:pt x="9302" y="1393"/>
                  </a:lnTo>
                  <a:cubicBezTo>
                    <a:pt x="8641" y="632"/>
                    <a:pt x="7578" y="410"/>
                    <a:pt x="6525" y="280"/>
                  </a:cubicBezTo>
                  <a:cubicBezTo>
                    <a:pt x="5395" y="143"/>
                    <a:pt x="4246" y="54"/>
                    <a:pt x="3106" y="21"/>
                  </a:cubicBezTo>
                  <a:cubicBezTo>
                    <a:pt x="3092" y="20"/>
                    <a:pt x="3078" y="20"/>
                    <a:pt x="3063" y="20"/>
                  </a:cubicBezTo>
                  <a:cubicBezTo>
                    <a:pt x="2816" y="20"/>
                    <a:pt x="2492" y="70"/>
                    <a:pt x="2153" y="127"/>
                  </a:cubicBezTo>
                  <a:cubicBezTo>
                    <a:pt x="1761" y="193"/>
                    <a:pt x="1343" y="262"/>
                    <a:pt x="977" y="262"/>
                  </a:cubicBezTo>
                  <a:cubicBezTo>
                    <a:pt x="621" y="262"/>
                    <a:pt x="314" y="197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5"/>
            <p:cNvSpPr/>
            <p:nvPr/>
          </p:nvSpPr>
          <p:spPr>
            <a:xfrm flipH="1">
              <a:off x="6931127" y="2911213"/>
              <a:ext cx="353138" cy="69986"/>
            </a:xfrm>
            <a:custGeom>
              <a:avLst/>
              <a:gdLst/>
              <a:ahLst/>
              <a:cxnLst/>
              <a:rect l="l" t="t" r="r" b="b"/>
              <a:pathLst>
                <a:path w="7821" h="1550" extrusionOk="0">
                  <a:moveTo>
                    <a:pt x="5128" y="1"/>
                  </a:moveTo>
                  <a:cubicBezTo>
                    <a:pt x="4751" y="1"/>
                    <a:pt x="4364" y="27"/>
                    <a:pt x="3970" y="81"/>
                  </a:cubicBezTo>
                  <a:cubicBezTo>
                    <a:pt x="2604" y="267"/>
                    <a:pt x="1316" y="735"/>
                    <a:pt x="236" y="1171"/>
                  </a:cubicBezTo>
                  <a:cubicBezTo>
                    <a:pt x="143" y="1211"/>
                    <a:pt x="37" y="1293"/>
                    <a:pt x="13" y="1393"/>
                  </a:cubicBezTo>
                  <a:cubicBezTo>
                    <a:pt x="0" y="1450"/>
                    <a:pt x="17" y="1506"/>
                    <a:pt x="57" y="1549"/>
                  </a:cubicBezTo>
                  <a:lnTo>
                    <a:pt x="183" y="1433"/>
                  </a:lnTo>
                  <a:cubicBezTo>
                    <a:pt x="186" y="1413"/>
                    <a:pt x="236" y="1360"/>
                    <a:pt x="302" y="1333"/>
                  </a:cubicBezTo>
                  <a:cubicBezTo>
                    <a:pt x="1372" y="905"/>
                    <a:pt x="2644" y="440"/>
                    <a:pt x="3993" y="257"/>
                  </a:cubicBezTo>
                  <a:cubicBezTo>
                    <a:pt x="4381" y="204"/>
                    <a:pt x="4762" y="178"/>
                    <a:pt x="5133" y="178"/>
                  </a:cubicBezTo>
                  <a:cubicBezTo>
                    <a:pt x="6089" y="178"/>
                    <a:pt x="6979" y="352"/>
                    <a:pt x="7747" y="692"/>
                  </a:cubicBezTo>
                  <a:lnTo>
                    <a:pt x="7820" y="533"/>
                  </a:lnTo>
                  <a:cubicBezTo>
                    <a:pt x="7026" y="180"/>
                    <a:pt x="6110" y="1"/>
                    <a:pt x="5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25"/>
            <p:cNvGrpSpPr/>
            <p:nvPr/>
          </p:nvGrpSpPr>
          <p:grpSpPr>
            <a:xfrm flipH="1">
              <a:off x="0" y="-10650"/>
              <a:ext cx="9143949" cy="5158468"/>
              <a:chOff x="267864" y="140547"/>
              <a:chExt cx="8608500" cy="4856400"/>
            </a:xfrm>
          </p:grpSpPr>
          <p:sp>
            <p:nvSpPr>
              <p:cNvPr id="932" name="Google Shape;932;p25"/>
              <p:cNvSpPr/>
              <p:nvPr/>
            </p:nvSpPr>
            <p:spPr>
              <a:xfrm>
                <a:off x="267864" y="146479"/>
                <a:ext cx="8608500" cy="393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5"/>
              <p:cNvSpPr/>
              <p:nvPr/>
            </p:nvSpPr>
            <p:spPr>
              <a:xfrm rot="5400000">
                <a:off x="-1927873" y="2336397"/>
                <a:ext cx="4856400" cy="464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4" name="Google Shape;934;p25"/>
          <p:cNvSpPr txBox="1">
            <a:spLocks noGrp="1"/>
          </p:cNvSpPr>
          <p:nvPr>
            <p:ph type="title"/>
          </p:nvPr>
        </p:nvSpPr>
        <p:spPr>
          <a:xfrm>
            <a:off x="1531975" y="966725"/>
            <a:ext cx="6080100" cy="9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935" name="Google Shape;935;p25"/>
          <p:cNvSpPr txBox="1">
            <a:spLocks noGrp="1"/>
          </p:cNvSpPr>
          <p:nvPr>
            <p:ph type="subTitle" idx="1"/>
          </p:nvPr>
        </p:nvSpPr>
        <p:spPr>
          <a:xfrm flipH="1">
            <a:off x="2410650" y="2335275"/>
            <a:ext cx="43227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6" name="Google Shape;936;p25"/>
          <p:cNvSpPr txBox="1"/>
          <p:nvPr/>
        </p:nvSpPr>
        <p:spPr>
          <a:xfrm>
            <a:off x="2194350" y="3631900"/>
            <a:ext cx="47553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2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bg>
      <p:bgPr>
        <a:solidFill>
          <a:schemeClr val="dk1"/>
        </a:solid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26"/>
          <p:cNvGrpSpPr/>
          <p:nvPr/>
        </p:nvGrpSpPr>
        <p:grpSpPr>
          <a:xfrm>
            <a:off x="25" y="-10650"/>
            <a:ext cx="9143949" cy="5158468"/>
            <a:chOff x="267864" y="140547"/>
            <a:chExt cx="8608500" cy="4856400"/>
          </a:xfrm>
        </p:grpSpPr>
        <p:sp>
          <p:nvSpPr>
            <p:cNvPr id="939" name="Google Shape;939;p26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26"/>
          <p:cNvGrpSpPr/>
          <p:nvPr/>
        </p:nvGrpSpPr>
        <p:grpSpPr>
          <a:xfrm rot="10800000">
            <a:off x="50" y="-10650"/>
            <a:ext cx="9143949" cy="5158468"/>
            <a:chOff x="267864" y="140547"/>
            <a:chExt cx="8608500" cy="4856400"/>
          </a:xfrm>
        </p:grpSpPr>
        <p:sp>
          <p:nvSpPr>
            <p:cNvPr id="942" name="Google Shape;942;p26"/>
            <p:cNvSpPr/>
            <p:nvPr/>
          </p:nvSpPr>
          <p:spPr>
            <a:xfrm>
              <a:off x="267864" y="146479"/>
              <a:ext cx="86085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 rot="5400000">
              <a:off x="-1927873" y="2336397"/>
              <a:ext cx="4856400" cy="46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bg>
      <p:bgPr>
        <a:solidFill>
          <a:schemeClr val="dk1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llota"/>
              <a:buNone/>
              <a:defRPr sz="2400" b="1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lackey"/>
              <a:buNone/>
              <a:defRPr sz="24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67" r:id="rId3"/>
    <p:sldLayoutId id="2147483671" r:id="rId4"/>
    <p:sldLayoutId id="2147483672" r:id="rId5"/>
    <p:sldLayoutId id="2147483673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peg"/><Relationship Id="rId1" Type="http://schemas.microsoft.com/office/2007/relationships/media" Target="../media/media2.mpeg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peg"/><Relationship Id="rId1" Type="http://schemas.microsoft.com/office/2007/relationships/media" Target="../media/media3.mpeg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peg"/><Relationship Id="rId1" Type="http://schemas.microsoft.com/office/2007/relationships/media" Target="../media/media5.mpeg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mpeg"/><Relationship Id="rId1" Type="http://schemas.microsoft.com/office/2007/relationships/media" Target="../media/media6.mpeg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eg"/><Relationship Id="rId1" Type="http://schemas.microsoft.com/office/2007/relationships/media" Target="../media/media7.m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1"/>
          <p:cNvSpPr txBox="1">
            <a:spLocks noGrp="1"/>
          </p:cNvSpPr>
          <p:nvPr>
            <p:ph type="subTitle" idx="1"/>
          </p:nvPr>
        </p:nvSpPr>
        <p:spPr>
          <a:xfrm flipH="1">
            <a:off x="3059832" y="4011910"/>
            <a:ext cx="3416942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Iklan &amp; Video Pembelajaran</a:t>
            </a:r>
            <a:endParaRPr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55" name="Google Shape;955;p31"/>
          <p:cNvSpPr txBox="1">
            <a:spLocks noGrp="1"/>
          </p:cNvSpPr>
          <p:nvPr>
            <p:ph type="ctrTitle"/>
          </p:nvPr>
        </p:nvSpPr>
        <p:spPr>
          <a:xfrm flipH="1">
            <a:off x="2483768" y="1995686"/>
            <a:ext cx="4824538" cy="18722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Naskah Audio-Visual</a:t>
            </a:r>
            <a:endParaRPr dirty="0"/>
          </a:p>
        </p:txBody>
      </p:sp>
      <p:grpSp>
        <p:nvGrpSpPr>
          <p:cNvPr id="956" name="Google Shape;956;p31"/>
          <p:cNvGrpSpPr/>
          <p:nvPr/>
        </p:nvGrpSpPr>
        <p:grpSpPr>
          <a:xfrm>
            <a:off x="8316416" y="771550"/>
            <a:ext cx="284336" cy="337830"/>
            <a:chOff x="5440558" y="2086142"/>
            <a:chExt cx="284336" cy="337830"/>
          </a:xfrm>
        </p:grpSpPr>
        <p:sp>
          <p:nvSpPr>
            <p:cNvPr id="957" name="Google Shape;957;p31"/>
            <p:cNvSpPr/>
            <p:nvPr/>
          </p:nvSpPr>
          <p:spPr>
            <a:xfrm rot="353869" flipH="1">
              <a:off x="5492269" y="2117785"/>
              <a:ext cx="65715" cy="90838"/>
            </a:xfrm>
            <a:custGeom>
              <a:avLst/>
              <a:gdLst/>
              <a:ahLst/>
              <a:cxnLst/>
              <a:rect l="l" t="t" r="r" b="b"/>
              <a:pathLst>
                <a:path w="1593" h="2202" extrusionOk="0">
                  <a:moveTo>
                    <a:pt x="1167" y="1"/>
                  </a:moveTo>
                  <a:cubicBezTo>
                    <a:pt x="1142" y="1"/>
                    <a:pt x="1121" y="12"/>
                    <a:pt x="1104" y="38"/>
                  </a:cubicBezTo>
                  <a:lnTo>
                    <a:pt x="104" y="1586"/>
                  </a:lnTo>
                  <a:cubicBezTo>
                    <a:pt x="1" y="1744"/>
                    <a:pt x="274" y="2202"/>
                    <a:pt x="429" y="2202"/>
                  </a:cubicBezTo>
                  <a:cubicBezTo>
                    <a:pt x="454" y="2202"/>
                    <a:pt x="476" y="2190"/>
                    <a:pt x="492" y="2164"/>
                  </a:cubicBezTo>
                  <a:lnTo>
                    <a:pt x="1492" y="616"/>
                  </a:lnTo>
                  <a:cubicBezTo>
                    <a:pt x="1593" y="458"/>
                    <a:pt x="1321" y="1"/>
                    <a:pt x="1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1"/>
            <p:cNvSpPr/>
            <p:nvPr/>
          </p:nvSpPr>
          <p:spPr>
            <a:xfrm rot="353869" flipH="1">
              <a:off x="5605984" y="2088421"/>
              <a:ext cx="47606" cy="62828"/>
            </a:xfrm>
            <a:custGeom>
              <a:avLst/>
              <a:gdLst/>
              <a:ahLst/>
              <a:cxnLst/>
              <a:rect l="l" t="t" r="r" b="b"/>
              <a:pathLst>
                <a:path w="1154" h="1523" extrusionOk="0">
                  <a:moveTo>
                    <a:pt x="744" y="0"/>
                  </a:moveTo>
                  <a:cubicBezTo>
                    <a:pt x="704" y="0"/>
                    <a:pt x="667" y="16"/>
                    <a:pt x="638" y="58"/>
                  </a:cubicBezTo>
                  <a:cubicBezTo>
                    <a:pt x="459" y="341"/>
                    <a:pt x="276" y="623"/>
                    <a:pt x="94" y="902"/>
                  </a:cubicBezTo>
                  <a:cubicBezTo>
                    <a:pt x="1" y="1045"/>
                    <a:pt x="60" y="1241"/>
                    <a:pt x="157" y="1367"/>
                  </a:cubicBezTo>
                  <a:cubicBezTo>
                    <a:pt x="201" y="1426"/>
                    <a:pt x="316" y="1523"/>
                    <a:pt x="412" y="1523"/>
                  </a:cubicBezTo>
                  <a:cubicBezTo>
                    <a:pt x="452" y="1523"/>
                    <a:pt x="488" y="1506"/>
                    <a:pt x="516" y="1463"/>
                  </a:cubicBezTo>
                  <a:lnTo>
                    <a:pt x="1060" y="620"/>
                  </a:lnTo>
                  <a:cubicBezTo>
                    <a:pt x="1153" y="477"/>
                    <a:pt x="1094" y="284"/>
                    <a:pt x="997" y="154"/>
                  </a:cubicBezTo>
                  <a:cubicBezTo>
                    <a:pt x="953" y="96"/>
                    <a:pt x="84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1"/>
            <p:cNvSpPr/>
            <p:nvPr/>
          </p:nvSpPr>
          <p:spPr>
            <a:xfrm rot="353869" flipH="1">
              <a:off x="5508415" y="2280276"/>
              <a:ext cx="49503" cy="58496"/>
            </a:xfrm>
            <a:custGeom>
              <a:avLst/>
              <a:gdLst/>
              <a:ahLst/>
              <a:cxnLst/>
              <a:rect l="l" t="t" r="r" b="b"/>
              <a:pathLst>
                <a:path w="1200" h="1418" extrusionOk="0">
                  <a:moveTo>
                    <a:pt x="789" y="0"/>
                  </a:moveTo>
                  <a:cubicBezTo>
                    <a:pt x="738" y="0"/>
                    <a:pt x="690" y="19"/>
                    <a:pt x="655" y="68"/>
                  </a:cubicBezTo>
                  <a:cubicBezTo>
                    <a:pt x="562" y="201"/>
                    <a:pt x="459" y="330"/>
                    <a:pt x="359" y="463"/>
                  </a:cubicBezTo>
                  <a:cubicBezTo>
                    <a:pt x="307" y="477"/>
                    <a:pt x="256" y="514"/>
                    <a:pt x="227" y="577"/>
                  </a:cubicBezTo>
                  <a:cubicBezTo>
                    <a:pt x="183" y="669"/>
                    <a:pt x="143" y="766"/>
                    <a:pt x="100" y="859"/>
                  </a:cubicBezTo>
                  <a:cubicBezTo>
                    <a:pt x="1" y="1080"/>
                    <a:pt x="231" y="1417"/>
                    <a:pt x="437" y="1417"/>
                  </a:cubicBezTo>
                  <a:cubicBezTo>
                    <a:pt x="505" y="1417"/>
                    <a:pt x="571" y="1380"/>
                    <a:pt x="622" y="1287"/>
                  </a:cubicBezTo>
                  <a:cubicBezTo>
                    <a:pt x="748" y="1045"/>
                    <a:pt x="937" y="842"/>
                    <a:pt x="1097" y="620"/>
                  </a:cubicBezTo>
                  <a:cubicBezTo>
                    <a:pt x="1200" y="474"/>
                    <a:pt x="1170" y="281"/>
                    <a:pt x="1060" y="144"/>
                  </a:cubicBezTo>
                  <a:cubicBezTo>
                    <a:pt x="1005" y="76"/>
                    <a:pt x="891" y="0"/>
                    <a:pt x="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1"/>
            <p:cNvSpPr/>
            <p:nvPr/>
          </p:nvSpPr>
          <p:spPr>
            <a:xfrm rot="353869" flipH="1">
              <a:off x="5680424" y="2195286"/>
              <a:ext cx="41706" cy="55939"/>
            </a:xfrm>
            <a:custGeom>
              <a:avLst/>
              <a:gdLst/>
              <a:ahLst/>
              <a:cxnLst/>
              <a:rect l="l" t="t" r="r" b="b"/>
              <a:pathLst>
                <a:path w="1011" h="1356" extrusionOk="0">
                  <a:moveTo>
                    <a:pt x="558" y="1"/>
                  </a:moveTo>
                  <a:cubicBezTo>
                    <a:pt x="545" y="1"/>
                    <a:pt x="533" y="4"/>
                    <a:pt x="522" y="12"/>
                  </a:cubicBezTo>
                  <a:cubicBezTo>
                    <a:pt x="250" y="201"/>
                    <a:pt x="87" y="466"/>
                    <a:pt x="27" y="792"/>
                  </a:cubicBezTo>
                  <a:cubicBezTo>
                    <a:pt x="0" y="944"/>
                    <a:pt x="113" y="1137"/>
                    <a:pt x="207" y="1251"/>
                  </a:cubicBezTo>
                  <a:cubicBezTo>
                    <a:pt x="244" y="1294"/>
                    <a:pt x="314" y="1356"/>
                    <a:pt x="367" y="1356"/>
                  </a:cubicBezTo>
                  <a:cubicBezTo>
                    <a:pt x="397" y="1356"/>
                    <a:pt x="423" y="1335"/>
                    <a:pt x="432" y="1277"/>
                  </a:cubicBezTo>
                  <a:cubicBezTo>
                    <a:pt x="483" y="1015"/>
                    <a:pt x="632" y="799"/>
                    <a:pt x="848" y="649"/>
                  </a:cubicBezTo>
                  <a:cubicBezTo>
                    <a:pt x="1011" y="539"/>
                    <a:pt x="718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1"/>
            <p:cNvSpPr/>
            <p:nvPr/>
          </p:nvSpPr>
          <p:spPr>
            <a:xfrm rot="353869" flipH="1">
              <a:off x="5670061" y="2297323"/>
              <a:ext cx="44924" cy="57382"/>
            </a:xfrm>
            <a:custGeom>
              <a:avLst/>
              <a:gdLst/>
              <a:ahLst/>
              <a:cxnLst/>
              <a:rect l="l" t="t" r="r" b="b"/>
              <a:pathLst>
                <a:path w="1089" h="1391" extrusionOk="0">
                  <a:moveTo>
                    <a:pt x="655" y="1"/>
                  </a:moveTo>
                  <a:cubicBezTo>
                    <a:pt x="625" y="1"/>
                    <a:pt x="598" y="15"/>
                    <a:pt x="576" y="48"/>
                  </a:cubicBezTo>
                  <a:cubicBezTo>
                    <a:pt x="487" y="187"/>
                    <a:pt x="397" y="330"/>
                    <a:pt x="303" y="469"/>
                  </a:cubicBezTo>
                  <a:lnTo>
                    <a:pt x="111" y="768"/>
                  </a:lnTo>
                  <a:cubicBezTo>
                    <a:pt x="1" y="940"/>
                    <a:pt x="265" y="1390"/>
                    <a:pt x="432" y="1390"/>
                  </a:cubicBezTo>
                  <a:cubicBezTo>
                    <a:pt x="462" y="1390"/>
                    <a:pt x="489" y="1376"/>
                    <a:pt x="510" y="1343"/>
                  </a:cubicBezTo>
                  <a:lnTo>
                    <a:pt x="702" y="1041"/>
                  </a:lnTo>
                  <a:cubicBezTo>
                    <a:pt x="795" y="901"/>
                    <a:pt x="885" y="762"/>
                    <a:pt x="978" y="619"/>
                  </a:cubicBezTo>
                  <a:cubicBezTo>
                    <a:pt x="1088" y="450"/>
                    <a:pt x="825" y="1"/>
                    <a:pt x="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1"/>
            <p:cNvSpPr/>
            <p:nvPr/>
          </p:nvSpPr>
          <p:spPr>
            <a:xfrm rot="353869" flipH="1">
              <a:off x="5588353" y="2218435"/>
              <a:ext cx="54990" cy="72151"/>
            </a:xfrm>
            <a:custGeom>
              <a:avLst/>
              <a:gdLst/>
              <a:ahLst/>
              <a:cxnLst/>
              <a:rect l="l" t="t" r="r" b="b"/>
              <a:pathLst>
                <a:path w="1333" h="1749" extrusionOk="0">
                  <a:moveTo>
                    <a:pt x="923" y="1"/>
                  </a:moveTo>
                  <a:cubicBezTo>
                    <a:pt x="888" y="1"/>
                    <a:pt x="857" y="16"/>
                    <a:pt x="834" y="55"/>
                  </a:cubicBezTo>
                  <a:cubicBezTo>
                    <a:pt x="611" y="430"/>
                    <a:pt x="359" y="783"/>
                    <a:pt x="90" y="1125"/>
                  </a:cubicBezTo>
                  <a:cubicBezTo>
                    <a:pt x="0" y="1241"/>
                    <a:pt x="70" y="1437"/>
                    <a:pt x="137" y="1543"/>
                  </a:cubicBezTo>
                  <a:cubicBezTo>
                    <a:pt x="177" y="1606"/>
                    <a:pt x="292" y="1748"/>
                    <a:pt x="395" y="1748"/>
                  </a:cubicBezTo>
                  <a:cubicBezTo>
                    <a:pt x="417" y="1748"/>
                    <a:pt x="439" y="1742"/>
                    <a:pt x="459" y="1726"/>
                  </a:cubicBezTo>
                  <a:cubicBezTo>
                    <a:pt x="475" y="1717"/>
                    <a:pt x="488" y="1703"/>
                    <a:pt x="502" y="1689"/>
                  </a:cubicBezTo>
                  <a:lnTo>
                    <a:pt x="505" y="1686"/>
                  </a:lnTo>
                  <a:cubicBezTo>
                    <a:pt x="644" y="1570"/>
                    <a:pt x="741" y="1441"/>
                    <a:pt x="817" y="1271"/>
                  </a:cubicBezTo>
                  <a:cubicBezTo>
                    <a:pt x="821" y="1268"/>
                    <a:pt x="821" y="1264"/>
                    <a:pt x="821" y="1264"/>
                  </a:cubicBezTo>
                  <a:cubicBezTo>
                    <a:pt x="970" y="1056"/>
                    <a:pt x="1116" y="843"/>
                    <a:pt x="1246" y="620"/>
                  </a:cubicBezTo>
                  <a:cubicBezTo>
                    <a:pt x="1333" y="477"/>
                    <a:pt x="1266" y="288"/>
                    <a:pt x="1173" y="162"/>
                  </a:cubicBezTo>
                  <a:cubicBezTo>
                    <a:pt x="1134" y="108"/>
                    <a:pt x="1017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1"/>
            <p:cNvSpPr/>
            <p:nvPr/>
          </p:nvSpPr>
          <p:spPr>
            <a:xfrm rot="353869" flipH="1">
              <a:off x="5594514" y="2336618"/>
              <a:ext cx="60971" cy="84444"/>
            </a:xfrm>
            <a:custGeom>
              <a:avLst/>
              <a:gdLst/>
              <a:ahLst/>
              <a:cxnLst/>
              <a:rect l="l" t="t" r="r" b="b"/>
              <a:pathLst>
                <a:path w="1478" h="2047" extrusionOk="0">
                  <a:moveTo>
                    <a:pt x="1052" y="0"/>
                  </a:moveTo>
                  <a:cubicBezTo>
                    <a:pt x="1033" y="0"/>
                    <a:pt x="1017" y="8"/>
                    <a:pt x="1005" y="27"/>
                  </a:cubicBezTo>
                  <a:cubicBezTo>
                    <a:pt x="703" y="495"/>
                    <a:pt x="401" y="967"/>
                    <a:pt x="95" y="1435"/>
                  </a:cubicBezTo>
                  <a:cubicBezTo>
                    <a:pt x="1" y="1579"/>
                    <a:pt x="290" y="2047"/>
                    <a:pt x="428" y="2047"/>
                  </a:cubicBezTo>
                  <a:cubicBezTo>
                    <a:pt x="446" y="2047"/>
                    <a:pt x="462" y="2038"/>
                    <a:pt x="473" y="2020"/>
                  </a:cubicBezTo>
                  <a:lnTo>
                    <a:pt x="1384" y="611"/>
                  </a:lnTo>
                  <a:cubicBezTo>
                    <a:pt x="1477" y="465"/>
                    <a:pt x="1191" y="0"/>
                    <a:pt x="1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1"/>
            <p:cNvSpPr/>
            <p:nvPr/>
          </p:nvSpPr>
          <p:spPr>
            <a:xfrm rot="353869" flipH="1">
              <a:off x="5443802" y="2194387"/>
              <a:ext cx="47606" cy="65592"/>
            </a:xfrm>
            <a:custGeom>
              <a:avLst/>
              <a:gdLst/>
              <a:ahLst/>
              <a:cxnLst/>
              <a:rect l="l" t="t" r="r" b="b"/>
              <a:pathLst>
                <a:path w="1154" h="1590" extrusionOk="0">
                  <a:moveTo>
                    <a:pt x="733" y="0"/>
                  </a:moveTo>
                  <a:cubicBezTo>
                    <a:pt x="723" y="0"/>
                    <a:pt x="716" y="4"/>
                    <a:pt x="710" y="13"/>
                  </a:cubicBezTo>
                  <a:cubicBezTo>
                    <a:pt x="587" y="202"/>
                    <a:pt x="467" y="392"/>
                    <a:pt x="344" y="577"/>
                  </a:cubicBezTo>
                  <a:cubicBezTo>
                    <a:pt x="258" y="714"/>
                    <a:pt x="168" y="850"/>
                    <a:pt x="82" y="986"/>
                  </a:cubicBezTo>
                  <a:cubicBezTo>
                    <a:pt x="0" y="1114"/>
                    <a:pt x="314" y="1590"/>
                    <a:pt x="418" y="1590"/>
                  </a:cubicBezTo>
                  <a:cubicBezTo>
                    <a:pt x="427" y="1590"/>
                    <a:pt x="435" y="1586"/>
                    <a:pt x="441" y="1577"/>
                  </a:cubicBezTo>
                  <a:lnTo>
                    <a:pt x="1072" y="608"/>
                  </a:lnTo>
                  <a:cubicBezTo>
                    <a:pt x="1154" y="480"/>
                    <a:pt x="837" y="0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lide1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4011910"/>
            <a:ext cx="360040" cy="36004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55526"/>
            <a:ext cx="2448272" cy="1296144"/>
          </a:xfrm>
        </p:spPr>
        <p:txBody>
          <a:bodyPr/>
          <a:lstStyle/>
          <a:p>
            <a:r>
              <a:rPr lang="en-US" dirty="0" err="1"/>
              <a:t>Bentuk-bentuk</a:t>
            </a:r>
            <a:r>
              <a:rPr lang="en-US" dirty="0"/>
              <a:t> </a:t>
            </a:r>
            <a:r>
              <a:rPr lang="en-US" dirty="0" err="1"/>
              <a:t>Karya</a:t>
            </a:r>
            <a:r>
              <a:rPr lang="en-US" dirty="0"/>
              <a:t> Audio-Visual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96163909"/>
              </p:ext>
            </p:extLst>
          </p:nvPr>
        </p:nvGraphicFramePr>
        <p:xfrm>
          <a:off x="2627784" y="1203598"/>
          <a:ext cx="482453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Google Shape;2407;p64"/>
          <p:cNvGrpSpPr/>
          <p:nvPr/>
        </p:nvGrpSpPr>
        <p:grpSpPr>
          <a:xfrm>
            <a:off x="7380312" y="2981276"/>
            <a:ext cx="1270764" cy="1677559"/>
            <a:chOff x="4602125" y="3395200"/>
            <a:chExt cx="811575" cy="1071375"/>
          </a:xfrm>
        </p:grpSpPr>
        <p:sp>
          <p:nvSpPr>
            <p:cNvPr id="5" name="Google Shape;2408;p64"/>
            <p:cNvSpPr/>
            <p:nvPr/>
          </p:nvSpPr>
          <p:spPr>
            <a:xfrm>
              <a:off x="4741250" y="3674550"/>
              <a:ext cx="221975" cy="187600"/>
            </a:xfrm>
            <a:custGeom>
              <a:avLst/>
              <a:gdLst/>
              <a:ahLst/>
              <a:cxnLst/>
              <a:rect l="l" t="t" r="r" b="b"/>
              <a:pathLst>
                <a:path w="8879" h="7504" extrusionOk="0">
                  <a:moveTo>
                    <a:pt x="7842" y="1"/>
                  </a:moveTo>
                  <a:cubicBezTo>
                    <a:pt x="7056" y="1"/>
                    <a:pt x="6338" y="990"/>
                    <a:pt x="6338" y="990"/>
                  </a:cubicBezTo>
                  <a:cubicBezTo>
                    <a:pt x="6338" y="990"/>
                    <a:pt x="5568" y="5024"/>
                    <a:pt x="4237" y="5024"/>
                  </a:cubicBezTo>
                  <a:cubicBezTo>
                    <a:pt x="4186" y="5024"/>
                    <a:pt x="4135" y="5018"/>
                    <a:pt x="4083" y="5006"/>
                  </a:cubicBezTo>
                  <a:cubicBezTo>
                    <a:pt x="3410" y="4849"/>
                    <a:pt x="1851" y="3172"/>
                    <a:pt x="974" y="1827"/>
                  </a:cubicBezTo>
                  <a:lnTo>
                    <a:pt x="1" y="2095"/>
                  </a:lnTo>
                  <a:cubicBezTo>
                    <a:pt x="41" y="3413"/>
                    <a:pt x="1014" y="4933"/>
                    <a:pt x="1500" y="5518"/>
                  </a:cubicBezTo>
                  <a:cubicBezTo>
                    <a:pt x="2383" y="6583"/>
                    <a:pt x="3405" y="7504"/>
                    <a:pt x="4492" y="7504"/>
                  </a:cubicBezTo>
                  <a:cubicBezTo>
                    <a:pt x="5710" y="7504"/>
                    <a:pt x="7011" y="6347"/>
                    <a:pt x="8293" y="2941"/>
                  </a:cubicBezTo>
                  <a:cubicBezTo>
                    <a:pt x="8862" y="1432"/>
                    <a:pt x="8878" y="572"/>
                    <a:pt x="8443" y="224"/>
                  </a:cubicBezTo>
                  <a:cubicBezTo>
                    <a:pt x="8245" y="65"/>
                    <a:pt x="8041" y="1"/>
                    <a:pt x="7842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09;p64"/>
            <p:cNvSpPr/>
            <p:nvPr/>
          </p:nvSpPr>
          <p:spPr>
            <a:xfrm>
              <a:off x="4849575" y="3845125"/>
              <a:ext cx="43025" cy="18000"/>
            </a:xfrm>
            <a:custGeom>
              <a:avLst/>
              <a:gdLst/>
              <a:ahLst/>
              <a:cxnLst/>
              <a:rect l="l" t="t" r="r" b="b"/>
              <a:pathLst>
                <a:path w="1721" h="720" extrusionOk="0">
                  <a:moveTo>
                    <a:pt x="1718" y="0"/>
                  </a:moveTo>
                  <a:cubicBezTo>
                    <a:pt x="1644" y="64"/>
                    <a:pt x="1574" y="124"/>
                    <a:pt x="1503" y="178"/>
                  </a:cubicBezTo>
                  <a:cubicBezTo>
                    <a:pt x="1577" y="127"/>
                    <a:pt x="1651" y="70"/>
                    <a:pt x="1721" y="10"/>
                  </a:cubicBezTo>
                  <a:cubicBezTo>
                    <a:pt x="1721" y="7"/>
                    <a:pt x="1718" y="4"/>
                    <a:pt x="1718" y="0"/>
                  </a:cubicBezTo>
                  <a:close/>
                  <a:moveTo>
                    <a:pt x="650" y="616"/>
                  </a:moveTo>
                  <a:lnTo>
                    <a:pt x="650" y="616"/>
                  </a:lnTo>
                  <a:cubicBezTo>
                    <a:pt x="487" y="660"/>
                    <a:pt x="322" y="680"/>
                    <a:pt x="158" y="680"/>
                  </a:cubicBezTo>
                  <a:cubicBezTo>
                    <a:pt x="108" y="680"/>
                    <a:pt x="54" y="680"/>
                    <a:pt x="1" y="673"/>
                  </a:cubicBezTo>
                  <a:lnTo>
                    <a:pt x="1" y="673"/>
                  </a:lnTo>
                  <a:cubicBezTo>
                    <a:pt x="5" y="680"/>
                    <a:pt x="8" y="686"/>
                    <a:pt x="8" y="693"/>
                  </a:cubicBezTo>
                  <a:cubicBezTo>
                    <a:pt x="11" y="703"/>
                    <a:pt x="14" y="709"/>
                    <a:pt x="18" y="720"/>
                  </a:cubicBezTo>
                  <a:cubicBezTo>
                    <a:pt x="226" y="716"/>
                    <a:pt x="436" y="683"/>
                    <a:pt x="650" y="616"/>
                  </a:cubicBezTo>
                  <a:close/>
                </a:path>
              </a:pathLst>
            </a:custGeom>
            <a:solidFill>
              <a:srgbClr val="7F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10;p64"/>
            <p:cNvSpPr/>
            <p:nvPr/>
          </p:nvSpPr>
          <p:spPr>
            <a:xfrm>
              <a:off x="4847750" y="3839350"/>
              <a:ext cx="44775" cy="22775"/>
            </a:xfrm>
            <a:custGeom>
              <a:avLst/>
              <a:gdLst/>
              <a:ahLst/>
              <a:cxnLst/>
              <a:rect l="l" t="t" r="r" b="b"/>
              <a:pathLst>
                <a:path w="1791" h="911" extrusionOk="0">
                  <a:moveTo>
                    <a:pt x="1238" y="0"/>
                  </a:moveTo>
                  <a:cubicBezTo>
                    <a:pt x="1094" y="0"/>
                    <a:pt x="937" y="27"/>
                    <a:pt x="780" y="80"/>
                  </a:cubicBezTo>
                  <a:cubicBezTo>
                    <a:pt x="308" y="248"/>
                    <a:pt x="1" y="613"/>
                    <a:pt x="74" y="904"/>
                  </a:cubicBezTo>
                  <a:cubicBezTo>
                    <a:pt x="127" y="911"/>
                    <a:pt x="181" y="911"/>
                    <a:pt x="231" y="911"/>
                  </a:cubicBezTo>
                  <a:cubicBezTo>
                    <a:pt x="395" y="911"/>
                    <a:pt x="560" y="891"/>
                    <a:pt x="723" y="847"/>
                  </a:cubicBezTo>
                  <a:cubicBezTo>
                    <a:pt x="1004" y="760"/>
                    <a:pt x="1289" y="616"/>
                    <a:pt x="1576" y="409"/>
                  </a:cubicBezTo>
                  <a:cubicBezTo>
                    <a:pt x="1647" y="355"/>
                    <a:pt x="1717" y="295"/>
                    <a:pt x="1791" y="231"/>
                  </a:cubicBezTo>
                  <a:cubicBezTo>
                    <a:pt x="1694" y="80"/>
                    <a:pt x="1490" y="0"/>
                    <a:pt x="1238" y="0"/>
                  </a:cubicBez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11;p64"/>
            <p:cNvSpPr/>
            <p:nvPr/>
          </p:nvSpPr>
          <p:spPr>
            <a:xfrm>
              <a:off x="5137950" y="4417000"/>
              <a:ext cx="124925" cy="49575"/>
            </a:xfrm>
            <a:custGeom>
              <a:avLst/>
              <a:gdLst/>
              <a:ahLst/>
              <a:cxnLst/>
              <a:rect l="l" t="t" r="r" b="b"/>
              <a:pathLst>
                <a:path w="4997" h="1983" extrusionOk="0">
                  <a:moveTo>
                    <a:pt x="4736" y="0"/>
                  </a:moveTo>
                  <a:lnTo>
                    <a:pt x="2620" y="167"/>
                  </a:lnTo>
                  <a:lnTo>
                    <a:pt x="1449" y="1208"/>
                  </a:lnTo>
                  <a:cubicBezTo>
                    <a:pt x="1449" y="1208"/>
                    <a:pt x="282" y="1610"/>
                    <a:pt x="1" y="1981"/>
                  </a:cubicBezTo>
                  <a:cubicBezTo>
                    <a:pt x="90" y="1982"/>
                    <a:pt x="177" y="1983"/>
                    <a:pt x="261" y="1983"/>
                  </a:cubicBezTo>
                  <a:cubicBezTo>
                    <a:pt x="1323" y="1983"/>
                    <a:pt x="1933" y="1908"/>
                    <a:pt x="2898" y="1787"/>
                  </a:cubicBezTo>
                  <a:cubicBezTo>
                    <a:pt x="3993" y="1650"/>
                    <a:pt x="4997" y="1288"/>
                    <a:pt x="4997" y="1288"/>
                  </a:cubicBezTo>
                  <a:lnTo>
                    <a:pt x="47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12;p64"/>
            <p:cNvSpPr/>
            <p:nvPr/>
          </p:nvSpPr>
          <p:spPr>
            <a:xfrm>
              <a:off x="4949875" y="3828225"/>
              <a:ext cx="308475" cy="593925"/>
            </a:xfrm>
            <a:custGeom>
              <a:avLst/>
              <a:gdLst/>
              <a:ahLst/>
              <a:cxnLst/>
              <a:rect l="l" t="t" r="r" b="b"/>
              <a:pathLst>
                <a:path w="12339" h="23757" extrusionOk="0">
                  <a:moveTo>
                    <a:pt x="7107" y="1"/>
                  </a:moveTo>
                  <a:cubicBezTo>
                    <a:pt x="5914" y="1"/>
                    <a:pt x="4127" y="1058"/>
                    <a:pt x="4127" y="1058"/>
                  </a:cubicBezTo>
                  <a:lnTo>
                    <a:pt x="4094" y="1058"/>
                  </a:lnTo>
                  <a:cubicBezTo>
                    <a:pt x="4094" y="1058"/>
                    <a:pt x="2730" y="316"/>
                    <a:pt x="1641" y="316"/>
                  </a:cubicBezTo>
                  <a:cubicBezTo>
                    <a:pt x="945" y="316"/>
                    <a:pt x="361" y="619"/>
                    <a:pt x="316" y="1610"/>
                  </a:cubicBezTo>
                  <a:cubicBezTo>
                    <a:pt x="229" y="3424"/>
                    <a:pt x="262" y="4598"/>
                    <a:pt x="64" y="5983"/>
                  </a:cubicBezTo>
                  <a:cubicBezTo>
                    <a:pt x="44" y="6141"/>
                    <a:pt x="21" y="6298"/>
                    <a:pt x="1" y="6455"/>
                  </a:cubicBezTo>
                  <a:lnTo>
                    <a:pt x="3869" y="6428"/>
                  </a:lnTo>
                  <a:lnTo>
                    <a:pt x="4512" y="6465"/>
                  </a:lnTo>
                  <a:cubicBezTo>
                    <a:pt x="5000" y="11505"/>
                    <a:pt x="5191" y="13777"/>
                    <a:pt x="5395" y="15142"/>
                  </a:cubicBezTo>
                  <a:cubicBezTo>
                    <a:pt x="5750" y="17551"/>
                    <a:pt x="9461" y="23685"/>
                    <a:pt x="9461" y="23685"/>
                  </a:cubicBezTo>
                  <a:cubicBezTo>
                    <a:pt x="9461" y="23685"/>
                    <a:pt x="9834" y="23757"/>
                    <a:pt x="10393" y="23757"/>
                  </a:cubicBezTo>
                  <a:cubicBezTo>
                    <a:pt x="10926" y="23757"/>
                    <a:pt x="11628" y="23692"/>
                    <a:pt x="12339" y="23437"/>
                  </a:cubicBezTo>
                  <a:cubicBezTo>
                    <a:pt x="12339" y="23437"/>
                    <a:pt x="9434" y="15162"/>
                    <a:pt x="9284" y="13977"/>
                  </a:cubicBezTo>
                  <a:cubicBezTo>
                    <a:pt x="9053" y="12181"/>
                    <a:pt x="8376" y="4939"/>
                    <a:pt x="8333" y="4414"/>
                  </a:cubicBezTo>
                  <a:cubicBezTo>
                    <a:pt x="8293" y="3892"/>
                    <a:pt x="8307" y="3367"/>
                    <a:pt x="8149" y="937"/>
                  </a:cubicBezTo>
                  <a:cubicBezTo>
                    <a:pt x="8104" y="238"/>
                    <a:pt x="7672" y="1"/>
                    <a:pt x="7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13;p64"/>
            <p:cNvSpPr/>
            <p:nvPr/>
          </p:nvSpPr>
          <p:spPr>
            <a:xfrm>
              <a:off x="4693325" y="3955125"/>
              <a:ext cx="365350" cy="389450"/>
            </a:xfrm>
            <a:custGeom>
              <a:avLst/>
              <a:gdLst/>
              <a:ahLst/>
              <a:cxnLst/>
              <a:rect l="l" t="t" r="r" b="b"/>
              <a:pathLst>
                <a:path w="14614" h="15578" extrusionOk="0">
                  <a:moveTo>
                    <a:pt x="10547" y="1"/>
                  </a:moveTo>
                  <a:cubicBezTo>
                    <a:pt x="8283" y="2554"/>
                    <a:pt x="5974" y="5335"/>
                    <a:pt x="5077" y="6469"/>
                  </a:cubicBezTo>
                  <a:cubicBezTo>
                    <a:pt x="3588" y="8353"/>
                    <a:pt x="0" y="13978"/>
                    <a:pt x="0" y="13978"/>
                  </a:cubicBezTo>
                  <a:cubicBezTo>
                    <a:pt x="0" y="13978"/>
                    <a:pt x="994" y="14968"/>
                    <a:pt x="2239" y="15578"/>
                  </a:cubicBezTo>
                  <a:cubicBezTo>
                    <a:pt x="2239" y="15578"/>
                    <a:pt x="6258" y="9959"/>
                    <a:pt x="7382" y="8811"/>
                  </a:cubicBezTo>
                  <a:cubicBezTo>
                    <a:pt x="7894" y="8286"/>
                    <a:pt x="11812" y="4210"/>
                    <a:pt x="14613" y="1131"/>
                  </a:cubicBezTo>
                  <a:lnTo>
                    <a:pt x="105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14;p64"/>
            <p:cNvSpPr/>
            <p:nvPr/>
          </p:nvSpPr>
          <p:spPr>
            <a:xfrm>
              <a:off x="5021500" y="3877750"/>
              <a:ext cx="8775" cy="75225"/>
            </a:xfrm>
            <a:custGeom>
              <a:avLst/>
              <a:gdLst/>
              <a:ahLst/>
              <a:cxnLst/>
              <a:rect l="l" t="t" r="r" b="b"/>
              <a:pathLst>
                <a:path w="351" h="3009" extrusionOk="0">
                  <a:moveTo>
                    <a:pt x="143" y="0"/>
                  </a:moveTo>
                  <a:cubicBezTo>
                    <a:pt x="122" y="0"/>
                    <a:pt x="99" y="14"/>
                    <a:pt x="98" y="41"/>
                  </a:cubicBezTo>
                  <a:cubicBezTo>
                    <a:pt x="1" y="1021"/>
                    <a:pt x="54" y="2015"/>
                    <a:pt x="258" y="2978"/>
                  </a:cubicBezTo>
                  <a:cubicBezTo>
                    <a:pt x="264" y="3000"/>
                    <a:pt x="280" y="3009"/>
                    <a:pt x="297" y="3009"/>
                  </a:cubicBezTo>
                  <a:cubicBezTo>
                    <a:pt x="323" y="3009"/>
                    <a:pt x="350" y="2987"/>
                    <a:pt x="342" y="2955"/>
                  </a:cubicBezTo>
                  <a:cubicBezTo>
                    <a:pt x="141" y="1998"/>
                    <a:pt x="87" y="1014"/>
                    <a:pt x="181" y="41"/>
                  </a:cubicBezTo>
                  <a:cubicBezTo>
                    <a:pt x="185" y="14"/>
                    <a:pt x="164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15;p64"/>
            <p:cNvSpPr/>
            <p:nvPr/>
          </p:nvSpPr>
          <p:spPr>
            <a:xfrm>
              <a:off x="5030675" y="3983400"/>
              <a:ext cx="36875" cy="7575"/>
            </a:xfrm>
            <a:custGeom>
              <a:avLst/>
              <a:gdLst/>
              <a:ahLst/>
              <a:cxnLst/>
              <a:rect l="l" t="t" r="r" b="b"/>
              <a:pathLst>
                <a:path w="1475" h="303" extrusionOk="0">
                  <a:moveTo>
                    <a:pt x="54" y="0"/>
                  </a:moveTo>
                  <a:cubicBezTo>
                    <a:pt x="14" y="0"/>
                    <a:pt x="1" y="70"/>
                    <a:pt x="49" y="88"/>
                  </a:cubicBezTo>
                  <a:cubicBezTo>
                    <a:pt x="401" y="230"/>
                    <a:pt x="781" y="303"/>
                    <a:pt x="1162" y="303"/>
                  </a:cubicBezTo>
                  <a:cubicBezTo>
                    <a:pt x="1247" y="303"/>
                    <a:pt x="1333" y="299"/>
                    <a:pt x="1417" y="292"/>
                  </a:cubicBezTo>
                  <a:cubicBezTo>
                    <a:pt x="1469" y="285"/>
                    <a:pt x="1474" y="204"/>
                    <a:pt x="1420" y="204"/>
                  </a:cubicBezTo>
                  <a:cubicBezTo>
                    <a:pt x="1419" y="204"/>
                    <a:pt x="1418" y="204"/>
                    <a:pt x="1417" y="204"/>
                  </a:cubicBezTo>
                  <a:cubicBezTo>
                    <a:pt x="1331" y="212"/>
                    <a:pt x="1245" y="216"/>
                    <a:pt x="1159" y="216"/>
                  </a:cubicBezTo>
                  <a:cubicBezTo>
                    <a:pt x="786" y="216"/>
                    <a:pt x="417" y="145"/>
                    <a:pt x="69" y="4"/>
                  </a:cubicBezTo>
                  <a:cubicBezTo>
                    <a:pt x="64" y="1"/>
                    <a:pt x="59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16;p64"/>
            <p:cNvSpPr/>
            <p:nvPr/>
          </p:nvSpPr>
          <p:spPr>
            <a:xfrm>
              <a:off x="4803150" y="4114400"/>
              <a:ext cx="61775" cy="62850"/>
            </a:xfrm>
            <a:custGeom>
              <a:avLst/>
              <a:gdLst/>
              <a:ahLst/>
              <a:cxnLst/>
              <a:rect l="l" t="t" r="r" b="b"/>
              <a:pathLst>
                <a:path w="2471" h="2514" extrusionOk="0">
                  <a:moveTo>
                    <a:pt x="1791" y="1"/>
                  </a:moveTo>
                  <a:cubicBezTo>
                    <a:pt x="1423" y="1"/>
                    <a:pt x="951" y="289"/>
                    <a:pt x="586" y="767"/>
                  </a:cubicBezTo>
                  <a:cubicBezTo>
                    <a:pt x="104" y="1406"/>
                    <a:pt x="1" y="2142"/>
                    <a:pt x="359" y="2413"/>
                  </a:cubicBezTo>
                  <a:cubicBezTo>
                    <a:pt x="449" y="2484"/>
                    <a:pt x="560" y="2513"/>
                    <a:pt x="680" y="2513"/>
                  </a:cubicBezTo>
                  <a:cubicBezTo>
                    <a:pt x="1045" y="2513"/>
                    <a:pt x="1520" y="2226"/>
                    <a:pt x="1882" y="1747"/>
                  </a:cubicBezTo>
                  <a:cubicBezTo>
                    <a:pt x="2367" y="1112"/>
                    <a:pt x="2470" y="372"/>
                    <a:pt x="2112" y="101"/>
                  </a:cubicBezTo>
                  <a:cubicBezTo>
                    <a:pt x="2022" y="34"/>
                    <a:pt x="1911" y="1"/>
                    <a:pt x="17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17;p64"/>
            <p:cNvSpPr/>
            <p:nvPr/>
          </p:nvSpPr>
          <p:spPr>
            <a:xfrm>
              <a:off x="5095525" y="4180575"/>
              <a:ext cx="50325" cy="70650"/>
            </a:xfrm>
            <a:custGeom>
              <a:avLst/>
              <a:gdLst/>
              <a:ahLst/>
              <a:cxnLst/>
              <a:rect l="l" t="t" r="r" b="b"/>
              <a:pathLst>
                <a:path w="2013" h="2826" extrusionOk="0">
                  <a:moveTo>
                    <a:pt x="734" y="1"/>
                  </a:moveTo>
                  <a:cubicBezTo>
                    <a:pt x="687" y="1"/>
                    <a:pt x="643" y="7"/>
                    <a:pt x="600" y="17"/>
                  </a:cubicBezTo>
                  <a:cubicBezTo>
                    <a:pt x="169" y="144"/>
                    <a:pt x="1" y="870"/>
                    <a:pt x="226" y="1641"/>
                  </a:cubicBezTo>
                  <a:cubicBezTo>
                    <a:pt x="430" y="2333"/>
                    <a:pt x="878" y="2825"/>
                    <a:pt x="1282" y="2825"/>
                  </a:cubicBezTo>
                  <a:cubicBezTo>
                    <a:pt x="1326" y="2825"/>
                    <a:pt x="1370" y="2818"/>
                    <a:pt x="1413" y="2805"/>
                  </a:cubicBezTo>
                  <a:cubicBezTo>
                    <a:pt x="1845" y="2681"/>
                    <a:pt x="2012" y="1955"/>
                    <a:pt x="1788" y="1185"/>
                  </a:cubicBezTo>
                  <a:cubicBezTo>
                    <a:pt x="1584" y="493"/>
                    <a:pt x="1135" y="1"/>
                    <a:pt x="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18;p64"/>
            <p:cNvSpPr/>
            <p:nvPr/>
          </p:nvSpPr>
          <p:spPr>
            <a:xfrm>
              <a:off x="5177025" y="4391825"/>
              <a:ext cx="83500" cy="42725"/>
            </a:xfrm>
            <a:custGeom>
              <a:avLst/>
              <a:gdLst/>
              <a:ahLst/>
              <a:cxnLst/>
              <a:rect l="l" t="t" r="r" b="b"/>
              <a:pathLst>
                <a:path w="3340" h="1709" extrusionOk="0">
                  <a:moveTo>
                    <a:pt x="3112" y="0"/>
                  </a:moveTo>
                  <a:cubicBezTo>
                    <a:pt x="3112" y="0"/>
                    <a:pt x="1770" y="373"/>
                    <a:pt x="407" y="373"/>
                  </a:cubicBezTo>
                  <a:cubicBezTo>
                    <a:pt x="271" y="373"/>
                    <a:pt x="135" y="370"/>
                    <a:pt x="0" y="361"/>
                  </a:cubicBezTo>
                  <a:lnTo>
                    <a:pt x="0" y="361"/>
                  </a:lnTo>
                  <a:lnTo>
                    <a:pt x="318" y="1670"/>
                  </a:lnTo>
                  <a:cubicBezTo>
                    <a:pt x="318" y="1670"/>
                    <a:pt x="644" y="1708"/>
                    <a:pt x="1106" y="1708"/>
                  </a:cubicBezTo>
                  <a:cubicBezTo>
                    <a:pt x="1758" y="1708"/>
                    <a:pt x="2680" y="1632"/>
                    <a:pt x="3340" y="1262"/>
                  </a:cubicBezTo>
                  <a:lnTo>
                    <a:pt x="3112" y="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19;p64"/>
            <p:cNvSpPr/>
            <p:nvPr/>
          </p:nvSpPr>
          <p:spPr>
            <a:xfrm>
              <a:off x="4612425" y="4313775"/>
              <a:ext cx="130175" cy="72275"/>
            </a:xfrm>
            <a:custGeom>
              <a:avLst/>
              <a:gdLst/>
              <a:ahLst/>
              <a:cxnLst/>
              <a:rect l="l" t="t" r="r" b="b"/>
              <a:pathLst>
                <a:path w="5207" h="2891" extrusionOk="0">
                  <a:moveTo>
                    <a:pt x="199" y="0"/>
                  </a:moveTo>
                  <a:cubicBezTo>
                    <a:pt x="125" y="0"/>
                    <a:pt x="57" y="5"/>
                    <a:pt x="0" y="16"/>
                  </a:cubicBezTo>
                  <a:cubicBezTo>
                    <a:pt x="914" y="873"/>
                    <a:pt x="1620" y="1201"/>
                    <a:pt x="2476" y="1780"/>
                  </a:cubicBezTo>
                  <a:cubicBezTo>
                    <a:pt x="3373" y="2382"/>
                    <a:pt x="4441" y="2891"/>
                    <a:pt x="4441" y="2891"/>
                  </a:cubicBezTo>
                  <a:lnTo>
                    <a:pt x="5207" y="1670"/>
                  </a:lnTo>
                  <a:lnTo>
                    <a:pt x="3410" y="294"/>
                  </a:lnTo>
                  <a:lnTo>
                    <a:pt x="1741" y="288"/>
                  </a:lnTo>
                  <a:cubicBezTo>
                    <a:pt x="1741" y="288"/>
                    <a:pt x="763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20;p64"/>
            <p:cNvSpPr/>
            <p:nvPr/>
          </p:nvSpPr>
          <p:spPr>
            <a:xfrm>
              <a:off x="4680600" y="4290575"/>
              <a:ext cx="75900" cy="73725"/>
            </a:xfrm>
            <a:custGeom>
              <a:avLst/>
              <a:gdLst/>
              <a:ahLst/>
              <a:cxnLst/>
              <a:rect l="l" t="t" r="r" b="b"/>
              <a:pathLst>
                <a:path w="3036" h="2949" extrusionOk="0">
                  <a:moveTo>
                    <a:pt x="640" y="1"/>
                  </a:moveTo>
                  <a:lnTo>
                    <a:pt x="1" y="1185"/>
                  </a:lnTo>
                  <a:cubicBezTo>
                    <a:pt x="1" y="1185"/>
                    <a:pt x="884" y="2273"/>
                    <a:pt x="2387" y="2949"/>
                  </a:cubicBezTo>
                  <a:lnTo>
                    <a:pt x="3036" y="1972"/>
                  </a:lnTo>
                  <a:cubicBezTo>
                    <a:pt x="3036" y="1972"/>
                    <a:pt x="1687" y="1062"/>
                    <a:pt x="640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21;p64"/>
            <p:cNvSpPr/>
            <p:nvPr/>
          </p:nvSpPr>
          <p:spPr>
            <a:xfrm>
              <a:off x="5177025" y="4391825"/>
              <a:ext cx="83500" cy="42675"/>
            </a:xfrm>
            <a:custGeom>
              <a:avLst/>
              <a:gdLst/>
              <a:ahLst/>
              <a:cxnLst/>
              <a:rect l="l" t="t" r="r" b="b"/>
              <a:pathLst>
                <a:path w="3340" h="1707" extrusionOk="0">
                  <a:moveTo>
                    <a:pt x="3112" y="0"/>
                  </a:moveTo>
                  <a:cubicBezTo>
                    <a:pt x="3112" y="0"/>
                    <a:pt x="3055" y="17"/>
                    <a:pt x="2955" y="40"/>
                  </a:cubicBezTo>
                  <a:cubicBezTo>
                    <a:pt x="2560" y="137"/>
                    <a:pt x="1489" y="371"/>
                    <a:pt x="408" y="371"/>
                  </a:cubicBezTo>
                  <a:cubicBezTo>
                    <a:pt x="271" y="371"/>
                    <a:pt x="138" y="368"/>
                    <a:pt x="0" y="361"/>
                  </a:cubicBezTo>
                  <a:lnTo>
                    <a:pt x="0" y="361"/>
                  </a:lnTo>
                  <a:lnTo>
                    <a:pt x="318" y="1670"/>
                  </a:lnTo>
                  <a:cubicBezTo>
                    <a:pt x="318" y="1670"/>
                    <a:pt x="646" y="1707"/>
                    <a:pt x="1111" y="1707"/>
                  </a:cubicBezTo>
                  <a:cubicBezTo>
                    <a:pt x="1764" y="1707"/>
                    <a:pt x="2680" y="1629"/>
                    <a:pt x="3340" y="1262"/>
                  </a:cubicBezTo>
                  <a:lnTo>
                    <a:pt x="31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22;p64"/>
            <p:cNvSpPr/>
            <p:nvPr/>
          </p:nvSpPr>
          <p:spPr>
            <a:xfrm>
              <a:off x="4680600" y="4290575"/>
              <a:ext cx="75900" cy="73725"/>
            </a:xfrm>
            <a:custGeom>
              <a:avLst/>
              <a:gdLst/>
              <a:ahLst/>
              <a:cxnLst/>
              <a:rect l="l" t="t" r="r" b="b"/>
              <a:pathLst>
                <a:path w="3036" h="2949" extrusionOk="0">
                  <a:moveTo>
                    <a:pt x="640" y="1"/>
                  </a:moveTo>
                  <a:lnTo>
                    <a:pt x="1" y="1185"/>
                  </a:lnTo>
                  <a:cubicBezTo>
                    <a:pt x="1" y="1185"/>
                    <a:pt x="884" y="2273"/>
                    <a:pt x="2387" y="2949"/>
                  </a:cubicBezTo>
                  <a:lnTo>
                    <a:pt x="3036" y="1972"/>
                  </a:lnTo>
                  <a:cubicBezTo>
                    <a:pt x="3036" y="1972"/>
                    <a:pt x="3002" y="1945"/>
                    <a:pt x="2935" y="1902"/>
                  </a:cubicBezTo>
                  <a:cubicBezTo>
                    <a:pt x="2617" y="1681"/>
                    <a:pt x="1627" y="968"/>
                    <a:pt x="777" y="138"/>
                  </a:cubicBezTo>
                  <a:cubicBezTo>
                    <a:pt x="730" y="95"/>
                    <a:pt x="687" y="48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23;p64"/>
            <p:cNvSpPr/>
            <p:nvPr/>
          </p:nvSpPr>
          <p:spPr>
            <a:xfrm>
              <a:off x="4922450" y="3582625"/>
              <a:ext cx="255250" cy="347825"/>
            </a:xfrm>
            <a:custGeom>
              <a:avLst/>
              <a:gdLst/>
              <a:ahLst/>
              <a:cxnLst/>
              <a:rect l="l" t="t" r="r" b="b"/>
              <a:pathLst>
                <a:path w="10210" h="13913" extrusionOk="0">
                  <a:moveTo>
                    <a:pt x="7866" y="1"/>
                  </a:moveTo>
                  <a:cubicBezTo>
                    <a:pt x="7445" y="1"/>
                    <a:pt x="6905" y="69"/>
                    <a:pt x="6205" y="227"/>
                  </a:cubicBezTo>
                  <a:cubicBezTo>
                    <a:pt x="6205" y="227"/>
                    <a:pt x="5679" y="1659"/>
                    <a:pt x="4635" y="1666"/>
                  </a:cubicBezTo>
                  <a:cubicBezTo>
                    <a:pt x="3595" y="1659"/>
                    <a:pt x="3146" y="860"/>
                    <a:pt x="3146" y="860"/>
                  </a:cubicBezTo>
                  <a:cubicBezTo>
                    <a:pt x="1969" y="996"/>
                    <a:pt x="1603" y="967"/>
                    <a:pt x="690" y="1706"/>
                  </a:cubicBezTo>
                  <a:cubicBezTo>
                    <a:pt x="1" y="2607"/>
                    <a:pt x="1312" y="5381"/>
                    <a:pt x="1312" y="5381"/>
                  </a:cubicBezTo>
                  <a:lnTo>
                    <a:pt x="1095" y="13596"/>
                  </a:lnTo>
                  <a:cubicBezTo>
                    <a:pt x="1095" y="13596"/>
                    <a:pt x="2764" y="13866"/>
                    <a:pt x="5110" y="13910"/>
                  </a:cubicBezTo>
                  <a:cubicBezTo>
                    <a:pt x="5190" y="13912"/>
                    <a:pt x="5270" y="13913"/>
                    <a:pt x="5350" y="13913"/>
                  </a:cubicBezTo>
                  <a:cubicBezTo>
                    <a:pt x="7463" y="13913"/>
                    <a:pt x="9879" y="13384"/>
                    <a:pt x="9879" y="13384"/>
                  </a:cubicBezTo>
                  <a:lnTo>
                    <a:pt x="9192" y="7649"/>
                  </a:lnTo>
                  <a:lnTo>
                    <a:pt x="9447" y="3627"/>
                  </a:lnTo>
                  <a:cubicBezTo>
                    <a:pt x="9524" y="3446"/>
                    <a:pt x="10210" y="2215"/>
                    <a:pt x="9795" y="1940"/>
                  </a:cubicBezTo>
                  <a:cubicBezTo>
                    <a:pt x="9292" y="1200"/>
                    <a:pt x="9634" y="1"/>
                    <a:pt x="7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24;p64"/>
            <p:cNvSpPr/>
            <p:nvPr/>
          </p:nvSpPr>
          <p:spPr>
            <a:xfrm>
              <a:off x="4878450" y="3608850"/>
              <a:ext cx="112125" cy="169200"/>
            </a:xfrm>
            <a:custGeom>
              <a:avLst/>
              <a:gdLst/>
              <a:ahLst/>
              <a:cxnLst/>
              <a:rect l="l" t="t" r="r" b="b"/>
              <a:pathLst>
                <a:path w="4485" h="6768" extrusionOk="0">
                  <a:moveTo>
                    <a:pt x="3843" y="0"/>
                  </a:moveTo>
                  <a:cubicBezTo>
                    <a:pt x="3311" y="0"/>
                    <a:pt x="2610" y="363"/>
                    <a:pt x="2102" y="804"/>
                  </a:cubicBezTo>
                  <a:cubicBezTo>
                    <a:pt x="1469" y="1353"/>
                    <a:pt x="894" y="2755"/>
                    <a:pt x="1" y="4854"/>
                  </a:cubicBezTo>
                  <a:cubicBezTo>
                    <a:pt x="1232" y="6185"/>
                    <a:pt x="2741" y="6767"/>
                    <a:pt x="2741" y="6767"/>
                  </a:cubicBezTo>
                  <a:cubicBezTo>
                    <a:pt x="3463" y="5436"/>
                    <a:pt x="3842" y="2946"/>
                    <a:pt x="3986" y="2026"/>
                  </a:cubicBezTo>
                  <a:cubicBezTo>
                    <a:pt x="4002" y="1952"/>
                    <a:pt x="3990" y="1822"/>
                    <a:pt x="3993" y="1748"/>
                  </a:cubicBezTo>
                  <a:cubicBezTo>
                    <a:pt x="4002" y="1497"/>
                    <a:pt x="3956" y="1280"/>
                    <a:pt x="3845" y="1102"/>
                  </a:cubicBezTo>
                  <a:lnTo>
                    <a:pt x="3839" y="1102"/>
                  </a:lnTo>
                  <a:cubicBezTo>
                    <a:pt x="3822" y="1076"/>
                    <a:pt x="4484" y="329"/>
                    <a:pt x="4464" y="302"/>
                  </a:cubicBezTo>
                  <a:cubicBezTo>
                    <a:pt x="4328" y="90"/>
                    <a:pt x="4106" y="0"/>
                    <a:pt x="38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25;p64"/>
            <p:cNvSpPr/>
            <p:nvPr/>
          </p:nvSpPr>
          <p:spPr>
            <a:xfrm>
              <a:off x="4950975" y="3680975"/>
              <a:ext cx="3925" cy="90400"/>
            </a:xfrm>
            <a:custGeom>
              <a:avLst/>
              <a:gdLst/>
              <a:ahLst/>
              <a:cxnLst/>
              <a:rect l="l" t="t" r="r" b="b"/>
              <a:pathLst>
                <a:path w="157" h="3616" extrusionOk="0">
                  <a:moveTo>
                    <a:pt x="92" y="0"/>
                  </a:moveTo>
                  <a:cubicBezTo>
                    <a:pt x="73" y="0"/>
                    <a:pt x="53" y="13"/>
                    <a:pt x="51" y="38"/>
                  </a:cubicBezTo>
                  <a:cubicBezTo>
                    <a:pt x="8" y="476"/>
                    <a:pt x="0" y="914"/>
                    <a:pt x="0" y="1356"/>
                  </a:cubicBezTo>
                  <a:cubicBezTo>
                    <a:pt x="0" y="1851"/>
                    <a:pt x="11" y="2347"/>
                    <a:pt x="34" y="2845"/>
                  </a:cubicBezTo>
                  <a:cubicBezTo>
                    <a:pt x="44" y="3090"/>
                    <a:pt x="61" y="3334"/>
                    <a:pt x="77" y="3578"/>
                  </a:cubicBezTo>
                  <a:cubicBezTo>
                    <a:pt x="79" y="3603"/>
                    <a:pt x="99" y="3615"/>
                    <a:pt x="118" y="3615"/>
                  </a:cubicBezTo>
                  <a:cubicBezTo>
                    <a:pt x="138" y="3615"/>
                    <a:pt x="156" y="3603"/>
                    <a:pt x="155" y="3578"/>
                  </a:cubicBezTo>
                  <a:cubicBezTo>
                    <a:pt x="85" y="2631"/>
                    <a:pt x="57" y="1677"/>
                    <a:pt x="88" y="730"/>
                  </a:cubicBezTo>
                  <a:cubicBezTo>
                    <a:pt x="94" y="500"/>
                    <a:pt x="105" y="268"/>
                    <a:pt x="128" y="38"/>
                  </a:cubicBezTo>
                  <a:cubicBezTo>
                    <a:pt x="130" y="13"/>
                    <a:pt x="111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26;p64"/>
            <p:cNvSpPr/>
            <p:nvPr/>
          </p:nvSpPr>
          <p:spPr>
            <a:xfrm>
              <a:off x="5137800" y="3594500"/>
              <a:ext cx="262275" cy="155100"/>
            </a:xfrm>
            <a:custGeom>
              <a:avLst/>
              <a:gdLst/>
              <a:ahLst/>
              <a:cxnLst/>
              <a:rect l="l" t="t" r="r" b="b"/>
              <a:pathLst>
                <a:path w="10491" h="6204" extrusionOk="0">
                  <a:moveTo>
                    <a:pt x="1645" y="1"/>
                  </a:moveTo>
                  <a:cubicBezTo>
                    <a:pt x="1564" y="1"/>
                    <a:pt x="1500" y="2"/>
                    <a:pt x="1455" y="3"/>
                  </a:cubicBezTo>
                  <a:cubicBezTo>
                    <a:pt x="924" y="20"/>
                    <a:pt x="468" y="164"/>
                    <a:pt x="0" y="314"/>
                  </a:cubicBezTo>
                  <a:lnTo>
                    <a:pt x="759" y="2764"/>
                  </a:lnTo>
                  <a:cubicBezTo>
                    <a:pt x="773" y="2764"/>
                    <a:pt x="786" y="2764"/>
                    <a:pt x="800" y="2764"/>
                  </a:cubicBezTo>
                  <a:cubicBezTo>
                    <a:pt x="1068" y="2764"/>
                    <a:pt x="1423" y="2736"/>
                    <a:pt x="1834" y="2703"/>
                  </a:cubicBezTo>
                  <a:cubicBezTo>
                    <a:pt x="2246" y="2672"/>
                    <a:pt x="2715" y="2641"/>
                    <a:pt x="3211" y="2641"/>
                  </a:cubicBezTo>
                  <a:cubicBezTo>
                    <a:pt x="4190" y="2641"/>
                    <a:pt x="5274" y="2762"/>
                    <a:pt x="6237" y="3239"/>
                  </a:cubicBezTo>
                  <a:cubicBezTo>
                    <a:pt x="7977" y="4102"/>
                    <a:pt x="8556" y="5424"/>
                    <a:pt x="9078" y="6203"/>
                  </a:cubicBezTo>
                  <a:lnTo>
                    <a:pt x="10490" y="5661"/>
                  </a:lnTo>
                  <a:cubicBezTo>
                    <a:pt x="10232" y="4657"/>
                    <a:pt x="8984" y="2406"/>
                    <a:pt x="7288" y="1304"/>
                  </a:cubicBezTo>
                  <a:cubicBezTo>
                    <a:pt x="5468" y="128"/>
                    <a:pt x="2532" y="1"/>
                    <a:pt x="1645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27;p64"/>
            <p:cNvSpPr/>
            <p:nvPr/>
          </p:nvSpPr>
          <p:spPr>
            <a:xfrm>
              <a:off x="5205725" y="3845200"/>
              <a:ext cx="6450" cy="13250"/>
            </a:xfrm>
            <a:custGeom>
              <a:avLst/>
              <a:gdLst/>
              <a:ahLst/>
              <a:cxnLst/>
              <a:rect l="l" t="t" r="r" b="b"/>
              <a:pathLst>
                <a:path w="258" h="530" extrusionOk="0">
                  <a:moveTo>
                    <a:pt x="0" y="1"/>
                  </a:moveTo>
                  <a:cubicBezTo>
                    <a:pt x="40" y="218"/>
                    <a:pt x="130" y="405"/>
                    <a:pt x="258" y="529"/>
                  </a:cubicBezTo>
                  <a:cubicBezTo>
                    <a:pt x="174" y="359"/>
                    <a:pt x="87" y="181"/>
                    <a:pt x="0" y="1"/>
                  </a:cubicBezTo>
                  <a:close/>
                </a:path>
              </a:pathLst>
            </a:custGeom>
            <a:solidFill>
              <a:srgbClr val="7F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28;p64"/>
            <p:cNvSpPr/>
            <p:nvPr/>
          </p:nvSpPr>
          <p:spPr>
            <a:xfrm>
              <a:off x="5064250" y="3580950"/>
              <a:ext cx="169600" cy="90025"/>
            </a:xfrm>
            <a:custGeom>
              <a:avLst/>
              <a:gdLst/>
              <a:ahLst/>
              <a:cxnLst/>
              <a:rect l="l" t="t" r="r" b="b"/>
              <a:pathLst>
                <a:path w="6784" h="3601" extrusionOk="0">
                  <a:moveTo>
                    <a:pt x="3325" y="1"/>
                  </a:moveTo>
                  <a:cubicBezTo>
                    <a:pt x="2273" y="1"/>
                    <a:pt x="1239" y="152"/>
                    <a:pt x="636" y="649"/>
                  </a:cubicBezTo>
                  <a:cubicBezTo>
                    <a:pt x="0" y="1174"/>
                    <a:pt x="1191" y="1642"/>
                    <a:pt x="1610" y="2339"/>
                  </a:cubicBezTo>
                  <a:cubicBezTo>
                    <a:pt x="1627" y="2368"/>
                    <a:pt x="1647" y="2396"/>
                    <a:pt x="1667" y="2422"/>
                  </a:cubicBezTo>
                  <a:lnTo>
                    <a:pt x="1664" y="2429"/>
                  </a:lnTo>
                  <a:cubicBezTo>
                    <a:pt x="1778" y="2620"/>
                    <a:pt x="1962" y="2767"/>
                    <a:pt x="2199" y="2881"/>
                  </a:cubicBezTo>
                  <a:cubicBezTo>
                    <a:pt x="2269" y="2915"/>
                    <a:pt x="1951" y="3420"/>
                    <a:pt x="2028" y="3423"/>
                  </a:cubicBezTo>
                  <a:cubicBezTo>
                    <a:pt x="3350" y="3449"/>
                    <a:pt x="4643" y="3601"/>
                    <a:pt x="6165" y="3601"/>
                  </a:cubicBezTo>
                  <a:cubicBezTo>
                    <a:pt x="6196" y="3601"/>
                    <a:pt x="6227" y="3601"/>
                    <a:pt x="6258" y="3600"/>
                  </a:cubicBezTo>
                  <a:cubicBezTo>
                    <a:pt x="6258" y="3600"/>
                    <a:pt x="6783" y="1797"/>
                    <a:pt x="6255" y="277"/>
                  </a:cubicBezTo>
                  <a:cubicBezTo>
                    <a:pt x="5588" y="172"/>
                    <a:pt x="4446" y="1"/>
                    <a:pt x="33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29;p64"/>
            <p:cNvSpPr/>
            <p:nvPr/>
          </p:nvSpPr>
          <p:spPr>
            <a:xfrm>
              <a:off x="5095450" y="3930950"/>
              <a:ext cx="63025" cy="79150"/>
            </a:xfrm>
            <a:custGeom>
              <a:avLst/>
              <a:gdLst/>
              <a:ahLst/>
              <a:cxnLst/>
              <a:rect l="l" t="t" r="r" b="b"/>
              <a:pathLst>
                <a:path w="2521" h="3166" extrusionOk="0">
                  <a:moveTo>
                    <a:pt x="396" y="1"/>
                  </a:moveTo>
                  <a:lnTo>
                    <a:pt x="0" y="2310"/>
                  </a:lnTo>
                  <a:lnTo>
                    <a:pt x="2243" y="3166"/>
                  </a:lnTo>
                  <a:lnTo>
                    <a:pt x="2521" y="1493"/>
                  </a:lnTo>
                  <a:cubicBezTo>
                    <a:pt x="951" y="1202"/>
                    <a:pt x="396" y="1"/>
                    <a:pt x="396" y="1"/>
                  </a:cubicBezTo>
                  <a:close/>
                </a:path>
              </a:pathLst>
            </a:custGeom>
            <a:solidFill>
              <a:srgbClr val="88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30;p64"/>
            <p:cNvSpPr/>
            <p:nvPr/>
          </p:nvSpPr>
          <p:spPr>
            <a:xfrm>
              <a:off x="5094225" y="3927375"/>
              <a:ext cx="67850" cy="55800"/>
            </a:xfrm>
            <a:custGeom>
              <a:avLst/>
              <a:gdLst/>
              <a:ahLst/>
              <a:cxnLst/>
              <a:rect l="l" t="t" r="r" b="b"/>
              <a:pathLst>
                <a:path w="2714" h="2232" extrusionOk="0">
                  <a:moveTo>
                    <a:pt x="53" y="0"/>
                  </a:moveTo>
                  <a:cubicBezTo>
                    <a:pt x="28" y="0"/>
                    <a:pt x="0" y="22"/>
                    <a:pt x="6" y="56"/>
                  </a:cubicBezTo>
                  <a:cubicBezTo>
                    <a:pt x="113" y="618"/>
                    <a:pt x="418" y="1117"/>
                    <a:pt x="849" y="1486"/>
                  </a:cubicBezTo>
                  <a:cubicBezTo>
                    <a:pt x="1211" y="1793"/>
                    <a:pt x="1646" y="2020"/>
                    <a:pt x="2105" y="2144"/>
                  </a:cubicBezTo>
                  <a:cubicBezTo>
                    <a:pt x="2281" y="2195"/>
                    <a:pt x="2469" y="2232"/>
                    <a:pt x="2656" y="2232"/>
                  </a:cubicBezTo>
                  <a:cubicBezTo>
                    <a:pt x="2707" y="2232"/>
                    <a:pt x="2713" y="2161"/>
                    <a:pt x="2670" y="2144"/>
                  </a:cubicBezTo>
                  <a:cubicBezTo>
                    <a:pt x="2636" y="2135"/>
                    <a:pt x="2602" y="2124"/>
                    <a:pt x="2566" y="2114"/>
                  </a:cubicBezTo>
                  <a:cubicBezTo>
                    <a:pt x="2561" y="2112"/>
                    <a:pt x="2556" y="2111"/>
                    <a:pt x="2551" y="2111"/>
                  </a:cubicBezTo>
                  <a:cubicBezTo>
                    <a:pt x="2534" y="2111"/>
                    <a:pt x="2522" y="2124"/>
                    <a:pt x="2518" y="2139"/>
                  </a:cubicBezTo>
                  <a:lnTo>
                    <a:pt x="2518" y="2139"/>
                  </a:lnTo>
                  <a:cubicBezTo>
                    <a:pt x="2204" y="2115"/>
                    <a:pt x="1886" y="2001"/>
                    <a:pt x="1606" y="1867"/>
                  </a:cubicBezTo>
                  <a:cubicBezTo>
                    <a:pt x="1154" y="1656"/>
                    <a:pt x="743" y="1341"/>
                    <a:pt x="458" y="927"/>
                  </a:cubicBezTo>
                  <a:cubicBezTo>
                    <a:pt x="274" y="655"/>
                    <a:pt x="153" y="351"/>
                    <a:pt x="90" y="33"/>
                  </a:cubicBezTo>
                  <a:cubicBezTo>
                    <a:pt x="86" y="10"/>
                    <a:pt x="70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1;p64"/>
            <p:cNvSpPr/>
            <p:nvPr/>
          </p:nvSpPr>
          <p:spPr>
            <a:xfrm>
              <a:off x="5106550" y="3926600"/>
              <a:ext cx="55450" cy="41925"/>
            </a:xfrm>
            <a:custGeom>
              <a:avLst/>
              <a:gdLst/>
              <a:ahLst/>
              <a:cxnLst/>
              <a:rect l="l" t="t" r="r" b="b"/>
              <a:pathLst>
                <a:path w="2218" h="1677" extrusionOk="0">
                  <a:moveTo>
                    <a:pt x="53" y="0"/>
                  </a:moveTo>
                  <a:cubicBezTo>
                    <a:pt x="28" y="0"/>
                    <a:pt x="0" y="22"/>
                    <a:pt x="9" y="54"/>
                  </a:cubicBezTo>
                  <a:cubicBezTo>
                    <a:pt x="189" y="807"/>
                    <a:pt x="865" y="1423"/>
                    <a:pt x="1604" y="1620"/>
                  </a:cubicBezTo>
                  <a:cubicBezTo>
                    <a:pt x="1734" y="1656"/>
                    <a:pt x="1870" y="1676"/>
                    <a:pt x="2005" y="1676"/>
                  </a:cubicBezTo>
                  <a:cubicBezTo>
                    <a:pt x="2058" y="1676"/>
                    <a:pt x="2111" y="1673"/>
                    <a:pt x="2163" y="1667"/>
                  </a:cubicBezTo>
                  <a:cubicBezTo>
                    <a:pt x="2215" y="1661"/>
                    <a:pt x="2217" y="1583"/>
                    <a:pt x="2169" y="1583"/>
                  </a:cubicBezTo>
                  <a:cubicBezTo>
                    <a:pt x="2167" y="1583"/>
                    <a:pt x="2165" y="1583"/>
                    <a:pt x="2163" y="1583"/>
                  </a:cubicBezTo>
                  <a:cubicBezTo>
                    <a:pt x="2114" y="1589"/>
                    <a:pt x="2064" y="1592"/>
                    <a:pt x="2014" y="1592"/>
                  </a:cubicBezTo>
                  <a:cubicBezTo>
                    <a:pt x="1733" y="1592"/>
                    <a:pt x="1454" y="1500"/>
                    <a:pt x="1210" y="1372"/>
                  </a:cubicBezTo>
                  <a:cubicBezTo>
                    <a:pt x="872" y="1199"/>
                    <a:pt x="571" y="941"/>
                    <a:pt x="356" y="626"/>
                  </a:cubicBezTo>
                  <a:cubicBezTo>
                    <a:pt x="236" y="442"/>
                    <a:pt x="142" y="244"/>
                    <a:pt x="92" y="31"/>
                  </a:cubicBezTo>
                  <a:cubicBezTo>
                    <a:pt x="87" y="10"/>
                    <a:pt x="70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32;p64"/>
            <p:cNvSpPr/>
            <p:nvPr/>
          </p:nvSpPr>
          <p:spPr>
            <a:xfrm>
              <a:off x="4941925" y="3926550"/>
              <a:ext cx="50800" cy="45100"/>
            </a:xfrm>
            <a:custGeom>
              <a:avLst/>
              <a:gdLst/>
              <a:ahLst/>
              <a:cxnLst/>
              <a:rect l="l" t="t" r="r" b="b"/>
              <a:pathLst>
                <a:path w="2032" h="1804" extrusionOk="0">
                  <a:moveTo>
                    <a:pt x="1978" y="1"/>
                  </a:moveTo>
                  <a:cubicBezTo>
                    <a:pt x="1962" y="1"/>
                    <a:pt x="1946" y="10"/>
                    <a:pt x="1942" y="33"/>
                  </a:cubicBezTo>
                  <a:cubicBezTo>
                    <a:pt x="1835" y="772"/>
                    <a:pt x="1279" y="1405"/>
                    <a:pt x="570" y="1635"/>
                  </a:cubicBezTo>
                  <a:cubicBezTo>
                    <a:pt x="416" y="1686"/>
                    <a:pt x="253" y="1716"/>
                    <a:pt x="89" y="1716"/>
                  </a:cubicBezTo>
                  <a:cubicBezTo>
                    <a:pt x="78" y="1716"/>
                    <a:pt x="68" y="1716"/>
                    <a:pt x="58" y="1715"/>
                  </a:cubicBezTo>
                  <a:cubicBezTo>
                    <a:pt x="57" y="1715"/>
                    <a:pt x="56" y="1715"/>
                    <a:pt x="55" y="1715"/>
                  </a:cubicBezTo>
                  <a:cubicBezTo>
                    <a:pt x="1" y="1715"/>
                    <a:pt x="2" y="1800"/>
                    <a:pt x="58" y="1803"/>
                  </a:cubicBezTo>
                  <a:cubicBezTo>
                    <a:pt x="72" y="1803"/>
                    <a:pt x="86" y="1803"/>
                    <a:pt x="100" y="1803"/>
                  </a:cubicBezTo>
                  <a:cubicBezTo>
                    <a:pt x="802" y="1803"/>
                    <a:pt x="1483" y="1312"/>
                    <a:pt x="1808" y="708"/>
                  </a:cubicBezTo>
                  <a:cubicBezTo>
                    <a:pt x="1919" y="507"/>
                    <a:pt x="1993" y="283"/>
                    <a:pt x="2026" y="56"/>
                  </a:cubicBezTo>
                  <a:cubicBezTo>
                    <a:pt x="2032" y="24"/>
                    <a:pt x="2004" y="1"/>
                    <a:pt x="1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33;p64"/>
            <p:cNvSpPr/>
            <p:nvPr/>
          </p:nvSpPr>
          <p:spPr>
            <a:xfrm>
              <a:off x="4952900" y="3924950"/>
              <a:ext cx="29100" cy="33150"/>
            </a:xfrm>
            <a:custGeom>
              <a:avLst/>
              <a:gdLst/>
              <a:ahLst/>
              <a:cxnLst/>
              <a:rect l="l" t="t" r="r" b="b"/>
              <a:pathLst>
                <a:path w="1164" h="1326" extrusionOk="0">
                  <a:moveTo>
                    <a:pt x="1121" y="0"/>
                  </a:moveTo>
                  <a:cubicBezTo>
                    <a:pt x="1099" y="0"/>
                    <a:pt x="1077" y="15"/>
                    <a:pt x="1075" y="43"/>
                  </a:cubicBezTo>
                  <a:cubicBezTo>
                    <a:pt x="1072" y="334"/>
                    <a:pt x="927" y="608"/>
                    <a:pt x="740" y="826"/>
                  </a:cubicBezTo>
                  <a:cubicBezTo>
                    <a:pt x="566" y="1024"/>
                    <a:pt x="325" y="1208"/>
                    <a:pt x="57" y="1237"/>
                  </a:cubicBezTo>
                  <a:cubicBezTo>
                    <a:pt x="2" y="1244"/>
                    <a:pt x="0" y="1325"/>
                    <a:pt x="52" y="1325"/>
                  </a:cubicBezTo>
                  <a:cubicBezTo>
                    <a:pt x="53" y="1325"/>
                    <a:pt x="55" y="1325"/>
                    <a:pt x="57" y="1325"/>
                  </a:cubicBezTo>
                  <a:cubicBezTo>
                    <a:pt x="349" y="1291"/>
                    <a:pt x="610" y="1104"/>
                    <a:pt x="800" y="886"/>
                  </a:cubicBezTo>
                  <a:cubicBezTo>
                    <a:pt x="1004" y="652"/>
                    <a:pt x="1155" y="358"/>
                    <a:pt x="1162" y="43"/>
                  </a:cubicBezTo>
                  <a:cubicBezTo>
                    <a:pt x="1163" y="15"/>
                    <a:pt x="1142" y="0"/>
                    <a:pt x="1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434;p64"/>
            <p:cNvSpPr/>
            <p:nvPr/>
          </p:nvSpPr>
          <p:spPr>
            <a:xfrm>
              <a:off x="5106750" y="3933775"/>
              <a:ext cx="31575" cy="13675"/>
            </a:xfrm>
            <a:custGeom>
              <a:avLst/>
              <a:gdLst/>
              <a:ahLst/>
              <a:cxnLst/>
              <a:rect l="l" t="t" r="r" b="b"/>
              <a:pathLst>
                <a:path w="1263" h="547" extrusionOk="0">
                  <a:moveTo>
                    <a:pt x="298" y="0"/>
                  </a:moveTo>
                  <a:cubicBezTo>
                    <a:pt x="58" y="0"/>
                    <a:pt x="1" y="122"/>
                    <a:pt x="539" y="547"/>
                  </a:cubicBezTo>
                  <a:lnTo>
                    <a:pt x="1262" y="215"/>
                  </a:lnTo>
                  <a:cubicBezTo>
                    <a:pt x="1262" y="215"/>
                    <a:pt x="617" y="0"/>
                    <a:pt x="298" y="0"/>
                  </a:cubicBezTo>
                  <a:close/>
                </a:path>
              </a:pathLst>
            </a:custGeom>
            <a:solidFill>
              <a:srgbClr val="FF9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435;p64"/>
            <p:cNvSpPr/>
            <p:nvPr/>
          </p:nvSpPr>
          <p:spPr>
            <a:xfrm>
              <a:off x="5365250" y="3721225"/>
              <a:ext cx="48450" cy="61075"/>
            </a:xfrm>
            <a:custGeom>
              <a:avLst/>
              <a:gdLst/>
              <a:ahLst/>
              <a:cxnLst/>
              <a:rect l="l" t="t" r="r" b="b"/>
              <a:pathLst>
                <a:path w="1938" h="2443" extrusionOk="0">
                  <a:moveTo>
                    <a:pt x="1162" y="0"/>
                  </a:moveTo>
                  <a:lnTo>
                    <a:pt x="1" y="1134"/>
                  </a:lnTo>
                  <a:cubicBezTo>
                    <a:pt x="7" y="1440"/>
                    <a:pt x="54" y="1934"/>
                    <a:pt x="158" y="2052"/>
                  </a:cubicBezTo>
                  <a:cubicBezTo>
                    <a:pt x="172" y="2066"/>
                    <a:pt x="185" y="2073"/>
                    <a:pt x="200" y="2073"/>
                  </a:cubicBezTo>
                  <a:cubicBezTo>
                    <a:pt x="278" y="2073"/>
                    <a:pt x="362" y="1862"/>
                    <a:pt x="419" y="1664"/>
                  </a:cubicBezTo>
                  <a:cubicBezTo>
                    <a:pt x="617" y="1937"/>
                    <a:pt x="1147" y="2442"/>
                    <a:pt x="1290" y="2442"/>
                  </a:cubicBezTo>
                  <a:cubicBezTo>
                    <a:pt x="1299" y="2442"/>
                    <a:pt x="1306" y="2440"/>
                    <a:pt x="1312" y="2436"/>
                  </a:cubicBezTo>
                  <a:cubicBezTo>
                    <a:pt x="1406" y="2366"/>
                    <a:pt x="1105" y="1991"/>
                    <a:pt x="841" y="1676"/>
                  </a:cubicBezTo>
                  <a:lnTo>
                    <a:pt x="841" y="1676"/>
                  </a:lnTo>
                  <a:cubicBezTo>
                    <a:pt x="1054" y="1905"/>
                    <a:pt x="1102" y="1914"/>
                    <a:pt x="1318" y="2142"/>
                  </a:cubicBezTo>
                  <a:cubicBezTo>
                    <a:pt x="1362" y="2189"/>
                    <a:pt x="1501" y="2296"/>
                    <a:pt x="1592" y="2296"/>
                  </a:cubicBezTo>
                  <a:cubicBezTo>
                    <a:pt x="1619" y="2296"/>
                    <a:pt x="1642" y="2287"/>
                    <a:pt x="1657" y="2263"/>
                  </a:cubicBezTo>
                  <a:cubicBezTo>
                    <a:pt x="1717" y="2158"/>
                    <a:pt x="1312" y="1650"/>
                    <a:pt x="1134" y="1436"/>
                  </a:cubicBezTo>
                  <a:lnTo>
                    <a:pt x="1134" y="1436"/>
                  </a:lnTo>
                  <a:cubicBezTo>
                    <a:pt x="1329" y="1623"/>
                    <a:pt x="1269" y="1560"/>
                    <a:pt x="1463" y="1747"/>
                  </a:cubicBezTo>
                  <a:cubicBezTo>
                    <a:pt x="1567" y="1844"/>
                    <a:pt x="1660" y="1951"/>
                    <a:pt x="1794" y="2002"/>
                  </a:cubicBezTo>
                  <a:cubicBezTo>
                    <a:pt x="1812" y="2008"/>
                    <a:pt x="1831" y="2013"/>
                    <a:pt x="1850" y="2013"/>
                  </a:cubicBezTo>
                  <a:cubicBezTo>
                    <a:pt x="1876" y="2013"/>
                    <a:pt x="1901" y="2004"/>
                    <a:pt x="1914" y="1978"/>
                  </a:cubicBezTo>
                  <a:cubicBezTo>
                    <a:pt x="1938" y="1942"/>
                    <a:pt x="1931" y="1874"/>
                    <a:pt x="1881" y="1787"/>
                  </a:cubicBezTo>
                  <a:cubicBezTo>
                    <a:pt x="1784" y="1607"/>
                    <a:pt x="1630" y="1386"/>
                    <a:pt x="1322" y="1078"/>
                  </a:cubicBezTo>
                  <a:lnTo>
                    <a:pt x="1322" y="1078"/>
                  </a:lnTo>
                  <a:cubicBezTo>
                    <a:pt x="1603" y="1322"/>
                    <a:pt x="1650" y="1389"/>
                    <a:pt x="1780" y="1469"/>
                  </a:cubicBezTo>
                  <a:cubicBezTo>
                    <a:pt x="1803" y="1483"/>
                    <a:pt x="1828" y="1502"/>
                    <a:pt x="1853" y="1502"/>
                  </a:cubicBezTo>
                  <a:cubicBezTo>
                    <a:pt x="1858" y="1502"/>
                    <a:pt x="1863" y="1501"/>
                    <a:pt x="1868" y="1500"/>
                  </a:cubicBezTo>
                  <a:cubicBezTo>
                    <a:pt x="1901" y="1489"/>
                    <a:pt x="1921" y="1452"/>
                    <a:pt x="1921" y="1420"/>
                  </a:cubicBezTo>
                  <a:cubicBezTo>
                    <a:pt x="1921" y="1383"/>
                    <a:pt x="1908" y="1305"/>
                    <a:pt x="1891" y="1275"/>
                  </a:cubicBezTo>
                  <a:cubicBezTo>
                    <a:pt x="1787" y="1081"/>
                    <a:pt x="1633" y="857"/>
                    <a:pt x="1453" y="646"/>
                  </a:cubicBezTo>
                  <a:lnTo>
                    <a:pt x="1459" y="643"/>
                  </a:lnTo>
                  <a:cubicBezTo>
                    <a:pt x="1459" y="643"/>
                    <a:pt x="1363" y="392"/>
                    <a:pt x="1162" y="0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36;p64"/>
            <p:cNvSpPr/>
            <p:nvPr/>
          </p:nvSpPr>
          <p:spPr>
            <a:xfrm>
              <a:off x="5305750" y="3619175"/>
              <a:ext cx="26125" cy="16675"/>
            </a:xfrm>
            <a:custGeom>
              <a:avLst/>
              <a:gdLst/>
              <a:ahLst/>
              <a:cxnLst/>
              <a:rect l="l" t="t" r="r" b="b"/>
              <a:pathLst>
                <a:path w="1045" h="667" extrusionOk="0">
                  <a:moveTo>
                    <a:pt x="1" y="0"/>
                  </a:moveTo>
                  <a:cubicBezTo>
                    <a:pt x="198" y="97"/>
                    <a:pt x="390" y="204"/>
                    <a:pt x="570" y="317"/>
                  </a:cubicBezTo>
                  <a:cubicBezTo>
                    <a:pt x="731" y="425"/>
                    <a:pt x="892" y="542"/>
                    <a:pt x="1045" y="666"/>
                  </a:cubicBezTo>
                  <a:cubicBezTo>
                    <a:pt x="754" y="422"/>
                    <a:pt x="423" y="201"/>
                    <a:pt x="1" y="0"/>
                  </a:cubicBezTo>
                  <a:close/>
                </a:path>
              </a:pathLst>
            </a:custGeom>
            <a:solidFill>
              <a:srgbClr val="7F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37;p64"/>
            <p:cNvSpPr/>
            <p:nvPr/>
          </p:nvSpPr>
          <p:spPr>
            <a:xfrm>
              <a:off x="5296150" y="3616250"/>
              <a:ext cx="41750" cy="29625"/>
            </a:xfrm>
            <a:custGeom>
              <a:avLst/>
              <a:gdLst/>
              <a:ahLst/>
              <a:cxnLst/>
              <a:rect l="l" t="t" r="r" b="b"/>
              <a:pathLst>
                <a:path w="1670" h="1185" extrusionOk="0">
                  <a:moveTo>
                    <a:pt x="121" y="0"/>
                  </a:moveTo>
                  <a:lnTo>
                    <a:pt x="121" y="0"/>
                  </a:lnTo>
                  <a:cubicBezTo>
                    <a:pt x="0" y="254"/>
                    <a:pt x="184" y="652"/>
                    <a:pt x="566" y="927"/>
                  </a:cubicBezTo>
                  <a:cubicBezTo>
                    <a:pt x="800" y="1094"/>
                    <a:pt x="1055" y="1185"/>
                    <a:pt x="1268" y="1185"/>
                  </a:cubicBezTo>
                  <a:cubicBezTo>
                    <a:pt x="1436" y="1185"/>
                    <a:pt x="1573" y="1131"/>
                    <a:pt x="1657" y="1024"/>
                  </a:cubicBezTo>
                  <a:cubicBezTo>
                    <a:pt x="1663" y="1014"/>
                    <a:pt x="1667" y="1007"/>
                    <a:pt x="1670" y="1001"/>
                  </a:cubicBezTo>
                  <a:cubicBezTo>
                    <a:pt x="1593" y="927"/>
                    <a:pt x="1512" y="853"/>
                    <a:pt x="1429" y="783"/>
                  </a:cubicBezTo>
                  <a:cubicBezTo>
                    <a:pt x="1276" y="659"/>
                    <a:pt x="1115" y="542"/>
                    <a:pt x="954" y="434"/>
                  </a:cubicBezTo>
                  <a:cubicBezTo>
                    <a:pt x="774" y="321"/>
                    <a:pt x="582" y="214"/>
                    <a:pt x="385" y="117"/>
                  </a:cubicBezTo>
                  <a:cubicBezTo>
                    <a:pt x="301" y="77"/>
                    <a:pt x="211" y="37"/>
                    <a:pt x="121" y="0"/>
                  </a:cubicBez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38;p64"/>
            <p:cNvSpPr/>
            <p:nvPr/>
          </p:nvSpPr>
          <p:spPr>
            <a:xfrm>
              <a:off x="4964375" y="3559800"/>
              <a:ext cx="299600" cy="384150"/>
            </a:xfrm>
            <a:custGeom>
              <a:avLst/>
              <a:gdLst/>
              <a:ahLst/>
              <a:cxnLst/>
              <a:rect l="l" t="t" r="r" b="b"/>
              <a:pathLst>
                <a:path w="11984" h="15366" extrusionOk="0">
                  <a:moveTo>
                    <a:pt x="2098" y="467"/>
                  </a:moveTo>
                  <a:lnTo>
                    <a:pt x="2098" y="467"/>
                  </a:lnTo>
                  <a:cubicBezTo>
                    <a:pt x="1909" y="585"/>
                    <a:pt x="1749" y="760"/>
                    <a:pt x="1637" y="1005"/>
                  </a:cubicBezTo>
                  <a:lnTo>
                    <a:pt x="1637" y="1005"/>
                  </a:lnTo>
                  <a:cubicBezTo>
                    <a:pt x="1769" y="799"/>
                    <a:pt x="1922" y="618"/>
                    <a:pt x="2098" y="467"/>
                  </a:cubicBezTo>
                  <a:close/>
                  <a:moveTo>
                    <a:pt x="1637" y="1005"/>
                  </a:moveTo>
                  <a:cubicBezTo>
                    <a:pt x="1" y="3553"/>
                    <a:pt x="1540" y="9900"/>
                    <a:pt x="1540" y="9900"/>
                  </a:cubicBezTo>
                  <a:lnTo>
                    <a:pt x="2192" y="9145"/>
                  </a:lnTo>
                  <a:cubicBezTo>
                    <a:pt x="2122" y="9044"/>
                    <a:pt x="1362" y="3948"/>
                    <a:pt x="1469" y="1773"/>
                  </a:cubicBezTo>
                  <a:cubicBezTo>
                    <a:pt x="1484" y="1463"/>
                    <a:pt x="1543" y="1210"/>
                    <a:pt x="1637" y="1005"/>
                  </a:cubicBezTo>
                  <a:close/>
                  <a:moveTo>
                    <a:pt x="3240" y="0"/>
                  </a:moveTo>
                  <a:cubicBezTo>
                    <a:pt x="3129" y="0"/>
                    <a:pt x="3019" y="14"/>
                    <a:pt x="2911" y="42"/>
                  </a:cubicBezTo>
                  <a:cubicBezTo>
                    <a:pt x="2597" y="125"/>
                    <a:pt x="2328" y="270"/>
                    <a:pt x="2098" y="467"/>
                  </a:cubicBezTo>
                  <a:lnTo>
                    <a:pt x="2098" y="467"/>
                  </a:lnTo>
                  <a:cubicBezTo>
                    <a:pt x="2317" y="331"/>
                    <a:pt x="2574" y="273"/>
                    <a:pt x="2840" y="273"/>
                  </a:cubicBezTo>
                  <a:cubicBezTo>
                    <a:pt x="3499" y="273"/>
                    <a:pt x="4207" y="633"/>
                    <a:pt x="4494" y="1060"/>
                  </a:cubicBezTo>
                  <a:cubicBezTo>
                    <a:pt x="5076" y="1930"/>
                    <a:pt x="11571" y="15365"/>
                    <a:pt x="11571" y="15365"/>
                  </a:cubicBezTo>
                  <a:lnTo>
                    <a:pt x="11983" y="13852"/>
                  </a:lnTo>
                  <a:cubicBezTo>
                    <a:pt x="11983" y="13852"/>
                    <a:pt x="6783" y="0"/>
                    <a:pt x="3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39;p64"/>
            <p:cNvSpPr/>
            <p:nvPr/>
          </p:nvSpPr>
          <p:spPr>
            <a:xfrm>
              <a:off x="4916425" y="3395200"/>
              <a:ext cx="176300" cy="153850"/>
            </a:xfrm>
            <a:custGeom>
              <a:avLst/>
              <a:gdLst/>
              <a:ahLst/>
              <a:cxnLst/>
              <a:rect l="l" t="t" r="r" b="b"/>
              <a:pathLst>
                <a:path w="7052" h="6154" extrusionOk="0">
                  <a:moveTo>
                    <a:pt x="7051" y="6044"/>
                  </a:moveTo>
                  <a:lnTo>
                    <a:pt x="7051" y="6044"/>
                  </a:lnTo>
                  <a:cubicBezTo>
                    <a:pt x="7035" y="6050"/>
                    <a:pt x="7019" y="6057"/>
                    <a:pt x="7003" y="6062"/>
                  </a:cubicBezTo>
                  <a:lnTo>
                    <a:pt x="7003" y="6062"/>
                  </a:lnTo>
                  <a:cubicBezTo>
                    <a:pt x="7019" y="6058"/>
                    <a:pt x="7035" y="6052"/>
                    <a:pt x="7051" y="6044"/>
                  </a:cubicBezTo>
                  <a:close/>
                  <a:moveTo>
                    <a:pt x="3464" y="1"/>
                  </a:moveTo>
                  <a:lnTo>
                    <a:pt x="3464" y="1"/>
                  </a:lnTo>
                  <a:cubicBezTo>
                    <a:pt x="3380" y="369"/>
                    <a:pt x="3002" y="600"/>
                    <a:pt x="2631" y="683"/>
                  </a:cubicBezTo>
                  <a:cubicBezTo>
                    <a:pt x="2263" y="768"/>
                    <a:pt x="1875" y="751"/>
                    <a:pt x="1507" y="837"/>
                  </a:cubicBezTo>
                  <a:cubicBezTo>
                    <a:pt x="730" y="1029"/>
                    <a:pt x="114" y="1747"/>
                    <a:pt x="44" y="2544"/>
                  </a:cubicBezTo>
                  <a:cubicBezTo>
                    <a:pt x="1" y="3020"/>
                    <a:pt x="151" y="3518"/>
                    <a:pt x="486" y="3860"/>
                  </a:cubicBezTo>
                  <a:cubicBezTo>
                    <a:pt x="733" y="4109"/>
                    <a:pt x="1085" y="4260"/>
                    <a:pt x="1433" y="4260"/>
                  </a:cubicBezTo>
                  <a:cubicBezTo>
                    <a:pt x="1557" y="4260"/>
                    <a:pt x="1680" y="4241"/>
                    <a:pt x="1798" y="4201"/>
                  </a:cubicBezTo>
                  <a:cubicBezTo>
                    <a:pt x="1949" y="4150"/>
                    <a:pt x="2085" y="4070"/>
                    <a:pt x="2219" y="3990"/>
                  </a:cubicBezTo>
                  <a:lnTo>
                    <a:pt x="2219" y="3990"/>
                  </a:lnTo>
                  <a:lnTo>
                    <a:pt x="1824" y="4181"/>
                  </a:lnTo>
                  <a:cubicBezTo>
                    <a:pt x="1973" y="3953"/>
                    <a:pt x="2251" y="3848"/>
                    <a:pt x="2525" y="3848"/>
                  </a:cubicBezTo>
                  <a:cubicBezTo>
                    <a:pt x="2577" y="3848"/>
                    <a:pt x="2630" y="3852"/>
                    <a:pt x="2681" y="3860"/>
                  </a:cubicBezTo>
                  <a:cubicBezTo>
                    <a:pt x="3002" y="3909"/>
                    <a:pt x="3290" y="4080"/>
                    <a:pt x="3561" y="4254"/>
                  </a:cubicBezTo>
                  <a:cubicBezTo>
                    <a:pt x="4160" y="4646"/>
                    <a:pt x="4732" y="5074"/>
                    <a:pt x="5271" y="5542"/>
                  </a:cubicBezTo>
                  <a:cubicBezTo>
                    <a:pt x="5505" y="5750"/>
                    <a:pt x="5743" y="5968"/>
                    <a:pt x="6037" y="6075"/>
                  </a:cubicBezTo>
                  <a:cubicBezTo>
                    <a:pt x="6182" y="6128"/>
                    <a:pt x="6335" y="6153"/>
                    <a:pt x="6490" y="6153"/>
                  </a:cubicBezTo>
                  <a:cubicBezTo>
                    <a:pt x="6664" y="6153"/>
                    <a:pt x="6839" y="6121"/>
                    <a:pt x="7003" y="6062"/>
                  </a:cubicBezTo>
                  <a:lnTo>
                    <a:pt x="7003" y="6062"/>
                  </a:lnTo>
                  <a:cubicBezTo>
                    <a:pt x="6977" y="6070"/>
                    <a:pt x="6951" y="6073"/>
                    <a:pt x="6924" y="6073"/>
                  </a:cubicBezTo>
                  <a:cubicBezTo>
                    <a:pt x="6712" y="6073"/>
                    <a:pt x="6511" y="5844"/>
                    <a:pt x="6486" y="5613"/>
                  </a:cubicBezTo>
                  <a:cubicBezTo>
                    <a:pt x="6459" y="5335"/>
                    <a:pt x="6586" y="5071"/>
                    <a:pt x="6653" y="4799"/>
                  </a:cubicBezTo>
                  <a:cubicBezTo>
                    <a:pt x="6840" y="4064"/>
                    <a:pt x="6542" y="3230"/>
                    <a:pt x="5930" y="2779"/>
                  </a:cubicBezTo>
                  <a:cubicBezTo>
                    <a:pt x="6366" y="2691"/>
                    <a:pt x="6767" y="2450"/>
                    <a:pt x="7044" y="2109"/>
                  </a:cubicBezTo>
                  <a:lnTo>
                    <a:pt x="7044" y="2109"/>
                  </a:lnTo>
                  <a:cubicBezTo>
                    <a:pt x="6964" y="2140"/>
                    <a:pt x="6882" y="2154"/>
                    <a:pt x="6800" y="2154"/>
                  </a:cubicBezTo>
                  <a:cubicBezTo>
                    <a:pt x="6487" y="2154"/>
                    <a:pt x="6172" y="1948"/>
                    <a:pt x="5957" y="1704"/>
                  </a:cubicBezTo>
                  <a:cubicBezTo>
                    <a:pt x="5686" y="1393"/>
                    <a:pt x="5492" y="1012"/>
                    <a:pt x="5167" y="754"/>
                  </a:cubicBezTo>
                  <a:cubicBezTo>
                    <a:pt x="4928" y="562"/>
                    <a:pt x="4626" y="471"/>
                    <a:pt x="4322" y="471"/>
                  </a:cubicBezTo>
                  <a:cubicBezTo>
                    <a:pt x="3906" y="471"/>
                    <a:pt x="3486" y="641"/>
                    <a:pt x="3215" y="954"/>
                  </a:cubicBezTo>
                  <a:lnTo>
                    <a:pt x="3215" y="954"/>
                  </a:lnTo>
                  <a:cubicBezTo>
                    <a:pt x="3404" y="677"/>
                    <a:pt x="3493" y="336"/>
                    <a:pt x="3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40;p64"/>
            <p:cNvSpPr/>
            <p:nvPr/>
          </p:nvSpPr>
          <p:spPr>
            <a:xfrm>
              <a:off x="4972900" y="3464775"/>
              <a:ext cx="84175" cy="68725"/>
            </a:xfrm>
            <a:custGeom>
              <a:avLst/>
              <a:gdLst/>
              <a:ahLst/>
              <a:cxnLst/>
              <a:rect l="l" t="t" r="r" b="b"/>
              <a:pathLst>
                <a:path w="3367" h="2749" extrusionOk="0">
                  <a:moveTo>
                    <a:pt x="1913" y="0"/>
                  </a:moveTo>
                  <a:cubicBezTo>
                    <a:pt x="1815" y="0"/>
                    <a:pt x="1709" y="8"/>
                    <a:pt x="1597" y="25"/>
                  </a:cubicBezTo>
                  <a:cubicBezTo>
                    <a:pt x="998" y="119"/>
                    <a:pt x="927" y="618"/>
                    <a:pt x="0" y="876"/>
                  </a:cubicBezTo>
                  <a:lnTo>
                    <a:pt x="1891" y="942"/>
                  </a:lnTo>
                  <a:cubicBezTo>
                    <a:pt x="2031" y="1401"/>
                    <a:pt x="2172" y="1863"/>
                    <a:pt x="2312" y="2321"/>
                  </a:cubicBezTo>
                  <a:cubicBezTo>
                    <a:pt x="2363" y="2482"/>
                    <a:pt x="2430" y="2666"/>
                    <a:pt x="2581" y="2729"/>
                  </a:cubicBezTo>
                  <a:cubicBezTo>
                    <a:pt x="2611" y="2743"/>
                    <a:pt x="2642" y="2749"/>
                    <a:pt x="2673" y="2749"/>
                  </a:cubicBezTo>
                  <a:cubicBezTo>
                    <a:pt x="2793" y="2749"/>
                    <a:pt x="2910" y="2660"/>
                    <a:pt x="2928" y="2535"/>
                  </a:cubicBezTo>
                  <a:cubicBezTo>
                    <a:pt x="2945" y="2438"/>
                    <a:pt x="2925" y="2297"/>
                    <a:pt x="3018" y="2274"/>
                  </a:cubicBezTo>
                  <a:cubicBezTo>
                    <a:pt x="3027" y="2272"/>
                    <a:pt x="3035" y="2271"/>
                    <a:pt x="3044" y="2271"/>
                  </a:cubicBezTo>
                  <a:cubicBezTo>
                    <a:pt x="3082" y="2271"/>
                    <a:pt x="3121" y="2292"/>
                    <a:pt x="3159" y="2314"/>
                  </a:cubicBezTo>
                  <a:cubicBezTo>
                    <a:pt x="3199" y="2336"/>
                    <a:pt x="3237" y="2359"/>
                    <a:pt x="3270" y="2359"/>
                  </a:cubicBezTo>
                  <a:cubicBezTo>
                    <a:pt x="3287" y="2359"/>
                    <a:pt x="3303" y="2353"/>
                    <a:pt x="3316" y="2337"/>
                  </a:cubicBezTo>
                  <a:cubicBezTo>
                    <a:pt x="3336" y="2317"/>
                    <a:pt x="3340" y="2284"/>
                    <a:pt x="3344" y="2254"/>
                  </a:cubicBezTo>
                  <a:cubicBezTo>
                    <a:pt x="3367" y="1936"/>
                    <a:pt x="3356" y="1608"/>
                    <a:pt x="3313" y="1287"/>
                  </a:cubicBezTo>
                  <a:cubicBezTo>
                    <a:pt x="3267" y="947"/>
                    <a:pt x="2988" y="0"/>
                    <a:pt x="1913" y="0"/>
                  </a:cubicBezTo>
                  <a:close/>
                </a:path>
              </a:pathLst>
            </a:custGeom>
            <a:solidFill>
              <a:srgbClr val="FFB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41;p64"/>
            <p:cNvSpPr/>
            <p:nvPr/>
          </p:nvSpPr>
          <p:spPr>
            <a:xfrm>
              <a:off x="4972900" y="3464825"/>
              <a:ext cx="83850" cy="47350"/>
            </a:xfrm>
            <a:custGeom>
              <a:avLst/>
              <a:gdLst/>
              <a:ahLst/>
              <a:cxnLst/>
              <a:rect l="l" t="t" r="r" b="b"/>
              <a:pathLst>
                <a:path w="3354" h="1894" extrusionOk="0">
                  <a:moveTo>
                    <a:pt x="1914" y="0"/>
                  </a:moveTo>
                  <a:cubicBezTo>
                    <a:pt x="1818" y="0"/>
                    <a:pt x="1710" y="6"/>
                    <a:pt x="1597" y="23"/>
                  </a:cubicBezTo>
                  <a:cubicBezTo>
                    <a:pt x="998" y="117"/>
                    <a:pt x="927" y="616"/>
                    <a:pt x="0" y="874"/>
                  </a:cubicBezTo>
                  <a:lnTo>
                    <a:pt x="14" y="874"/>
                  </a:lnTo>
                  <a:cubicBezTo>
                    <a:pt x="298" y="820"/>
                    <a:pt x="609" y="783"/>
                    <a:pt x="927" y="783"/>
                  </a:cubicBezTo>
                  <a:cubicBezTo>
                    <a:pt x="1202" y="783"/>
                    <a:pt x="1480" y="810"/>
                    <a:pt x="1750" y="874"/>
                  </a:cubicBezTo>
                  <a:cubicBezTo>
                    <a:pt x="2717" y="1138"/>
                    <a:pt x="2938" y="1894"/>
                    <a:pt x="2978" y="1894"/>
                  </a:cubicBezTo>
                  <a:lnTo>
                    <a:pt x="2982" y="1894"/>
                  </a:lnTo>
                  <a:cubicBezTo>
                    <a:pt x="3086" y="1838"/>
                    <a:pt x="3199" y="1807"/>
                    <a:pt x="3310" y="1807"/>
                  </a:cubicBezTo>
                  <a:cubicBezTo>
                    <a:pt x="3324" y="1807"/>
                    <a:pt x="3340" y="1807"/>
                    <a:pt x="3353" y="1810"/>
                  </a:cubicBezTo>
                  <a:cubicBezTo>
                    <a:pt x="3350" y="1637"/>
                    <a:pt x="3336" y="1459"/>
                    <a:pt x="3313" y="1285"/>
                  </a:cubicBezTo>
                  <a:cubicBezTo>
                    <a:pt x="3267" y="947"/>
                    <a:pt x="2989" y="0"/>
                    <a:pt x="1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42;p64"/>
            <p:cNvSpPr/>
            <p:nvPr/>
          </p:nvSpPr>
          <p:spPr>
            <a:xfrm>
              <a:off x="4938775" y="3484425"/>
              <a:ext cx="139050" cy="139875"/>
            </a:xfrm>
            <a:custGeom>
              <a:avLst/>
              <a:gdLst/>
              <a:ahLst/>
              <a:cxnLst/>
              <a:rect l="l" t="t" r="r" b="b"/>
              <a:pathLst>
                <a:path w="5562" h="5595" extrusionOk="0">
                  <a:moveTo>
                    <a:pt x="2295" y="0"/>
                  </a:moveTo>
                  <a:cubicBezTo>
                    <a:pt x="1190" y="0"/>
                    <a:pt x="180" y="434"/>
                    <a:pt x="0" y="555"/>
                  </a:cubicBezTo>
                  <a:cubicBezTo>
                    <a:pt x="6" y="588"/>
                    <a:pt x="749" y="2609"/>
                    <a:pt x="950" y="3302"/>
                  </a:cubicBezTo>
                  <a:cubicBezTo>
                    <a:pt x="1138" y="3948"/>
                    <a:pt x="1545" y="4585"/>
                    <a:pt x="2283" y="4585"/>
                  </a:cubicBezTo>
                  <a:cubicBezTo>
                    <a:pt x="2333" y="4585"/>
                    <a:pt x="2383" y="4583"/>
                    <a:pt x="2436" y="4577"/>
                  </a:cubicBezTo>
                  <a:lnTo>
                    <a:pt x="2604" y="4945"/>
                  </a:lnTo>
                  <a:cubicBezTo>
                    <a:pt x="2794" y="5176"/>
                    <a:pt x="3236" y="5591"/>
                    <a:pt x="3982" y="5594"/>
                  </a:cubicBezTo>
                  <a:cubicBezTo>
                    <a:pt x="5026" y="5587"/>
                    <a:pt x="5552" y="4155"/>
                    <a:pt x="5552" y="4155"/>
                  </a:cubicBezTo>
                  <a:lnTo>
                    <a:pt x="5562" y="4155"/>
                  </a:lnTo>
                  <a:cubicBezTo>
                    <a:pt x="5545" y="4129"/>
                    <a:pt x="5535" y="4101"/>
                    <a:pt x="5518" y="4075"/>
                  </a:cubicBezTo>
                  <a:lnTo>
                    <a:pt x="4712" y="2318"/>
                  </a:lnTo>
                  <a:cubicBezTo>
                    <a:pt x="4805" y="2311"/>
                    <a:pt x="4899" y="2288"/>
                    <a:pt x="4986" y="2238"/>
                  </a:cubicBezTo>
                  <a:cubicBezTo>
                    <a:pt x="5304" y="2061"/>
                    <a:pt x="5421" y="1665"/>
                    <a:pt x="5247" y="1351"/>
                  </a:cubicBezTo>
                  <a:cubicBezTo>
                    <a:pt x="5128" y="1141"/>
                    <a:pt x="4907" y="1025"/>
                    <a:pt x="4677" y="1025"/>
                  </a:cubicBezTo>
                  <a:cubicBezTo>
                    <a:pt x="4566" y="1025"/>
                    <a:pt x="4452" y="1052"/>
                    <a:pt x="4347" y="1110"/>
                  </a:cubicBezTo>
                  <a:cubicBezTo>
                    <a:pt x="4347" y="1110"/>
                    <a:pt x="4346" y="1110"/>
                    <a:pt x="4346" y="1110"/>
                  </a:cubicBezTo>
                  <a:cubicBezTo>
                    <a:pt x="4305" y="1110"/>
                    <a:pt x="4083" y="354"/>
                    <a:pt x="3115" y="90"/>
                  </a:cubicBezTo>
                  <a:cubicBezTo>
                    <a:pt x="2843" y="26"/>
                    <a:pt x="2566" y="0"/>
                    <a:pt x="2295" y="0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43;p64"/>
            <p:cNvSpPr/>
            <p:nvPr/>
          </p:nvSpPr>
          <p:spPr>
            <a:xfrm>
              <a:off x="5003850" y="3608025"/>
              <a:ext cx="6625" cy="6550"/>
            </a:xfrm>
            <a:custGeom>
              <a:avLst/>
              <a:gdLst/>
              <a:ahLst/>
              <a:cxnLst/>
              <a:rect l="l" t="t" r="r" b="b"/>
              <a:pathLst>
                <a:path w="265" h="262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74"/>
                    <a:pt x="151" y="168"/>
                    <a:pt x="265" y="262"/>
                  </a:cubicBezTo>
                  <a:lnTo>
                    <a:pt x="265" y="262"/>
                  </a:lnTo>
                  <a:cubicBezTo>
                    <a:pt x="151" y="168"/>
                    <a:pt x="64" y="74"/>
                    <a:pt x="1" y="1"/>
                  </a:cubicBezTo>
                  <a:close/>
                </a:path>
              </a:pathLst>
            </a:custGeom>
            <a:solidFill>
              <a:srgbClr val="542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44;p64"/>
            <p:cNvSpPr/>
            <p:nvPr/>
          </p:nvSpPr>
          <p:spPr>
            <a:xfrm>
              <a:off x="5003850" y="3608025"/>
              <a:ext cx="6625" cy="10400"/>
            </a:xfrm>
            <a:custGeom>
              <a:avLst/>
              <a:gdLst/>
              <a:ahLst/>
              <a:cxnLst/>
              <a:rect l="l" t="t" r="r" b="b"/>
              <a:pathLst>
                <a:path w="265" h="416" extrusionOk="0">
                  <a:moveTo>
                    <a:pt x="1" y="1"/>
                  </a:moveTo>
                  <a:lnTo>
                    <a:pt x="194" y="416"/>
                  </a:lnTo>
                  <a:lnTo>
                    <a:pt x="265" y="262"/>
                  </a:lnTo>
                  <a:cubicBezTo>
                    <a:pt x="151" y="168"/>
                    <a:pt x="64" y="74"/>
                    <a:pt x="1" y="1"/>
                  </a:cubicBezTo>
                  <a:close/>
                </a:path>
              </a:pathLst>
            </a:custGeom>
            <a:solidFill>
              <a:srgbClr val="F1D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45;p64"/>
            <p:cNvSpPr/>
            <p:nvPr/>
          </p:nvSpPr>
          <p:spPr>
            <a:xfrm>
              <a:off x="4999650" y="3591650"/>
              <a:ext cx="21375" cy="22925"/>
            </a:xfrm>
            <a:custGeom>
              <a:avLst/>
              <a:gdLst/>
              <a:ahLst/>
              <a:cxnLst/>
              <a:rect l="l" t="t" r="r" b="b"/>
              <a:pathLst>
                <a:path w="855" h="917" extrusionOk="0">
                  <a:moveTo>
                    <a:pt x="855" y="0"/>
                  </a:moveTo>
                  <a:lnTo>
                    <a:pt x="855" y="0"/>
                  </a:lnTo>
                  <a:cubicBezTo>
                    <a:pt x="402" y="251"/>
                    <a:pt x="1" y="288"/>
                    <a:pt x="1" y="288"/>
                  </a:cubicBezTo>
                  <a:lnTo>
                    <a:pt x="169" y="656"/>
                  </a:lnTo>
                  <a:cubicBezTo>
                    <a:pt x="232" y="729"/>
                    <a:pt x="319" y="823"/>
                    <a:pt x="433" y="917"/>
                  </a:cubicBezTo>
                  <a:lnTo>
                    <a:pt x="855" y="0"/>
                  </a:ln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46;p64"/>
            <p:cNvSpPr/>
            <p:nvPr/>
          </p:nvSpPr>
          <p:spPr>
            <a:xfrm>
              <a:off x="5022075" y="346747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cubicBezTo>
                    <a:pt x="1" y="1"/>
                    <a:pt x="4" y="1"/>
                    <a:pt x="4" y="5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FB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47;p64"/>
            <p:cNvSpPr/>
            <p:nvPr/>
          </p:nvSpPr>
          <p:spPr>
            <a:xfrm>
              <a:off x="5051450" y="3517850"/>
              <a:ext cx="10225" cy="14075"/>
            </a:xfrm>
            <a:custGeom>
              <a:avLst/>
              <a:gdLst/>
              <a:ahLst/>
              <a:cxnLst/>
              <a:rect l="l" t="t" r="r" b="b"/>
              <a:pathLst>
                <a:path w="409" h="563" extrusionOk="0">
                  <a:moveTo>
                    <a:pt x="386" y="1"/>
                  </a:moveTo>
                  <a:cubicBezTo>
                    <a:pt x="251" y="1"/>
                    <a:pt x="111" y="74"/>
                    <a:pt x="61" y="194"/>
                  </a:cubicBezTo>
                  <a:cubicBezTo>
                    <a:pt x="1" y="339"/>
                    <a:pt x="7" y="459"/>
                    <a:pt x="81" y="563"/>
                  </a:cubicBezTo>
                  <a:cubicBezTo>
                    <a:pt x="81" y="563"/>
                    <a:pt x="34" y="335"/>
                    <a:pt x="97" y="259"/>
                  </a:cubicBezTo>
                  <a:lnTo>
                    <a:pt x="409" y="292"/>
                  </a:lnTo>
                  <a:cubicBezTo>
                    <a:pt x="326" y="243"/>
                    <a:pt x="230" y="214"/>
                    <a:pt x="133" y="214"/>
                  </a:cubicBezTo>
                  <a:cubicBezTo>
                    <a:pt x="123" y="214"/>
                    <a:pt x="114" y="214"/>
                    <a:pt x="104" y="214"/>
                  </a:cubicBezTo>
                  <a:cubicBezTo>
                    <a:pt x="104" y="214"/>
                    <a:pt x="111" y="182"/>
                    <a:pt x="171" y="128"/>
                  </a:cubicBezTo>
                  <a:cubicBezTo>
                    <a:pt x="231" y="74"/>
                    <a:pt x="386" y="1"/>
                    <a:pt x="386" y="1"/>
                  </a:cubicBezTo>
                  <a:close/>
                </a:path>
              </a:pathLst>
            </a:custGeom>
            <a:solidFill>
              <a:srgbClr val="5B0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48;p64"/>
            <p:cNvSpPr/>
            <p:nvPr/>
          </p:nvSpPr>
          <p:spPr>
            <a:xfrm>
              <a:off x="4987725" y="3500675"/>
              <a:ext cx="17950" cy="8650"/>
            </a:xfrm>
            <a:custGeom>
              <a:avLst/>
              <a:gdLst/>
              <a:ahLst/>
              <a:cxnLst/>
              <a:rect l="l" t="t" r="r" b="b"/>
              <a:pathLst>
                <a:path w="718" h="346" extrusionOk="0">
                  <a:moveTo>
                    <a:pt x="360" y="0"/>
                  </a:moveTo>
                  <a:cubicBezTo>
                    <a:pt x="348" y="0"/>
                    <a:pt x="336" y="1"/>
                    <a:pt x="324" y="2"/>
                  </a:cubicBezTo>
                  <a:cubicBezTo>
                    <a:pt x="187" y="12"/>
                    <a:pt x="0" y="132"/>
                    <a:pt x="50" y="216"/>
                  </a:cubicBezTo>
                  <a:cubicBezTo>
                    <a:pt x="79" y="270"/>
                    <a:pt x="119" y="286"/>
                    <a:pt x="163" y="286"/>
                  </a:cubicBezTo>
                  <a:cubicBezTo>
                    <a:pt x="221" y="286"/>
                    <a:pt x="286" y="260"/>
                    <a:pt x="349" y="260"/>
                  </a:cubicBezTo>
                  <a:cubicBezTo>
                    <a:pt x="360" y="260"/>
                    <a:pt x="371" y="261"/>
                    <a:pt x="381" y="263"/>
                  </a:cubicBezTo>
                  <a:cubicBezTo>
                    <a:pt x="461" y="277"/>
                    <a:pt x="510" y="345"/>
                    <a:pt x="584" y="345"/>
                  </a:cubicBezTo>
                  <a:cubicBezTo>
                    <a:pt x="596" y="345"/>
                    <a:pt x="609" y="344"/>
                    <a:pt x="622" y="339"/>
                  </a:cubicBezTo>
                  <a:cubicBezTo>
                    <a:pt x="663" y="326"/>
                    <a:pt x="695" y="289"/>
                    <a:pt x="699" y="259"/>
                  </a:cubicBezTo>
                  <a:cubicBezTo>
                    <a:pt x="717" y="106"/>
                    <a:pt x="527" y="0"/>
                    <a:pt x="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49;p64"/>
            <p:cNvSpPr/>
            <p:nvPr/>
          </p:nvSpPr>
          <p:spPr>
            <a:xfrm>
              <a:off x="4954575" y="3510650"/>
              <a:ext cx="16675" cy="11000"/>
            </a:xfrm>
            <a:custGeom>
              <a:avLst/>
              <a:gdLst/>
              <a:ahLst/>
              <a:cxnLst/>
              <a:rect l="l" t="t" r="r" b="b"/>
              <a:pathLst>
                <a:path w="667" h="440" extrusionOk="0">
                  <a:moveTo>
                    <a:pt x="456" y="1"/>
                  </a:moveTo>
                  <a:cubicBezTo>
                    <a:pt x="365" y="1"/>
                    <a:pt x="264" y="36"/>
                    <a:pt x="194" y="91"/>
                  </a:cubicBezTo>
                  <a:cubicBezTo>
                    <a:pt x="84" y="178"/>
                    <a:pt x="1" y="376"/>
                    <a:pt x="91" y="422"/>
                  </a:cubicBezTo>
                  <a:cubicBezTo>
                    <a:pt x="114" y="434"/>
                    <a:pt x="135" y="439"/>
                    <a:pt x="154" y="439"/>
                  </a:cubicBezTo>
                  <a:cubicBezTo>
                    <a:pt x="248" y="439"/>
                    <a:pt x="301" y="318"/>
                    <a:pt x="392" y="278"/>
                  </a:cubicBezTo>
                  <a:cubicBezTo>
                    <a:pt x="479" y="241"/>
                    <a:pt x="569" y="289"/>
                    <a:pt x="636" y="208"/>
                  </a:cubicBezTo>
                  <a:cubicBezTo>
                    <a:pt x="663" y="178"/>
                    <a:pt x="667" y="128"/>
                    <a:pt x="653" y="101"/>
                  </a:cubicBezTo>
                  <a:cubicBezTo>
                    <a:pt x="616" y="30"/>
                    <a:pt x="540" y="1"/>
                    <a:pt x="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450;p64"/>
            <p:cNvSpPr/>
            <p:nvPr/>
          </p:nvSpPr>
          <p:spPr>
            <a:xfrm>
              <a:off x="5010700" y="3523375"/>
              <a:ext cx="29150" cy="25050"/>
            </a:xfrm>
            <a:custGeom>
              <a:avLst/>
              <a:gdLst/>
              <a:ahLst/>
              <a:cxnLst/>
              <a:rect l="l" t="t" r="r" b="b"/>
              <a:pathLst>
                <a:path w="1166" h="1002" extrusionOk="0">
                  <a:moveTo>
                    <a:pt x="590" y="1"/>
                  </a:moveTo>
                  <a:cubicBezTo>
                    <a:pt x="516" y="1"/>
                    <a:pt x="442" y="14"/>
                    <a:pt x="372" y="47"/>
                  </a:cubicBezTo>
                  <a:cubicBezTo>
                    <a:pt x="115" y="164"/>
                    <a:pt x="1" y="466"/>
                    <a:pt x="118" y="716"/>
                  </a:cubicBezTo>
                  <a:cubicBezTo>
                    <a:pt x="205" y="897"/>
                    <a:pt x="386" y="1001"/>
                    <a:pt x="576" y="1001"/>
                  </a:cubicBezTo>
                  <a:cubicBezTo>
                    <a:pt x="650" y="1001"/>
                    <a:pt x="723" y="988"/>
                    <a:pt x="797" y="954"/>
                  </a:cubicBezTo>
                  <a:cubicBezTo>
                    <a:pt x="1052" y="837"/>
                    <a:pt x="1165" y="536"/>
                    <a:pt x="1049" y="285"/>
                  </a:cubicBezTo>
                  <a:cubicBezTo>
                    <a:pt x="964" y="104"/>
                    <a:pt x="780" y="1"/>
                    <a:pt x="590" y="1"/>
                  </a:cubicBezTo>
                  <a:close/>
                </a:path>
              </a:pathLst>
            </a:custGeom>
            <a:solidFill>
              <a:srgbClr val="FF9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451;p64"/>
            <p:cNvSpPr/>
            <p:nvPr/>
          </p:nvSpPr>
          <p:spPr>
            <a:xfrm>
              <a:off x="4957325" y="3550800"/>
              <a:ext cx="7475" cy="22625"/>
            </a:xfrm>
            <a:custGeom>
              <a:avLst/>
              <a:gdLst/>
              <a:ahLst/>
              <a:cxnLst/>
              <a:rect l="l" t="t" r="r" b="b"/>
              <a:pathLst>
                <a:path w="299" h="905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98"/>
                    <a:pt x="118" y="386"/>
                    <a:pt x="162" y="533"/>
                  </a:cubicBezTo>
                  <a:cubicBezTo>
                    <a:pt x="198" y="660"/>
                    <a:pt x="242" y="784"/>
                    <a:pt x="296" y="904"/>
                  </a:cubicBezTo>
                  <a:lnTo>
                    <a:pt x="299" y="904"/>
                  </a:lnTo>
                  <a:cubicBezTo>
                    <a:pt x="265" y="817"/>
                    <a:pt x="235" y="734"/>
                    <a:pt x="208" y="647"/>
                  </a:cubicBezTo>
                  <a:cubicBezTo>
                    <a:pt x="165" y="487"/>
                    <a:pt x="88" y="258"/>
                    <a:pt x="1" y="1"/>
                  </a:cubicBezTo>
                  <a:close/>
                </a:path>
              </a:pathLst>
            </a:custGeom>
            <a:solidFill>
              <a:srgbClr val="7F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452;p64"/>
            <p:cNvSpPr/>
            <p:nvPr/>
          </p:nvSpPr>
          <p:spPr>
            <a:xfrm>
              <a:off x="4957325" y="3548300"/>
              <a:ext cx="22050" cy="25125"/>
            </a:xfrm>
            <a:custGeom>
              <a:avLst/>
              <a:gdLst/>
              <a:ahLst/>
              <a:cxnLst/>
              <a:rect l="l" t="t" r="r" b="b"/>
              <a:pathLst>
                <a:path w="882" h="1005" extrusionOk="0">
                  <a:moveTo>
                    <a:pt x="305" y="0"/>
                  </a:moveTo>
                  <a:cubicBezTo>
                    <a:pt x="232" y="0"/>
                    <a:pt x="158" y="17"/>
                    <a:pt x="84" y="51"/>
                  </a:cubicBezTo>
                  <a:cubicBezTo>
                    <a:pt x="55" y="65"/>
                    <a:pt x="27" y="81"/>
                    <a:pt x="1" y="101"/>
                  </a:cubicBezTo>
                  <a:cubicBezTo>
                    <a:pt x="88" y="358"/>
                    <a:pt x="165" y="587"/>
                    <a:pt x="208" y="747"/>
                  </a:cubicBezTo>
                  <a:cubicBezTo>
                    <a:pt x="235" y="834"/>
                    <a:pt x="265" y="917"/>
                    <a:pt x="299" y="1004"/>
                  </a:cubicBezTo>
                  <a:cubicBezTo>
                    <a:pt x="369" y="1004"/>
                    <a:pt x="443" y="988"/>
                    <a:pt x="509" y="958"/>
                  </a:cubicBezTo>
                  <a:cubicBezTo>
                    <a:pt x="767" y="837"/>
                    <a:pt x="881" y="539"/>
                    <a:pt x="764" y="289"/>
                  </a:cubicBezTo>
                  <a:cubicBezTo>
                    <a:pt x="677" y="108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FF9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453;p64"/>
            <p:cNvSpPr/>
            <p:nvPr/>
          </p:nvSpPr>
          <p:spPr>
            <a:xfrm>
              <a:off x="4967625" y="3538125"/>
              <a:ext cx="5050" cy="7500"/>
            </a:xfrm>
            <a:custGeom>
              <a:avLst/>
              <a:gdLst/>
              <a:ahLst/>
              <a:cxnLst/>
              <a:rect l="l" t="t" r="r" b="b"/>
              <a:pathLst>
                <a:path w="202" h="300" extrusionOk="0">
                  <a:moveTo>
                    <a:pt x="49" y="1"/>
                  </a:moveTo>
                  <a:cubicBezTo>
                    <a:pt x="45" y="1"/>
                    <a:pt x="41" y="1"/>
                    <a:pt x="37" y="3"/>
                  </a:cubicBezTo>
                  <a:cubicBezTo>
                    <a:pt x="1" y="19"/>
                    <a:pt x="1" y="97"/>
                    <a:pt x="34" y="180"/>
                  </a:cubicBezTo>
                  <a:cubicBezTo>
                    <a:pt x="64" y="252"/>
                    <a:pt x="115" y="300"/>
                    <a:pt x="152" y="300"/>
                  </a:cubicBezTo>
                  <a:cubicBezTo>
                    <a:pt x="156" y="300"/>
                    <a:pt x="161" y="299"/>
                    <a:pt x="165" y="297"/>
                  </a:cubicBezTo>
                  <a:cubicBezTo>
                    <a:pt x="202" y="280"/>
                    <a:pt x="202" y="203"/>
                    <a:pt x="168" y="123"/>
                  </a:cubicBezTo>
                  <a:cubicBezTo>
                    <a:pt x="135" y="51"/>
                    <a:pt x="85" y="1"/>
                    <a:pt x="49" y="1"/>
                  </a:cubicBezTo>
                  <a:close/>
                </a:path>
              </a:pathLst>
            </a:custGeom>
            <a:solidFill>
              <a:srgbClr val="5B0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454;p64"/>
            <p:cNvSpPr/>
            <p:nvPr/>
          </p:nvSpPr>
          <p:spPr>
            <a:xfrm>
              <a:off x="5001000" y="3524125"/>
              <a:ext cx="5050" cy="7475"/>
            </a:xfrm>
            <a:custGeom>
              <a:avLst/>
              <a:gdLst/>
              <a:ahLst/>
              <a:cxnLst/>
              <a:rect l="l" t="t" r="r" b="b"/>
              <a:pathLst>
                <a:path w="202" h="299" extrusionOk="0">
                  <a:moveTo>
                    <a:pt x="52" y="1"/>
                  </a:moveTo>
                  <a:cubicBezTo>
                    <a:pt x="47" y="1"/>
                    <a:pt x="42" y="2"/>
                    <a:pt x="38" y="4"/>
                  </a:cubicBezTo>
                  <a:cubicBezTo>
                    <a:pt x="1" y="20"/>
                    <a:pt x="1" y="98"/>
                    <a:pt x="34" y="178"/>
                  </a:cubicBezTo>
                  <a:cubicBezTo>
                    <a:pt x="67" y="248"/>
                    <a:pt x="114" y="298"/>
                    <a:pt x="150" y="298"/>
                  </a:cubicBezTo>
                  <a:cubicBezTo>
                    <a:pt x="155" y="298"/>
                    <a:pt x="160" y="297"/>
                    <a:pt x="164" y="295"/>
                  </a:cubicBezTo>
                  <a:cubicBezTo>
                    <a:pt x="201" y="278"/>
                    <a:pt x="201" y="201"/>
                    <a:pt x="168" y="121"/>
                  </a:cubicBezTo>
                  <a:cubicBezTo>
                    <a:pt x="139" y="50"/>
                    <a:pt x="89" y="1"/>
                    <a:pt x="52" y="1"/>
                  </a:cubicBezTo>
                  <a:close/>
                </a:path>
              </a:pathLst>
            </a:custGeom>
            <a:solidFill>
              <a:srgbClr val="5B0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455;p64"/>
            <p:cNvSpPr/>
            <p:nvPr/>
          </p:nvSpPr>
          <p:spPr>
            <a:xfrm>
              <a:off x="4980000" y="3522125"/>
              <a:ext cx="20525" cy="31725"/>
            </a:xfrm>
            <a:custGeom>
              <a:avLst/>
              <a:gdLst/>
              <a:ahLst/>
              <a:cxnLst/>
              <a:rect l="l" t="t" r="r" b="b"/>
              <a:pathLst>
                <a:path w="821" h="1269" extrusionOk="0">
                  <a:moveTo>
                    <a:pt x="201" y="0"/>
                  </a:moveTo>
                  <a:lnTo>
                    <a:pt x="1" y="94"/>
                  </a:lnTo>
                  <a:lnTo>
                    <a:pt x="305" y="1268"/>
                  </a:lnTo>
                  <a:lnTo>
                    <a:pt x="821" y="1031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9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456;p64"/>
            <p:cNvSpPr/>
            <p:nvPr/>
          </p:nvSpPr>
          <p:spPr>
            <a:xfrm>
              <a:off x="4991625" y="3552500"/>
              <a:ext cx="20100" cy="14025"/>
            </a:xfrm>
            <a:custGeom>
              <a:avLst/>
              <a:gdLst/>
              <a:ahLst/>
              <a:cxnLst/>
              <a:rect l="l" t="t" r="r" b="b"/>
              <a:pathLst>
                <a:path w="804" h="561" extrusionOk="0">
                  <a:moveTo>
                    <a:pt x="627" y="0"/>
                  </a:moveTo>
                  <a:cubicBezTo>
                    <a:pt x="530" y="0"/>
                    <a:pt x="417" y="82"/>
                    <a:pt x="349" y="218"/>
                  </a:cubicBezTo>
                  <a:cubicBezTo>
                    <a:pt x="320" y="216"/>
                    <a:pt x="292" y="214"/>
                    <a:pt x="265" y="214"/>
                  </a:cubicBezTo>
                  <a:cubicBezTo>
                    <a:pt x="128" y="214"/>
                    <a:pt x="32" y="245"/>
                    <a:pt x="21" y="321"/>
                  </a:cubicBezTo>
                  <a:cubicBezTo>
                    <a:pt x="1" y="448"/>
                    <a:pt x="165" y="549"/>
                    <a:pt x="292" y="559"/>
                  </a:cubicBezTo>
                  <a:cubicBezTo>
                    <a:pt x="304" y="560"/>
                    <a:pt x="316" y="560"/>
                    <a:pt x="328" y="560"/>
                  </a:cubicBezTo>
                  <a:cubicBezTo>
                    <a:pt x="447" y="560"/>
                    <a:pt x="565" y="518"/>
                    <a:pt x="654" y="442"/>
                  </a:cubicBezTo>
                  <a:cubicBezTo>
                    <a:pt x="711" y="388"/>
                    <a:pt x="764" y="325"/>
                    <a:pt x="784" y="251"/>
                  </a:cubicBezTo>
                  <a:cubicBezTo>
                    <a:pt x="804" y="174"/>
                    <a:pt x="788" y="87"/>
                    <a:pt x="727" y="37"/>
                  </a:cubicBezTo>
                  <a:cubicBezTo>
                    <a:pt x="699" y="12"/>
                    <a:pt x="664" y="0"/>
                    <a:pt x="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457;p64"/>
            <p:cNvSpPr/>
            <p:nvPr/>
          </p:nvSpPr>
          <p:spPr>
            <a:xfrm>
              <a:off x="4929650" y="3454350"/>
              <a:ext cx="93625" cy="46875"/>
            </a:xfrm>
            <a:custGeom>
              <a:avLst/>
              <a:gdLst/>
              <a:ahLst/>
              <a:cxnLst/>
              <a:rect l="l" t="t" r="r" b="b"/>
              <a:pathLst>
                <a:path w="3745" h="1875" extrusionOk="0">
                  <a:moveTo>
                    <a:pt x="3631" y="1"/>
                  </a:moveTo>
                  <a:cubicBezTo>
                    <a:pt x="3233" y="309"/>
                    <a:pt x="2694" y="342"/>
                    <a:pt x="2199" y="436"/>
                  </a:cubicBezTo>
                  <a:cubicBezTo>
                    <a:pt x="1761" y="519"/>
                    <a:pt x="1332" y="660"/>
                    <a:pt x="927" y="851"/>
                  </a:cubicBezTo>
                  <a:lnTo>
                    <a:pt x="0" y="1473"/>
                  </a:lnTo>
                  <a:cubicBezTo>
                    <a:pt x="61" y="1687"/>
                    <a:pt x="302" y="1795"/>
                    <a:pt x="519" y="1835"/>
                  </a:cubicBezTo>
                  <a:cubicBezTo>
                    <a:pt x="656" y="1861"/>
                    <a:pt x="795" y="1874"/>
                    <a:pt x="934" y="1874"/>
                  </a:cubicBezTo>
                  <a:cubicBezTo>
                    <a:pt x="1161" y="1874"/>
                    <a:pt x="1387" y="1839"/>
                    <a:pt x="1603" y="1771"/>
                  </a:cubicBezTo>
                  <a:cubicBezTo>
                    <a:pt x="1972" y="1650"/>
                    <a:pt x="2335" y="1434"/>
                    <a:pt x="2714" y="1434"/>
                  </a:cubicBezTo>
                  <a:cubicBezTo>
                    <a:pt x="2765" y="1434"/>
                    <a:pt x="2816" y="1437"/>
                    <a:pt x="2868" y="1446"/>
                  </a:cubicBezTo>
                  <a:cubicBezTo>
                    <a:pt x="2846" y="1299"/>
                    <a:pt x="2703" y="1178"/>
                    <a:pt x="2552" y="1178"/>
                  </a:cubicBezTo>
                  <a:cubicBezTo>
                    <a:pt x="2546" y="1178"/>
                    <a:pt x="2540" y="1178"/>
                    <a:pt x="2533" y="1179"/>
                  </a:cubicBezTo>
                  <a:cubicBezTo>
                    <a:pt x="2728" y="1078"/>
                    <a:pt x="2918" y="978"/>
                    <a:pt x="3109" y="878"/>
                  </a:cubicBezTo>
                  <a:cubicBezTo>
                    <a:pt x="3283" y="787"/>
                    <a:pt x="3460" y="694"/>
                    <a:pt x="3577" y="539"/>
                  </a:cubicBezTo>
                  <a:cubicBezTo>
                    <a:pt x="3698" y="385"/>
                    <a:pt x="3744" y="158"/>
                    <a:pt x="3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458;p64"/>
            <p:cNvSpPr/>
            <p:nvPr/>
          </p:nvSpPr>
          <p:spPr>
            <a:xfrm>
              <a:off x="4649300" y="3696300"/>
              <a:ext cx="15200" cy="13300"/>
            </a:xfrm>
            <a:custGeom>
              <a:avLst/>
              <a:gdLst/>
              <a:ahLst/>
              <a:cxnLst/>
              <a:rect l="l" t="t" r="r" b="b"/>
              <a:pathLst>
                <a:path w="608" h="532" extrusionOk="0">
                  <a:moveTo>
                    <a:pt x="305" y="1"/>
                  </a:moveTo>
                  <a:cubicBezTo>
                    <a:pt x="262" y="1"/>
                    <a:pt x="218" y="12"/>
                    <a:pt x="178" y="34"/>
                  </a:cubicBezTo>
                  <a:cubicBezTo>
                    <a:pt x="48" y="104"/>
                    <a:pt x="1" y="264"/>
                    <a:pt x="71" y="395"/>
                  </a:cubicBezTo>
                  <a:cubicBezTo>
                    <a:pt x="119" y="482"/>
                    <a:pt x="210" y="532"/>
                    <a:pt x="304" y="532"/>
                  </a:cubicBezTo>
                  <a:cubicBezTo>
                    <a:pt x="347" y="532"/>
                    <a:pt x="391" y="521"/>
                    <a:pt x="433" y="499"/>
                  </a:cubicBezTo>
                  <a:cubicBezTo>
                    <a:pt x="560" y="429"/>
                    <a:pt x="607" y="268"/>
                    <a:pt x="540" y="141"/>
                  </a:cubicBezTo>
                  <a:cubicBezTo>
                    <a:pt x="489" y="51"/>
                    <a:pt x="398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459;p64"/>
            <p:cNvSpPr/>
            <p:nvPr/>
          </p:nvSpPr>
          <p:spPr>
            <a:xfrm>
              <a:off x="4612500" y="3667700"/>
              <a:ext cx="13750" cy="12825"/>
            </a:xfrm>
            <a:custGeom>
              <a:avLst/>
              <a:gdLst/>
              <a:ahLst/>
              <a:cxnLst/>
              <a:rect l="l" t="t" r="r" b="b"/>
              <a:pathLst>
                <a:path w="550" h="513" extrusionOk="0">
                  <a:moveTo>
                    <a:pt x="272" y="0"/>
                  </a:moveTo>
                  <a:cubicBezTo>
                    <a:pt x="260" y="0"/>
                    <a:pt x="248" y="1"/>
                    <a:pt x="235" y="3"/>
                  </a:cubicBezTo>
                  <a:cubicBezTo>
                    <a:pt x="95" y="27"/>
                    <a:pt x="1" y="157"/>
                    <a:pt x="24" y="298"/>
                  </a:cubicBezTo>
                  <a:cubicBezTo>
                    <a:pt x="45" y="421"/>
                    <a:pt x="153" y="512"/>
                    <a:pt x="275" y="512"/>
                  </a:cubicBezTo>
                  <a:cubicBezTo>
                    <a:pt x="288" y="512"/>
                    <a:pt x="302" y="511"/>
                    <a:pt x="315" y="509"/>
                  </a:cubicBezTo>
                  <a:cubicBezTo>
                    <a:pt x="456" y="485"/>
                    <a:pt x="549" y="355"/>
                    <a:pt x="526" y="214"/>
                  </a:cubicBezTo>
                  <a:cubicBezTo>
                    <a:pt x="505" y="89"/>
                    <a:pt x="395" y="0"/>
                    <a:pt x="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60;p64"/>
            <p:cNvSpPr/>
            <p:nvPr/>
          </p:nvSpPr>
          <p:spPr>
            <a:xfrm>
              <a:off x="4636250" y="3674375"/>
              <a:ext cx="11175" cy="14600"/>
            </a:xfrm>
            <a:custGeom>
              <a:avLst/>
              <a:gdLst/>
              <a:ahLst/>
              <a:cxnLst/>
              <a:rect l="l" t="t" r="r" b="b"/>
              <a:pathLst>
                <a:path w="447" h="584" extrusionOk="0">
                  <a:moveTo>
                    <a:pt x="426" y="1"/>
                  </a:moveTo>
                  <a:lnTo>
                    <a:pt x="1" y="483"/>
                  </a:lnTo>
                  <a:lnTo>
                    <a:pt x="165" y="583"/>
                  </a:lnTo>
                  <a:lnTo>
                    <a:pt x="446" y="4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61;p64"/>
            <p:cNvSpPr/>
            <p:nvPr/>
          </p:nvSpPr>
          <p:spPr>
            <a:xfrm>
              <a:off x="4629325" y="3684275"/>
              <a:ext cx="14825" cy="13250"/>
            </a:xfrm>
            <a:custGeom>
              <a:avLst/>
              <a:gdLst/>
              <a:ahLst/>
              <a:cxnLst/>
              <a:rect l="l" t="t" r="r" b="b"/>
              <a:pathLst>
                <a:path w="593" h="530" extrusionOk="0">
                  <a:moveTo>
                    <a:pt x="297" y="1"/>
                  </a:moveTo>
                  <a:cubicBezTo>
                    <a:pt x="271" y="1"/>
                    <a:pt x="244" y="5"/>
                    <a:pt x="217" y="13"/>
                  </a:cubicBezTo>
                  <a:cubicBezTo>
                    <a:pt x="77" y="53"/>
                    <a:pt x="1" y="203"/>
                    <a:pt x="44" y="344"/>
                  </a:cubicBezTo>
                  <a:cubicBezTo>
                    <a:pt x="77" y="458"/>
                    <a:pt x="182" y="530"/>
                    <a:pt x="295" y="530"/>
                  </a:cubicBezTo>
                  <a:cubicBezTo>
                    <a:pt x="322" y="530"/>
                    <a:pt x="348" y="526"/>
                    <a:pt x="375" y="518"/>
                  </a:cubicBezTo>
                  <a:cubicBezTo>
                    <a:pt x="515" y="475"/>
                    <a:pt x="593" y="328"/>
                    <a:pt x="549" y="187"/>
                  </a:cubicBezTo>
                  <a:cubicBezTo>
                    <a:pt x="514" y="73"/>
                    <a:pt x="410" y="1"/>
                    <a:pt x="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62;p64"/>
            <p:cNvSpPr/>
            <p:nvPr/>
          </p:nvSpPr>
          <p:spPr>
            <a:xfrm>
              <a:off x="4617100" y="3659325"/>
              <a:ext cx="13425" cy="15575"/>
            </a:xfrm>
            <a:custGeom>
              <a:avLst/>
              <a:gdLst/>
              <a:ahLst/>
              <a:cxnLst/>
              <a:rect l="l" t="t" r="r" b="b"/>
              <a:pathLst>
                <a:path w="537" h="623" extrusionOk="0">
                  <a:moveTo>
                    <a:pt x="516" y="0"/>
                  </a:moveTo>
                  <a:lnTo>
                    <a:pt x="1" y="495"/>
                  </a:lnTo>
                  <a:lnTo>
                    <a:pt x="172" y="623"/>
                  </a:lnTo>
                  <a:lnTo>
                    <a:pt x="536" y="57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63;p64"/>
            <p:cNvSpPr/>
            <p:nvPr/>
          </p:nvSpPr>
          <p:spPr>
            <a:xfrm>
              <a:off x="4644375" y="3616975"/>
              <a:ext cx="4800" cy="15925"/>
            </a:xfrm>
            <a:custGeom>
              <a:avLst/>
              <a:gdLst/>
              <a:ahLst/>
              <a:cxnLst/>
              <a:rect l="l" t="t" r="r" b="b"/>
              <a:pathLst>
                <a:path w="192" h="637" extrusionOk="0">
                  <a:moveTo>
                    <a:pt x="1" y="1"/>
                  </a:moveTo>
                  <a:lnTo>
                    <a:pt x="7" y="606"/>
                  </a:lnTo>
                  <a:lnTo>
                    <a:pt x="51" y="637"/>
                  </a:lnTo>
                  <a:lnTo>
                    <a:pt x="19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64;p64"/>
            <p:cNvSpPr/>
            <p:nvPr/>
          </p:nvSpPr>
          <p:spPr>
            <a:xfrm>
              <a:off x="4639375" y="3606875"/>
              <a:ext cx="14575" cy="13325"/>
            </a:xfrm>
            <a:custGeom>
              <a:avLst/>
              <a:gdLst/>
              <a:ahLst/>
              <a:cxnLst/>
              <a:rect l="l" t="t" r="r" b="b"/>
              <a:pathLst>
                <a:path w="583" h="533" extrusionOk="0">
                  <a:moveTo>
                    <a:pt x="291" y="1"/>
                  </a:moveTo>
                  <a:cubicBezTo>
                    <a:pt x="222" y="1"/>
                    <a:pt x="153" y="28"/>
                    <a:pt x="101" y="80"/>
                  </a:cubicBezTo>
                  <a:cubicBezTo>
                    <a:pt x="0" y="184"/>
                    <a:pt x="0" y="355"/>
                    <a:pt x="104" y="455"/>
                  </a:cubicBezTo>
                  <a:cubicBezTo>
                    <a:pt x="157" y="507"/>
                    <a:pt x="225" y="533"/>
                    <a:pt x="292" y="533"/>
                  </a:cubicBezTo>
                  <a:cubicBezTo>
                    <a:pt x="361" y="533"/>
                    <a:pt x="429" y="506"/>
                    <a:pt x="482" y="452"/>
                  </a:cubicBezTo>
                  <a:cubicBezTo>
                    <a:pt x="582" y="348"/>
                    <a:pt x="582" y="181"/>
                    <a:pt x="475" y="77"/>
                  </a:cubicBezTo>
                  <a:cubicBezTo>
                    <a:pt x="424" y="26"/>
                    <a:pt x="357" y="1"/>
                    <a:pt x="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65;p64"/>
            <p:cNvSpPr/>
            <p:nvPr/>
          </p:nvSpPr>
          <p:spPr>
            <a:xfrm>
              <a:off x="4664475" y="3622075"/>
              <a:ext cx="6700" cy="16000"/>
            </a:xfrm>
            <a:custGeom>
              <a:avLst/>
              <a:gdLst/>
              <a:ahLst/>
              <a:cxnLst/>
              <a:rect l="l" t="t" r="r" b="b"/>
              <a:pathLst>
                <a:path w="268" h="640" extrusionOk="0">
                  <a:moveTo>
                    <a:pt x="80" y="1"/>
                  </a:moveTo>
                  <a:lnTo>
                    <a:pt x="0" y="603"/>
                  </a:lnTo>
                  <a:lnTo>
                    <a:pt x="36" y="640"/>
                  </a:lnTo>
                  <a:lnTo>
                    <a:pt x="268" y="4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66;p64"/>
            <p:cNvSpPr/>
            <p:nvPr/>
          </p:nvSpPr>
          <p:spPr>
            <a:xfrm>
              <a:off x="4661700" y="3612425"/>
              <a:ext cx="15000" cy="13275"/>
            </a:xfrm>
            <a:custGeom>
              <a:avLst/>
              <a:gdLst/>
              <a:ahLst/>
              <a:cxnLst/>
              <a:rect l="l" t="t" r="r" b="b"/>
              <a:pathLst>
                <a:path w="600" h="531" extrusionOk="0">
                  <a:moveTo>
                    <a:pt x="300" y="0"/>
                  </a:moveTo>
                  <a:cubicBezTo>
                    <a:pt x="243" y="0"/>
                    <a:pt x="186" y="18"/>
                    <a:pt x="138" y="56"/>
                  </a:cubicBezTo>
                  <a:cubicBezTo>
                    <a:pt x="20" y="143"/>
                    <a:pt x="0" y="310"/>
                    <a:pt x="87" y="427"/>
                  </a:cubicBezTo>
                  <a:cubicBezTo>
                    <a:pt x="140" y="496"/>
                    <a:pt x="220" y="531"/>
                    <a:pt x="300" y="531"/>
                  </a:cubicBezTo>
                  <a:cubicBezTo>
                    <a:pt x="356" y="531"/>
                    <a:pt x="414" y="513"/>
                    <a:pt x="462" y="477"/>
                  </a:cubicBezTo>
                  <a:cubicBezTo>
                    <a:pt x="576" y="387"/>
                    <a:pt x="599" y="220"/>
                    <a:pt x="509" y="102"/>
                  </a:cubicBezTo>
                  <a:cubicBezTo>
                    <a:pt x="458" y="36"/>
                    <a:pt x="379" y="0"/>
                    <a:pt x="3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67;p64"/>
            <p:cNvSpPr/>
            <p:nvPr/>
          </p:nvSpPr>
          <p:spPr>
            <a:xfrm>
              <a:off x="4686800" y="3629200"/>
              <a:ext cx="7050" cy="15925"/>
            </a:xfrm>
            <a:custGeom>
              <a:avLst/>
              <a:gdLst/>
              <a:ahLst/>
              <a:cxnLst/>
              <a:rect l="l" t="t" r="r" b="b"/>
              <a:pathLst>
                <a:path w="282" h="637" extrusionOk="0">
                  <a:moveTo>
                    <a:pt x="94" y="1"/>
                  </a:moveTo>
                  <a:lnTo>
                    <a:pt x="0" y="596"/>
                  </a:lnTo>
                  <a:lnTo>
                    <a:pt x="34" y="636"/>
                  </a:lnTo>
                  <a:lnTo>
                    <a:pt x="281" y="4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68;p64"/>
            <p:cNvSpPr/>
            <p:nvPr/>
          </p:nvSpPr>
          <p:spPr>
            <a:xfrm>
              <a:off x="4684350" y="3619550"/>
              <a:ext cx="15100" cy="13300"/>
            </a:xfrm>
            <a:custGeom>
              <a:avLst/>
              <a:gdLst/>
              <a:ahLst/>
              <a:cxnLst/>
              <a:rect l="l" t="t" r="r" b="b"/>
              <a:pathLst>
                <a:path w="604" h="532" extrusionOk="0">
                  <a:moveTo>
                    <a:pt x="302" y="1"/>
                  </a:moveTo>
                  <a:cubicBezTo>
                    <a:pt x="248" y="1"/>
                    <a:pt x="193" y="17"/>
                    <a:pt x="145" y="52"/>
                  </a:cubicBezTo>
                  <a:cubicBezTo>
                    <a:pt x="28" y="135"/>
                    <a:pt x="1" y="302"/>
                    <a:pt x="88" y="420"/>
                  </a:cubicBezTo>
                  <a:cubicBezTo>
                    <a:pt x="141" y="493"/>
                    <a:pt x="221" y="531"/>
                    <a:pt x="304" y="531"/>
                  </a:cubicBezTo>
                  <a:cubicBezTo>
                    <a:pt x="357" y="531"/>
                    <a:pt x="412" y="515"/>
                    <a:pt x="460" y="480"/>
                  </a:cubicBezTo>
                  <a:cubicBezTo>
                    <a:pt x="577" y="393"/>
                    <a:pt x="603" y="229"/>
                    <a:pt x="517" y="109"/>
                  </a:cubicBezTo>
                  <a:cubicBezTo>
                    <a:pt x="464" y="38"/>
                    <a:pt x="384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69;p64"/>
            <p:cNvSpPr/>
            <p:nvPr/>
          </p:nvSpPr>
          <p:spPr>
            <a:xfrm>
              <a:off x="4655600" y="3684750"/>
              <a:ext cx="8700" cy="15575"/>
            </a:xfrm>
            <a:custGeom>
              <a:avLst/>
              <a:gdLst/>
              <a:ahLst/>
              <a:cxnLst/>
              <a:rect l="l" t="t" r="r" b="b"/>
              <a:pathLst>
                <a:path w="348" h="623" extrusionOk="0">
                  <a:moveTo>
                    <a:pt x="318" y="0"/>
                  </a:moveTo>
                  <a:lnTo>
                    <a:pt x="0" y="556"/>
                  </a:lnTo>
                  <a:lnTo>
                    <a:pt x="178" y="623"/>
                  </a:lnTo>
                  <a:lnTo>
                    <a:pt x="348" y="44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470;p64"/>
            <p:cNvSpPr/>
            <p:nvPr/>
          </p:nvSpPr>
          <p:spPr>
            <a:xfrm>
              <a:off x="4678175" y="3656050"/>
              <a:ext cx="315400" cy="172850"/>
            </a:xfrm>
            <a:custGeom>
              <a:avLst/>
              <a:gdLst/>
              <a:ahLst/>
              <a:cxnLst/>
              <a:rect l="l" t="t" r="r" b="b"/>
              <a:pathLst>
                <a:path w="12616" h="6914" extrusionOk="0">
                  <a:moveTo>
                    <a:pt x="693" y="1"/>
                  </a:moveTo>
                  <a:lnTo>
                    <a:pt x="1" y="1225"/>
                  </a:lnTo>
                  <a:lnTo>
                    <a:pt x="10651" y="6914"/>
                  </a:lnTo>
                  <a:lnTo>
                    <a:pt x="12616" y="6034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471;p64"/>
            <p:cNvSpPr/>
            <p:nvPr/>
          </p:nvSpPr>
          <p:spPr>
            <a:xfrm>
              <a:off x="4925725" y="3740675"/>
              <a:ext cx="353025" cy="291950"/>
            </a:xfrm>
            <a:custGeom>
              <a:avLst/>
              <a:gdLst/>
              <a:ahLst/>
              <a:cxnLst/>
              <a:rect l="l" t="t" r="r" b="b"/>
              <a:pathLst>
                <a:path w="14121" h="11678" extrusionOk="0">
                  <a:moveTo>
                    <a:pt x="4154" y="0"/>
                  </a:moveTo>
                  <a:cubicBezTo>
                    <a:pt x="4109" y="0"/>
                    <a:pt x="4065" y="7"/>
                    <a:pt x="4022" y="22"/>
                  </a:cubicBezTo>
                  <a:cubicBezTo>
                    <a:pt x="3694" y="152"/>
                    <a:pt x="3788" y="628"/>
                    <a:pt x="3812" y="979"/>
                  </a:cubicBezTo>
                  <a:cubicBezTo>
                    <a:pt x="3872" y="1819"/>
                    <a:pt x="3109" y="2415"/>
                    <a:pt x="2242" y="2699"/>
                  </a:cubicBezTo>
                  <a:cubicBezTo>
                    <a:pt x="1717" y="2923"/>
                    <a:pt x="1181" y="3151"/>
                    <a:pt x="749" y="3529"/>
                  </a:cubicBezTo>
                  <a:cubicBezTo>
                    <a:pt x="318" y="3904"/>
                    <a:pt x="0" y="4452"/>
                    <a:pt x="43" y="5025"/>
                  </a:cubicBezTo>
                  <a:cubicBezTo>
                    <a:pt x="127" y="6032"/>
                    <a:pt x="1248" y="6617"/>
                    <a:pt x="2249" y="6765"/>
                  </a:cubicBezTo>
                  <a:cubicBezTo>
                    <a:pt x="2653" y="6821"/>
                    <a:pt x="3069" y="6845"/>
                    <a:pt x="3450" y="6992"/>
                  </a:cubicBezTo>
                  <a:cubicBezTo>
                    <a:pt x="5083" y="7621"/>
                    <a:pt x="5180" y="10047"/>
                    <a:pt x="6606" y="11062"/>
                  </a:cubicBezTo>
                  <a:cubicBezTo>
                    <a:pt x="7197" y="11481"/>
                    <a:pt x="7973" y="11678"/>
                    <a:pt x="8757" y="11678"/>
                  </a:cubicBezTo>
                  <a:cubicBezTo>
                    <a:pt x="9536" y="11678"/>
                    <a:pt x="10324" y="11484"/>
                    <a:pt x="10945" y="11122"/>
                  </a:cubicBezTo>
                  <a:cubicBezTo>
                    <a:pt x="12184" y="10399"/>
                    <a:pt x="13041" y="8994"/>
                    <a:pt x="13579" y="7665"/>
                  </a:cubicBezTo>
                  <a:cubicBezTo>
                    <a:pt x="14121" y="6336"/>
                    <a:pt x="13994" y="4687"/>
                    <a:pt x="13034" y="3623"/>
                  </a:cubicBezTo>
                  <a:cubicBezTo>
                    <a:pt x="12121" y="2604"/>
                    <a:pt x="10694" y="2299"/>
                    <a:pt x="9298" y="2299"/>
                  </a:cubicBezTo>
                  <a:cubicBezTo>
                    <a:pt x="9025" y="2299"/>
                    <a:pt x="8753" y="2311"/>
                    <a:pt x="8486" y="2331"/>
                  </a:cubicBezTo>
                  <a:cubicBezTo>
                    <a:pt x="8182" y="2354"/>
                    <a:pt x="7864" y="2382"/>
                    <a:pt x="7552" y="2382"/>
                  </a:cubicBezTo>
                  <a:cubicBezTo>
                    <a:pt x="7031" y="2382"/>
                    <a:pt x="6525" y="2304"/>
                    <a:pt x="6117" y="1996"/>
                  </a:cubicBezTo>
                  <a:cubicBezTo>
                    <a:pt x="5418" y="1468"/>
                    <a:pt x="5207" y="384"/>
                    <a:pt x="4394" y="52"/>
                  </a:cubicBezTo>
                  <a:cubicBezTo>
                    <a:pt x="4318" y="22"/>
                    <a:pt x="4236" y="0"/>
                    <a:pt x="4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72;p64"/>
            <p:cNvSpPr/>
            <p:nvPr/>
          </p:nvSpPr>
          <p:spPr>
            <a:xfrm>
              <a:off x="4972550" y="3760300"/>
              <a:ext cx="180900" cy="169125"/>
            </a:xfrm>
            <a:custGeom>
              <a:avLst/>
              <a:gdLst/>
              <a:ahLst/>
              <a:cxnLst/>
              <a:rect l="l" t="t" r="r" b="b"/>
              <a:pathLst>
                <a:path w="7236" h="6765" extrusionOk="0">
                  <a:moveTo>
                    <a:pt x="2632" y="1"/>
                  </a:moveTo>
                  <a:cubicBezTo>
                    <a:pt x="2573" y="1"/>
                    <a:pt x="2516" y="17"/>
                    <a:pt x="2470" y="53"/>
                  </a:cubicBezTo>
                  <a:cubicBezTo>
                    <a:pt x="2394" y="118"/>
                    <a:pt x="2343" y="221"/>
                    <a:pt x="2337" y="325"/>
                  </a:cubicBezTo>
                  <a:cubicBezTo>
                    <a:pt x="2297" y="1355"/>
                    <a:pt x="1872" y="1536"/>
                    <a:pt x="1390" y="1991"/>
                  </a:cubicBezTo>
                  <a:cubicBezTo>
                    <a:pt x="908" y="2442"/>
                    <a:pt x="402" y="2924"/>
                    <a:pt x="201" y="3554"/>
                  </a:cubicBezTo>
                  <a:cubicBezTo>
                    <a:pt x="1" y="4186"/>
                    <a:pt x="232" y="5006"/>
                    <a:pt x="858" y="5224"/>
                  </a:cubicBezTo>
                  <a:cubicBezTo>
                    <a:pt x="1182" y="5338"/>
                    <a:pt x="1547" y="5270"/>
                    <a:pt x="1882" y="5351"/>
                  </a:cubicBezTo>
                  <a:cubicBezTo>
                    <a:pt x="2778" y="5564"/>
                    <a:pt x="3287" y="6765"/>
                    <a:pt x="4193" y="6765"/>
                  </a:cubicBezTo>
                  <a:cubicBezTo>
                    <a:pt x="4211" y="6765"/>
                    <a:pt x="4229" y="6764"/>
                    <a:pt x="4247" y="6763"/>
                  </a:cubicBezTo>
                  <a:cubicBezTo>
                    <a:pt x="4492" y="6750"/>
                    <a:pt x="4726" y="6639"/>
                    <a:pt x="4930" y="6502"/>
                  </a:cubicBezTo>
                  <a:cubicBezTo>
                    <a:pt x="5469" y="6137"/>
                    <a:pt x="6054" y="5304"/>
                    <a:pt x="6362" y="4731"/>
                  </a:cubicBezTo>
                  <a:cubicBezTo>
                    <a:pt x="6666" y="4169"/>
                    <a:pt x="7236" y="2992"/>
                    <a:pt x="6958" y="2413"/>
                  </a:cubicBezTo>
                  <a:cubicBezTo>
                    <a:pt x="6842" y="2170"/>
                    <a:pt x="6576" y="2106"/>
                    <a:pt x="6257" y="2106"/>
                  </a:cubicBezTo>
                  <a:cubicBezTo>
                    <a:pt x="5899" y="2106"/>
                    <a:pt x="5474" y="2186"/>
                    <a:pt x="5115" y="2186"/>
                  </a:cubicBezTo>
                  <a:cubicBezTo>
                    <a:pt x="4972" y="2186"/>
                    <a:pt x="4840" y="2173"/>
                    <a:pt x="4726" y="2138"/>
                  </a:cubicBezTo>
                  <a:cubicBezTo>
                    <a:pt x="4070" y="1931"/>
                    <a:pt x="3301" y="1443"/>
                    <a:pt x="3210" y="760"/>
                  </a:cubicBezTo>
                  <a:cubicBezTo>
                    <a:pt x="3166" y="455"/>
                    <a:pt x="3046" y="234"/>
                    <a:pt x="2949" y="138"/>
                  </a:cubicBezTo>
                  <a:cubicBezTo>
                    <a:pt x="2868" y="58"/>
                    <a:pt x="2744" y="1"/>
                    <a:pt x="26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73;p64"/>
            <p:cNvSpPr/>
            <p:nvPr/>
          </p:nvSpPr>
          <p:spPr>
            <a:xfrm>
              <a:off x="4602125" y="3620750"/>
              <a:ext cx="103100" cy="76650"/>
            </a:xfrm>
            <a:custGeom>
              <a:avLst/>
              <a:gdLst/>
              <a:ahLst/>
              <a:cxnLst/>
              <a:rect l="l" t="t" r="r" b="b"/>
              <a:pathLst>
                <a:path w="4124" h="3066" extrusionOk="0">
                  <a:moveTo>
                    <a:pt x="429" y="1"/>
                  </a:moveTo>
                  <a:lnTo>
                    <a:pt x="0" y="854"/>
                  </a:lnTo>
                  <a:lnTo>
                    <a:pt x="2855" y="3065"/>
                  </a:lnTo>
                  <a:lnTo>
                    <a:pt x="3427" y="2909"/>
                  </a:lnTo>
                  <a:lnTo>
                    <a:pt x="4124" y="1580"/>
                  </a:lnTo>
                  <a:lnTo>
                    <a:pt x="4026" y="977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74;p64"/>
            <p:cNvSpPr/>
            <p:nvPr/>
          </p:nvSpPr>
          <p:spPr>
            <a:xfrm>
              <a:off x="5199025" y="3847500"/>
              <a:ext cx="25525" cy="23950"/>
            </a:xfrm>
            <a:custGeom>
              <a:avLst/>
              <a:gdLst/>
              <a:ahLst/>
              <a:cxnLst/>
              <a:rect l="l" t="t" r="r" b="b"/>
              <a:pathLst>
                <a:path w="1021" h="958" extrusionOk="0">
                  <a:moveTo>
                    <a:pt x="510" y="1"/>
                  </a:moveTo>
                  <a:cubicBezTo>
                    <a:pt x="488" y="1"/>
                    <a:pt x="465" y="3"/>
                    <a:pt x="442" y="6"/>
                  </a:cubicBezTo>
                  <a:cubicBezTo>
                    <a:pt x="181" y="43"/>
                    <a:pt x="1" y="287"/>
                    <a:pt x="37" y="548"/>
                  </a:cubicBezTo>
                  <a:cubicBezTo>
                    <a:pt x="73" y="786"/>
                    <a:pt x="277" y="957"/>
                    <a:pt x="511" y="957"/>
                  </a:cubicBezTo>
                  <a:cubicBezTo>
                    <a:pt x="533" y="957"/>
                    <a:pt x="556" y="956"/>
                    <a:pt x="579" y="953"/>
                  </a:cubicBezTo>
                  <a:cubicBezTo>
                    <a:pt x="840" y="912"/>
                    <a:pt x="1021" y="672"/>
                    <a:pt x="984" y="411"/>
                  </a:cubicBezTo>
                  <a:cubicBezTo>
                    <a:pt x="951" y="172"/>
                    <a:pt x="744" y="1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75;p64"/>
            <p:cNvSpPr/>
            <p:nvPr/>
          </p:nvSpPr>
          <p:spPr>
            <a:xfrm>
              <a:off x="5203275" y="3851500"/>
              <a:ext cx="17100" cy="15975"/>
            </a:xfrm>
            <a:custGeom>
              <a:avLst/>
              <a:gdLst/>
              <a:ahLst/>
              <a:cxnLst/>
              <a:rect l="l" t="t" r="r" b="b"/>
              <a:pathLst>
                <a:path w="684" h="639" extrusionOk="0">
                  <a:moveTo>
                    <a:pt x="340" y="0"/>
                  </a:moveTo>
                  <a:cubicBezTo>
                    <a:pt x="325" y="0"/>
                    <a:pt x="310" y="1"/>
                    <a:pt x="296" y="3"/>
                  </a:cubicBezTo>
                  <a:cubicBezTo>
                    <a:pt x="121" y="30"/>
                    <a:pt x="1" y="190"/>
                    <a:pt x="24" y="365"/>
                  </a:cubicBezTo>
                  <a:cubicBezTo>
                    <a:pt x="49" y="524"/>
                    <a:pt x="186" y="638"/>
                    <a:pt x="343" y="638"/>
                  </a:cubicBezTo>
                  <a:cubicBezTo>
                    <a:pt x="357" y="638"/>
                    <a:pt x="371" y="637"/>
                    <a:pt x="386" y="635"/>
                  </a:cubicBezTo>
                  <a:cubicBezTo>
                    <a:pt x="563" y="609"/>
                    <a:pt x="684" y="448"/>
                    <a:pt x="657" y="274"/>
                  </a:cubicBezTo>
                  <a:cubicBezTo>
                    <a:pt x="632" y="114"/>
                    <a:pt x="496" y="0"/>
                    <a:pt x="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76;p64"/>
            <p:cNvSpPr/>
            <p:nvPr/>
          </p:nvSpPr>
          <p:spPr>
            <a:xfrm>
              <a:off x="5173325" y="3850100"/>
              <a:ext cx="12850" cy="12000"/>
            </a:xfrm>
            <a:custGeom>
              <a:avLst/>
              <a:gdLst/>
              <a:ahLst/>
              <a:cxnLst/>
              <a:rect l="l" t="t" r="r" b="b"/>
              <a:pathLst>
                <a:path w="514" h="480" extrusionOk="0">
                  <a:moveTo>
                    <a:pt x="254" y="0"/>
                  </a:moveTo>
                  <a:cubicBezTo>
                    <a:pt x="243" y="0"/>
                    <a:pt x="232" y="1"/>
                    <a:pt x="222" y="2"/>
                  </a:cubicBezTo>
                  <a:cubicBezTo>
                    <a:pt x="91" y="22"/>
                    <a:pt x="1" y="143"/>
                    <a:pt x="21" y="273"/>
                  </a:cubicBezTo>
                  <a:cubicBezTo>
                    <a:pt x="39" y="392"/>
                    <a:pt x="140" y="479"/>
                    <a:pt x="257" y="479"/>
                  </a:cubicBezTo>
                  <a:cubicBezTo>
                    <a:pt x="268" y="479"/>
                    <a:pt x="280" y="479"/>
                    <a:pt x="292" y="477"/>
                  </a:cubicBezTo>
                  <a:cubicBezTo>
                    <a:pt x="422" y="457"/>
                    <a:pt x="513" y="336"/>
                    <a:pt x="493" y="206"/>
                  </a:cubicBezTo>
                  <a:cubicBezTo>
                    <a:pt x="477" y="86"/>
                    <a:pt x="374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77;p64"/>
            <p:cNvSpPr/>
            <p:nvPr/>
          </p:nvSpPr>
          <p:spPr>
            <a:xfrm>
              <a:off x="5168000" y="3903150"/>
              <a:ext cx="40750" cy="59375"/>
            </a:xfrm>
            <a:custGeom>
              <a:avLst/>
              <a:gdLst/>
              <a:ahLst/>
              <a:cxnLst/>
              <a:rect l="l" t="t" r="r" b="b"/>
              <a:pathLst>
                <a:path w="1630" h="2375" extrusionOk="0">
                  <a:moveTo>
                    <a:pt x="1507" y="0"/>
                  </a:moveTo>
                  <a:cubicBezTo>
                    <a:pt x="1401" y="0"/>
                    <a:pt x="1142" y="353"/>
                    <a:pt x="1057" y="493"/>
                  </a:cubicBezTo>
                  <a:cubicBezTo>
                    <a:pt x="796" y="935"/>
                    <a:pt x="639" y="1240"/>
                    <a:pt x="378" y="1681"/>
                  </a:cubicBezTo>
                  <a:cubicBezTo>
                    <a:pt x="278" y="1845"/>
                    <a:pt x="0" y="2267"/>
                    <a:pt x="224" y="2370"/>
                  </a:cubicBezTo>
                  <a:cubicBezTo>
                    <a:pt x="230" y="2373"/>
                    <a:pt x="237" y="2374"/>
                    <a:pt x="244" y="2374"/>
                  </a:cubicBezTo>
                  <a:cubicBezTo>
                    <a:pt x="498" y="2374"/>
                    <a:pt x="1433" y="598"/>
                    <a:pt x="1475" y="507"/>
                  </a:cubicBezTo>
                  <a:lnTo>
                    <a:pt x="1475" y="507"/>
                  </a:lnTo>
                  <a:lnTo>
                    <a:pt x="1442" y="557"/>
                  </a:lnTo>
                  <a:cubicBezTo>
                    <a:pt x="1630" y="182"/>
                    <a:pt x="1619" y="21"/>
                    <a:pt x="1515" y="1"/>
                  </a:cubicBezTo>
                  <a:cubicBezTo>
                    <a:pt x="1513" y="1"/>
                    <a:pt x="1510" y="0"/>
                    <a:pt x="15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78;p64"/>
            <p:cNvSpPr/>
            <p:nvPr/>
          </p:nvSpPr>
          <p:spPr>
            <a:xfrm>
              <a:off x="5123325" y="3877650"/>
              <a:ext cx="41925" cy="58375"/>
            </a:xfrm>
            <a:custGeom>
              <a:avLst/>
              <a:gdLst/>
              <a:ahLst/>
              <a:cxnLst/>
              <a:rect l="l" t="t" r="r" b="b"/>
              <a:pathLst>
                <a:path w="1677" h="2335" extrusionOk="0">
                  <a:moveTo>
                    <a:pt x="1402" y="0"/>
                  </a:moveTo>
                  <a:cubicBezTo>
                    <a:pt x="1239" y="0"/>
                    <a:pt x="982" y="277"/>
                    <a:pt x="876" y="412"/>
                  </a:cubicBezTo>
                  <a:cubicBezTo>
                    <a:pt x="529" y="865"/>
                    <a:pt x="258" y="1322"/>
                    <a:pt x="70" y="1861"/>
                  </a:cubicBezTo>
                  <a:cubicBezTo>
                    <a:pt x="23" y="2002"/>
                    <a:pt x="0" y="2243"/>
                    <a:pt x="127" y="2313"/>
                  </a:cubicBezTo>
                  <a:cubicBezTo>
                    <a:pt x="154" y="2328"/>
                    <a:pt x="181" y="2334"/>
                    <a:pt x="209" y="2334"/>
                  </a:cubicBezTo>
                  <a:cubicBezTo>
                    <a:pt x="304" y="2334"/>
                    <a:pt x="400" y="2262"/>
                    <a:pt x="475" y="2193"/>
                  </a:cubicBezTo>
                  <a:cubicBezTo>
                    <a:pt x="680" y="1941"/>
                    <a:pt x="887" y="1603"/>
                    <a:pt x="1027" y="1362"/>
                  </a:cubicBezTo>
                  <a:cubicBezTo>
                    <a:pt x="1278" y="938"/>
                    <a:pt x="1676" y="114"/>
                    <a:pt x="1452" y="11"/>
                  </a:cubicBezTo>
                  <a:cubicBezTo>
                    <a:pt x="1437" y="3"/>
                    <a:pt x="1420" y="0"/>
                    <a:pt x="1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79;p64"/>
            <p:cNvSpPr/>
            <p:nvPr/>
          </p:nvSpPr>
          <p:spPr>
            <a:xfrm>
              <a:off x="5025100" y="3824525"/>
              <a:ext cx="41950" cy="58325"/>
            </a:xfrm>
            <a:custGeom>
              <a:avLst/>
              <a:gdLst/>
              <a:ahLst/>
              <a:cxnLst/>
              <a:rect l="l" t="t" r="r" b="b"/>
              <a:pathLst>
                <a:path w="1678" h="2333" extrusionOk="0">
                  <a:moveTo>
                    <a:pt x="1402" y="0"/>
                  </a:moveTo>
                  <a:cubicBezTo>
                    <a:pt x="1240" y="0"/>
                    <a:pt x="983" y="274"/>
                    <a:pt x="877" y="409"/>
                  </a:cubicBezTo>
                  <a:cubicBezTo>
                    <a:pt x="529" y="865"/>
                    <a:pt x="258" y="1319"/>
                    <a:pt x="71" y="1861"/>
                  </a:cubicBezTo>
                  <a:cubicBezTo>
                    <a:pt x="24" y="1998"/>
                    <a:pt x="0" y="2243"/>
                    <a:pt x="127" y="2313"/>
                  </a:cubicBezTo>
                  <a:cubicBezTo>
                    <a:pt x="152" y="2327"/>
                    <a:pt x="179" y="2332"/>
                    <a:pt x="206" y="2332"/>
                  </a:cubicBezTo>
                  <a:cubicBezTo>
                    <a:pt x="300" y="2332"/>
                    <a:pt x="400" y="2260"/>
                    <a:pt x="476" y="2193"/>
                  </a:cubicBezTo>
                  <a:cubicBezTo>
                    <a:pt x="680" y="1941"/>
                    <a:pt x="887" y="1604"/>
                    <a:pt x="1028" y="1363"/>
                  </a:cubicBezTo>
                  <a:cubicBezTo>
                    <a:pt x="1279" y="934"/>
                    <a:pt x="1677" y="114"/>
                    <a:pt x="1452" y="11"/>
                  </a:cubicBezTo>
                  <a:cubicBezTo>
                    <a:pt x="1437" y="4"/>
                    <a:pt x="1420" y="0"/>
                    <a:pt x="1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80;p64"/>
            <p:cNvSpPr/>
            <p:nvPr/>
          </p:nvSpPr>
          <p:spPr>
            <a:xfrm>
              <a:off x="4657100" y="3669575"/>
              <a:ext cx="526300" cy="277375"/>
            </a:xfrm>
            <a:custGeom>
              <a:avLst/>
              <a:gdLst/>
              <a:ahLst/>
              <a:cxnLst/>
              <a:rect l="l" t="t" r="r" b="b"/>
              <a:pathLst>
                <a:path w="21052" h="11095" extrusionOk="0">
                  <a:moveTo>
                    <a:pt x="36" y="0"/>
                  </a:moveTo>
                  <a:cubicBezTo>
                    <a:pt x="25" y="0"/>
                    <a:pt x="15" y="6"/>
                    <a:pt x="10" y="15"/>
                  </a:cubicBezTo>
                  <a:cubicBezTo>
                    <a:pt x="0" y="32"/>
                    <a:pt x="7" y="52"/>
                    <a:pt x="24" y="59"/>
                  </a:cubicBezTo>
                  <a:lnTo>
                    <a:pt x="21001" y="11091"/>
                  </a:lnTo>
                  <a:cubicBezTo>
                    <a:pt x="21005" y="11095"/>
                    <a:pt x="21011" y="11095"/>
                    <a:pt x="21015" y="11095"/>
                  </a:cubicBezTo>
                  <a:cubicBezTo>
                    <a:pt x="21028" y="11095"/>
                    <a:pt x="21038" y="11091"/>
                    <a:pt x="21045" y="11078"/>
                  </a:cubicBezTo>
                  <a:cubicBezTo>
                    <a:pt x="21051" y="11064"/>
                    <a:pt x="21045" y="11044"/>
                    <a:pt x="21031" y="11038"/>
                  </a:cubicBezTo>
                  <a:lnTo>
                    <a:pt x="50" y="5"/>
                  </a:lnTo>
                  <a:cubicBezTo>
                    <a:pt x="46" y="2"/>
                    <a:pt x="41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81;p64"/>
            <p:cNvSpPr/>
            <p:nvPr/>
          </p:nvSpPr>
          <p:spPr>
            <a:xfrm>
              <a:off x="4635250" y="3651525"/>
              <a:ext cx="552425" cy="289300"/>
            </a:xfrm>
            <a:custGeom>
              <a:avLst/>
              <a:gdLst/>
              <a:ahLst/>
              <a:cxnLst/>
              <a:rect l="l" t="t" r="r" b="b"/>
              <a:pathLst>
                <a:path w="22097" h="11572" extrusionOk="0">
                  <a:moveTo>
                    <a:pt x="34" y="1"/>
                  </a:moveTo>
                  <a:cubicBezTo>
                    <a:pt x="23" y="1"/>
                    <a:pt x="12" y="6"/>
                    <a:pt x="8" y="18"/>
                  </a:cubicBezTo>
                  <a:cubicBezTo>
                    <a:pt x="1" y="31"/>
                    <a:pt x="5" y="51"/>
                    <a:pt x="21" y="58"/>
                  </a:cubicBezTo>
                  <a:lnTo>
                    <a:pt x="22046" y="11569"/>
                  </a:lnTo>
                  <a:cubicBezTo>
                    <a:pt x="22050" y="11572"/>
                    <a:pt x="22056" y="11572"/>
                    <a:pt x="22059" y="11572"/>
                  </a:cubicBezTo>
                  <a:cubicBezTo>
                    <a:pt x="22070" y="11572"/>
                    <a:pt x="22083" y="11569"/>
                    <a:pt x="22086" y="11559"/>
                  </a:cubicBezTo>
                  <a:cubicBezTo>
                    <a:pt x="22096" y="11542"/>
                    <a:pt x="22090" y="11522"/>
                    <a:pt x="22073" y="11516"/>
                  </a:cubicBezTo>
                  <a:lnTo>
                    <a:pt x="48" y="4"/>
                  </a:lnTo>
                  <a:cubicBezTo>
                    <a:pt x="44" y="2"/>
                    <a:pt x="39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82;p64"/>
            <p:cNvSpPr/>
            <p:nvPr/>
          </p:nvSpPr>
          <p:spPr>
            <a:xfrm>
              <a:off x="4624300" y="3638650"/>
              <a:ext cx="567225" cy="295575"/>
            </a:xfrm>
            <a:custGeom>
              <a:avLst/>
              <a:gdLst/>
              <a:ahLst/>
              <a:cxnLst/>
              <a:rect l="l" t="t" r="r" b="b"/>
              <a:pathLst>
                <a:path w="22689" h="11823" extrusionOk="0">
                  <a:moveTo>
                    <a:pt x="34" y="1"/>
                  </a:moveTo>
                  <a:cubicBezTo>
                    <a:pt x="22" y="1"/>
                    <a:pt x="12" y="6"/>
                    <a:pt x="7" y="17"/>
                  </a:cubicBezTo>
                  <a:cubicBezTo>
                    <a:pt x="1" y="31"/>
                    <a:pt x="4" y="51"/>
                    <a:pt x="21" y="57"/>
                  </a:cubicBezTo>
                  <a:lnTo>
                    <a:pt x="22641" y="11820"/>
                  </a:lnTo>
                  <a:cubicBezTo>
                    <a:pt x="22644" y="11820"/>
                    <a:pt x="22648" y="11823"/>
                    <a:pt x="22655" y="11823"/>
                  </a:cubicBezTo>
                  <a:cubicBezTo>
                    <a:pt x="22664" y="11823"/>
                    <a:pt x="22675" y="11816"/>
                    <a:pt x="22681" y="11806"/>
                  </a:cubicBezTo>
                  <a:cubicBezTo>
                    <a:pt x="22688" y="11790"/>
                    <a:pt x="22684" y="11773"/>
                    <a:pt x="22668" y="11762"/>
                  </a:cubicBezTo>
                  <a:lnTo>
                    <a:pt x="51" y="4"/>
                  </a:lnTo>
                  <a:cubicBezTo>
                    <a:pt x="45" y="2"/>
                    <a:pt x="39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83;p64"/>
            <p:cNvSpPr/>
            <p:nvPr/>
          </p:nvSpPr>
          <p:spPr>
            <a:xfrm>
              <a:off x="4639700" y="3638650"/>
              <a:ext cx="554925" cy="290050"/>
            </a:xfrm>
            <a:custGeom>
              <a:avLst/>
              <a:gdLst/>
              <a:ahLst/>
              <a:cxnLst/>
              <a:rect l="l" t="t" r="r" b="b"/>
              <a:pathLst>
                <a:path w="22197" h="11602" extrusionOk="0">
                  <a:moveTo>
                    <a:pt x="36" y="1"/>
                  </a:moveTo>
                  <a:cubicBezTo>
                    <a:pt x="25" y="1"/>
                    <a:pt x="15" y="6"/>
                    <a:pt x="10" y="17"/>
                  </a:cubicBezTo>
                  <a:cubicBezTo>
                    <a:pt x="0" y="31"/>
                    <a:pt x="7" y="51"/>
                    <a:pt x="23" y="57"/>
                  </a:cubicBezTo>
                  <a:lnTo>
                    <a:pt x="22146" y="11599"/>
                  </a:lnTo>
                  <a:cubicBezTo>
                    <a:pt x="22153" y="11602"/>
                    <a:pt x="22156" y="11602"/>
                    <a:pt x="22162" y="11602"/>
                  </a:cubicBezTo>
                  <a:cubicBezTo>
                    <a:pt x="22173" y="11602"/>
                    <a:pt x="22183" y="11599"/>
                    <a:pt x="22189" y="11585"/>
                  </a:cubicBezTo>
                  <a:cubicBezTo>
                    <a:pt x="22196" y="11572"/>
                    <a:pt x="22189" y="11552"/>
                    <a:pt x="22176" y="11545"/>
                  </a:cubicBezTo>
                  <a:lnTo>
                    <a:pt x="51" y="4"/>
                  </a:lnTo>
                  <a:cubicBezTo>
                    <a:pt x="46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84;p64"/>
            <p:cNvSpPr/>
            <p:nvPr/>
          </p:nvSpPr>
          <p:spPr>
            <a:xfrm>
              <a:off x="4671900" y="3648300"/>
              <a:ext cx="526400" cy="274650"/>
            </a:xfrm>
            <a:custGeom>
              <a:avLst/>
              <a:gdLst/>
              <a:ahLst/>
              <a:cxnLst/>
              <a:rect l="l" t="t" r="r" b="b"/>
              <a:pathLst>
                <a:path w="21056" h="10986" extrusionOk="0">
                  <a:moveTo>
                    <a:pt x="39" y="0"/>
                  </a:moveTo>
                  <a:cubicBezTo>
                    <a:pt x="27" y="0"/>
                    <a:pt x="15" y="6"/>
                    <a:pt x="11" y="16"/>
                  </a:cubicBezTo>
                  <a:cubicBezTo>
                    <a:pt x="0" y="33"/>
                    <a:pt x="7" y="50"/>
                    <a:pt x="24" y="60"/>
                  </a:cubicBezTo>
                  <a:lnTo>
                    <a:pt x="21005" y="10982"/>
                  </a:lnTo>
                  <a:cubicBezTo>
                    <a:pt x="21009" y="10985"/>
                    <a:pt x="21015" y="10985"/>
                    <a:pt x="21018" y="10985"/>
                  </a:cubicBezTo>
                  <a:cubicBezTo>
                    <a:pt x="21032" y="10985"/>
                    <a:pt x="21041" y="10982"/>
                    <a:pt x="21045" y="10969"/>
                  </a:cubicBezTo>
                  <a:cubicBezTo>
                    <a:pt x="21055" y="10955"/>
                    <a:pt x="21049" y="10935"/>
                    <a:pt x="21035" y="10928"/>
                  </a:cubicBezTo>
                  <a:lnTo>
                    <a:pt x="51" y="3"/>
                  </a:ln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85;p64"/>
            <p:cNvSpPr/>
            <p:nvPr/>
          </p:nvSpPr>
          <p:spPr>
            <a:xfrm>
              <a:off x="5180200" y="3944125"/>
              <a:ext cx="4625" cy="4125"/>
            </a:xfrm>
            <a:custGeom>
              <a:avLst/>
              <a:gdLst/>
              <a:ahLst/>
              <a:cxnLst/>
              <a:rect l="l" t="t" r="r" b="b"/>
              <a:pathLst>
                <a:path w="185" h="165" extrusionOk="0">
                  <a:moveTo>
                    <a:pt x="92" y="0"/>
                  </a:moveTo>
                  <a:cubicBezTo>
                    <a:pt x="81" y="0"/>
                    <a:pt x="69" y="3"/>
                    <a:pt x="57" y="8"/>
                  </a:cubicBezTo>
                  <a:cubicBezTo>
                    <a:pt x="17" y="29"/>
                    <a:pt x="0" y="79"/>
                    <a:pt x="17" y="119"/>
                  </a:cubicBezTo>
                  <a:cubicBezTo>
                    <a:pt x="32" y="148"/>
                    <a:pt x="61" y="165"/>
                    <a:pt x="91" y="165"/>
                  </a:cubicBezTo>
                  <a:cubicBezTo>
                    <a:pt x="103" y="165"/>
                    <a:pt x="116" y="162"/>
                    <a:pt x="127" y="156"/>
                  </a:cubicBezTo>
                  <a:cubicBezTo>
                    <a:pt x="167" y="136"/>
                    <a:pt x="184" y="89"/>
                    <a:pt x="164" y="49"/>
                  </a:cubicBezTo>
                  <a:cubicBezTo>
                    <a:pt x="150" y="18"/>
                    <a:pt x="122" y="0"/>
                    <a:pt x="9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86;p64"/>
            <p:cNvSpPr/>
            <p:nvPr/>
          </p:nvSpPr>
          <p:spPr>
            <a:xfrm>
              <a:off x="5184375" y="3938025"/>
              <a:ext cx="4725" cy="4125"/>
            </a:xfrm>
            <a:custGeom>
              <a:avLst/>
              <a:gdLst/>
              <a:ahLst/>
              <a:cxnLst/>
              <a:rect l="l" t="t" r="r" b="b"/>
              <a:pathLst>
                <a:path w="189" h="165" extrusionOk="0">
                  <a:moveTo>
                    <a:pt x="93" y="0"/>
                  </a:moveTo>
                  <a:cubicBezTo>
                    <a:pt x="81" y="0"/>
                    <a:pt x="69" y="3"/>
                    <a:pt x="57" y="8"/>
                  </a:cubicBezTo>
                  <a:cubicBezTo>
                    <a:pt x="17" y="28"/>
                    <a:pt x="0" y="79"/>
                    <a:pt x="20" y="119"/>
                  </a:cubicBezTo>
                  <a:cubicBezTo>
                    <a:pt x="35" y="148"/>
                    <a:pt x="63" y="165"/>
                    <a:pt x="94" y="165"/>
                  </a:cubicBezTo>
                  <a:cubicBezTo>
                    <a:pt x="106" y="165"/>
                    <a:pt x="119" y="162"/>
                    <a:pt x="131" y="156"/>
                  </a:cubicBezTo>
                  <a:cubicBezTo>
                    <a:pt x="171" y="136"/>
                    <a:pt x="188" y="89"/>
                    <a:pt x="168" y="48"/>
                  </a:cubicBezTo>
                  <a:cubicBezTo>
                    <a:pt x="154" y="19"/>
                    <a:pt x="124" y="0"/>
                    <a:pt x="9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87;p64"/>
            <p:cNvSpPr/>
            <p:nvPr/>
          </p:nvSpPr>
          <p:spPr>
            <a:xfrm>
              <a:off x="5188575" y="3931475"/>
              <a:ext cx="4700" cy="4150"/>
            </a:xfrm>
            <a:custGeom>
              <a:avLst/>
              <a:gdLst/>
              <a:ahLst/>
              <a:cxnLst/>
              <a:rect l="l" t="t" r="r" b="b"/>
              <a:pathLst>
                <a:path w="188" h="166" extrusionOk="0">
                  <a:moveTo>
                    <a:pt x="95" y="1"/>
                  </a:moveTo>
                  <a:cubicBezTo>
                    <a:pt x="84" y="1"/>
                    <a:pt x="72" y="4"/>
                    <a:pt x="60" y="9"/>
                  </a:cubicBezTo>
                  <a:cubicBezTo>
                    <a:pt x="17" y="29"/>
                    <a:pt x="0" y="80"/>
                    <a:pt x="20" y="120"/>
                  </a:cubicBezTo>
                  <a:cubicBezTo>
                    <a:pt x="35" y="149"/>
                    <a:pt x="64" y="166"/>
                    <a:pt x="94" y="166"/>
                  </a:cubicBezTo>
                  <a:cubicBezTo>
                    <a:pt x="106" y="166"/>
                    <a:pt x="119" y="163"/>
                    <a:pt x="130" y="157"/>
                  </a:cubicBezTo>
                  <a:cubicBezTo>
                    <a:pt x="170" y="137"/>
                    <a:pt x="187" y="90"/>
                    <a:pt x="167" y="49"/>
                  </a:cubicBezTo>
                  <a:cubicBezTo>
                    <a:pt x="153" y="18"/>
                    <a:pt x="125" y="1"/>
                    <a:pt x="9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88;p64"/>
            <p:cNvSpPr/>
            <p:nvPr/>
          </p:nvSpPr>
          <p:spPr>
            <a:xfrm>
              <a:off x="5191750" y="3925550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95" y="0"/>
                  </a:moveTo>
                  <a:cubicBezTo>
                    <a:pt x="82" y="0"/>
                    <a:pt x="70" y="3"/>
                    <a:pt x="57" y="9"/>
                  </a:cubicBezTo>
                  <a:cubicBezTo>
                    <a:pt x="17" y="29"/>
                    <a:pt x="0" y="76"/>
                    <a:pt x="20" y="116"/>
                  </a:cubicBezTo>
                  <a:cubicBezTo>
                    <a:pt x="35" y="146"/>
                    <a:pt x="64" y="164"/>
                    <a:pt x="96" y="164"/>
                  </a:cubicBezTo>
                  <a:cubicBezTo>
                    <a:pt x="107" y="164"/>
                    <a:pt x="119" y="162"/>
                    <a:pt x="131" y="156"/>
                  </a:cubicBezTo>
                  <a:cubicBezTo>
                    <a:pt x="171" y="136"/>
                    <a:pt x="187" y="86"/>
                    <a:pt x="167" y="46"/>
                  </a:cubicBezTo>
                  <a:cubicBezTo>
                    <a:pt x="153" y="17"/>
                    <a:pt x="125" y="0"/>
                    <a:pt x="9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89;p64"/>
            <p:cNvSpPr/>
            <p:nvPr/>
          </p:nvSpPr>
          <p:spPr>
            <a:xfrm>
              <a:off x="5195025" y="3920125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96" y="0"/>
                  </a:moveTo>
                  <a:cubicBezTo>
                    <a:pt x="84" y="0"/>
                    <a:pt x="72" y="3"/>
                    <a:pt x="60" y="9"/>
                  </a:cubicBezTo>
                  <a:cubicBezTo>
                    <a:pt x="20" y="29"/>
                    <a:pt x="0" y="79"/>
                    <a:pt x="20" y="119"/>
                  </a:cubicBezTo>
                  <a:cubicBezTo>
                    <a:pt x="34" y="147"/>
                    <a:pt x="64" y="164"/>
                    <a:pt x="94" y="164"/>
                  </a:cubicBezTo>
                  <a:cubicBezTo>
                    <a:pt x="106" y="164"/>
                    <a:pt x="119" y="162"/>
                    <a:pt x="130" y="156"/>
                  </a:cubicBezTo>
                  <a:cubicBezTo>
                    <a:pt x="170" y="136"/>
                    <a:pt x="187" y="89"/>
                    <a:pt x="167" y="49"/>
                  </a:cubicBezTo>
                  <a:cubicBezTo>
                    <a:pt x="153" y="17"/>
                    <a:pt x="125" y="0"/>
                    <a:pt x="9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90;p64"/>
            <p:cNvSpPr/>
            <p:nvPr/>
          </p:nvSpPr>
          <p:spPr>
            <a:xfrm>
              <a:off x="4741075" y="3697450"/>
              <a:ext cx="40275" cy="48475"/>
            </a:xfrm>
            <a:custGeom>
              <a:avLst/>
              <a:gdLst/>
              <a:ahLst/>
              <a:cxnLst/>
              <a:rect l="l" t="t" r="r" b="b"/>
              <a:pathLst>
                <a:path w="1611" h="1939" extrusionOk="0">
                  <a:moveTo>
                    <a:pt x="332" y="1"/>
                  </a:moveTo>
                  <a:cubicBezTo>
                    <a:pt x="208" y="1"/>
                    <a:pt x="17" y="821"/>
                    <a:pt x="1" y="1212"/>
                  </a:cubicBezTo>
                  <a:lnTo>
                    <a:pt x="1610" y="1938"/>
                  </a:lnTo>
                  <a:cubicBezTo>
                    <a:pt x="1554" y="1838"/>
                    <a:pt x="1520" y="1781"/>
                    <a:pt x="1520" y="1781"/>
                  </a:cubicBezTo>
                  <a:lnTo>
                    <a:pt x="1510" y="1781"/>
                  </a:lnTo>
                  <a:cubicBezTo>
                    <a:pt x="1547" y="1477"/>
                    <a:pt x="1554" y="1175"/>
                    <a:pt x="1534" y="928"/>
                  </a:cubicBezTo>
                  <a:cubicBezTo>
                    <a:pt x="1530" y="888"/>
                    <a:pt x="1497" y="800"/>
                    <a:pt x="1477" y="764"/>
                  </a:cubicBezTo>
                  <a:cubicBezTo>
                    <a:pt x="1459" y="734"/>
                    <a:pt x="1424" y="706"/>
                    <a:pt x="1393" y="706"/>
                  </a:cubicBezTo>
                  <a:cubicBezTo>
                    <a:pt x="1390" y="706"/>
                    <a:pt x="1386" y="707"/>
                    <a:pt x="1383" y="707"/>
                  </a:cubicBezTo>
                  <a:cubicBezTo>
                    <a:pt x="1349" y="710"/>
                    <a:pt x="1336" y="747"/>
                    <a:pt x="1319" y="777"/>
                  </a:cubicBezTo>
                  <a:cubicBezTo>
                    <a:pt x="1249" y="921"/>
                    <a:pt x="1249" y="1012"/>
                    <a:pt x="1145" y="1396"/>
                  </a:cubicBezTo>
                  <a:cubicBezTo>
                    <a:pt x="1236" y="935"/>
                    <a:pt x="1246" y="637"/>
                    <a:pt x="1225" y="403"/>
                  </a:cubicBezTo>
                  <a:cubicBezTo>
                    <a:pt x="1216" y="289"/>
                    <a:pt x="1188" y="218"/>
                    <a:pt x="1145" y="188"/>
                  </a:cubicBezTo>
                  <a:cubicBezTo>
                    <a:pt x="1131" y="179"/>
                    <a:pt x="1118" y="175"/>
                    <a:pt x="1105" y="175"/>
                  </a:cubicBezTo>
                  <a:cubicBezTo>
                    <a:pt x="1074" y="175"/>
                    <a:pt x="1046" y="197"/>
                    <a:pt x="1025" y="225"/>
                  </a:cubicBezTo>
                  <a:cubicBezTo>
                    <a:pt x="935" y="339"/>
                    <a:pt x="915" y="490"/>
                    <a:pt x="878" y="640"/>
                  </a:cubicBezTo>
                  <a:cubicBezTo>
                    <a:pt x="814" y="925"/>
                    <a:pt x="834" y="831"/>
                    <a:pt x="767" y="1115"/>
                  </a:cubicBezTo>
                  <a:cubicBezTo>
                    <a:pt x="801" y="811"/>
                    <a:pt x="864" y="95"/>
                    <a:pt x="747" y="17"/>
                  </a:cubicBezTo>
                  <a:cubicBezTo>
                    <a:pt x="733" y="8"/>
                    <a:pt x="720" y="4"/>
                    <a:pt x="706" y="4"/>
                  </a:cubicBezTo>
                  <a:cubicBezTo>
                    <a:pt x="611" y="4"/>
                    <a:pt x="534" y="223"/>
                    <a:pt x="520" y="303"/>
                  </a:cubicBezTo>
                  <a:cubicBezTo>
                    <a:pt x="459" y="637"/>
                    <a:pt x="426" y="670"/>
                    <a:pt x="365" y="1001"/>
                  </a:cubicBezTo>
                  <a:cubicBezTo>
                    <a:pt x="416" y="556"/>
                    <a:pt x="466" y="31"/>
                    <a:pt x="339" y="1"/>
                  </a:cubicBezTo>
                  <a:cubicBezTo>
                    <a:pt x="337" y="1"/>
                    <a:pt x="334" y="1"/>
                    <a:pt x="332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" name="slide2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4824" y="3350589"/>
            <a:ext cx="304800" cy="304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4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1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3" y="483518"/>
            <a:ext cx="1584176" cy="1875088"/>
          </a:xfrm>
        </p:spPr>
        <p:txBody>
          <a:bodyPr/>
          <a:lstStyle/>
          <a:p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Penulisan</a:t>
            </a:r>
            <a:r>
              <a:rPr lang="en-ID" dirty="0"/>
              <a:t> </a:t>
            </a:r>
            <a:r>
              <a:rPr lang="en-ID" dirty="0" err="1"/>
              <a:t>Naskah</a:t>
            </a:r>
            <a:r>
              <a:rPr lang="en-ID" dirty="0"/>
              <a:t> Film</a:t>
            </a:r>
            <a:endParaRPr lang="en-US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178821435"/>
              </p:ext>
            </p:extLst>
          </p:nvPr>
        </p:nvGraphicFramePr>
        <p:xfrm>
          <a:off x="2051720" y="483518"/>
          <a:ext cx="518457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slide3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68344" y="3795886"/>
            <a:ext cx="232792" cy="23279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2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9553" y="483517"/>
            <a:ext cx="1944215" cy="3487367"/>
          </a:xfrm>
        </p:spPr>
        <p:txBody>
          <a:bodyPr/>
          <a:lstStyle/>
          <a:p>
            <a:pPr algn="l"/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tahapan</a:t>
            </a:r>
            <a:r>
              <a:rPr lang="en-US" dirty="0"/>
              <a:t> </a:t>
            </a:r>
            <a:r>
              <a:rPr lang="en-US" dirty="0" err="1"/>
              <a:t>penulisan</a:t>
            </a:r>
            <a:r>
              <a:rPr lang="en-US" dirty="0"/>
              <a:t> </a:t>
            </a:r>
            <a:r>
              <a:rPr lang="en-US" dirty="0" err="1"/>
              <a:t>naskah</a:t>
            </a:r>
            <a:r>
              <a:rPr lang="en-US" dirty="0"/>
              <a:t> Audio-Video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?</a:t>
            </a:r>
          </a:p>
        </p:txBody>
      </p:sp>
      <p:grpSp>
        <p:nvGrpSpPr>
          <p:cNvPr id="5" name="Google Shape;2263;p64"/>
          <p:cNvGrpSpPr/>
          <p:nvPr/>
        </p:nvGrpSpPr>
        <p:grpSpPr>
          <a:xfrm>
            <a:off x="2349493" y="2494218"/>
            <a:ext cx="983666" cy="2134170"/>
            <a:chOff x="3555647" y="1502789"/>
            <a:chExt cx="1432454" cy="3107863"/>
          </a:xfrm>
        </p:grpSpPr>
        <p:sp>
          <p:nvSpPr>
            <p:cNvPr id="6" name="Google Shape;2264;p64"/>
            <p:cNvSpPr/>
            <p:nvPr/>
          </p:nvSpPr>
          <p:spPr>
            <a:xfrm>
              <a:off x="4143984" y="4398727"/>
              <a:ext cx="281721" cy="211925"/>
            </a:xfrm>
            <a:custGeom>
              <a:avLst/>
              <a:gdLst/>
              <a:ahLst/>
              <a:cxnLst/>
              <a:rect l="l" t="t" r="r" b="b"/>
              <a:pathLst>
                <a:path w="4793" h="3606" extrusionOk="0">
                  <a:moveTo>
                    <a:pt x="1001" y="0"/>
                  </a:moveTo>
                  <a:cubicBezTo>
                    <a:pt x="711" y="405"/>
                    <a:pt x="490" y="714"/>
                    <a:pt x="382" y="864"/>
                  </a:cubicBezTo>
                  <a:cubicBezTo>
                    <a:pt x="379" y="861"/>
                    <a:pt x="376" y="857"/>
                    <a:pt x="376" y="857"/>
                  </a:cubicBezTo>
                  <a:lnTo>
                    <a:pt x="1" y="1463"/>
                  </a:lnTo>
                  <a:cubicBezTo>
                    <a:pt x="1115" y="2524"/>
                    <a:pt x="1085" y="2427"/>
                    <a:pt x="2022" y="3136"/>
                  </a:cubicBezTo>
                  <a:cubicBezTo>
                    <a:pt x="2542" y="3531"/>
                    <a:pt x="3484" y="3605"/>
                    <a:pt x="4124" y="3605"/>
                  </a:cubicBezTo>
                  <a:cubicBezTo>
                    <a:pt x="4515" y="3605"/>
                    <a:pt x="4793" y="3577"/>
                    <a:pt x="4793" y="3577"/>
                  </a:cubicBezTo>
                  <a:cubicBezTo>
                    <a:pt x="4395" y="2915"/>
                    <a:pt x="3204" y="2647"/>
                    <a:pt x="3204" y="2647"/>
                  </a:cubicBezTo>
                  <a:lnTo>
                    <a:pt x="2771" y="1610"/>
                  </a:lnTo>
                  <a:lnTo>
                    <a:pt x="2802" y="1530"/>
                  </a:lnTo>
                  <a:cubicBezTo>
                    <a:pt x="2862" y="1436"/>
                    <a:pt x="2949" y="1313"/>
                    <a:pt x="3060" y="1158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265;p64"/>
            <p:cNvSpPr/>
            <p:nvPr/>
          </p:nvSpPr>
          <p:spPr>
            <a:xfrm>
              <a:off x="3910355" y="4478422"/>
              <a:ext cx="328566" cy="130234"/>
            </a:xfrm>
            <a:custGeom>
              <a:avLst/>
              <a:gdLst/>
              <a:ahLst/>
              <a:cxnLst/>
              <a:rect l="l" t="t" r="r" b="b"/>
              <a:pathLst>
                <a:path w="5590" h="2216" extrusionOk="0">
                  <a:moveTo>
                    <a:pt x="2366" y="0"/>
                  </a:moveTo>
                  <a:lnTo>
                    <a:pt x="17" y="244"/>
                  </a:lnTo>
                  <a:cubicBezTo>
                    <a:pt x="14" y="743"/>
                    <a:pt x="11" y="1121"/>
                    <a:pt x="8" y="1305"/>
                  </a:cubicBezTo>
                  <a:lnTo>
                    <a:pt x="0" y="1305"/>
                  </a:lnTo>
                  <a:lnTo>
                    <a:pt x="45" y="2014"/>
                  </a:lnTo>
                  <a:cubicBezTo>
                    <a:pt x="45" y="2014"/>
                    <a:pt x="1035" y="2161"/>
                    <a:pt x="2661" y="2212"/>
                  </a:cubicBezTo>
                  <a:cubicBezTo>
                    <a:pt x="2735" y="2214"/>
                    <a:pt x="2813" y="2216"/>
                    <a:pt x="2894" y="2216"/>
                  </a:cubicBezTo>
                  <a:cubicBezTo>
                    <a:pt x="3966" y="2216"/>
                    <a:pt x="5589" y="2005"/>
                    <a:pt x="5589" y="2005"/>
                  </a:cubicBezTo>
                  <a:cubicBezTo>
                    <a:pt x="4662" y="1563"/>
                    <a:pt x="3484" y="1392"/>
                    <a:pt x="3484" y="1392"/>
                  </a:cubicBezTo>
                  <a:lnTo>
                    <a:pt x="2390" y="535"/>
                  </a:lnTo>
                  <a:lnTo>
                    <a:pt x="2370" y="451"/>
                  </a:lnTo>
                  <a:cubicBezTo>
                    <a:pt x="2363" y="341"/>
                    <a:pt x="2363" y="187"/>
                    <a:pt x="23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66;p64"/>
            <p:cNvSpPr/>
            <p:nvPr/>
          </p:nvSpPr>
          <p:spPr>
            <a:xfrm>
              <a:off x="3891724" y="3077175"/>
              <a:ext cx="637324" cy="1437867"/>
            </a:xfrm>
            <a:custGeom>
              <a:avLst/>
              <a:gdLst/>
              <a:ahLst/>
              <a:cxnLst/>
              <a:rect l="l" t="t" r="r" b="b"/>
              <a:pathLst>
                <a:path w="10843" h="24466" extrusionOk="0">
                  <a:moveTo>
                    <a:pt x="7071" y="0"/>
                  </a:moveTo>
                  <a:lnTo>
                    <a:pt x="5083" y="124"/>
                  </a:lnTo>
                  <a:lnTo>
                    <a:pt x="5046" y="127"/>
                  </a:lnTo>
                  <a:lnTo>
                    <a:pt x="3058" y="252"/>
                  </a:lnTo>
                  <a:lnTo>
                    <a:pt x="763" y="981"/>
                  </a:lnTo>
                  <a:cubicBezTo>
                    <a:pt x="763" y="981"/>
                    <a:pt x="830" y="2289"/>
                    <a:pt x="819" y="2865"/>
                  </a:cubicBezTo>
                  <a:cubicBezTo>
                    <a:pt x="813" y="3444"/>
                    <a:pt x="1057" y="11820"/>
                    <a:pt x="1128" y="12961"/>
                  </a:cubicBezTo>
                  <a:cubicBezTo>
                    <a:pt x="1208" y="14269"/>
                    <a:pt x="0" y="24415"/>
                    <a:pt x="0" y="24415"/>
                  </a:cubicBezTo>
                  <a:cubicBezTo>
                    <a:pt x="381" y="24451"/>
                    <a:pt x="760" y="24465"/>
                    <a:pt x="1119" y="24465"/>
                  </a:cubicBezTo>
                  <a:cubicBezTo>
                    <a:pt x="2378" y="24465"/>
                    <a:pt x="3389" y="24291"/>
                    <a:pt x="3389" y="24291"/>
                  </a:cubicBezTo>
                  <a:cubicBezTo>
                    <a:pt x="3389" y="24291"/>
                    <a:pt x="4959" y="16765"/>
                    <a:pt x="4975" y="14413"/>
                  </a:cubicBezTo>
                  <a:cubicBezTo>
                    <a:pt x="4983" y="13455"/>
                    <a:pt x="5009" y="7590"/>
                    <a:pt x="4906" y="5224"/>
                  </a:cubicBezTo>
                  <a:lnTo>
                    <a:pt x="5461" y="4953"/>
                  </a:lnTo>
                  <a:cubicBezTo>
                    <a:pt x="5611" y="7191"/>
                    <a:pt x="6920" y="12044"/>
                    <a:pt x="6970" y="12847"/>
                  </a:cubicBezTo>
                  <a:cubicBezTo>
                    <a:pt x="7051" y="14155"/>
                    <a:pt x="4039" y="23069"/>
                    <a:pt x="4039" y="23069"/>
                  </a:cubicBezTo>
                  <a:cubicBezTo>
                    <a:pt x="5382" y="23767"/>
                    <a:pt x="6638" y="23845"/>
                    <a:pt x="7136" y="23845"/>
                  </a:cubicBezTo>
                  <a:cubicBezTo>
                    <a:pt x="7281" y="23845"/>
                    <a:pt x="7361" y="23839"/>
                    <a:pt x="7361" y="23839"/>
                  </a:cubicBezTo>
                  <a:cubicBezTo>
                    <a:pt x="7361" y="23839"/>
                    <a:pt x="10842" y="15005"/>
                    <a:pt x="10674" y="12314"/>
                  </a:cubicBezTo>
                  <a:cubicBezTo>
                    <a:pt x="10581" y="10862"/>
                    <a:pt x="9788" y="6405"/>
                    <a:pt x="9644" y="3886"/>
                  </a:cubicBezTo>
                  <a:cubicBezTo>
                    <a:pt x="9557" y="2349"/>
                    <a:pt x="9396" y="275"/>
                    <a:pt x="9396" y="275"/>
                  </a:cubicBezTo>
                  <a:lnTo>
                    <a:pt x="70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67;p64"/>
            <p:cNvSpPr/>
            <p:nvPr/>
          </p:nvSpPr>
          <p:spPr>
            <a:xfrm>
              <a:off x="4152976" y="4381801"/>
              <a:ext cx="214362" cy="54362"/>
            </a:xfrm>
            <a:custGeom>
              <a:avLst/>
              <a:gdLst/>
              <a:ahLst/>
              <a:cxnLst/>
              <a:rect l="l" t="t" r="r" b="b"/>
              <a:pathLst>
                <a:path w="3647" h="925" extrusionOk="0">
                  <a:moveTo>
                    <a:pt x="51" y="1"/>
                  </a:moveTo>
                  <a:cubicBezTo>
                    <a:pt x="15" y="1"/>
                    <a:pt x="1" y="67"/>
                    <a:pt x="45" y="84"/>
                  </a:cubicBezTo>
                  <a:cubicBezTo>
                    <a:pt x="440" y="242"/>
                    <a:pt x="852" y="356"/>
                    <a:pt x="1264" y="466"/>
                  </a:cubicBezTo>
                  <a:cubicBezTo>
                    <a:pt x="1772" y="600"/>
                    <a:pt x="2288" y="717"/>
                    <a:pt x="2810" y="807"/>
                  </a:cubicBezTo>
                  <a:cubicBezTo>
                    <a:pt x="3067" y="854"/>
                    <a:pt x="3332" y="898"/>
                    <a:pt x="3593" y="924"/>
                  </a:cubicBezTo>
                  <a:cubicBezTo>
                    <a:pt x="3595" y="925"/>
                    <a:pt x="3597" y="925"/>
                    <a:pt x="3598" y="925"/>
                  </a:cubicBezTo>
                  <a:cubicBezTo>
                    <a:pt x="3646" y="925"/>
                    <a:pt x="3644" y="847"/>
                    <a:pt x="3593" y="841"/>
                  </a:cubicBezTo>
                  <a:cubicBezTo>
                    <a:pt x="3097" y="787"/>
                    <a:pt x="2609" y="693"/>
                    <a:pt x="2124" y="586"/>
                  </a:cubicBezTo>
                  <a:cubicBezTo>
                    <a:pt x="1631" y="480"/>
                    <a:pt x="1143" y="356"/>
                    <a:pt x="665" y="208"/>
                  </a:cubicBezTo>
                  <a:cubicBezTo>
                    <a:pt x="464" y="148"/>
                    <a:pt x="263" y="84"/>
                    <a:pt x="65" y="4"/>
                  </a:cubicBezTo>
                  <a:cubicBezTo>
                    <a:pt x="60" y="2"/>
                    <a:pt x="5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68;p64"/>
            <p:cNvSpPr/>
            <p:nvPr/>
          </p:nvSpPr>
          <p:spPr>
            <a:xfrm>
              <a:off x="3889549" y="4458675"/>
              <a:ext cx="215831" cy="17631"/>
            </a:xfrm>
            <a:custGeom>
              <a:avLst/>
              <a:gdLst/>
              <a:ahLst/>
              <a:cxnLst/>
              <a:rect l="l" t="t" r="r" b="b"/>
              <a:pathLst>
                <a:path w="3672" h="300" extrusionOk="0">
                  <a:moveTo>
                    <a:pt x="3609" y="0"/>
                  </a:moveTo>
                  <a:cubicBezTo>
                    <a:pt x="3607" y="0"/>
                    <a:pt x="3604" y="1"/>
                    <a:pt x="3601" y="1"/>
                  </a:cubicBezTo>
                  <a:cubicBezTo>
                    <a:pt x="3122" y="95"/>
                    <a:pt x="2634" y="142"/>
                    <a:pt x="2145" y="172"/>
                  </a:cubicBezTo>
                  <a:cubicBezTo>
                    <a:pt x="1735" y="200"/>
                    <a:pt x="1325" y="214"/>
                    <a:pt x="915" y="214"/>
                  </a:cubicBezTo>
                  <a:cubicBezTo>
                    <a:pt x="836" y="214"/>
                    <a:pt x="758" y="213"/>
                    <a:pt x="680" y="212"/>
                  </a:cubicBezTo>
                  <a:cubicBezTo>
                    <a:pt x="472" y="208"/>
                    <a:pt x="261" y="205"/>
                    <a:pt x="53" y="185"/>
                  </a:cubicBezTo>
                  <a:cubicBezTo>
                    <a:pt x="52" y="185"/>
                    <a:pt x="51" y="185"/>
                    <a:pt x="50" y="185"/>
                  </a:cubicBezTo>
                  <a:cubicBezTo>
                    <a:pt x="0" y="185"/>
                    <a:pt x="1" y="265"/>
                    <a:pt x="53" y="269"/>
                  </a:cubicBezTo>
                  <a:cubicBezTo>
                    <a:pt x="312" y="292"/>
                    <a:pt x="573" y="299"/>
                    <a:pt x="834" y="299"/>
                  </a:cubicBezTo>
                  <a:cubicBezTo>
                    <a:pt x="991" y="299"/>
                    <a:pt x="1149" y="296"/>
                    <a:pt x="1305" y="293"/>
                  </a:cubicBezTo>
                  <a:cubicBezTo>
                    <a:pt x="1820" y="279"/>
                    <a:pt x="2332" y="253"/>
                    <a:pt x="2844" y="196"/>
                  </a:cubicBezTo>
                  <a:cubicBezTo>
                    <a:pt x="3105" y="168"/>
                    <a:pt x="3366" y="132"/>
                    <a:pt x="3624" y="81"/>
                  </a:cubicBezTo>
                  <a:cubicBezTo>
                    <a:pt x="3672" y="72"/>
                    <a:pt x="3656" y="0"/>
                    <a:pt x="3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69;p64"/>
            <p:cNvSpPr/>
            <p:nvPr/>
          </p:nvSpPr>
          <p:spPr>
            <a:xfrm>
              <a:off x="3943034" y="3138357"/>
              <a:ext cx="83053" cy="1378333"/>
            </a:xfrm>
            <a:custGeom>
              <a:avLst/>
              <a:gdLst/>
              <a:ahLst/>
              <a:cxnLst/>
              <a:rect l="l" t="t" r="r" b="b"/>
              <a:pathLst>
                <a:path w="1413" h="23453" extrusionOk="0">
                  <a:moveTo>
                    <a:pt x="600" y="1"/>
                  </a:moveTo>
                  <a:cubicBezTo>
                    <a:pt x="577" y="1"/>
                    <a:pt x="554" y="15"/>
                    <a:pt x="556" y="43"/>
                  </a:cubicBezTo>
                  <a:cubicBezTo>
                    <a:pt x="660" y="1435"/>
                    <a:pt x="760" y="2825"/>
                    <a:pt x="860" y="4216"/>
                  </a:cubicBezTo>
                  <a:cubicBezTo>
                    <a:pt x="941" y="5330"/>
                    <a:pt x="1018" y="6442"/>
                    <a:pt x="1088" y="7556"/>
                  </a:cubicBezTo>
                  <a:cubicBezTo>
                    <a:pt x="1145" y="8433"/>
                    <a:pt x="1195" y="9313"/>
                    <a:pt x="1239" y="10189"/>
                  </a:cubicBezTo>
                  <a:cubicBezTo>
                    <a:pt x="1271" y="10896"/>
                    <a:pt x="1299" y="11599"/>
                    <a:pt x="1308" y="12304"/>
                  </a:cubicBezTo>
                  <a:cubicBezTo>
                    <a:pt x="1319" y="12883"/>
                    <a:pt x="1322" y="13462"/>
                    <a:pt x="1305" y="14038"/>
                  </a:cubicBezTo>
                  <a:cubicBezTo>
                    <a:pt x="1292" y="14550"/>
                    <a:pt x="1265" y="15058"/>
                    <a:pt x="1222" y="15567"/>
                  </a:cubicBezTo>
                  <a:cubicBezTo>
                    <a:pt x="1182" y="16059"/>
                    <a:pt x="1128" y="16547"/>
                    <a:pt x="1061" y="17036"/>
                  </a:cubicBezTo>
                  <a:cubicBezTo>
                    <a:pt x="990" y="17568"/>
                    <a:pt x="910" y="18096"/>
                    <a:pt x="823" y="18626"/>
                  </a:cubicBezTo>
                  <a:cubicBezTo>
                    <a:pt x="723" y="19241"/>
                    <a:pt x="616" y="19857"/>
                    <a:pt x="509" y="20473"/>
                  </a:cubicBezTo>
                  <a:cubicBezTo>
                    <a:pt x="375" y="21232"/>
                    <a:pt x="244" y="21995"/>
                    <a:pt x="114" y="22754"/>
                  </a:cubicBezTo>
                  <a:cubicBezTo>
                    <a:pt x="80" y="22969"/>
                    <a:pt x="44" y="23183"/>
                    <a:pt x="7" y="23394"/>
                  </a:cubicBezTo>
                  <a:cubicBezTo>
                    <a:pt x="1" y="23430"/>
                    <a:pt x="31" y="23453"/>
                    <a:pt x="58" y="23453"/>
                  </a:cubicBezTo>
                  <a:cubicBezTo>
                    <a:pt x="76" y="23453"/>
                    <a:pt x="93" y="23443"/>
                    <a:pt x="97" y="23420"/>
                  </a:cubicBezTo>
                  <a:cubicBezTo>
                    <a:pt x="231" y="22614"/>
                    <a:pt x="372" y="21811"/>
                    <a:pt x="509" y="21008"/>
                  </a:cubicBezTo>
                  <a:cubicBezTo>
                    <a:pt x="623" y="20359"/>
                    <a:pt x="737" y="19713"/>
                    <a:pt x="843" y="19063"/>
                  </a:cubicBezTo>
                  <a:cubicBezTo>
                    <a:pt x="937" y="18518"/>
                    <a:pt x="1024" y="17973"/>
                    <a:pt x="1101" y="17427"/>
                  </a:cubicBezTo>
                  <a:cubicBezTo>
                    <a:pt x="1171" y="16932"/>
                    <a:pt x="1235" y="16437"/>
                    <a:pt x="1282" y="15942"/>
                  </a:cubicBezTo>
                  <a:cubicBezTo>
                    <a:pt x="1328" y="15443"/>
                    <a:pt x="1362" y="14947"/>
                    <a:pt x="1382" y="14450"/>
                  </a:cubicBezTo>
                  <a:cubicBezTo>
                    <a:pt x="1406" y="13891"/>
                    <a:pt x="1412" y="13332"/>
                    <a:pt x="1409" y="12776"/>
                  </a:cubicBezTo>
                  <a:cubicBezTo>
                    <a:pt x="1402" y="12107"/>
                    <a:pt x="1382" y="11438"/>
                    <a:pt x="1356" y="10771"/>
                  </a:cubicBezTo>
                  <a:cubicBezTo>
                    <a:pt x="1322" y="9939"/>
                    <a:pt x="1275" y="9105"/>
                    <a:pt x="1225" y="8272"/>
                  </a:cubicBezTo>
                  <a:cubicBezTo>
                    <a:pt x="1161" y="7222"/>
                    <a:pt x="1091" y="6170"/>
                    <a:pt x="1018" y="5120"/>
                  </a:cubicBezTo>
                  <a:cubicBezTo>
                    <a:pt x="924" y="3798"/>
                    <a:pt x="827" y="2476"/>
                    <a:pt x="729" y="1154"/>
                  </a:cubicBezTo>
                  <a:cubicBezTo>
                    <a:pt x="703" y="783"/>
                    <a:pt x="676" y="415"/>
                    <a:pt x="649" y="43"/>
                  </a:cubicBezTo>
                  <a:cubicBezTo>
                    <a:pt x="647" y="15"/>
                    <a:pt x="623" y="1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70;p64"/>
            <p:cNvSpPr/>
            <p:nvPr/>
          </p:nvSpPr>
          <p:spPr>
            <a:xfrm>
              <a:off x="4248249" y="3137711"/>
              <a:ext cx="14048" cy="148277"/>
            </a:xfrm>
            <a:custGeom>
              <a:avLst/>
              <a:gdLst/>
              <a:ahLst/>
              <a:cxnLst/>
              <a:rect l="l" t="t" r="r" b="b"/>
              <a:pathLst>
                <a:path w="239" h="2523" extrusionOk="0">
                  <a:moveTo>
                    <a:pt x="58" y="0"/>
                  </a:moveTo>
                  <a:cubicBezTo>
                    <a:pt x="31" y="0"/>
                    <a:pt x="0" y="23"/>
                    <a:pt x="4" y="58"/>
                  </a:cubicBezTo>
                  <a:cubicBezTo>
                    <a:pt x="121" y="861"/>
                    <a:pt x="145" y="1671"/>
                    <a:pt x="78" y="2477"/>
                  </a:cubicBezTo>
                  <a:cubicBezTo>
                    <a:pt x="74" y="2508"/>
                    <a:pt x="96" y="2523"/>
                    <a:pt x="119" y="2523"/>
                  </a:cubicBezTo>
                  <a:cubicBezTo>
                    <a:pt x="143" y="2523"/>
                    <a:pt x="168" y="2508"/>
                    <a:pt x="171" y="2477"/>
                  </a:cubicBezTo>
                  <a:cubicBezTo>
                    <a:pt x="239" y="1664"/>
                    <a:pt x="211" y="844"/>
                    <a:pt x="94" y="34"/>
                  </a:cubicBezTo>
                  <a:cubicBezTo>
                    <a:pt x="91" y="10"/>
                    <a:pt x="76" y="0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71;p64"/>
            <p:cNvSpPr/>
            <p:nvPr/>
          </p:nvSpPr>
          <p:spPr>
            <a:xfrm>
              <a:off x="4198115" y="3166799"/>
              <a:ext cx="29330" cy="28621"/>
            </a:xfrm>
            <a:custGeom>
              <a:avLst/>
              <a:gdLst/>
              <a:ahLst/>
              <a:cxnLst/>
              <a:rect l="l" t="t" r="r" b="b"/>
              <a:pathLst>
                <a:path w="499" h="487" extrusionOk="0">
                  <a:moveTo>
                    <a:pt x="247" y="0"/>
                  </a:moveTo>
                  <a:cubicBezTo>
                    <a:pt x="243" y="0"/>
                    <a:pt x="239" y="0"/>
                    <a:pt x="235" y="0"/>
                  </a:cubicBezTo>
                  <a:cubicBezTo>
                    <a:pt x="101" y="11"/>
                    <a:pt x="0" y="124"/>
                    <a:pt x="7" y="258"/>
                  </a:cubicBezTo>
                  <a:cubicBezTo>
                    <a:pt x="17" y="386"/>
                    <a:pt x="121" y="486"/>
                    <a:pt x="246" y="486"/>
                  </a:cubicBezTo>
                  <a:cubicBezTo>
                    <a:pt x="252" y="486"/>
                    <a:pt x="258" y="486"/>
                    <a:pt x="264" y="486"/>
                  </a:cubicBezTo>
                  <a:cubicBezTo>
                    <a:pt x="398" y="479"/>
                    <a:pt x="499" y="362"/>
                    <a:pt x="492" y="229"/>
                  </a:cubicBezTo>
                  <a:cubicBezTo>
                    <a:pt x="482" y="99"/>
                    <a:pt x="376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72;p64"/>
            <p:cNvSpPr/>
            <p:nvPr/>
          </p:nvSpPr>
          <p:spPr>
            <a:xfrm>
              <a:off x="4153564" y="3338124"/>
              <a:ext cx="107386" cy="55832"/>
            </a:xfrm>
            <a:custGeom>
              <a:avLst/>
              <a:gdLst/>
              <a:ahLst/>
              <a:cxnLst/>
              <a:rect l="l" t="t" r="r" b="b"/>
              <a:pathLst>
                <a:path w="1827" h="950" extrusionOk="0">
                  <a:moveTo>
                    <a:pt x="1752" y="0"/>
                  </a:moveTo>
                  <a:cubicBezTo>
                    <a:pt x="1742" y="0"/>
                    <a:pt x="1732" y="4"/>
                    <a:pt x="1722" y="11"/>
                  </a:cubicBezTo>
                  <a:cubicBezTo>
                    <a:pt x="1223" y="396"/>
                    <a:pt x="658" y="683"/>
                    <a:pt x="52" y="861"/>
                  </a:cubicBezTo>
                  <a:cubicBezTo>
                    <a:pt x="0" y="876"/>
                    <a:pt x="15" y="950"/>
                    <a:pt x="64" y="950"/>
                  </a:cubicBezTo>
                  <a:cubicBezTo>
                    <a:pt x="68" y="950"/>
                    <a:pt x="73" y="949"/>
                    <a:pt x="79" y="948"/>
                  </a:cubicBezTo>
                  <a:cubicBezTo>
                    <a:pt x="698" y="767"/>
                    <a:pt x="1277" y="473"/>
                    <a:pt x="1789" y="78"/>
                  </a:cubicBezTo>
                  <a:cubicBezTo>
                    <a:pt x="1826" y="48"/>
                    <a:pt x="1792" y="0"/>
                    <a:pt x="1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73;p64"/>
            <p:cNvSpPr/>
            <p:nvPr/>
          </p:nvSpPr>
          <p:spPr>
            <a:xfrm>
              <a:off x="3980943" y="3137417"/>
              <a:ext cx="82759" cy="101261"/>
            </a:xfrm>
            <a:custGeom>
              <a:avLst/>
              <a:gdLst/>
              <a:ahLst/>
              <a:cxnLst/>
              <a:rect l="l" t="t" r="r" b="b"/>
              <a:pathLst>
                <a:path w="1408" h="1723" extrusionOk="0">
                  <a:moveTo>
                    <a:pt x="1362" y="1"/>
                  </a:moveTo>
                  <a:cubicBezTo>
                    <a:pt x="1339" y="1"/>
                    <a:pt x="1315" y="16"/>
                    <a:pt x="1313" y="46"/>
                  </a:cubicBezTo>
                  <a:cubicBezTo>
                    <a:pt x="1246" y="762"/>
                    <a:pt x="734" y="1405"/>
                    <a:pt x="51" y="1629"/>
                  </a:cubicBezTo>
                  <a:cubicBezTo>
                    <a:pt x="0" y="1647"/>
                    <a:pt x="14" y="1722"/>
                    <a:pt x="61" y="1722"/>
                  </a:cubicBezTo>
                  <a:cubicBezTo>
                    <a:pt x="66" y="1722"/>
                    <a:pt x="72" y="1721"/>
                    <a:pt x="78" y="1720"/>
                  </a:cubicBezTo>
                  <a:cubicBezTo>
                    <a:pt x="801" y="1482"/>
                    <a:pt x="1336" y="806"/>
                    <a:pt x="1406" y="46"/>
                  </a:cubicBezTo>
                  <a:cubicBezTo>
                    <a:pt x="1408" y="16"/>
                    <a:pt x="1385" y="1"/>
                    <a:pt x="1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74;p64"/>
            <p:cNvSpPr/>
            <p:nvPr/>
          </p:nvSpPr>
          <p:spPr>
            <a:xfrm>
              <a:off x="3980297" y="3135889"/>
              <a:ext cx="104977" cy="131468"/>
            </a:xfrm>
            <a:custGeom>
              <a:avLst/>
              <a:gdLst/>
              <a:ahLst/>
              <a:cxnLst/>
              <a:rect l="l" t="t" r="r" b="b"/>
              <a:pathLst>
                <a:path w="1786" h="2237" extrusionOk="0">
                  <a:moveTo>
                    <a:pt x="1739" y="0"/>
                  </a:moveTo>
                  <a:cubicBezTo>
                    <a:pt x="1715" y="0"/>
                    <a:pt x="1692" y="15"/>
                    <a:pt x="1692" y="45"/>
                  </a:cubicBezTo>
                  <a:cubicBezTo>
                    <a:pt x="1672" y="518"/>
                    <a:pt x="1461" y="966"/>
                    <a:pt x="1170" y="1330"/>
                  </a:cubicBezTo>
                  <a:cubicBezTo>
                    <a:pt x="878" y="1692"/>
                    <a:pt x="497" y="1999"/>
                    <a:pt x="52" y="2144"/>
                  </a:cubicBezTo>
                  <a:cubicBezTo>
                    <a:pt x="1" y="2162"/>
                    <a:pt x="15" y="2237"/>
                    <a:pt x="60" y="2237"/>
                  </a:cubicBezTo>
                  <a:cubicBezTo>
                    <a:pt x="64" y="2237"/>
                    <a:pt x="70" y="2236"/>
                    <a:pt x="75" y="2234"/>
                  </a:cubicBezTo>
                  <a:cubicBezTo>
                    <a:pt x="544" y="2080"/>
                    <a:pt x="949" y="1758"/>
                    <a:pt x="1250" y="1374"/>
                  </a:cubicBezTo>
                  <a:cubicBezTo>
                    <a:pt x="1548" y="995"/>
                    <a:pt x="1762" y="534"/>
                    <a:pt x="1786" y="45"/>
                  </a:cubicBezTo>
                  <a:cubicBezTo>
                    <a:pt x="1786" y="15"/>
                    <a:pt x="1762" y="0"/>
                    <a:pt x="1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75;p64"/>
            <p:cNvSpPr/>
            <p:nvPr/>
          </p:nvSpPr>
          <p:spPr>
            <a:xfrm>
              <a:off x="4367855" y="3117904"/>
              <a:ext cx="89048" cy="86862"/>
            </a:xfrm>
            <a:custGeom>
              <a:avLst/>
              <a:gdLst/>
              <a:ahLst/>
              <a:cxnLst/>
              <a:rect l="l" t="t" r="r" b="b"/>
              <a:pathLst>
                <a:path w="1515" h="1478" extrusionOk="0">
                  <a:moveTo>
                    <a:pt x="57" y="1"/>
                  </a:moveTo>
                  <a:cubicBezTo>
                    <a:pt x="29" y="1"/>
                    <a:pt x="0" y="24"/>
                    <a:pt x="11" y="61"/>
                  </a:cubicBezTo>
                  <a:cubicBezTo>
                    <a:pt x="218" y="703"/>
                    <a:pt x="786" y="1285"/>
                    <a:pt x="1439" y="1476"/>
                  </a:cubicBezTo>
                  <a:cubicBezTo>
                    <a:pt x="1444" y="1477"/>
                    <a:pt x="1449" y="1478"/>
                    <a:pt x="1453" y="1478"/>
                  </a:cubicBezTo>
                  <a:cubicBezTo>
                    <a:pt x="1500" y="1478"/>
                    <a:pt x="1515" y="1400"/>
                    <a:pt x="1463" y="1386"/>
                  </a:cubicBezTo>
                  <a:cubicBezTo>
                    <a:pt x="1144" y="1292"/>
                    <a:pt x="863" y="1101"/>
                    <a:pt x="629" y="867"/>
                  </a:cubicBezTo>
                  <a:cubicBezTo>
                    <a:pt x="395" y="632"/>
                    <a:pt x="201" y="351"/>
                    <a:pt x="100" y="33"/>
                  </a:cubicBezTo>
                  <a:cubicBezTo>
                    <a:pt x="94" y="11"/>
                    <a:pt x="76" y="1"/>
                    <a:pt x="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76;p64"/>
            <p:cNvSpPr/>
            <p:nvPr/>
          </p:nvSpPr>
          <p:spPr>
            <a:xfrm>
              <a:off x="4390895" y="3128479"/>
              <a:ext cx="60600" cy="60239"/>
            </a:xfrm>
            <a:custGeom>
              <a:avLst/>
              <a:gdLst/>
              <a:ahLst/>
              <a:cxnLst/>
              <a:rect l="l" t="t" r="r" b="b"/>
              <a:pathLst>
                <a:path w="1031" h="1025" extrusionOk="0">
                  <a:moveTo>
                    <a:pt x="59" y="0"/>
                  </a:moveTo>
                  <a:cubicBezTo>
                    <a:pt x="30" y="0"/>
                    <a:pt x="1" y="23"/>
                    <a:pt x="13" y="57"/>
                  </a:cubicBezTo>
                  <a:cubicBezTo>
                    <a:pt x="181" y="492"/>
                    <a:pt x="512" y="860"/>
                    <a:pt x="956" y="1021"/>
                  </a:cubicBezTo>
                  <a:cubicBezTo>
                    <a:pt x="962" y="1023"/>
                    <a:pt x="968" y="1024"/>
                    <a:pt x="973" y="1024"/>
                  </a:cubicBezTo>
                  <a:cubicBezTo>
                    <a:pt x="1017" y="1024"/>
                    <a:pt x="1031" y="952"/>
                    <a:pt x="980" y="934"/>
                  </a:cubicBezTo>
                  <a:cubicBezTo>
                    <a:pt x="569" y="783"/>
                    <a:pt x="261" y="435"/>
                    <a:pt x="104" y="30"/>
                  </a:cubicBezTo>
                  <a:cubicBezTo>
                    <a:pt x="96" y="9"/>
                    <a:pt x="77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2277;p64"/>
            <p:cNvGrpSpPr/>
            <p:nvPr/>
          </p:nvGrpSpPr>
          <p:grpSpPr>
            <a:xfrm>
              <a:off x="3555647" y="1502789"/>
              <a:ext cx="1432454" cy="1631738"/>
              <a:chOff x="856276" y="1736624"/>
              <a:chExt cx="1984558" cy="2260651"/>
            </a:xfrm>
          </p:grpSpPr>
          <p:sp>
            <p:nvSpPr>
              <p:cNvPr id="20" name="Google Shape;2278;p64"/>
              <p:cNvSpPr/>
              <p:nvPr/>
            </p:nvSpPr>
            <p:spPr>
              <a:xfrm>
                <a:off x="1375600" y="3918675"/>
                <a:ext cx="738300" cy="78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" name="Google Shape;2279;p64"/>
              <p:cNvGrpSpPr/>
              <p:nvPr/>
            </p:nvGrpSpPr>
            <p:grpSpPr>
              <a:xfrm>
                <a:off x="856276" y="1736624"/>
                <a:ext cx="1984558" cy="2258738"/>
                <a:chOff x="3579726" y="1454824"/>
                <a:chExt cx="1984558" cy="2258738"/>
              </a:xfrm>
            </p:grpSpPr>
            <p:sp>
              <p:nvSpPr>
                <p:cNvPr id="22" name="Google Shape;2280;p64"/>
                <p:cNvSpPr/>
                <p:nvPr/>
              </p:nvSpPr>
              <p:spPr>
                <a:xfrm>
                  <a:off x="3579726" y="1454824"/>
                  <a:ext cx="502930" cy="122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" h="14460" extrusionOk="0">
                      <a:moveTo>
                        <a:pt x="3061" y="0"/>
                      </a:moveTo>
                      <a:cubicBezTo>
                        <a:pt x="3054" y="0"/>
                        <a:pt x="3047" y="1"/>
                        <a:pt x="3039" y="3"/>
                      </a:cubicBezTo>
                      <a:cubicBezTo>
                        <a:pt x="2902" y="40"/>
                        <a:pt x="2822" y="814"/>
                        <a:pt x="2795" y="1144"/>
                      </a:cubicBezTo>
                      <a:cubicBezTo>
                        <a:pt x="2785" y="820"/>
                        <a:pt x="2782" y="927"/>
                        <a:pt x="2771" y="602"/>
                      </a:cubicBezTo>
                      <a:cubicBezTo>
                        <a:pt x="2768" y="435"/>
                        <a:pt x="2775" y="264"/>
                        <a:pt x="2701" y="111"/>
                      </a:cubicBezTo>
                      <a:cubicBezTo>
                        <a:pt x="2681" y="67"/>
                        <a:pt x="2649" y="27"/>
                        <a:pt x="2604" y="27"/>
                      </a:cubicBezTo>
                      <a:cubicBezTo>
                        <a:pt x="2597" y="27"/>
                        <a:pt x="2589" y="28"/>
                        <a:pt x="2581" y="31"/>
                      </a:cubicBezTo>
                      <a:cubicBezTo>
                        <a:pt x="2527" y="43"/>
                        <a:pt x="2484" y="104"/>
                        <a:pt x="2450" y="221"/>
                      </a:cubicBezTo>
                      <a:cubicBezTo>
                        <a:pt x="2383" y="459"/>
                        <a:pt x="2329" y="773"/>
                        <a:pt x="2333" y="1295"/>
                      </a:cubicBezTo>
                      <a:cubicBezTo>
                        <a:pt x="2300" y="850"/>
                        <a:pt x="2317" y="753"/>
                        <a:pt x="2273" y="579"/>
                      </a:cubicBezTo>
                      <a:cubicBezTo>
                        <a:pt x="2263" y="539"/>
                        <a:pt x="2256" y="496"/>
                        <a:pt x="2219" y="479"/>
                      </a:cubicBezTo>
                      <a:cubicBezTo>
                        <a:pt x="2208" y="472"/>
                        <a:pt x="2196" y="469"/>
                        <a:pt x="2183" y="469"/>
                      </a:cubicBezTo>
                      <a:cubicBezTo>
                        <a:pt x="2157" y="469"/>
                        <a:pt x="2129" y="482"/>
                        <a:pt x="2109" y="502"/>
                      </a:cubicBezTo>
                      <a:cubicBezTo>
                        <a:pt x="2079" y="532"/>
                        <a:pt x="2025" y="609"/>
                        <a:pt x="2015" y="649"/>
                      </a:cubicBezTo>
                      <a:cubicBezTo>
                        <a:pt x="1941" y="900"/>
                        <a:pt x="1884" y="1222"/>
                        <a:pt x="1864" y="1552"/>
                      </a:cubicBezTo>
                      <a:lnTo>
                        <a:pt x="1855" y="1549"/>
                      </a:lnTo>
                      <a:cubicBezTo>
                        <a:pt x="1855" y="1549"/>
                        <a:pt x="0" y="4909"/>
                        <a:pt x="506" y="7897"/>
                      </a:cubicBezTo>
                      <a:cubicBezTo>
                        <a:pt x="1015" y="10885"/>
                        <a:pt x="2825" y="13302"/>
                        <a:pt x="3642" y="14459"/>
                      </a:cubicBezTo>
                      <a:lnTo>
                        <a:pt x="5920" y="12860"/>
                      </a:lnTo>
                      <a:cubicBezTo>
                        <a:pt x="5920" y="12860"/>
                        <a:pt x="3608" y="10130"/>
                        <a:pt x="3026" y="7884"/>
                      </a:cubicBezTo>
                      <a:cubicBezTo>
                        <a:pt x="2510" y="5889"/>
                        <a:pt x="3200" y="3407"/>
                        <a:pt x="3361" y="2409"/>
                      </a:cubicBezTo>
                      <a:cubicBezTo>
                        <a:pt x="3611" y="2145"/>
                        <a:pt x="4136" y="1620"/>
                        <a:pt x="4140" y="1436"/>
                      </a:cubicBezTo>
                      <a:cubicBezTo>
                        <a:pt x="4142" y="1383"/>
                        <a:pt x="4112" y="1362"/>
                        <a:pt x="4061" y="1362"/>
                      </a:cubicBezTo>
                      <a:cubicBezTo>
                        <a:pt x="3956" y="1362"/>
                        <a:pt x="3765" y="1452"/>
                        <a:pt x="3594" y="1546"/>
                      </a:cubicBezTo>
                      <a:cubicBezTo>
                        <a:pt x="3659" y="1121"/>
                        <a:pt x="3618" y="161"/>
                        <a:pt x="3478" y="144"/>
                      </a:cubicBezTo>
                      <a:cubicBezTo>
                        <a:pt x="3475" y="143"/>
                        <a:pt x="3473" y="143"/>
                        <a:pt x="3471" y="143"/>
                      </a:cubicBezTo>
                      <a:cubicBezTo>
                        <a:pt x="3335" y="143"/>
                        <a:pt x="3283" y="705"/>
                        <a:pt x="3250" y="1185"/>
                      </a:cubicBezTo>
                      <a:cubicBezTo>
                        <a:pt x="3253" y="810"/>
                        <a:pt x="3223" y="763"/>
                        <a:pt x="3226" y="388"/>
                      </a:cubicBezTo>
                      <a:cubicBezTo>
                        <a:pt x="3226" y="293"/>
                        <a:pt x="3182" y="0"/>
                        <a:pt x="3061" y="0"/>
                      </a:cubicBezTo>
                      <a:close/>
                    </a:path>
                  </a:pathLst>
                </a:custGeom>
                <a:solidFill>
                  <a:srgbClr val="FFAF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281;p64"/>
                <p:cNvSpPr/>
                <p:nvPr/>
              </p:nvSpPr>
              <p:spPr>
                <a:xfrm>
                  <a:off x="3622109" y="2061006"/>
                  <a:ext cx="79079" cy="177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2093" extrusionOk="0">
                      <a:moveTo>
                        <a:pt x="0" y="1"/>
                      </a:moveTo>
                      <a:lnTo>
                        <a:pt x="0" y="34"/>
                      </a:lnTo>
                      <a:cubicBezTo>
                        <a:pt x="34" y="760"/>
                        <a:pt x="154" y="1450"/>
                        <a:pt x="325" y="2092"/>
                      </a:cubicBezTo>
                      <a:cubicBezTo>
                        <a:pt x="726" y="1981"/>
                        <a:pt x="931" y="1430"/>
                        <a:pt x="780" y="857"/>
                      </a:cubicBezTo>
                      <a:cubicBezTo>
                        <a:pt x="656" y="389"/>
                        <a:pt x="335" y="51"/>
                        <a:pt x="0" y="1"/>
                      </a:cubicBezTo>
                      <a:close/>
                    </a:path>
                  </a:pathLst>
                </a:custGeom>
                <a:solidFill>
                  <a:srgbClr val="FF8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282;p64"/>
                <p:cNvSpPr/>
                <p:nvPr/>
              </p:nvSpPr>
              <p:spPr>
                <a:xfrm>
                  <a:off x="4211812" y="2000448"/>
                  <a:ext cx="340" cy="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5" extrusionOk="0">
                      <a:moveTo>
                        <a:pt x="1" y="1"/>
                      </a:moveTo>
                      <a:lnTo>
                        <a:pt x="1" y="4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FFBA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283;p64"/>
                <p:cNvSpPr/>
                <p:nvPr/>
              </p:nvSpPr>
              <p:spPr>
                <a:xfrm>
                  <a:off x="4152442" y="1986688"/>
                  <a:ext cx="444661" cy="65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5" h="7658" extrusionOk="0">
                      <a:moveTo>
                        <a:pt x="2398" y="0"/>
                      </a:moveTo>
                      <a:cubicBezTo>
                        <a:pt x="1679" y="0"/>
                        <a:pt x="1047" y="174"/>
                        <a:pt x="1007" y="788"/>
                      </a:cubicBezTo>
                      <a:cubicBezTo>
                        <a:pt x="1048" y="1190"/>
                        <a:pt x="956" y="2535"/>
                        <a:pt x="870" y="2535"/>
                      </a:cubicBezTo>
                      <a:cubicBezTo>
                        <a:pt x="862" y="2535"/>
                        <a:pt x="854" y="2523"/>
                        <a:pt x="847" y="2498"/>
                      </a:cubicBezTo>
                      <a:cubicBezTo>
                        <a:pt x="803" y="2489"/>
                        <a:pt x="757" y="2482"/>
                        <a:pt x="713" y="2482"/>
                      </a:cubicBezTo>
                      <a:cubicBezTo>
                        <a:pt x="318" y="2485"/>
                        <a:pt x="0" y="2807"/>
                        <a:pt x="3" y="3198"/>
                      </a:cubicBezTo>
                      <a:cubicBezTo>
                        <a:pt x="3" y="3591"/>
                        <a:pt x="321" y="3908"/>
                        <a:pt x="714" y="3908"/>
                      </a:cubicBezTo>
                      <a:cubicBezTo>
                        <a:pt x="716" y="3908"/>
                        <a:pt x="718" y="3908"/>
                        <a:pt x="720" y="3908"/>
                      </a:cubicBezTo>
                      <a:cubicBezTo>
                        <a:pt x="827" y="3908"/>
                        <a:pt x="927" y="3880"/>
                        <a:pt x="1018" y="3837"/>
                      </a:cubicBezTo>
                      <a:lnTo>
                        <a:pt x="1205" y="5952"/>
                      </a:lnTo>
                      <a:cubicBezTo>
                        <a:pt x="1202" y="6022"/>
                        <a:pt x="1202" y="6096"/>
                        <a:pt x="1208" y="6169"/>
                      </a:cubicBezTo>
                      <a:cubicBezTo>
                        <a:pt x="1284" y="7019"/>
                        <a:pt x="1997" y="7658"/>
                        <a:pt x="2833" y="7658"/>
                      </a:cubicBezTo>
                      <a:cubicBezTo>
                        <a:pt x="2880" y="7658"/>
                        <a:pt x="2927" y="7656"/>
                        <a:pt x="2975" y="7652"/>
                      </a:cubicBezTo>
                      <a:cubicBezTo>
                        <a:pt x="3875" y="7571"/>
                        <a:pt x="4538" y="6779"/>
                        <a:pt x="4457" y="5882"/>
                      </a:cubicBezTo>
                      <a:cubicBezTo>
                        <a:pt x="4454" y="5811"/>
                        <a:pt x="4441" y="5748"/>
                        <a:pt x="4428" y="5681"/>
                      </a:cubicBezTo>
                      <a:lnTo>
                        <a:pt x="4347" y="4777"/>
                      </a:lnTo>
                      <a:cubicBezTo>
                        <a:pt x="5177" y="4416"/>
                        <a:pt x="5234" y="3526"/>
                        <a:pt x="5050" y="2756"/>
                      </a:cubicBezTo>
                      <a:cubicBezTo>
                        <a:pt x="4869" y="1987"/>
                        <a:pt x="4541" y="330"/>
                        <a:pt x="4528" y="294"/>
                      </a:cubicBezTo>
                      <a:cubicBezTo>
                        <a:pt x="4365" y="280"/>
                        <a:pt x="3311" y="0"/>
                        <a:pt x="2398" y="0"/>
                      </a:cubicBezTo>
                      <a:close/>
                    </a:path>
                  </a:pathLst>
                </a:custGeom>
                <a:solidFill>
                  <a:srgbClr val="FFAF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284;p64"/>
                <p:cNvSpPr/>
                <p:nvPr/>
              </p:nvSpPr>
              <p:spPr>
                <a:xfrm>
                  <a:off x="4191087" y="2229518"/>
                  <a:ext cx="50964" cy="36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430" extrusionOk="0">
                      <a:moveTo>
                        <a:pt x="207" y="1"/>
                      </a:moveTo>
                      <a:cubicBezTo>
                        <a:pt x="135" y="1"/>
                        <a:pt x="62" y="20"/>
                        <a:pt x="1" y="54"/>
                      </a:cubicBezTo>
                      <a:cubicBezTo>
                        <a:pt x="1" y="54"/>
                        <a:pt x="55" y="52"/>
                        <a:pt x="119" y="52"/>
                      </a:cubicBezTo>
                      <a:cubicBezTo>
                        <a:pt x="171" y="52"/>
                        <a:pt x="230" y="54"/>
                        <a:pt x="268" y="61"/>
                      </a:cubicBezTo>
                      <a:cubicBezTo>
                        <a:pt x="356" y="78"/>
                        <a:pt x="379" y="111"/>
                        <a:pt x="379" y="111"/>
                      </a:cubicBezTo>
                      <a:cubicBezTo>
                        <a:pt x="275" y="161"/>
                        <a:pt x="188" y="246"/>
                        <a:pt x="138" y="346"/>
                      </a:cubicBezTo>
                      <a:lnTo>
                        <a:pt x="409" y="145"/>
                      </a:lnTo>
                      <a:cubicBezTo>
                        <a:pt x="506" y="185"/>
                        <a:pt x="586" y="429"/>
                        <a:pt x="586" y="429"/>
                      </a:cubicBezTo>
                      <a:cubicBezTo>
                        <a:pt x="600" y="289"/>
                        <a:pt x="543" y="172"/>
                        <a:pt x="409" y="65"/>
                      </a:cubicBezTo>
                      <a:cubicBezTo>
                        <a:pt x="353" y="21"/>
                        <a:pt x="281" y="1"/>
                        <a:pt x="207" y="1"/>
                      </a:cubicBezTo>
                      <a:close/>
                    </a:path>
                  </a:pathLst>
                </a:custGeom>
                <a:solidFill>
                  <a:srgbClr val="5B0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285;p64"/>
                <p:cNvSpPr/>
                <p:nvPr/>
              </p:nvSpPr>
              <p:spPr>
                <a:xfrm>
                  <a:off x="4440556" y="2386733"/>
                  <a:ext cx="87403" cy="7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941" extrusionOk="0">
                      <a:moveTo>
                        <a:pt x="951" y="1"/>
                      </a:moveTo>
                      <a:cubicBezTo>
                        <a:pt x="951" y="1"/>
                        <a:pt x="556" y="181"/>
                        <a:pt x="1" y="185"/>
                      </a:cubicBezTo>
                      <a:lnTo>
                        <a:pt x="1029" y="940"/>
                      </a:lnTo>
                      <a:lnTo>
                        <a:pt x="951" y="67"/>
                      </a:lnTo>
                      <a:cubicBezTo>
                        <a:pt x="955" y="67"/>
                        <a:pt x="955" y="67"/>
                        <a:pt x="958" y="64"/>
                      </a:cubicBezTo>
                      <a:lnTo>
                        <a:pt x="951" y="1"/>
                      </a:lnTo>
                      <a:close/>
                    </a:path>
                  </a:pathLst>
                </a:custGeom>
                <a:solidFill>
                  <a:srgbClr val="FF9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286;p64"/>
                <p:cNvSpPr/>
                <p:nvPr/>
              </p:nvSpPr>
              <p:spPr>
                <a:xfrm>
                  <a:off x="4459652" y="2053108"/>
                  <a:ext cx="59798" cy="37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447" extrusionOk="0">
                      <a:moveTo>
                        <a:pt x="462" y="1"/>
                      </a:moveTo>
                      <a:cubicBezTo>
                        <a:pt x="346" y="1"/>
                        <a:pt x="218" y="52"/>
                        <a:pt x="145" y="110"/>
                      </a:cubicBezTo>
                      <a:cubicBezTo>
                        <a:pt x="74" y="164"/>
                        <a:pt x="0" y="288"/>
                        <a:pt x="48" y="378"/>
                      </a:cubicBezTo>
                      <a:cubicBezTo>
                        <a:pt x="73" y="429"/>
                        <a:pt x="111" y="446"/>
                        <a:pt x="153" y="446"/>
                      </a:cubicBezTo>
                      <a:cubicBezTo>
                        <a:pt x="182" y="446"/>
                        <a:pt x="213" y="438"/>
                        <a:pt x="242" y="426"/>
                      </a:cubicBezTo>
                      <a:lnTo>
                        <a:pt x="242" y="426"/>
                      </a:lnTo>
                      <a:cubicBezTo>
                        <a:pt x="309" y="413"/>
                        <a:pt x="362" y="376"/>
                        <a:pt x="429" y="351"/>
                      </a:cubicBezTo>
                      <a:cubicBezTo>
                        <a:pt x="502" y="324"/>
                        <a:pt x="603" y="321"/>
                        <a:pt x="653" y="261"/>
                      </a:cubicBezTo>
                      <a:cubicBezTo>
                        <a:pt x="690" y="218"/>
                        <a:pt x="703" y="164"/>
                        <a:pt x="677" y="114"/>
                      </a:cubicBezTo>
                      <a:cubicBezTo>
                        <a:pt x="634" y="32"/>
                        <a:pt x="552" y="1"/>
                        <a:pt x="4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287;p64"/>
                <p:cNvSpPr/>
                <p:nvPr/>
              </p:nvSpPr>
              <p:spPr>
                <a:xfrm>
                  <a:off x="4325539" y="2093707"/>
                  <a:ext cx="60053" cy="33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390" extrusionOk="0">
                      <a:moveTo>
                        <a:pt x="291" y="0"/>
                      </a:moveTo>
                      <a:cubicBezTo>
                        <a:pt x="167" y="0"/>
                        <a:pt x="47" y="44"/>
                        <a:pt x="10" y="161"/>
                      </a:cubicBezTo>
                      <a:cubicBezTo>
                        <a:pt x="1" y="198"/>
                        <a:pt x="10" y="254"/>
                        <a:pt x="41" y="279"/>
                      </a:cubicBezTo>
                      <a:cubicBezTo>
                        <a:pt x="121" y="345"/>
                        <a:pt x="201" y="332"/>
                        <a:pt x="294" y="345"/>
                      </a:cubicBezTo>
                      <a:cubicBezTo>
                        <a:pt x="368" y="356"/>
                        <a:pt x="426" y="382"/>
                        <a:pt x="496" y="385"/>
                      </a:cubicBezTo>
                      <a:lnTo>
                        <a:pt x="496" y="385"/>
                      </a:lnTo>
                      <a:cubicBezTo>
                        <a:pt x="514" y="388"/>
                        <a:pt x="533" y="390"/>
                        <a:pt x="551" y="390"/>
                      </a:cubicBezTo>
                      <a:cubicBezTo>
                        <a:pt x="610" y="390"/>
                        <a:pt x="664" y="368"/>
                        <a:pt x="683" y="295"/>
                      </a:cubicBezTo>
                      <a:cubicBezTo>
                        <a:pt x="706" y="205"/>
                        <a:pt x="616" y="98"/>
                        <a:pt x="539" y="58"/>
                      </a:cubicBezTo>
                      <a:cubicBezTo>
                        <a:pt x="475" y="24"/>
                        <a:pt x="382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2288;p64"/>
                <p:cNvSpPr/>
                <p:nvPr/>
              </p:nvSpPr>
              <p:spPr>
                <a:xfrm>
                  <a:off x="4428141" y="2123009"/>
                  <a:ext cx="51813" cy="114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" h="1343" extrusionOk="0">
                      <a:moveTo>
                        <a:pt x="265" y="0"/>
                      </a:moveTo>
                      <a:lnTo>
                        <a:pt x="27" y="20"/>
                      </a:lnTo>
                      <a:lnTo>
                        <a:pt x="0" y="1342"/>
                      </a:lnTo>
                      <a:lnTo>
                        <a:pt x="609" y="1292"/>
                      </a:lnTo>
                      <a:lnTo>
                        <a:pt x="265" y="0"/>
                      </a:lnTo>
                      <a:close/>
                    </a:path>
                  </a:pathLst>
                </a:custGeom>
                <a:solidFill>
                  <a:srgbClr val="FF9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2289;p64"/>
                <p:cNvSpPr/>
                <p:nvPr/>
              </p:nvSpPr>
              <p:spPr>
                <a:xfrm>
                  <a:off x="4278910" y="2193166"/>
                  <a:ext cx="97256" cy="93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1102" extrusionOk="0">
                      <a:moveTo>
                        <a:pt x="529" y="1"/>
                      </a:moveTo>
                      <a:cubicBezTo>
                        <a:pt x="225" y="27"/>
                        <a:pt x="0" y="292"/>
                        <a:pt x="24" y="593"/>
                      </a:cubicBezTo>
                      <a:cubicBezTo>
                        <a:pt x="48" y="881"/>
                        <a:pt x="288" y="1102"/>
                        <a:pt x="573" y="1102"/>
                      </a:cubicBezTo>
                      <a:cubicBezTo>
                        <a:pt x="586" y="1102"/>
                        <a:pt x="599" y="1102"/>
                        <a:pt x="616" y="1098"/>
                      </a:cubicBezTo>
                      <a:cubicBezTo>
                        <a:pt x="917" y="1075"/>
                        <a:pt x="1145" y="810"/>
                        <a:pt x="1121" y="506"/>
                      </a:cubicBezTo>
                      <a:cubicBezTo>
                        <a:pt x="1098" y="218"/>
                        <a:pt x="857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FF9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2290;p64"/>
                <p:cNvSpPr/>
                <p:nvPr/>
              </p:nvSpPr>
              <p:spPr>
                <a:xfrm>
                  <a:off x="4515878" y="2163948"/>
                  <a:ext cx="71180" cy="93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1102" extrusionOk="0">
                      <a:moveTo>
                        <a:pt x="570" y="0"/>
                      </a:moveTo>
                      <a:cubicBezTo>
                        <a:pt x="557" y="0"/>
                        <a:pt x="543" y="0"/>
                        <a:pt x="530" y="3"/>
                      </a:cubicBezTo>
                      <a:cubicBezTo>
                        <a:pt x="226" y="27"/>
                        <a:pt x="1" y="291"/>
                        <a:pt x="25" y="596"/>
                      </a:cubicBezTo>
                      <a:cubicBezTo>
                        <a:pt x="48" y="883"/>
                        <a:pt x="289" y="1101"/>
                        <a:pt x="574" y="1101"/>
                      </a:cubicBezTo>
                      <a:cubicBezTo>
                        <a:pt x="587" y="1101"/>
                        <a:pt x="603" y="1101"/>
                        <a:pt x="617" y="1098"/>
                      </a:cubicBezTo>
                      <a:cubicBezTo>
                        <a:pt x="697" y="1094"/>
                        <a:pt x="771" y="1067"/>
                        <a:pt x="838" y="1034"/>
                      </a:cubicBezTo>
                      <a:cubicBezTo>
                        <a:pt x="821" y="910"/>
                        <a:pt x="801" y="789"/>
                        <a:pt x="771" y="669"/>
                      </a:cubicBezTo>
                      <a:cubicBezTo>
                        <a:pt x="728" y="485"/>
                        <a:pt x="677" y="255"/>
                        <a:pt x="623" y="3"/>
                      </a:cubicBezTo>
                      <a:cubicBezTo>
                        <a:pt x="607" y="0"/>
                        <a:pt x="590" y="0"/>
                        <a:pt x="570" y="0"/>
                      </a:cubicBezTo>
                      <a:close/>
                    </a:path>
                  </a:pathLst>
                </a:custGeom>
                <a:solidFill>
                  <a:srgbClr val="FF98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2291;p64"/>
                <p:cNvSpPr/>
                <p:nvPr/>
              </p:nvSpPr>
              <p:spPr>
                <a:xfrm>
                  <a:off x="3731505" y="2293474"/>
                  <a:ext cx="478467" cy="6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3" h="7926" extrusionOk="0">
                      <a:moveTo>
                        <a:pt x="2594" y="1"/>
                      </a:moveTo>
                      <a:cubicBezTo>
                        <a:pt x="707" y="798"/>
                        <a:pt x="0" y="2316"/>
                        <a:pt x="0" y="2316"/>
                      </a:cubicBezTo>
                      <a:cubicBezTo>
                        <a:pt x="576" y="3936"/>
                        <a:pt x="2233" y="5255"/>
                        <a:pt x="3357" y="6847"/>
                      </a:cubicBezTo>
                      <a:cubicBezTo>
                        <a:pt x="3909" y="7629"/>
                        <a:pt x="4291" y="7926"/>
                        <a:pt x="4556" y="7926"/>
                      </a:cubicBezTo>
                      <a:cubicBezTo>
                        <a:pt x="5254" y="7926"/>
                        <a:pt x="5137" y="5868"/>
                        <a:pt x="5144" y="5201"/>
                      </a:cubicBezTo>
                      <a:cubicBezTo>
                        <a:pt x="5147" y="4836"/>
                        <a:pt x="4970" y="3652"/>
                        <a:pt x="4776" y="3374"/>
                      </a:cubicBezTo>
                      <a:lnTo>
                        <a:pt x="5632" y="2340"/>
                      </a:lnTo>
                      <a:cubicBezTo>
                        <a:pt x="5632" y="2340"/>
                        <a:pt x="3906" y="2005"/>
                        <a:pt x="25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2292;p64"/>
                <p:cNvSpPr/>
                <p:nvPr/>
              </p:nvSpPr>
              <p:spPr>
                <a:xfrm>
                  <a:off x="3943247" y="2472262"/>
                  <a:ext cx="965938" cy="1216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2" h="14322" extrusionOk="0">
                      <a:moveTo>
                        <a:pt x="6894" y="1"/>
                      </a:moveTo>
                      <a:cubicBezTo>
                        <a:pt x="6894" y="1"/>
                        <a:pt x="6462" y="917"/>
                        <a:pt x="5334" y="994"/>
                      </a:cubicBezTo>
                      <a:cubicBezTo>
                        <a:pt x="5294" y="997"/>
                        <a:pt x="5254" y="998"/>
                        <a:pt x="5216" y="998"/>
                      </a:cubicBezTo>
                      <a:cubicBezTo>
                        <a:pt x="4169" y="998"/>
                        <a:pt x="3665" y="202"/>
                        <a:pt x="3665" y="202"/>
                      </a:cubicBezTo>
                      <a:cubicBezTo>
                        <a:pt x="2397" y="435"/>
                        <a:pt x="1510" y="355"/>
                        <a:pt x="432" y="1403"/>
                      </a:cubicBezTo>
                      <a:cubicBezTo>
                        <a:pt x="1" y="1731"/>
                        <a:pt x="847" y="4110"/>
                        <a:pt x="941" y="4304"/>
                      </a:cubicBezTo>
                      <a:lnTo>
                        <a:pt x="1356" y="7366"/>
                      </a:lnTo>
                      <a:lnTo>
                        <a:pt x="1838" y="14219"/>
                      </a:lnTo>
                      <a:cubicBezTo>
                        <a:pt x="1838" y="14219"/>
                        <a:pt x="2345" y="14322"/>
                        <a:pt x="3750" y="14322"/>
                      </a:cubicBezTo>
                      <a:cubicBezTo>
                        <a:pt x="4376" y="14322"/>
                        <a:pt x="5181" y="14301"/>
                        <a:pt x="6198" y="14242"/>
                      </a:cubicBezTo>
                      <a:lnTo>
                        <a:pt x="10525" y="13711"/>
                      </a:lnTo>
                      <a:lnTo>
                        <a:pt x="9762" y="7192"/>
                      </a:lnTo>
                      <a:lnTo>
                        <a:pt x="10093" y="4029"/>
                      </a:lnTo>
                      <a:cubicBezTo>
                        <a:pt x="10163" y="3825"/>
                        <a:pt x="11371" y="1095"/>
                        <a:pt x="10903" y="821"/>
                      </a:cubicBezTo>
                      <a:cubicBezTo>
                        <a:pt x="9862" y="61"/>
                        <a:pt x="8179" y="74"/>
                        <a:pt x="689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2293;p64"/>
                <p:cNvSpPr/>
                <p:nvPr/>
              </p:nvSpPr>
              <p:spPr>
                <a:xfrm rot="-613591" flipH="1">
                  <a:off x="4026995" y="2855153"/>
                  <a:ext cx="566512" cy="81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" h="3187" extrusionOk="0">
                      <a:moveTo>
                        <a:pt x="1905" y="0"/>
                      </a:moveTo>
                      <a:cubicBezTo>
                        <a:pt x="1874" y="0"/>
                        <a:pt x="1844" y="7"/>
                        <a:pt x="1814" y="17"/>
                      </a:cubicBezTo>
                      <a:cubicBezTo>
                        <a:pt x="1563" y="127"/>
                        <a:pt x="1627" y="556"/>
                        <a:pt x="1389" y="690"/>
                      </a:cubicBezTo>
                      <a:cubicBezTo>
                        <a:pt x="1339" y="718"/>
                        <a:pt x="1285" y="728"/>
                        <a:pt x="1228" y="728"/>
                      </a:cubicBezTo>
                      <a:cubicBezTo>
                        <a:pt x="1152" y="728"/>
                        <a:pt x="1072" y="710"/>
                        <a:pt x="997" y="697"/>
                      </a:cubicBezTo>
                      <a:cubicBezTo>
                        <a:pt x="896" y="677"/>
                        <a:pt x="791" y="663"/>
                        <a:pt x="689" y="663"/>
                      </a:cubicBezTo>
                      <a:cubicBezTo>
                        <a:pt x="567" y="663"/>
                        <a:pt x="449" y="683"/>
                        <a:pt x="342" y="737"/>
                      </a:cubicBezTo>
                      <a:cubicBezTo>
                        <a:pt x="141" y="837"/>
                        <a:pt x="0" y="1081"/>
                        <a:pt x="84" y="1289"/>
                      </a:cubicBezTo>
                      <a:cubicBezTo>
                        <a:pt x="191" y="1546"/>
                        <a:pt x="583" y="1664"/>
                        <a:pt x="555" y="1942"/>
                      </a:cubicBezTo>
                      <a:cubicBezTo>
                        <a:pt x="549" y="2035"/>
                        <a:pt x="489" y="2115"/>
                        <a:pt x="435" y="2195"/>
                      </a:cubicBezTo>
                      <a:cubicBezTo>
                        <a:pt x="345" y="2329"/>
                        <a:pt x="265" y="2484"/>
                        <a:pt x="278" y="2644"/>
                      </a:cubicBezTo>
                      <a:cubicBezTo>
                        <a:pt x="291" y="2798"/>
                        <a:pt x="415" y="2949"/>
                        <a:pt x="566" y="2949"/>
                      </a:cubicBezTo>
                      <a:cubicBezTo>
                        <a:pt x="573" y="2949"/>
                        <a:pt x="579" y="2949"/>
                        <a:pt x="586" y="2949"/>
                      </a:cubicBezTo>
                      <a:cubicBezTo>
                        <a:pt x="740" y="2938"/>
                        <a:pt x="850" y="2785"/>
                        <a:pt x="1004" y="2774"/>
                      </a:cubicBezTo>
                      <a:cubicBezTo>
                        <a:pt x="1010" y="2774"/>
                        <a:pt x="1015" y="2774"/>
                        <a:pt x="1020" y="2774"/>
                      </a:cubicBezTo>
                      <a:cubicBezTo>
                        <a:pt x="1163" y="2774"/>
                        <a:pt x="1276" y="2898"/>
                        <a:pt x="1389" y="2995"/>
                      </a:cubicBezTo>
                      <a:cubicBezTo>
                        <a:pt x="1523" y="3109"/>
                        <a:pt x="1705" y="3186"/>
                        <a:pt x="1876" y="3186"/>
                      </a:cubicBezTo>
                      <a:cubicBezTo>
                        <a:pt x="1987" y="3186"/>
                        <a:pt x="2093" y="3154"/>
                        <a:pt x="2179" y="3079"/>
                      </a:cubicBezTo>
                      <a:cubicBezTo>
                        <a:pt x="2192" y="3066"/>
                        <a:pt x="2202" y="3046"/>
                        <a:pt x="2215" y="3029"/>
                      </a:cubicBezTo>
                      <a:cubicBezTo>
                        <a:pt x="2142" y="2042"/>
                        <a:pt x="2041" y="995"/>
                        <a:pt x="19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2294;p64"/>
                <p:cNvSpPr/>
                <p:nvPr/>
              </p:nvSpPr>
              <p:spPr>
                <a:xfrm rot="-613612" flipH="1">
                  <a:off x="4031384" y="2924419"/>
                  <a:ext cx="479499" cy="689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" h="3187" extrusionOk="0">
                      <a:moveTo>
                        <a:pt x="1905" y="0"/>
                      </a:moveTo>
                      <a:cubicBezTo>
                        <a:pt x="1874" y="0"/>
                        <a:pt x="1844" y="7"/>
                        <a:pt x="1814" y="17"/>
                      </a:cubicBezTo>
                      <a:cubicBezTo>
                        <a:pt x="1563" y="127"/>
                        <a:pt x="1627" y="556"/>
                        <a:pt x="1389" y="690"/>
                      </a:cubicBezTo>
                      <a:cubicBezTo>
                        <a:pt x="1339" y="718"/>
                        <a:pt x="1285" y="728"/>
                        <a:pt x="1228" y="728"/>
                      </a:cubicBezTo>
                      <a:cubicBezTo>
                        <a:pt x="1152" y="728"/>
                        <a:pt x="1072" y="710"/>
                        <a:pt x="997" y="697"/>
                      </a:cubicBezTo>
                      <a:cubicBezTo>
                        <a:pt x="896" y="677"/>
                        <a:pt x="791" y="663"/>
                        <a:pt x="689" y="663"/>
                      </a:cubicBezTo>
                      <a:cubicBezTo>
                        <a:pt x="567" y="663"/>
                        <a:pt x="449" y="683"/>
                        <a:pt x="342" y="737"/>
                      </a:cubicBezTo>
                      <a:cubicBezTo>
                        <a:pt x="141" y="837"/>
                        <a:pt x="0" y="1081"/>
                        <a:pt x="84" y="1289"/>
                      </a:cubicBezTo>
                      <a:cubicBezTo>
                        <a:pt x="191" y="1546"/>
                        <a:pt x="583" y="1664"/>
                        <a:pt x="555" y="1942"/>
                      </a:cubicBezTo>
                      <a:cubicBezTo>
                        <a:pt x="549" y="2035"/>
                        <a:pt x="489" y="2115"/>
                        <a:pt x="435" y="2195"/>
                      </a:cubicBezTo>
                      <a:cubicBezTo>
                        <a:pt x="345" y="2329"/>
                        <a:pt x="265" y="2484"/>
                        <a:pt x="278" y="2644"/>
                      </a:cubicBezTo>
                      <a:cubicBezTo>
                        <a:pt x="291" y="2798"/>
                        <a:pt x="415" y="2949"/>
                        <a:pt x="566" y="2949"/>
                      </a:cubicBezTo>
                      <a:cubicBezTo>
                        <a:pt x="573" y="2949"/>
                        <a:pt x="579" y="2949"/>
                        <a:pt x="586" y="2949"/>
                      </a:cubicBezTo>
                      <a:cubicBezTo>
                        <a:pt x="740" y="2938"/>
                        <a:pt x="850" y="2785"/>
                        <a:pt x="1004" y="2774"/>
                      </a:cubicBezTo>
                      <a:cubicBezTo>
                        <a:pt x="1010" y="2774"/>
                        <a:pt x="1015" y="2774"/>
                        <a:pt x="1020" y="2774"/>
                      </a:cubicBezTo>
                      <a:cubicBezTo>
                        <a:pt x="1163" y="2774"/>
                        <a:pt x="1276" y="2898"/>
                        <a:pt x="1389" y="2995"/>
                      </a:cubicBezTo>
                      <a:cubicBezTo>
                        <a:pt x="1523" y="3109"/>
                        <a:pt x="1705" y="3186"/>
                        <a:pt x="1876" y="3186"/>
                      </a:cubicBezTo>
                      <a:cubicBezTo>
                        <a:pt x="1987" y="3186"/>
                        <a:pt x="2093" y="3154"/>
                        <a:pt x="2179" y="3079"/>
                      </a:cubicBezTo>
                      <a:cubicBezTo>
                        <a:pt x="2192" y="3066"/>
                        <a:pt x="2202" y="3046"/>
                        <a:pt x="2215" y="3029"/>
                      </a:cubicBezTo>
                      <a:cubicBezTo>
                        <a:pt x="2142" y="2042"/>
                        <a:pt x="2041" y="995"/>
                        <a:pt x="19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295;p64"/>
                <p:cNvSpPr/>
                <p:nvPr/>
              </p:nvSpPr>
              <p:spPr>
                <a:xfrm rot="-613587" flipH="1">
                  <a:off x="4037141" y="3003695"/>
                  <a:ext cx="395484" cy="568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" h="3187" extrusionOk="0">
                      <a:moveTo>
                        <a:pt x="1905" y="0"/>
                      </a:moveTo>
                      <a:cubicBezTo>
                        <a:pt x="1874" y="0"/>
                        <a:pt x="1844" y="7"/>
                        <a:pt x="1814" y="17"/>
                      </a:cubicBezTo>
                      <a:cubicBezTo>
                        <a:pt x="1563" y="127"/>
                        <a:pt x="1627" y="556"/>
                        <a:pt x="1389" y="690"/>
                      </a:cubicBezTo>
                      <a:cubicBezTo>
                        <a:pt x="1339" y="718"/>
                        <a:pt x="1285" y="728"/>
                        <a:pt x="1228" y="728"/>
                      </a:cubicBezTo>
                      <a:cubicBezTo>
                        <a:pt x="1152" y="728"/>
                        <a:pt x="1072" y="710"/>
                        <a:pt x="997" y="697"/>
                      </a:cubicBezTo>
                      <a:cubicBezTo>
                        <a:pt x="896" y="677"/>
                        <a:pt x="791" y="663"/>
                        <a:pt x="689" y="663"/>
                      </a:cubicBezTo>
                      <a:cubicBezTo>
                        <a:pt x="567" y="663"/>
                        <a:pt x="449" y="683"/>
                        <a:pt x="342" y="737"/>
                      </a:cubicBezTo>
                      <a:cubicBezTo>
                        <a:pt x="141" y="837"/>
                        <a:pt x="0" y="1081"/>
                        <a:pt x="84" y="1289"/>
                      </a:cubicBezTo>
                      <a:cubicBezTo>
                        <a:pt x="191" y="1546"/>
                        <a:pt x="583" y="1664"/>
                        <a:pt x="555" y="1942"/>
                      </a:cubicBezTo>
                      <a:cubicBezTo>
                        <a:pt x="549" y="2035"/>
                        <a:pt x="489" y="2115"/>
                        <a:pt x="435" y="2195"/>
                      </a:cubicBezTo>
                      <a:cubicBezTo>
                        <a:pt x="345" y="2329"/>
                        <a:pt x="265" y="2484"/>
                        <a:pt x="278" y="2644"/>
                      </a:cubicBezTo>
                      <a:cubicBezTo>
                        <a:pt x="291" y="2798"/>
                        <a:pt x="415" y="2949"/>
                        <a:pt x="566" y="2949"/>
                      </a:cubicBezTo>
                      <a:cubicBezTo>
                        <a:pt x="573" y="2949"/>
                        <a:pt x="579" y="2949"/>
                        <a:pt x="586" y="2949"/>
                      </a:cubicBezTo>
                      <a:cubicBezTo>
                        <a:pt x="740" y="2938"/>
                        <a:pt x="850" y="2785"/>
                        <a:pt x="1004" y="2774"/>
                      </a:cubicBezTo>
                      <a:cubicBezTo>
                        <a:pt x="1010" y="2774"/>
                        <a:pt x="1015" y="2774"/>
                        <a:pt x="1020" y="2774"/>
                      </a:cubicBezTo>
                      <a:cubicBezTo>
                        <a:pt x="1163" y="2774"/>
                        <a:pt x="1276" y="2898"/>
                        <a:pt x="1389" y="2995"/>
                      </a:cubicBezTo>
                      <a:cubicBezTo>
                        <a:pt x="1523" y="3109"/>
                        <a:pt x="1705" y="3186"/>
                        <a:pt x="1876" y="3186"/>
                      </a:cubicBezTo>
                      <a:cubicBezTo>
                        <a:pt x="1987" y="3186"/>
                        <a:pt x="2093" y="3154"/>
                        <a:pt x="2179" y="3079"/>
                      </a:cubicBezTo>
                      <a:cubicBezTo>
                        <a:pt x="2192" y="3066"/>
                        <a:pt x="2202" y="3046"/>
                        <a:pt x="2215" y="3029"/>
                      </a:cubicBezTo>
                      <a:cubicBezTo>
                        <a:pt x="2142" y="2042"/>
                        <a:pt x="2041" y="995"/>
                        <a:pt x="19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296;p64"/>
                <p:cNvSpPr/>
                <p:nvPr/>
              </p:nvSpPr>
              <p:spPr>
                <a:xfrm>
                  <a:off x="4358494" y="2150019"/>
                  <a:ext cx="14270" cy="2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345" extrusionOk="0">
                      <a:moveTo>
                        <a:pt x="70" y="0"/>
                      </a:moveTo>
                      <a:cubicBezTo>
                        <a:pt x="69" y="0"/>
                        <a:pt x="68" y="0"/>
                        <a:pt x="67" y="0"/>
                      </a:cubicBezTo>
                      <a:cubicBezTo>
                        <a:pt x="27" y="7"/>
                        <a:pt x="0" y="84"/>
                        <a:pt x="7" y="181"/>
                      </a:cubicBezTo>
                      <a:cubicBezTo>
                        <a:pt x="17" y="272"/>
                        <a:pt x="56" y="345"/>
                        <a:pt x="95" y="345"/>
                      </a:cubicBezTo>
                      <a:cubicBezTo>
                        <a:pt x="96" y="345"/>
                        <a:pt x="97" y="345"/>
                        <a:pt x="98" y="345"/>
                      </a:cubicBezTo>
                      <a:cubicBezTo>
                        <a:pt x="141" y="338"/>
                        <a:pt x="167" y="261"/>
                        <a:pt x="161" y="164"/>
                      </a:cubicBezTo>
                      <a:cubicBezTo>
                        <a:pt x="152" y="72"/>
                        <a:pt x="113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5B0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297;p64"/>
                <p:cNvSpPr/>
                <p:nvPr/>
              </p:nvSpPr>
              <p:spPr>
                <a:xfrm>
                  <a:off x="4501694" y="2137448"/>
                  <a:ext cx="14610" cy="29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342" extrusionOk="0">
                      <a:moveTo>
                        <a:pt x="74" y="0"/>
                      </a:moveTo>
                      <a:cubicBezTo>
                        <a:pt x="73" y="0"/>
                        <a:pt x="72" y="0"/>
                        <a:pt x="72" y="0"/>
                      </a:cubicBezTo>
                      <a:cubicBezTo>
                        <a:pt x="27" y="4"/>
                        <a:pt x="1" y="85"/>
                        <a:pt x="11" y="178"/>
                      </a:cubicBezTo>
                      <a:cubicBezTo>
                        <a:pt x="18" y="269"/>
                        <a:pt x="56" y="342"/>
                        <a:pt x="98" y="342"/>
                      </a:cubicBezTo>
                      <a:cubicBezTo>
                        <a:pt x="99" y="342"/>
                        <a:pt x="100" y="342"/>
                        <a:pt x="101" y="342"/>
                      </a:cubicBezTo>
                      <a:cubicBezTo>
                        <a:pt x="145" y="339"/>
                        <a:pt x="172" y="258"/>
                        <a:pt x="162" y="165"/>
                      </a:cubicBezTo>
                      <a:cubicBezTo>
                        <a:pt x="155" y="70"/>
                        <a:pt x="114" y="0"/>
                        <a:pt x="74" y="0"/>
                      </a:cubicBezTo>
                      <a:close/>
                    </a:path>
                  </a:pathLst>
                </a:custGeom>
                <a:solidFill>
                  <a:srgbClr val="5B0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298;p64"/>
                <p:cNvSpPr/>
                <p:nvPr/>
              </p:nvSpPr>
              <p:spPr>
                <a:xfrm>
                  <a:off x="5074665" y="1969464"/>
                  <a:ext cx="260766" cy="147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1735" extrusionOk="0">
                      <a:moveTo>
                        <a:pt x="2905" y="1"/>
                      </a:moveTo>
                      <a:cubicBezTo>
                        <a:pt x="2773" y="1"/>
                        <a:pt x="2512" y="165"/>
                        <a:pt x="2404" y="181"/>
                      </a:cubicBezTo>
                      <a:cubicBezTo>
                        <a:pt x="1684" y="282"/>
                        <a:pt x="563" y="808"/>
                        <a:pt x="1" y="1270"/>
                      </a:cubicBezTo>
                      <a:lnTo>
                        <a:pt x="1316" y="1735"/>
                      </a:lnTo>
                      <a:cubicBezTo>
                        <a:pt x="1721" y="1433"/>
                        <a:pt x="2116" y="1176"/>
                        <a:pt x="2494" y="838"/>
                      </a:cubicBezTo>
                      <a:cubicBezTo>
                        <a:pt x="2688" y="663"/>
                        <a:pt x="3070" y="185"/>
                        <a:pt x="2972" y="31"/>
                      </a:cubicBezTo>
                      <a:cubicBezTo>
                        <a:pt x="2959" y="10"/>
                        <a:pt x="2936" y="1"/>
                        <a:pt x="2905" y="1"/>
                      </a:cubicBezTo>
                      <a:close/>
                    </a:path>
                  </a:pathLst>
                </a:custGeom>
                <a:solidFill>
                  <a:srgbClr val="FFAF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299;p64"/>
                <p:cNvSpPr/>
                <p:nvPr/>
              </p:nvSpPr>
              <p:spPr>
                <a:xfrm>
                  <a:off x="4668676" y="2037989"/>
                  <a:ext cx="895607" cy="72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4" h="8552" extrusionOk="0">
                      <a:moveTo>
                        <a:pt x="6551" y="1"/>
                      </a:moveTo>
                      <a:lnTo>
                        <a:pt x="4861" y="486"/>
                      </a:lnTo>
                      <a:cubicBezTo>
                        <a:pt x="5868" y="1811"/>
                        <a:pt x="6963" y="3953"/>
                        <a:pt x="6879" y="4709"/>
                      </a:cubicBezTo>
                      <a:cubicBezTo>
                        <a:pt x="6790" y="5500"/>
                        <a:pt x="5520" y="5700"/>
                        <a:pt x="4261" y="5700"/>
                      </a:cubicBezTo>
                      <a:cubicBezTo>
                        <a:pt x="2975" y="5700"/>
                        <a:pt x="1700" y="5492"/>
                        <a:pt x="1699" y="5492"/>
                      </a:cubicBezTo>
                      <a:lnTo>
                        <a:pt x="1699" y="5492"/>
                      </a:lnTo>
                      <a:cubicBezTo>
                        <a:pt x="1699" y="5492"/>
                        <a:pt x="0" y="8552"/>
                        <a:pt x="2925" y="8552"/>
                      </a:cubicBezTo>
                      <a:cubicBezTo>
                        <a:pt x="3063" y="8552"/>
                        <a:pt x="3212" y="8545"/>
                        <a:pt x="3372" y="8530"/>
                      </a:cubicBezTo>
                      <a:cubicBezTo>
                        <a:pt x="10543" y="7891"/>
                        <a:pt x="9844" y="4785"/>
                        <a:pt x="8291" y="2139"/>
                      </a:cubicBezTo>
                      <a:cubicBezTo>
                        <a:pt x="7893" y="1453"/>
                        <a:pt x="7190" y="697"/>
                        <a:pt x="6551" y="1"/>
                      </a:cubicBezTo>
                      <a:close/>
                    </a:path>
                  </a:pathLst>
                </a:custGeom>
                <a:solidFill>
                  <a:srgbClr val="FFAF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300;p64"/>
                <p:cNvSpPr/>
                <p:nvPr/>
              </p:nvSpPr>
              <p:spPr>
                <a:xfrm>
                  <a:off x="5329979" y="2512946"/>
                  <a:ext cx="123927" cy="142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1674" extrusionOk="0">
                      <a:moveTo>
                        <a:pt x="1242" y="1"/>
                      </a:moveTo>
                      <a:cubicBezTo>
                        <a:pt x="981" y="1"/>
                        <a:pt x="646" y="211"/>
                        <a:pt x="391" y="555"/>
                      </a:cubicBezTo>
                      <a:cubicBezTo>
                        <a:pt x="80" y="974"/>
                        <a:pt x="0" y="1449"/>
                        <a:pt x="187" y="1673"/>
                      </a:cubicBezTo>
                      <a:cubicBezTo>
                        <a:pt x="763" y="1275"/>
                        <a:pt x="1151" y="824"/>
                        <a:pt x="1375" y="351"/>
                      </a:cubicBezTo>
                      <a:cubicBezTo>
                        <a:pt x="1409" y="258"/>
                        <a:pt x="1439" y="164"/>
                        <a:pt x="1459" y="67"/>
                      </a:cubicBezTo>
                      <a:cubicBezTo>
                        <a:pt x="1398" y="24"/>
                        <a:pt x="1322" y="1"/>
                        <a:pt x="1242" y="1"/>
                      </a:cubicBezTo>
                      <a:close/>
                    </a:path>
                  </a:pathLst>
                </a:custGeom>
                <a:solidFill>
                  <a:srgbClr val="FF94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301;p64"/>
                <p:cNvSpPr/>
                <p:nvPr/>
              </p:nvSpPr>
              <p:spPr>
                <a:xfrm>
                  <a:off x="4393148" y="2254574"/>
                  <a:ext cx="95048" cy="51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9" h="604" extrusionOk="0">
                      <a:moveTo>
                        <a:pt x="260" y="1"/>
                      </a:moveTo>
                      <a:cubicBezTo>
                        <a:pt x="168" y="1"/>
                        <a:pt x="90" y="33"/>
                        <a:pt x="51" y="101"/>
                      </a:cubicBezTo>
                      <a:cubicBezTo>
                        <a:pt x="0" y="187"/>
                        <a:pt x="14" y="302"/>
                        <a:pt x="71" y="385"/>
                      </a:cubicBezTo>
                      <a:cubicBezTo>
                        <a:pt x="131" y="469"/>
                        <a:pt x="221" y="519"/>
                        <a:pt x="315" y="559"/>
                      </a:cubicBezTo>
                      <a:cubicBezTo>
                        <a:pt x="387" y="589"/>
                        <a:pt x="466" y="603"/>
                        <a:pt x="545" y="603"/>
                      </a:cubicBezTo>
                      <a:cubicBezTo>
                        <a:pt x="635" y="603"/>
                        <a:pt x="725" y="585"/>
                        <a:pt x="807" y="549"/>
                      </a:cubicBezTo>
                      <a:cubicBezTo>
                        <a:pt x="958" y="482"/>
                        <a:pt x="1118" y="285"/>
                        <a:pt x="1038" y="138"/>
                      </a:cubicBezTo>
                      <a:cubicBezTo>
                        <a:pt x="1014" y="93"/>
                        <a:pt x="966" y="74"/>
                        <a:pt x="901" y="74"/>
                      </a:cubicBezTo>
                      <a:cubicBezTo>
                        <a:pt x="825" y="74"/>
                        <a:pt x="727" y="100"/>
                        <a:pt x="618" y="144"/>
                      </a:cubicBezTo>
                      <a:lnTo>
                        <a:pt x="618" y="144"/>
                      </a:lnTo>
                      <a:cubicBezTo>
                        <a:pt x="511" y="50"/>
                        <a:pt x="375" y="1"/>
                        <a:pt x="2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302;p64"/>
                <p:cNvSpPr/>
                <p:nvPr/>
              </p:nvSpPr>
              <p:spPr>
                <a:xfrm>
                  <a:off x="4148450" y="1999938"/>
                  <a:ext cx="122738" cy="224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2638" extrusionOk="0">
                      <a:moveTo>
                        <a:pt x="778" y="0"/>
                      </a:moveTo>
                      <a:cubicBezTo>
                        <a:pt x="574" y="0"/>
                        <a:pt x="369" y="101"/>
                        <a:pt x="238" y="271"/>
                      </a:cubicBezTo>
                      <a:cubicBezTo>
                        <a:pt x="1" y="579"/>
                        <a:pt x="27" y="1031"/>
                        <a:pt x="118" y="1419"/>
                      </a:cubicBezTo>
                      <a:cubicBezTo>
                        <a:pt x="191" y="1754"/>
                        <a:pt x="483" y="2419"/>
                        <a:pt x="483" y="2419"/>
                      </a:cubicBezTo>
                      <a:cubicBezTo>
                        <a:pt x="483" y="2419"/>
                        <a:pt x="723" y="2427"/>
                        <a:pt x="901" y="2510"/>
                      </a:cubicBezTo>
                      <a:cubicBezTo>
                        <a:pt x="1078" y="2590"/>
                        <a:pt x="1159" y="2620"/>
                        <a:pt x="1302" y="2637"/>
                      </a:cubicBezTo>
                      <a:cubicBezTo>
                        <a:pt x="1306" y="2637"/>
                        <a:pt x="1310" y="2638"/>
                        <a:pt x="1313" y="2638"/>
                      </a:cubicBezTo>
                      <a:cubicBezTo>
                        <a:pt x="1445" y="2638"/>
                        <a:pt x="1419" y="2326"/>
                        <a:pt x="1376" y="1837"/>
                      </a:cubicBezTo>
                      <a:cubicBezTo>
                        <a:pt x="1329" y="1329"/>
                        <a:pt x="1309" y="861"/>
                        <a:pt x="1279" y="348"/>
                      </a:cubicBezTo>
                      <a:lnTo>
                        <a:pt x="1279" y="348"/>
                      </a:lnTo>
                      <a:lnTo>
                        <a:pt x="1436" y="583"/>
                      </a:lnTo>
                      <a:cubicBezTo>
                        <a:pt x="1386" y="311"/>
                        <a:pt x="1182" y="84"/>
                        <a:pt x="934" y="20"/>
                      </a:cubicBezTo>
                      <a:cubicBezTo>
                        <a:pt x="883" y="7"/>
                        <a:pt x="830" y="0"/>
                        <a:pt x="778" y="0"/>
                      </a:cubicBezTo>
                      <a:close/>
                    </a:path>
                  </a:pathLst>
                </a:custGeom>
                <a:solidFill>
                  <a:srgbClr val="FFAF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303;p64"/>
                <p:cNvSpPr/>
                <p:nvPr/>
              </p:nvSpPr>
              <p:spPr>
                <a:xfrm>
                  <a:off x="4142647" y="2004779"/>
                  <a:ext cx="122908" cy="21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2584" extrusionOk="0">
                      <a:moveTo>
                        <a:pt x="747" y="0"/>
                      </a:moveTo>
                      <a:cubicBezTo>
                        <a:pt x="552" y="0"/>
                        <a:pt x="356" y="61"/>
                        <a:pt x="238" y="214"/>
                      </a:cubicBezTo>
                      <a:cubicBezTo>
                        <a:pt x="1" y="522"/>
                        <a:pt x="75" y="1040"/>
                        <a:pt x="161" y="1429"/>
                      </a:cubicBezTo>
                      <a:cubicBezTo>
                        <a:pt x="238" y="1763"/>
                        <a:pt x="472" y="2316"/>
                        <a:pt x="472" y="2316"/>
                      </a:cubicBezTo>
                      <a:cubicBezTo>
                        <a:pt x="472" y="2316"/>
                        <a:pt x="549" y="2299"/>
                        <a:pt x="646" y="2299"/>
                      </a:cubicBezTo>
                      <a:cubicBezTo>
                        <a:pt x="720" y="2299"/>
                        <a:pt x="807" y="2309"/>
                        <a:pt x="884" y="2342"/>
                      </a:cubicBezTo>
                      <a:cubicBezTo>
                        <a:pt x="991" y="2393"/>
                        <a:pt x="1085" y="2490"/>
                        <a:pt x="1175" y="2560"/>
                      </a:cubicBezTo>
                      <a:cubicBezTo>
                        <a:pt x="1215" y="2570"/>
                        <a:pt x="1255" y="2577"/>
                        <a:pt x="1302" y="2580"/>
                      </a:cubicBezTo>
                      <a:cubicBezTo>
                        <a:pt x="1306" y="2580"/>
                        <a:pt x="1309" y="2583"/>
                        <a:pt x="1312" y="2583"/>
                      </a:cubicBezTo>
                      <a:cubicBezTo>
                        <a:pt x="1446" y="2583"/>
                        <a:pt x="1420" y="2269"/>
                        <a:pt x="1376" y="1780"/>
                      </a:cubicBezTo>
                      <a:cubicBezTo>
                        <a:pt x="1329" y="1272"/>
                        <a:pt x="1309" y="804"/>
                        <a:pt x="1279" y="291"/>
                      </a:cubicBezTo>
                      <a:lnTo>
                        <a:pt x="1279" y="291"/>
                      </a:lnTo>
                      <a:lnTo>
                        <a:pt x="1436" y="526"/>
                      </a:lnTo>
                      <a:cubicBezTo>
                        <a:pt x="1423" y="442"/>
                        <a:pt x="1389" y="358"/>
                        <a:pt x="1346" y="285"/>
                      </a:cubicBezTo>
                      <a:cubicBezTo>
                        <a:pt x="1252" y="161"/>
                        <a:pt x="1122" y="67"/>
                        <a:pt x="978" y="30"/>
                      </a:cubicBezTo>
                      <a:cubicBezTo>
                        <a:pt x="904" y="10"/>
                        <a:pt x="827" y="0"/>
                        <a:pt x="7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304;p64"/>
                <p:cNvSpPr/>
                <p:nvPr/>
              </p:nvSpPr>
              <p:spPr>
                <a:xfrm>
                  <a:off x="4107851" y="1834484"/>
                  <a:ext cx="492057" cy="252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3" h="2976" extrusionOk="0">
                      <a:moveTo>
                        <a:pt x="2743" y="1"/>
                      </a:moveTo>
                      <a:cubicBezTo>
                        <a:pt x="2179" y="1"/>
                        <a:pt x="1601" y="174"/>
                        <a:pt x="1211" y="576"/>
                      </a:cubicBezTo>
                      <a:cubicBezTo>
                        <a:pt x="1201" y="449"/>
                        <a:pt x="1161" y="322"/>
                        <a:pt x="1091" y="214"/>
                      </a:cubicBezTo>
                      <a:cubicBezTo>
                        <a:pt x="1064" y="700"/>
                        <a:pt x="482" y="934"/>
                        <a:pt x="224" y="1346"/>
                      </a:cubicBezTo>
                      <a:cubicBezTo>
                        <a:pt x="0" y="1707"/>
                        <a:pt x="67" y="2219"/>
                        <a:pt x="375" y="2507"/>
                      </a:cubicBezTo>
                      <a:cubicBezTo>
                        <a:pt x="545" y="2670"/>
                        <a:pt x="781" y="2753"/>
                        <a:pt x="1015" y="2753"/>
                      </a:cubicBezTo>
                      <a:cubicBezTo>
                        <a:pt x="1202" y="2753"/>
                        <a:pt x="1387" y="2701"/>
                        <a:pt x="1540" y="2594"/>
                      </a:cubicBezTo>
                      <a:lnTo>
                        <a:pt x="1509" y="2467"/>
                      </a:lnTo>
                      <a:lnTo>
                        <a:pt x="1509" y="2467"/>
                      </a:lnTo>
                      <a:cubicBezTo>
                        <a:pt x="1606" y="2751"/>
                        <a:pt x="1891" y="2962"/>
                        <a:pt x="2192" y="2976"/>
                      </a:cubicBezTo>
                      <a:cubicBezTo>
                        <a:pt x="1998" y="2929"/>
                        <a:pt x="1884" y="2678"/>
                        <a:pt x="1974" y="2500"/>
                      </a:cubicBezTo>
                      <a:lnTo>
                        <a:pt x="1974" y="2500"/>
                      </a:lnTo>
                      <a:cubicBezTo>
                        <a:pt x="2230" y="2740"/>
                        <a:pt x="2580" y="2865"/>
                        <a:pt x="2929" y="2865"/>
                      </a:cubicBezTo>
                      <a:cubicBezTo>
                        <a:pt x="3175" y="2865"/>
                        <a:pt x="3419" y="2803"/>
                        <a:pt x="3631" y="2678"/>
                      </a:cubicBezTo>
                      <a:cubicBezTo>
                        <a:pt x="3838" y="2554"/>
                        <a:pt x="4009" y="2380"/>
                        <a:pt x="4216" y="2256"/>
                      </a:cubicBezTo>
                      <a:cubicBezTo>
                        <a:pt x="4345" y="2181"/>
                        <a:pt x="4500" y="2128"/>
                        <a:pt x="4648" y="2128"/>
                      </a:cubicBezTo>
                      <a:cubicBezTo>
                        <a:pt x="4737" y="2128"/>
                        <a:pt x="4824" y="2147"/>
                        <a:pt x="4902" y="2193"/>
                      </a:cubicBezTo>
                      <a:cubicBezTo>
                        <a:pt x="5110" y="2313"/>
                        <a:pt x="5163" y="2668"/>
                        <a:pt x="4956" y="2784"/>
                      </a:cubicBezTo>
                      <a:cubicBezTo>
                        <a:pt x="5260" y="2718"/>
                        <a:pt x="5521" y="2477"/>
                        <a:pt x="5612" y="2179"/>
                      </a:cubicBezTo>
                      <a:cubicBezTo>
                        <a:pt x="5702" y="1878"/>
                        <a:pt x="5622" y="1533"/>
                        <a:pt x="5404" y="1306"/>
                      </a:cubicBezTo>
                      <a:cubicBezTo>
                        <a:pt x="5535" y="1112"/>
                        <a:pt x="5665" y="914"/>
                        <a:pt x="5793" y="716"/>
                      </a:cubicBezTo>
                      <a:lnTo>
                        <a:pt x="5793" y="716"/>
                      </a:lnTo>
                      <a:cubicBezTo>
                        <a:pt x="5720" y="732"/>
                        <a:pt x="5647" y="739"/>
                        <a:pt x="5574" y="739"/>
                      </a:cubicBezTo>
                      <a:cubicBezTo>
                        <a:pt x="5254" y="739"/>
                        <a:pt x="4934" y="604"/>
                        <a:pt x="4631" y="480"/>
                      </a:cubicBezTo>
                      <a:cubicBezTo>
                        <a:pt x="4069" y="245"/>
                        <a:pt x="3487" y="34"/>
                        <a:pt x="2882" y="4"/>
                      </a:cubicBezTo>
                      <a:cubicBezTo>
                        <a:pt x="2835" y="2"/>
                        <a:pt x="2789" y="1"/>
                        <a:pt x="274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305;p64"/>
                <p:cNvSpPr/>
                <p:nvPr/>
              </p:nvSpPr>
              <p:spPr>
                <a:xfrm>
                  <a:off x="4508319" y="2474980"/>
                  <a:ext cx="583028" cy="36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4" h="4313" extrusionOk="0">
                      <a:moveTo>
                        <a:pt x="2728" y="0"/>
                      </a:moveTo>
                      <a:cubicBezTo>
                        <a:pt x="1693" y="0"/>
                        <a:pt x="780" y="63"/>
                        <a:pt x="402" y="267"/>
                      </a:cubicBezTo>
                      <a:cubicBezTo>
                        <a:pt x="0" y="484"/>
                        <a:pt x="1018" y="882"/>
                        <a:pt x="930" y="1090"/>
                      </a:cubicBezTo>
                      <a:lnTo>
                        <a:pt x="933" y="1096"/>
                      </a:lnTo>
                      <a:cubicBezTo>
                        <a:pt x="920" y="1126"/>
                        <a:pt x="903" y="1157"/>
                        <a:pt x="890" y="1190"/>
                      </a:cubicBezTo>
                      <a:cubicBezTo>
                        <a:pt x="572" y="1946"/>
                        <a:pt x="1148" y="2783"/>
                        <a:pt x="1914" y="3101"/>
                      </a:cubicBezTo>
                      <a:cubicBezTo>
                        <a:pt x="2215" y="3228"/>
                        <a:pt x="2624" y="4312"/>
                        <a:pt x="2624" y="4312"/>
                      </a:cubicBezTo>
                      <a:cubicBezTo>
                        <a:pt x="2624" y="4312"/>
                        <a:pt x="4748" y="3793"/>
                        <a:pt x="6863" y="3382"/>
                      </a:cubicBezTo>
                      <a:cubicBezTo>
                        <a:pt x="6840" y="1541"/>
                        <a:pt x="6455" y="142"/>
                        <a:pt x="6455" y="142"/>
                      </a:cubicBezTo>
                      <a:cubicBezTo>
                        <a:pt x="5588" y="103"/>
                        <a:pt x="4057" y="0"/>
                        <a:pt x="27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306;p64"/>
                <p:cNvSpPr/>
                <p:nvPr/>
              </p:nvSpPr>
              <p:spPr>
                <a:xfrm rot="-613595" flipH="1">
                  <a:off x="4043086" y="3078615"/>
                  <a:ext cx="305081" cy="43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6" h="3187" extrusionOk="0">
                      <a:moveTo>
                        <a:pt x="1905" y="0"/>
                      </a:moveTo>
                      <a:cubicBezTo>
                        <a:pt x="1874" y="0"/>
                        <a:pt x="1844" y="7"/>
                        <a:pt x="1814" y="17"/>
                      </a:cubicBezTo>
                      <a:cubicBezTo>
                        <a:pt x="1563" y="127"/>
                        <a:pt x="1627" y="556"/>
                        <a:pt x="1389" y="690"/>
                      </a:cubicBezTo>
                      <a:cubicBezTo>
                        <a:pt x="1339" y="718"/>
                        <a:pt x="1285" y="728"/>
                        <a:pt x="1228" y="728"/>
                      </a:cubicBezTo>
                      <a:cubicBezTo>
                        <a:pt x="1152" y="728"/>
                        <a:pt x="1072" y="710"/>
                        <a:pt x="997" y="697"/>
                      </a:cubicBezTo>
                      <a:cubicBezTo>
                        <a:pt x="896" y="677"/>
                        <a:pt x="791" y="663"/>
                        <a:pt x="689" y="663"/>
                      </a:cubicBezTo>
                      <a:cubicBezTo>
                        <a:pt x="567" y="663"/>
                        <a:pt x="449" y="683"/>
                        <a:pt x="342" y="737"/>
                      </a:cubicBezTo>
                      <a:cubicBezTo>
                        <a:pt x="141" y="837"/>
                        <a:pt x="0" y="1081"/>
                        <a:pt x="84" y="1289"/>
                      </a:cubicBezTo>
                      <a:cubicBezTo>
                        <a:pt x="191" y="1546"/>
                        <a:pt x="583" y="1664"/>
                        <a:pt x="555" y="1942"/>
                      </a:cubicBezTo>
                      <a:cubicBezTo>
                        <a:pt x="549" y="2035"/>
                        <a:pt x="489" y="2115"/>
                        <a:pt x="435" y="2195"/>
                      </a:cubicBezTo>
                      <a:cubicBezTo>
                        <a:pt x="345" y="2329"/>
                        <a:pt x="265" y="2484"/>
                        <a:pt x="278" y="2644"/>
                      </a:cubicBezTo>
                      <a:cubicBezTo>
                        <a:pt x="291" y="2798"/>
                        <a:pt x="415" y="2949"/>
                        <a:pt x="566" y="2949"/>
                      </a:cubicBezTo>
                      <a:cubicBezTo>
                        <a:pt x="573" y="2949"/>
                        <a:pt x="579" y="2949"/>
                        <a:pt x="586" y="2949"/>
                      </a:cubicBezTo>
                      <a:cubicBezTo>
                        <a:pt x="740" y="2938"/>
                        <a:pt x="850" y="2785"/>
                        <a:pt x="1004" y="2774"/>
                      </a:cubicBezTo>
                      <a:cubicBezTo>
                        <a:pt x="1010" y="2774"/>
                        <a:pt x="1015" y="2774"/>
                        <a:pt x="1020" y="2774"/>
                      </a:cubicBezTo>
                      <a:cubicBezTo>
                        <a:pt x="1163" y="2774"/>
                        <a:pt x="1276" y="2898"/>
                        <a:pt x="1389" y="2995"/>
                      </a:cubicBezTo>
                      <a:cubicBezTo>
                        <a:pt x="1523" y="3109"/>
                        <a:pt x="1705" y="3186"/>
                        <a:pt x="1876" y="3186"/>
                      </a:cubicBezTo>
                      <a:cubicBezTo>
                        <a:pt x="1987" y="3186"/>
                        <a:pt x="2093" y="3154"/>
                        <a:pt x="2179" y="3079"/>
                      </a:cubicBezTo>
                      <a:cubicBezTo>
                        <a:pt x="2192" y="3066"/>
                        <a:pt x="2202" y="3046"/>
                        <a:pt x="2215" y="3029"/>
                      </a:cubicBezTo>
                      <a:cubicBezTo>
                        <a:pt x="2142" y="2042"/>
                        <a:pt x="2041" y="995"/>
                        <a:pt x="190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307;p64"/>
                <p:cNvSpPr/>
                <p:nvPr/>
              </p:nvSpPr>
              <p:spPr>
                <a:xfrm flipH="1">
                  <a:off x="4370875" y="2572840"/>
                  <a:ext cx="361175" cy="42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2303" extrusionOk="0">
                      <a:moveTo>
                        <a:pt x="782" y="0"/>
                      </a:moveTo>
                      <a:cubicBezTo>
                        <a:pt x="717" y="0"/>
                        <a:pt x="652" y="17"/>
                        <a:pt x="596" y="51"/>
                      </a:cubicBezTo>
                      <a:cubicBezTo>
                        <a:pt x="466" y="132"/>
                        <a:pt x="392" y="288"/>
                        <a:pt x="392" y="443"/>
                      </a:cubicBezTo>
                      <a:cubicBezTo>
                        <a:pt x="389" y="553"/>
                        <a:pt x="419" y="660"/>
                        <a:pt x="409" y="770"/>
                      </a:cubicBezTo>
                      <a:cubicBezTo>
                        <a:pt x="399" y="864"/>
                        <a:pt x="359" y="951"/>
                        <a:pt x="295" y="1022"/>
                      </a:cubicBezTo>
                      <a:cubicBezTo>
                        <a:pt x="245" y="1071"/>
                        <a:pt x="185" y="1112"/>
                        <a:pt x="138" y="1162"/>
                      </a:cubicBezTo>
                      <a:cubicBezTo>
                        <a:pt x="28" y="1283"/>
                        <a:pt x="0" y="1473"/>
                        <a:pt x="74" y="1621"/>
                      </a:cubicBezTo>
                      <a:cubicBezTo>
                        <a:pt x="139" y="1756"/>
                        <a:pt x="289" y="1847"/>
                        <a:pt x="438" y="1847"/>
                      </a:cubicBezTo>
                      <a:cubicBezTo>
                        <a:pt x="451" y="1847"/>
                        <a:pt x="463" y="1846"/>
                        <a:pt x="476" y="1845"/>
                      </a:cubicBezTo>
                      <a:lnTo>
                        <a:pt x="526" y="1865"/>
                      </a:lnTo>
                      <a:cubicBezTo>
                        <a:pt x="743" y="1902"/>
                        <a:pt x="653" y="2042"/>
                        <a:pt x="834" y="2213"/>
                      </a:cubicBezTo>
                      <a:cubicBezTo>
                        <a:pt x="901" y="2275"/>
                        <a:pt x="970" y="2302"/>
                        <a:pt x="1035" y="2302"/>
                      </a:cubicBezTo>
                      <a:cubicBezTo>
                        <a:pt x="1167" y="2302"/>
                        <a:pt x="1285" y="2188"/>
                        <a:pt x="1353" y="2015"/>
                      </a:cubicBezTo>
                      <a:cubicBezTo>
                        <a:pt x="1390" y="1922"/>
                        <a:pt x="1393" y="1822"/>
                        <a:pt x="1433" y="1734"/>
                      </a:cubicBezTo>
                      <a:cubicBezTo>
                        <a:pt x="1473" y="1634"/>
                        <a:pt x="1554" y="1553"/>
                        <a:pt x="1651" y="1513"/>
                      </a:cubicBezTo>
                      <a:cubicBezTo>
                        <a:pt x="1711" y="1490"/>
                        <a:pt x="1781" y="1477"/>
                        <a:pt x="1831" y="1437"/>
                      </a:cubicBezTo>
                      <a:cubicBezTo>
                        <a:pt x="1962" y="1336"/>
                        <a:pt x="1918" y="1132"/>
                        <a:pt x="1858" y="978"/>
                      </a:cubicBezTo>
                      <a:cubicBezTo>
                        <a:pt x="1844" y="938"/>
                        <a:pt x="1827" y="895"/>
                        <a:pt x="1794" y="864"/>
                      </a:cubicBezTo>
                      <a:cubicBezTo>
                        <a:pt x="1754" y="822"/>
                        <a:pt x="1702" y="811"/>
                        <a:pt x="1644" y="811"/>
                      </a:cubicBezTo>
                      <a:cubicBezTo>
                        <a:pt x="1579" y="811"/>
                        <a:pt x="1507" y="826"/>
                        <a:pt x="1438" y="826"/>
                      </a:cubicBezTo>
                      <a:cubicBezTo>
                        <a:pt x="1403" y="826"/>
                        <a:pt x="1368" y="822"/>
                        <a:pt x="1336" y="810"/>
                      </a:cubicBezTo>
                      <a:cubicBezTo>
                        <a:pt x="1209" y="764"/>
                        <a:pt x="1155" y="614"/>
                        <a:pt x="1135" y="480"/>
                      </a:cubicBezTo>
                      <a:cubicBezTo>
                        <a:pt x="1115" y="345"/>
                        <a:pt x="1109" y="198"/>
                        <a:pt x="1018" y="98"/>
                      </a:cubicBezTo>
                      <a:cubicBezTo>
                        <a:pt x="958" y="32"/>
                        <a:pt x="871" y="0"/>
                        <a:pt x="7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308;p64"/>
                <p:cNvSpPr/>
                <p:nvPr/>
              </p:nvSpPr>
              <p:spPr>
                <a:xfrm flipH="1">
                  <a:off x="4398483" y="2600310"/>
                  <a:ext cx="305685" cy="358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2303" extrusionOk="0">
                      <a:moveTo>
                        <a:pt x="782" y="0"/>
                      </a:moveTo>
                      <a:cubicBezTo>
                        <a:pt x="717" y="0"/>
                        <a:pt x="652" y="17"/>
                        <a:pt x="596" y="51"/>
                      </a:cubicBezTo>
                      <a:cubicBezTo>
                        <a:pt x="466" y="132"/>
                        <a:pt x="392" y="288"/>
                        <a:pt x="392" y="443"/>
                      </a:cubicBezTo>
                      <a:cubicBezTo>
                        <a:pt x="389" y="553"/>
                        <a:pt x="419" y="660"/>
                        <a:pt x="409" y="770"/>
                      </a:cubicBezTo>
                      <a:cubicBezTo>
                        <a:pt x="399" y="864"/>
                        <a:pt x="359" y="951"/>
                        <a:pt x="295" y="1022"/>
                      </a:cubicBezTo>
                      <a:cubicBezTo>
                        <a:pt x="245" y="1071"/>
                        <a:pt x="185" y="1112"/>
                        <a:pt x="138" y="1162"/>
                      </a:cubicBezTo>
                      <a:cubicBezTo>
                        <a:pt x="28" y="1283"/>
                        <a:pt x="0" y="1473"/>
                        <a:pt x="74" y="1621"/>
                      </a:cubicBezTo>
                      <a:cubicBezTo>
                        <a:pt x="139" y="1756"/>
                        <a:pt x="289" y="1847"/>
                        <a:pt x="438" y="1847"/>
                      </a:cubicBezTo>
                      <a:cubicBezTo>
                        <a:pt x="451" y="1847"/>
                        <a:pt x="463" y="1846"/>
                        <a:pt x="476" y="1845"/>
                      </a:cubicBezTo>
                      <a:lnTo>
                        <a:pt x="526" y="1865"/>
                      </a:lnTo>
                      <a:cubicBezTo>
                        <a:pt x="743" y="1902"/>
                        <a:pt x="653" y="2042"/>
                        <a:pt x="834" y="2213"/>
                      </a:cubicBezTo>
                      <a:cubicBezTo>
                        <a:pt x="901" y="2275"/>
                        <a:pt x="970" y="2302"/>
                        <a:pt x="1035" y="2302"/>
                      </a:cubicBezTo>
                      <a:cubicBezTo>
                        <a:pt x="1167" y="2302"/>
                        <a:pt x="1285" y="2188"/>
                        <a:pt x="1353" y="2015"/>
                      </a:cubicBezTo>
                      <a:cubicBezTo>
                        <a:pt x="1390" y="1922"/>
                        <a:pt x="1393" y="1822"/>
                        <a:pt x="1433" y="1734"/>
                      </a:cubicBezTo>
                      <a:cubicBezTo>
                        <a:pt x="1473" y="1634"/>
                        <a:pt x="1554" y="1553"/>
                        <a:pt x="1651" y="1513"/>
                      </a:cubicBezTo>
                      <a:cubicBezTo>
                        <a:pt x="1711" y="1490"/>
                        <a:pt x="1781" y="1477"/>
                        <a:pt x="1831" y="1437"/>
                      </a:cubicBezTo>
                      <a:cubicBezTo>
                        <a:pt x="1962" y="1336"/>
                        <a:pt x="1918" y="1132"/>
                        <a:pt x="1858" y="978"/>
                      </a:cubicBezTo>
                      <a:cubicBezTo>
                        <a:pt x="1844" y="938"/>
                        <a:pt x="1827" y="895"/>
                        <a:pt x="1794" y="864"/>
                      </a:cubicBezTo>
                      <a:cubicBezTo>
                        <a:pt x="1754" y="822"/>
                        <a:pt x="1702" y="811"/>
                        <a:pt x="1644" y="811"/>
                      </a:cubicBezTo>
                      <a:cubicBezTo>
                        <a:pt x="1579" y="811"/>
                        <a:pt x="1507" y="826"/>
                        <a:pt x="1438" y="826"/>
                      </a:cubicBezTo>
                      <a:cubicBezTo>
                        <a:pt x="1403" y="826"/>
                        <a:pt x="1368" y="822"/>
                        <a:pt x="1336" y="810"/>
                      </a:cubicBezTo>
                      <a:cubicBezTo>
                        <a:pt x="1209" y="764"/>
                        <a:pt x="1155" y="614"/>
                        <a:pt x="1135" y="480"/>
                      </a:cubicBezTo>
                      <a:cubicBezTo>
                        <a:pt x="1115" y="345"/>
                        <a:pt x="1109" y="198"/>
                        <a:pt x="1018" y="98"/>
                      </a:cubicBezTo>
                      <a:cubicBezTo>
                        <a:pt x="958" y="32"/>
                        <a:pt x="871" y="0"/>
                        <a:pt x="78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309;p64"/>
                <p:cNvSpPr/>
                <p:nvPr/>
              </p:nvSpPr>
              <p:spPr>
                <a:xfrm flipH="1">
                  <a:off x="4427172" y="2633993"/>
                  <a:ext cx="248301" cy="291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2303" extrusionOk="0">
                      <a:moveTo>
                        <a:pt x="782" y="0"/>
                      </a:moveTo>
                      <a:cubicBezTo>
                        <a:pt x="717" y="0"/>
                        <a:pt x="652" y="17"/>
                        <a:pt x="596" y="51"/>
                      </a:cubicBezTo>
                      <a:cubicBezTo>
                        <a:pt x="466" y="132"/>
                        <a:pt x="392" y="288"/>
                        <a:pt x="392" y="443"/>
                      </a:cubicBezTo>
                      <a:cubicBezTo>
                        <a:pt x="389" y="553"/>
                        <a:pt x="419" y="660"/>
                        <a:pt x="409" y="770"/>
                      </a:cubicBezTo>
                      <a:cubicBezTo>
                        <a:pt x="399" y="864"/>
                        <a:pt x="359" y="951"/>
                        <a:pt x="295" y="1022"/>
                      </a:cubicBezTo>
                      <a:cubicBezTo>
                        <a:pt x="245" y="1071"/>
                        <a:pt x="185" y="1112"/>
                        <a:pt x="138" y="1162"/>
                      </a:cubicBezTo>
                      <a:cubicBezTo>
                        <a:pt x="28" y="1283"/>
                        <a:pt x="0" y="1473"/>
                        <a:pt x="74" y="1621"/>
                      </a:cubicBezTo>
                      <a:cubicBezTo>
                        <a:pt x="139" y="1756"/>
                        <a:pt x="289" y="1847"/>
                        <a:pt x="438" y="1847"/>
                      </a:cubicBezTo>
                      <a:cubicBezTo>
                        <a:pt x="451" y="1847"/>
                        <a:pt x="463" y="1846"/>
                        <a:pt x="476" y="1845"/>
                      </a:cubicBezTo>
                      <a:lnTo>
                        <a:pt x="526" y="1865"/>
                      </a:lnTo>
                      <a:cubicBezTo>
                        <a:pt x="743" y="1902"/>
                        <a:pt x="653" y="2042"/>
                        <a:pt x="834" y="2213"/>
                      </a:cubicBezTo>
                      <a:cubicBezTo>
                        <a:pt x="901" y="2275"/>
                        <a:pt x="970" y="2302"/>
                        <a:pt x="1035" y="2302"/>
                      </a:cubicBezTo>
                      <a:cubicBezTo>
                        <a:pt x="1167" y="2302"/>
                        <a:pt x="1285" y="2188"/>
                        <a:pt x="1353" y="2015"/>
                      </a:cubicBezTo>
                      <a:cubicBezTo>
                        <a:pt x="1390" y="1922"/>
                        <a:pt x="1393" y="1822"/>
                        <a:pt x="1433" y="1734"/>
                      </a:cubicBezTo>
                      <a:cubicBezTo>
                        <a:pt x="1473" y="1634"/>
                        <a:pt x="1554" y="1553"/>
                        <a:pt x="1651" y="1513"/>
                      </a:cubicBezTo>
                      <a:cubicBezTo>
                        <a:pt x="1711" y="1490"/>
                        <a:pt x="1781" y="1477"/>
                        <a:pt x="1831" y="1437"/>
                      </a:cubicBezTo>
                      <a:cubicBezTo>
                        <a:pt x="1962" y="1336"/>
                        <a:pt x="1918" y="1132"/>
                        <a:pt x="1858" y="978"/>
                      </a:cubicBezTo>
                      <a:cubicBezTo>
                        <a:pt x="1844" y="938"/>
                        <a:pt x="1827" y="895"/>
                        <a:pt x="1794" y="864"/>
                      </a:cubicBezTo>
                      <a:cubicBezTo>
                        <a:pt x="1754" y="822"/>
                        <a:pt x="1702" y="811"/>
                        <a:pt x="1644" y="811"/>
                      </a:cubicBezTo>
                      <a:cubicBezTo>
                        <a:pt x="1579" y="811"/>
                        <a:pt x="1507" y="826"/>
                        <a:pt x="1438" y="826"/>
                      </a:cubicBezTo>
                      <a:cubicBezTo>
                        <a:pt x="1403" y="826"/>
                        <a:pt x="1368" y="822"/>
                        <a:pt x="1336" y="810"/>
                      </a:cubicBezTo>
                      <a:cubicBezTo>
                        <a:pt x="1209" y="764"/>
                        <a:pt x="1155" y="614"/>
                        <a:pt x="1135" y="480"/>
                      </a:cubicBezTo>
                      <a:cubicBezTo>
                        <a:pt x="1115" y="345"/>
                        <a:pt x="1109" y="198"/>
                        <a:pt x="1018" y="98"/>
                      </a:cubicBezTo>
                      <a:cubicBezTo>
                        <a:pt x="958" y="32"/>
                        <a:pt x="871" y="0"/>
                        <a:pt x="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310;p64"/>
                <p:cNvSpPr/>
                <p:nvPr/>
              </p:nvSpPr>
              <p:spPr>
                <a:xfrm flipH="1">
                  <a:off x="4458482" y="2675814"/>
                  <a:ext cx="185693" cy="217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2303" extrusionOk="0">
                      <a:moveTo>
                        <a:pt x="782" y="0"/>
                      </a:moveTo>
                      <a:cubicBezTo>
                        <a:pt x="717" y="0"/>
                        <a:pt x="652" y="17"/>
                        <a:pt x="596" y="51"/>
                      </a:cubicBezTo>
                      <a:cubicBezTo>
                        <a:pt x="466" y="132"/>
                        <a:pt x="392" y="288"/>
                        <a:pt x="392" y="443"/>
                      </a:cubicBezTo>
                      <a:cubicBezTo>
                        <a:pt x="389" y="553"/>
                        <a:pt x="419" y="660"/>
                        <a:pt x="409" y="770"/>
                      </a:cubicBezTo>
                      <a:cubicBezTo>
                        <a:pt x="399" y="864"/>
                        <a:pt x="359" y="951"/>
                        <a:pt x="295" y="1022"/>
                      </a:cubicBezTo>
                      <a:cubicBezTo>
                        <a:pt x="245" y="1071"/>
                        <a:pt x="185" y="1112"/>
                        <a:pt x="138" y="1162"/>
                      </a:cubicBezTo>
                      <a:cubicBezTo>
                        <a:pt x="28" y="1283"/>
                        <a:pt x="0" y="1473"/>
                        <a:pt x="74" y="1621"/>
                      </a:cubicBezTo>
                      <a:cubicBezTo>
                        <a:pt x="139" y="1756"/>
                        <a:pt x="289" y="1847"/>
                        <a:pt x="438" y="1847"/>
                      </a:cubicBezTo>
                      <a:cubicBezTo>
                        <a:pt x="451" y="1847"/>
                        <a:pt x="463" y="1846"/>
                        <a:pt x="476" y="1845"/>
                      </a:cubicBezTo>
                      <a:lnTo>
                        <a:pt x="526" y="1865"/>
                      </a:lnTo>
                      <a:cubicBezTo>
                        <a:pt x="743" y="1902"/>
                        <a:pt x="653" y="2042"/>
                        <a:pt x="834" y="2213"/>
                      </a:cubicBezTo>
                      <a:cubicBezTo>
                        <a:pt x="901" y="2275"/>
                        <a:pt x="970" y="2302"/>
                        <a:pt x="1035" y="2302"/>
                      </a:cubicBezTo>
                      <a:cubicBezTo>
                        <a:pt x="1167" y="2302"/>
                        <a:pt x="1285" y="2188"/>
                        <a:pt x="1353" y="2015"/>
                      </a:cubicBezTo>
                      <a:cubicBezTo>
                        <a:pt x="1390" y="1922"/>
                        <a:pt x="1393" y="1822"/>
                        <a:pt x="1433" y="1734"/>
                      </a:cubicBezTo>
                      <a:cubicBezTo>
                        <a:pt x="1473" y="1634"/>
                        <a:pt x="1554" y="1553"/>
                        <a:pt x="1651" y="1513"/>
                      </a:cubicBezTo>
                      <a:cubicBezTo>
                        <a:pt x="1711" y="1490"/>
                        <a:pt x="1781" y="1477"/>
                        <a:pt x="1831" y="1437"/>
                      </a:cubicBezTo>
                      <a:cubicBezTo>
                        <a:pt x="1962" y="1336"/>
                        <a:pt x="1918" y="1132"/>
                        <a:pt x="1858" y="978"/>
                      </a:cubicBezTo>
                      <a:cubicBezTo>
                        <a:pt x="1844" y="938"/>
                        <a:pt x="1827" y="895"/>
                        <a:pt x="1794" y="864"/>
                      </a:cubicBezTo>
                      <a:cubicBezTo>
                        <a:pt x="1754" y="822"/>
                        <a:pt x="1702" y="811"/>
                        <a:pt x="1644" y="811"/>
                      </a:cubicBezTo>
                      <a:cubicBezTo>
                        <a:pt x="1579" y="811"/>
                        <a:pt x="1507" y="826"/>
                        <a:pt x="1438" y="826"/>
                      </a:cubicBezTo>
                      <a:cubicBezTo>
                        <a:pt x="1403" y="826"/>
                        <a:pt x="1368" y="822"/>
                        <a:pt x="1336" y="810"/>
                      </a:cubicBezTo>
                      <a:cubicBezTo>
                        <a:pt x="1209" y="764"/>
                        <a:pt x="1155" y="614"/>
                        <a:pt x="1135" y="480"/>
                      </a:cubicBezTo>
                      <a:cubicBezTo>
                        <a:pt x="1115" y="345"/>
                        <a:pt x="1109" y="198"/>
                        <a:pt x="1018" y="98"/>
                      </a:cubicBezTo>
                      <a:cubicBezTo>
                        <a:pt x="958" y="32"/>
                        <a:pt x="871" y="0"/>
                        <a:pt x="7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33" name="Google Shape;2491;p64"/>
          <p:cNvGrpSpPr/>
          <p:nvPr/>
        </p:nvGrpSpPr>
        <p:grpSpPr>
          <a:xfrm>
            <a:off x="4982026" y="3008563"/>
            <a:ext cx="1563658" cy="1469212"/>
            <a:chOff x="5687650" y="1552493"/>
            <a:chExt cx="1563658" cy="1469212"/>
          </a:xfrm>
        </p:grpSpPr>
        <p:sp>
          <p:nvSpPr>
            <p:cNvPr id="234" name="Google Shape;2492;p64"/>
            <p:cNvSpPr/>
            <p:nvPr/>
          </p:nvSpPr>
          <p:spPr>
            <a:xfrm>
              <a:off x="6287850" y="1552493"/>
              <a:ext cx="402415" cy="512750"/>
            </a:xfrm>
            <a:custGeom>
              <a:avLst/>
              <a:gdLst/>
              <a:ahLst/>
              <a:cxnLst/>
              <a:rect l="l" t="t" r="r" b="b"/>
              <a:pathLst>
                <a:path w="9946" h="12673" extrusionOk="0">
                  <a:moveTo>
                    <a:pt x="4228" y="0"/>
                  </a:moveTo>
                  <a:cubicBezTo>
                    <a:pt x="3374" y="0"/>
                    <a:pt x="2213" y="116"/>
                    <a:pt x="1145" y="1119"/>
                  </a:cubicBezTo>
                  <a:cubicBezTo>
                    <a:pt x="178" y="2029"/>
                    <a:pt x="1" y="3679"/>
                    <a:pt x="462" y="4927"/>
                  </a:cubicBezTo>
                  <a:cubicBezTo>
                    <a:pt x="793" y="5827"/>
                    <a:pt x="1480" y="6634"/>
                    <a:pt x="1476" y="7594"/>
                  </a:cubicBezTo>
                  <a:cubicBezTo>
                    <a:pt x="1473" y="8253"/>
                    <a:pt x="1108" y="8899"/>
                    <a:pt x="546" y="9244"/>
                  </a:cubicBezTo>
                  <a:cubicBezTo>
                    <a:pt x="849" y="9396"/>
                    <a:pt x="1188" y="9475"/>
                    <a:pt x="1528" y="9475"/>
                  </a:cubicBezTo>
                  <a:cubicBezTo>
                    <a:pt x="1720" y="9475"/>
                    <a:pt x="1912" y="9449"/>
                    <a:pt x="2098" y="9397"/>
                  </a:cubicBezTo>
                  <a:cubicBezTo>
                    <a:pt x="2477" y="10599"/>
                    <a:pt x="3360" y="11633"/>
                    <a:pt x="4488" y="12192"/>
                  </a:cubicBezTo>
                  <a:cubicBezTo>
                    <a:pt x="5134" y="12510"/>
                    <a:pt x="5855" y="12672"/>
                    <a:pt x="6575" y="12672"/>
                  </a:cubicBezTo>
                  <a:cubicBezTo>
                    <a:pt x="7113" y="12672"/>
                    <a:pt x="7649" y="12582"/>
                    <a:pt x="8155" y="12399"/>
                  </a:cubicBezTo>
                  <a:cubicBezTo>
                    <a:pt x="7868" y="12296"/>
                    <a:pt x="7808" y="11887"/>
                    <a:pt x="7945" y="11613"/>
                  </a:cubicBezTo>
                  <a:cubicBezTo>
                    <a:pt x="8086" y="11342"/>
                    <a:pt x="8350" y="11158"/>
                    <a:pt x="8577" y="10954"/>
                  </a:cubicBezTo>
                  <a:cubicBezTo>
                    <a:pt x="9815" y="9846"/>
                    <a:pt x="9945" y="7721"/>
                    <a:pt x="8855" y="6470"/>
                  </a:cubicBezTo>
                  <a:lnTo>
                    <a:pt x="8855" y="6470"/>
                  </a:lnTo>
                  <a:cubicBezTo>
                    <a:pt x="8909" y="6487"/>
                    <a:pt x="8965" y="6495"/>
                    <a:pt x="9020" y="6495"/>
                  </a:cubicBezTo>
                  <a:cubicBezTo>
                    <a:pt x="9339" y="6495"/>
                    <a:pt x="9657" y="6229"/>
                    <a:pt x="9672" y="5904"/>
                  </a:cubicBezTo>
                  <a:cubicBezTo>
                    <a:pt x="8962" y="5582"/>
                    <a:pt x="8577" y="4807"/>
                    <a:pt x="8393" y="4053"/>
                  </a:cubicBezTo>
                  <a:cubicBezTo>
                    <a:pt x="8206" y="3298"/>
                    <a:pt x="8162" y="2504"/>
                    <a:pt x="7868" y="1785"/>
                  </a:cubicBezTo>
                  <a:cubicBezTo>
                    <a:pt x="7657" y="1270"/>
                    <a:pt x="7152" y="847"/>
                    <a:pt x="6619" y="847"/>
                  </a:cubicBezTo>
                  <a:cubicBezTo>
                    <a:pt x="6524" y="847"/>
                    <a:pt x="6429" y="860"/>
                    <a:pt x="6335" y="888"/>
                  </a:cubicBezTo>
                  <a:cubicBezTo>
                    <a:pt x="5977" y="235"/>
                    <a:pt x="4933" y="8"/>
                    <a:pt x="4347" y="1"/>
                  </a:cubicBezTo>
                  <a:cubicBezTo>
                    <a:pt x="4308" y="0"/>
                    <a:pt x="4268" y="0"/>
                    <a:pt x="4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493;p64"/>
            <p:cNvSpPr/>
            <p:nvPr/>
          </p:nvSpPr>
          <p:spPr>
            <a:xfrm>
              <a:off x="6201749" y="1604040"/>
              <a:ext cx="457117" cy="381659"/>
            </a:xfrm>
            <a:custGeom>
              <a:avLst/>
              <a:gdLst/>
              <a:ahLst/>
              <a:cxnLst/>
              <a:rect l="l" t="t" r="r" b="b"/>
              <a:pathLst>
                <a:path w="11298" h="9433" extrusionOk="0">
                  <a:moveTo>
                    <a:pt x="5776" y="0"/>
                  </a:moveTo>
                  <a:cubicBezTo>
                    <a:pt x="5375" y="0"/>
                    <a:pt x="4882" y="188"/>
                    <a:pt x="4130" y="658"/>
                  </a:cubicBezTo>
                  <a:cubicBezTo>
                    <a:pt x="4120" y="691"/>
                    <a:pt x="3818" y="2285"/>
                    <a:pt x="3648" y="3028"/>
                  </a:cubicBezTo>
                  <a:cubicBezTo>
                    <a:pt x="3480" y="3770"/>
                    <a:pt x="3541" y="4623"/>
                    <a:pt x="4340" y="4965"/>
                  </a:cubicBezTo>
                  <a:lnTo>
                    <a:pt x="4271" y="5831"/>
                  </a:lnTo>
                  <a:cubicBezTo>
                    <a:pt x="4257" y="5895"/>
                    <a:pt x="4246" y="5959"/>
                    <a:pt x="4243" y="6026"/>
                  </a:cubicBezTo>
                  <a:cubicBezTo>
                    <a:pt x="4243" y="6035"/>
                    <a:pt x="4243" y="6049"/>
                    <a:pt x="4240" y="6059"/>
                  </a:cubicBezTo>
                  <a:cubicBezTo>
                    <a:pt x="3092" y="6233"/>
                    <a:pt x="2410" y="6454"/>
                    <a:pt x="1741" y="7284"/>
                  </a:cubicBezTo>
                  <a:cubicBezTo>
                    <a:pt x="1379" y="7732"/>
                    <a:pt x="783" y="8582"/>
                    <a:pt x="0" y="9432"/>
                  </a:cubicBezTo>
                  <a:lnTo>
                    <a:pt x="11298" y="7581"/>
                  </a:lnTo>
                  <a:cubicBezTo>
                    <a:pt x="10016" y="6410"/>
                    <a:pt x="9500" y="6039"/>
                    <a:pt x="7419" y="5972"/>
                  </a:cubicBezTo>
                  <a:cubicBezTo>
                    <a:pt x="7419" y="5972"/>
                    <a:pt x="7403" y="6002"/>
                    <a:pt x="7372" y="6049"/>
                  </a:cubicBezTo>
                  <a:lnTo>
                    <a:pt x="7533" y="4035"/>
                  </a:lnTo>
                  <a:cubicBezTo>
                    <a:pt x="7619" y="4075"/>
                    <a:pt x="7717" y="4098"/>
                    <a:pt x="7820" y="4098"/>
                  </a:cubicBezTo>
                  <a:cubicBezTo>
                    <a:pt x="8199" y="4098"/>
                    <a:pt x="8503" y="3790"/>
                    <a:pt x="8503" y="3412"/>
                  </a:cubicBezTo>
                  <a:cubicBezTo>
                    <a:pt x="8503" y="3034"/>
                    <a:pt x="8195" y="2730"/>
                    <a:pt x="7817" y="2730"/>
                  </a:cubicBezTo>
                  <a:cubicBezTo>
                    <a:pt x="7770" y="2730"/>
                    <a:pt x="7730" y="2736"/>
                    <a:pt x="7687" y="2746"/>
                  </a:cubicBezTo>
                  <a:cubicBezTo>
                    <a:pt x="7262" y="2820"/>
                    <a:pt x="7255" y="2847"/>
                    <a:pt x="7208" y="2907"/>
                  </a:cubicBezTo>
                  <a:cubicBezTo>
                    <a:pt x="7208" y="2907"/>
                    <a:pt x="7208" y="2907"/>
                    <a:pt x="7208" y="2907"/>
                  </a:cubicBezTo>
                  <a:cubicBezTo>
                    <a:pt x="7195" y="2907"/>
                    <a:pt x="7600" y="1450"/>
                    <a:pt x="7636" y="1029"/>
                  </a:cubicBezTo>
                  <a:cubicBezTo>
                    <a:pt x="6810" y="465"/>
                    <a:pt x="6407" y="0"/>
                    <a:pt x="577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494;p64"/>
            <p:cNvSpPr/>
            <p:nvPr/>
          </p:nvSpPr>
          <p:spPr>
            <a:xfrm>
              <a:off x="6505166" y="1731897"/>
              <a:ext cx="24114" cy="17681"/>
            </a:xfrm>
            <a:custGeom>
              <a:avLst/>
              <a:gdLst/>
              <a:ahLst/>
              <a:cxnLst/>
              <a:rect l="l" t="t" r="r" b="b"/>
              <a:pathLst>
                <a:path w="596" h="437" extrusionOk="0">
                  <a:moveTo>
                    <a:pt x="392" y="1"/>
                  </a:moveTo>
                  <a:cubicBezTo>
                    <a:pt x="317" y="1"/>
                    <a:pt x="244" y="22"/>
                    <a:pt x="188" y="68"/>
                  </a:cubicBezTo>
                  <a:cubicBezTo>
                    <a:pt x="57" y="178"/>
                    <a:pt x="0" y="296"/>
                    <a:pt x="14" y="436"/>
                  </a:cubicBezTo>
                  <a:cubicBezTo>
                    <a:pt x="14" y="436"/>
                    <a:pt x="91" y="192"/>
                    <a:pt x="191" y="152"/>
                  </a:cubicBezTo>
                  <a:lnTo>
                    <a:pt x="462" y="349"/>
                  </a:lnTo>
                  <a:cubicBezTo>
                    <a:pt x="409" y="249"/>
                    <a:pt x="321" y="165"/>
                    <a:pt x="218" y="115"/>
                  </a:cubicBezTo>
                  <a:cubicBezTo>
                    <a:pt x="218" y="115"/>
                    <a:pt x="241" y="81"/>
                    <a:pt x="328" y="64"/>
                  </a:cubicBezTo>
                  <a:cubicBezTo>
                    <a:pt x="375" y="55"/>
                    <a:pt x="452" y="53"/>
                    <a:pt x="512" y="53"/>
                  </a:cubicBezTo>
                  <a:cubicBezTo>
                    <a:pt x="560" y="53"/>
                    <a:pt x="596" y="55"/>
                    <a:pt x="596" y="55"/>
                  </a:cubicBezTo>
                  <a:cubicBezTo>
                    <a:pt x="535" y="20"/>
                    <a:pt x="463" y="1"/>
                    <a:pt x="392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495;p64"/>
            <p:cNvSpPr/>
            <p:nvPr/>
          </p:nvSpPr>
          <p:spPr>
            <a:xfrm>
              <a:off x="6371402" y="1656882"/>
              <a:ext cx="31640" cy="13878"/>
            </a:xfrm>
            <a:custGeom>
              <a:avLst/>
              <a:gdLst/>
              <a:ahLst/>
              <a:cxnLst/>
              <a:rect l="l" t="t" r="r" b="b"/>
              <a:pathLst>
                <a:path w="782" h="343" extrusionOk="0">
                  <a:moveTo>
                    <a:pt x="530" y="0"/>
                  </a:moveTo>
                  <a:cubicBezTo>
                    <a:pt x="506" y="0"/>
                    <a:pt x="483" y="2"/>
                    <a:pt x="462" y="5"/>
                  </a:cubicBezTo>
                  <a:cubicBezTo>
                    <a:pt x="288" y="28"/>
                    <a:pt x="0" y="155"/>
                    <a:pt x="70" y="289"/>
                  </a:cubicBezTo>
                  <a:cubicBezTo>
                    <a:pt x="90" y="326"/>
                    <a:pt x="144" y="343"/>
                    <a:pt x="204" y="343"/>
                  </a:cubicBezTo>
                  <a:cubicBezTo>
                    <a:pt x="291" y="343"/>
                    <a:pt x="368" y="289"/>
                    <a:pt x="442" y="262"/>
                  </a:cubicBezTo>
                  <a:cubicBezTo>
                    <a:pt x="509" y="237"/>
                    <a:pt x="578" y="226"/>
                    <a:pt x="638" y="196"/>
                  </a:cubicBezTo>
                  <a:lnTo>
                    <a:pt x="638" y="196"/>
                  </a:lnTo>
                  <a:cubicBezTo>
                    <a:pt x="713" y="168"/>
                    <a:pt x="781" y="132"/>
                    <a:pt x="747" y="71"/>
                  </a:cubicBezTo>
                  <a:cubicBezTo>
                    <a:pt x="717" y="21"/>
                    <a:pt x="618" y="0"/>
                    <a:pt x="530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496;p64"/>
            <p:cNvSpPr/>
            <p:nvPr/>
          </p:nvSpPr>
          <p:spPr>
            <a:xfrm>
              <a:off x="6438284" y="1661980"/>
              <a:ext cx="31437" cy="15618"/>
            </a:xfrm>
            <a:custGeom>
              <a:avLst/>
              <a:gdLst/>
              <a:ahLst/>
              <a:cxnLst/>
              <a:rect l="l" t="t" r="r" b="b"/>
              <a:pathLst>
                <a:path w="777" h="386" extrusionOk="0">
                  <a:moveTo>
                    <a:pt x="209" y="0"/>
                  </a:moveTo>
                  <a:cubicBezTo>
                    <a:pt x="139" y="0"/>
                    <a:pt x="71" y="14"/>
                    <a:pt x="44" y="50"/>
                  </a:cubicBezTo>
                  <a:cubicBezTo>
                    <a:pt x="0" y="109"/>
                    <a:pt x="76" y="156"/>
                    <a:pt x="154" y="195"/>
                  </a:cubicBezTo>
                  <a:lnTo>
                    <a:pt x="154" y="195"/>
                  </a:lnTo>
                  <a:cubicBezTo>
                    <a:pt x="211" y="227"/>
                    <a:pt x="274" y="247"/>
                    <a:pt x="335" y="280"/>
                  </a:cubicBezTo>
                  <a:cubicBezTo>
                    <a:pt x="425" y="323"/>
                    <a:pt x="482" y="374"/>
                    <a:pt x="593" y="384"/>
                  </a:cubicBezTo>
                  <a:cubicBezTo>
                    <a:pt x="599" y="385"/>
                    <a:pt x="604" y="385"/>
                    <a:pt x="610" y="385"/>
                  </a:cubicBezTo>
                  <a:cubicBezTo>
                    <a:pt x="646" y="385"/>
                    <a:pt x="682" y="367"/>
                    <a:pt x="693" y="347"/>
                  </a:cubicBezTo>
                  <a:cubicBezTo>
                    <a:pt x="777" y="217"/>
                    <a:pt x="502" y="59"/>
                    <a:pt x="325" y="13"/>
                  </a:cubicBezTo>
                  <a:cubicBezTo>
                    <a:pt x="291" y="5"/>
                    <a:pt x="250" y="0"/>
                    <a:pt x="209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497;p64"/>
            <p:cNvSpPr/>
            <p:nvPr/>
          </p:nvSpPr>
          <p:spPr>
            <a:xfrm>
              <a:off x="6395921" y="1683870"/>
              <a:ext cx="23710" cy="52032"/>
            </a:xfrm>
            <a:custGeom>
              <a:avLst/>
              <a:gdLst/>
              <a:ahLst/>
              <a:cxnLst/>
              <a:rect l="l" t="t" r="r" b="b"/>
              <a:pathLst>
                <a:path w="586" h="1286" extrusionOk="0">
                  <a:moveTo>
                    <a:pt x="321" y="0"/>
                  </a:moveTo>
                  <a:lnTo>
                    <a:pt x="0" y="1245"/>
                  </a:lnTo>
                  <a:lnTo>
                    <a:pt x="585" y="1285"/>
                  </a:lnTo>
                  <a:lnTo>
                    <a:pt x="549" y="17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98;p64"/>
            <p:cNvSpPr/>
            <p:nvPr/>
          </p:nvSpPr>
          <p:spPr>
            <a:xfrm>
              <a:off x="6444515" y="1718788"/>
              <a:ext cx="44425" cy="42847"/>
            </a:xfrm>
            <a:custGeom>
              <a:avLst/>
              <a:gdLst/>
              <a:ahLst/>
              <a:cxnLst/>
              <a:rect l="l" t="t" r="r" b="b"/>
              <a:pathLst>
                <a:path w="1098" h="1059" extrusionOk="0">
                  <a:moveTo>
                    <a:pt x="549" y="0"/>
                  </a:moveTo>
                  <a:cubicBezTo>
                    <a:pt x="271" y="0"/>
                    <a:pt x="41" y="215"/>
                    <a:pt x="21" y="493"/>
                  </a:cubicBezTo>
                  <a:cubicBezTo>
                    <a:pt x="0" y="783"/>
                    <a:pt x="218" y="1038"/>
                    <a:pt x="509" y="1058"/>
                  </a:cubicBezTo>
                  <a:lnTo>
                    <a:pt x="549" y="1058"/>
                  </a:lnTo>
                  <a:cubicBezTo>
                    <a:pt x="824" y="1058"/>
                    <a:pt x="1054" y="847"/>
                    <a:pt x="1074" y="569"/>
                  </a:cubicBezTo>
                  <a:cubicBezTo>
                    <a:pt x="1097" y="278"/>
                    <a:pt x="877" y="24"/>
                    <a:pt x="586" y="4"/>
                  </a:cubicBezTo>
                  <a:cubicBezTo>
                    <a:pt x="572" y="0"/>
                    <a:pt x="559" y="0"/>
                    <a:pt x="549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99;p64"/>
            <p:cNvSpPr/>
            <p:nvPr/>
          </p:nvSpPr>
          <p:spPr>
            <a:xfrm>
              <a:off x="6348218" y="1703332"/>
              <a:ext cx="32530" cy="42847"/>
            </a:xfrm>
            <a:custGeom>
              <a:avLst/>
              <a:gdLst/>
              <a:ahLst/>
              <a:cxnLst/>
              <a:rect l="l" t="t" r="r" b="b"/>
              <a:pathLst>
                <a:path w="804" h="1059" extrusionOk="0">
                  <a:moveTo>
                    <a:pt x="259" y="1"/>
                  </a:moveTo>
                  <a:cubicBezTo>
                    <a:pt x="235" y="1"/>
                    <a:pt x="212" y="1"/>
                    <a:pt x="192" y="4"/>
                  </a:cubicBezTo>
                  <a:cubicBezTo>
                    <a:pt x="149" y="219"/>
                    <a:pt x="104" y="419"/>
                    <a:pt x="68" y="580"/>
                  </a:cubicBezTo>
                  <a:cubicBezTo>
                    <a:pt x="38" y="714"/>
                    <a:pt x="15" y="851"/>
                    <a:pt x="1" y="988"/>
                  </a:cubicBezTo>
                  <a:cubicBezTo>
                    <a:pt x="68" y="1025"/>
                    <a:pt x="138" y="1048"/>
                    <a:pt x="218" y="1055"/>
                  </a:cubicBezTo>
                  <a:cubicBezTo>
                    <a:pt x="232" y="1055"/>
                    <a:pt x="245" y="1059"/>
                    <a:pt x="259" y="1059"/>
                  </a:cubicBezTo>
                  <a:cubicBezTo>
                    <a:pt x="533" y="1059"/>
                    <a:pt x="764" y="844"/>
                    <a:pt x="784" y="566"/>
                  </a:cubicBezTo>
                  <a:cubicBezTo>
                    <a:pt x="804" y="276"/>
                    <a:pt x="586" y="21"/>
                    <a:pt x="296" y="1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00;p64"/>
            <p:cNvSpPr/>
            <p:nvPr/>
          </p:nvSpPr>
          <p:spPr>
            <a:xfrm>
              <a:off x="6375610" y="1692650"/>
              <a:ext cx="6797" cy="13878"/>
            </a:xfrm>
            <a:custGeom>
              <a:avLst/>
              <a:gdLst/>
              <a:ahLst/>
              <a:cxnLst/>
              <a:rect l="l" t="t" r="r" b="b"/>
              <a:pathLst>
                <a:path w="168" h="343" extrusionOk="0">
                  <a:moveTo>
                    <a:pt x="95" y="1"/>
                  </a:moveTo>
                  <a:cubicBezTo>
                    <a:pt x="55" y="1"/>
                    <a:pt x="17" y="73"/>
                    <a:pt x="10" y="165"/>
                  </a:cubicBezTo>
                  <a:cubicBezTo>
                    <a:pt x="0" y="258"/>
                    <a:pt x="30" y="339"/>
                    <a:pt x="70" y="342"/>
                  </a:cubicBezTo>
                  <a:cubicBezTo>
                    <a:pt x="71" y="342"/>
                    <a:pt x="72" y="342"/>
                    <a:pt x="73" y="342"/>
                  </a:cubicBezTo>
                  <a:cubicBezTo>
                    <a:pt x="116" y="342"/>
                    <a:pt x="154" y="269"/>
                    <a:pt x="161" y="178"/>
                  </a:cubicBezTo>
                  <a:cubicBezTo>
                    <a:pt x="167" y="81"/>
                    <a:pt x="141" y="4"/>
                    <a:pt x="97" y="1"/>
                  </a:cubicBezTo>
                  <a:cubicBezTo>
                    <a:pt x="96" y="1"/>
                    <a:pt x="96" y="1"/>
                    <a:pt x="95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01;p64"/>
            <p:cNvSpPr/>
            <p:nvPr/>
          </p:nvSpPr>
          <p:spPr>
            <a:xfrm>
              <a:off x="6444232" y="1698072"/>
              <a:ext cx="6838" cy="13878"/>
            </a:xfrm>
            <a:custGeom>
              <a:avLst/>
              <a:gdLst/>
              <a:ahLst/>
              <a:cxnLst/>
              <a:rect l="l" t="t" r="r" b="b"/>
              <a:pathLst>
                <a:path w="169" h="343" extrusionOk="0">
                  <a:moveTo>
                    <a:pt x="94" y="1"/>
                  </a:moveTo>
                  <a:cubicBezTo>
                    <a:pt x="52" y="1"/>
                    <a:pt x="14" y="73"/>
                    <a:pt x="7" y="165"/>
                  </a:cubicBezTo>
                  <a:cubicBezTo>
                    <a:pt x="0" y="262"/>
                    <a:pt x="28" y="338"/>
                    <a:pt x="68" y="342"/>
                  </a:cubicBezTo>
                  <a:cubicBezTo>
                    <a:pt x="69" y="342"/>
                    <a:pt x="69" y="342"/>
                    <a:pt x="70" y="342"/>
                  </a:cubicBezTo>
                  <a:cubicBezTo>
                    <a:pt x="113" y="342"/>
                    <a:pt x="151" y="269"/>
                    <a:pt x="158" y="178"/>
                  </a:cubicBezTo>
                  <a:cubicBezTo>
                    <a:pt x="168" y="84"/>
                    <a:pt x="138" y="4"/>
                    <a:pt x="97" y="1"/>
                  </a:cubicBezTo>
                  <a:cubicBezTo>
                    <a:pt x="96" y="1"/>
                    <a:pt x="95" y="1"/>
                    <a:pt x="94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02;p64"/>
            <p:cNvSpPr/>
            <p:nvPr/>
          </p:nvSpPr>
          <p:spPr>
            <a:xfrm>
              <a:off x="6375974" y="1805172"/>
              <a:ext cx="40136" cy="36576"/>
            </a:xfrm>
            <a:custGeom>
              <a:avLst/>
              <a:gdLst/>
              <a:ahLst/>
              <a:cxnLst/>
              <a:rect l="l" t="t" r="r" b="b"/>
              <a:pathLst>
                <a:path w="992" h="904" extrusionOk="0">
                  <a:moveTo>
                    <a:pt x="78" y="0"/>
                  </a:moveTo>
                  <a:lnTo>
                    <a:pt x="1" y="904"/>
                  </a:lnTo>
                  <a:lnTo>
                    <a:pt x="992" y="174"/>
                  </a:lnTo>
                  <a:cubicBezTo>
                    <a:pt x="459" y="171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03;p64"/>
            <p:cNvSpPr/>
            <p:nvPr/>
          </p:nvSpPr>
          <p:spPr>
            <a:xfrm>
              <a:off x="6360275" y="1596595"/>
              <a:ext cx="184336" cy="134813"/>
            </a:xfrm>
            <a:custGeom>
              <a:avLst/>
              <a:gdLst/>
              <a:ahLst/>
              <a:cxnLst/>
              <a:rect l="l" t="t" r="r" b="b"/>
              <a:pathLst>
                <a:path w="4556" h="3332" extrusionOk="0">
                  <a:moveTo>
                    <a:pt x="1394" y="1"/>
                  </a:moveTo>
                  <a:cubicBezTo>
                    <a:pt x="1070" y="1"/>
                    <a:pt x="753" y="57"/>
                    <a:pt x="496" y="246"/>
                  </a:cubicBezTo>
                  <a:cubicBezTo>
                    <a:pt x="158" y="497"/>
                    <a:pt x="1" y="963"/>
                    <a:pt x="118" y="1364"/>
                  </a:cubicBezTo>
                  <a:cubicBezTo>
                    <a:pt x="252" y="985"/>
                    <a:pt x="653" y="735"/>
                    <a:pt x="1051" y="735"/>
                  </a:cubicBezTo>
                  <a:cubicBezTo>
                    <a:pt x="1172" y="735"/>
                    <a:pt x="1293" y="758"/>
                    <a:pt x="1406" y="809"/>
                  </a:cubicBezTo>
                  <a:cubicBezTo>
                    <a:pt x="1533" y="862"/>
                    <a:pt x="1647" y="946"/>
                    <a:pt x="1774" y="1006"/>
                  </a:cubicBezTo>
                  <a:cubicBezTo>
                    <a:pt x="1916" y="1073"/>
                    <a:pt x="2074" y="1107"/>
                    <a:pt x="2232" y="1107"/>
                  </a:cubicBezTo>
                  <a:cubicBezTo>
                    <a:pt x="2352" y="1107"/>
                    <a:pt x="2473" y="1087"/>
                    <a:pt x="2588" y="1046"/>
                  </a:cubicBezTo>
                  <a:lnTo>
                    <a:pt x="2588" y="1046"/>
                  </a:lnTo>
                  <a:cubicBezTo>
                    <a:pt x="2509" y="1210"/>
                    <a:pt x="2359" y="1315"/>
                    <a:pt x="2227" y="1315"/>
                  </a:cubicBezTo>
                  <a:cubicBezTo>
                    <a:pt x="2219" y="1315"/>
                    <a:pt x="2211" y="1315"/>
                    <a:pt x="2203" y="1314"/>
                  </a:cubicBezTo>
                  <a:lnTo>
                    <a:pt x="2203" y="1314"/>
                  </a:lnTo>
                  <a:cubicBezTo>
                    <a:pt x="2383" y="1496"/>
                    <a:pt x="2639" y="1590"/>
                    <a:pt x="2894" y="1590"/>
                  </a:cubicBezTo>
                  <a:cubicBezTo>
                    <a:pt x="3080" y="1590"/>
                    <a:pt x="3265" y="1540"/>
                    <a:pt x="3420" y="1437"/>
                  </a:cubicBezTo>
                  <a:lnTo>
                    <a:pt x="3420" y="1437"/>
                  </a:lnTo>
                  <a:cubicBezTo>
                    <a:pt x="3204" y="1666"/>
                    <a:pt x="3320" y="2033"/>
                    <a:pt x="3290" y="2348"/>
                  </a:cubicBezTo>
                  <a:cubicBezTo>
                    <a:pt x="3257" y="2713"/>
                    <a:pt x="2972" y="3040"/>
                    <a:pt x="2617" y="3131"/>
                  </a:cubicBezTo>
                  <a:cubicBezTo>
                    <a:pt x="2660" y="3261"/>
                    <a:pt x="2806" y="3332"/>
                    <a:pt x="2945" y="3332"/>
                  </a:cubicBezTo>
                  <a:cubicBezTo>
                    <a:pt x="2970" y="3332"/>
                    <a:pt x="2995" y="3329"/>
                    <a:pt x="3019" y="3325"/>
                  </a:cubicBezTo>
                  <a:cubicBezTo>
                    <a:pt x="3179" y="3292"/>
                    <a:pt x="3314" y="3187"/>
                    <a:pt x="3440" y="3084"/>
                  </a:cubicBezTo>
                  <a:cubicBezTo>
                    <a:pt x="3766" y="2977"/>
                    <a:pt x="3922" y="3011"/>
                    <a:pt x="4113" y="2730"/>
                  </a:cubicBezTo>
                  <a:cubicBezTo>
                    <a:pt x="4220" y="2565"/>
                    <a:pt x="4324" y="2395"/>
                    <a:pt x="4378" y="2208"/>
                  </a:cubicBezTo>
                  <a:cubicBezTo>
                    <a:pt x="4555" y="1612"/>
                    <a:pt x="4207" y="952"/>
                    <a:pt x="3698" y="594"/>
                  </a:cubicBezTo>
                  <a:cubicBezTo>
                    <a:pt x="3187" y="236"/>
                    <a:pt x="2551" y="116"/>
                    <a:pt x="1931" y="39"/>
                  </a:cubicBezTo>
                  <a:cubicBezTo>
                    <a:pt x="1756" y="18"/>
                    <a:pt x="1574" y="1"/>
                    <a:pt x="1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04;p64"/>
            <p:cNvSpPr/>
            <p:nvPr/>
          </p:nvSpPr>
          <p:spPr>
            <a:xfrm>
              <a:off x="6368529" y="1688482"/>
              <a:ext cx="11167" cy="9225"/>
            </a:xfrm>
            <a:custGeom>
              <a:avLst/>
              <a:gdLst/>
              <a:ahLst/>
              <a:cxnLst/>
              <a:rect l="l" t="t" r="r" b="b"/>
              <a:pathLst>
                <a:path w="276" h="228" extrusionOk="0">
                  <a:moveTo>
                    <a:pt x="1" y="0"/>
                  </a:moveTo>
                  <a:lnTo>
                    <a:pt x="209" y="227"/>
                  </a:lnTo>
                  <a:lnTo>
                    <a:pt x="275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05;p64"/>
            <p:cNvSpPr/>
            <p:nvPr/>
          </p:nvSpPr>
          <p:spPr>
            <a:xfrm>
              <a:off x="6448845" y="1696858"/>
              <a:ext cx="11814" cy="7081"/>
            </a:xfrm>
            <a:custGeom>
              <a:avLst/>
              <a:gdLst/>
              <a:ahLst/>
              <a:cxnLst/>
              <a:rect l="l" t="t" r="r" b="b"/>
              <a:pathLst>
                <a:path w="292" h="175" extrusionOk="0">
                  <a:moveTo>
                    <a:pt x="292" y="0"/>
                  </a:moveTo>
                  <a:lnTo>
                    <a:pt x="0" y="40"/>
                  </a:lnTo>
                  <a:lnTo>
                    <a:pt x="37" y="17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06;p64"/>
            <p:cNvSpPr/>
            <p:nvPr/>
          </p:nvSpPr>
          <p:spPr>
            <a:xfrm>
              <a:off x="6502172" y="1757914"/>
              <a:ext cx="22010" cy="21403"/>
            </a:xfrm>
            <a:custGeom>
              <a:avLst/>
              <a:gdLst/>
              <a:ahLst/>
              <a:cxnLst/>
              <a:rect l="l" t="t" r="r" b="b"/>
              <a:pathLst>
                <a:path w="544" h="529" extrusionOk="0">
                  <a:moveTo>
                    <a:pt x="279" y="0"/>
                  </a:moveTo>
                  <a:cubicBezTo>
                    <a:pt x="194" y="0"/>
                    <a:pt x="118" y="40"/>
                    <a:pt x="68" y="108"/>
                  </a:cubicBezTo>
                  <a:cubicBezTo>
                    <a:pt x="18" y="171"/>
                    <a:pt x="1" y="258"/>
                    <a:pt x="24" y="335"/>
                  </a:cubicBezTo>
                  <a:cubicBezTo>
                    <a:pt x="58" y="453"/>
                    <a:pt x="168" y="528"/>
                    <a:pt x="282" y="528"/>
                  </a:cubicBezTo>
                  <a:cubicBezTo>
                    <a:pt x="326" y="528"/>
                    <a:pt x="371" y="517"/>
                    <a:pt x="412" y="493"/>
                  </a:cubicBezTo>
                  <a:cubicBezTo>
                    <a:pt x="492" y="442"/>
                    <a:pt x="540" y="355"/>
                    <a:pt x="543" y="265"/>
                  </a:cubicBezTo>
                  <a:cubicBezTo>
                    <a:pt x="543" y="233"/>
                    <a:pt x="518" y="217"/>
                    <a:pt x="493" y="217"/>
                  </a:cubicBezTo>
                  <a:cubicBezTo>
                    <a:pt x="468" y="217"/>
                    <a:pt x="443" y="233"/>
                    <a:pt x="443" y="265"/>
                  </a:cubicBezTo>
                  <a:cubicBezTo>
                    <a:pt x="443" y="358"/>
                    <a:pt x="365" y="431"/>
                    <a:pt x="274" y="431"/>
                  </a:cubicBezTo>
                  <a:cubicBezTo>
                    <a:pt x="260" y="431"/>
                    <a:pt x="246" y="429"/>
                    <a:pt x="231" y="425"/>
                  </a:cubicBezTo>
                  <a:cubicBezTo>
                    <a:pt x="128" y="395"/>
                    <a:pt x="81" y="272"/>
                    <a:pt x="134" y="181"/>
                  </a:cubicBezTo>
                  <a:cubicBezTo>
                    <a:pt x="165" y="128"/>
                    <a:pt x="219" y="101"/>
                    <a:pt x="279" y="98"/>
                  </a:cubicBezTo>
                  <a:cubicBezTo>
                    <a:pt x="342" y="98"/>
                    <a:pt x="342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07;p64"/>
            <p:cNvSpPr/>
            <p:nvPr/>
          </p:nvSpPr>
          <p:spPr>
            <a:xfrm>
              <a:off x="7070974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1670" y="1"/>
                  </a:moveTo>
                  <a:lnTo>
                    <a:pt x="1670" y="1"/>
                  </a:lnTo>
                  <a:cubicBezTo>
                    <a:pt x="1061" y="476"/>
                    <a:pt x="563" y="1028"/>
                    <a:pt x="191" y="1630"/>
                  </a:cubicBezTo>
                  <a:lnTo>
                    <a:pt x="0" y="1727"/>
                  </a:lnTo>
                  <a:cubicBezTo>
                    <a:pt x="1094" y="1674"/>
                    <a:pt x="1921" y="814"/>
                    <a:pt x="1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8;p64"/>
            <p:cNvSpPr/>
            <p:nvPr/>
          </p:nvSpPr>
          <p:spPr>
            <a:xfrm>
              <a:off x="7061345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1115" y="0"/>
                  </a:moveTo>
                  <a:cubicBezTo>
                    <a:pt x="416" y="643"/>
                    <a:pt x="1" y="1630"/>
                    <a:pt x="51" y="2530"/>
                  </a:cubicBezTo>
                  <a:lnTo>
                    <a:pt x="71" y="2335"/>
                  </a:lnTo>
                  <a:cubicBezTo>
                    <a:pt x="931" y="1997"/>
                    <a:pt x="1470" y="793"/>
                    <a:pt x="1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09;p64"/>
            <p:cNvSpPr/>
            <p:nvPr/>
          </p:nvSpPr>
          <p:spPr>
            <a:xfrm>
              <a:off x="7034155" y="2027101"/>
              <a:ext cx="46610" cy="117253"/>
            </a:xfrm>
            <a:custGeom>
              <a:avLst/>
              <a:gdLst/>
              <a:ahLst/>
              <a:cxnLst/>
              <a:rect l="l" t="t" r="r" b="b"/>
              <a:pathLst>
                <a:path w="1152" h="2898" extrusionOk="0">
                  <a:moveTo>
                    <a:pt x="723" y="0"/>
                  </a:moveTo>
                  <a:cubicBezTo>
                    <a:pt x="1" y="813"/>
                    <a:pt x="50" y="2135"/>
                    <a:pt x="833" y="2898"/>
                  </a:cubicBezTo>
                  <a:lnTo>
                    <a:pt x="924" y="2523"/>
                  </a:lnTo>
                  <a:cubicBezTo>
                    <a:pt x="1151" y="1693"/>
                    <a:pt x="1081" y="79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10;p64"/>
            <p:cNvSpPr/>
            <p:nvPr/>
          </p:nvSpPr>
          <p:spPr>
            <a:xfrm>
              <a:off x="6971319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252" y="1"/>
                  </a:moveTo>
                  <a:lnTo>
                    <a:pt x="252" y="1"/>
                  </a:lnTo>
                  <a:cubicBezTo>
                    <a:pt x="0" y="814"/>
                    <a:pt x="827" y="1674"/>
                    <a:pt x="1921" y="1727"/>
                  </a:cubicBezTo>
                  <a:lnTo>
                    <a:pt x="1730" y="1630"/>
                  </a:lnTo>
                  <a:cubicBezTo>
                    <a:pt x="1359" y="1028"/>
                    <a:pt x="860" y="476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11;p64"/>
            <p:cNvSpPr/>
            <p:nvPr/>
          </p:nvSpPr>
          <p:spPr>
            <a:xfrm>
              <a:off x="6999237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354" y="0"/>
                  </a:moveTo>
                  <a:cubicBezTo>
                    <a:pt x="0" y="793"/>
                    <a:pt x="538" y="1997"/>
                    <a:pt x="1398" y="2335"/>
                  </a:cubicBezTo>
                  <a:lnTo>
                    <a:pt x="1418" y="2530"/>
                  </a:lnTo>
                  <a:cubicBezTo>
                    <a:pt x="1469" y="1630"/>
                    <a:pt x="1054" y="643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12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13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14;p64"/>
            <p:cNvSpPr/>
            <p:nvPr/>
          </p:nvSpPr>
          <p:spPr>
            <a:xfrm>
              <a:off x="6402395" y="1740313"/>
              <a:ext cx="31842" cy="14485"/>
            </a:xfrm>
            <a:custGeom>
              <a:avLst/>
              <a:gdLst/>
              <a:ahLst/>
              <a:cxnLst/>
              <a:rect l="l" t="t" r="r" b="b"/>
              <a:pathLst>
                <a:path w="787" h="358" extrusionOk="0">
                  <a:moveTo>
                    <a:pt x="787" y="1"/>
                  </a:moveTo>
                  <a:cubicBezTo>
                    <a:pt x="787" y="1"/>
                    <a:pt x="653" y="165"/>
                    <a:pt x="446" y="235"/>
                  </a:cubicBezTo>
                  <a:cubicBezTo>
                    <a:pt x="344" y="268"/>
                    <a:pt x="232" y="277"/>
                    <a:pt x="147" y="277"/>
                  </a:cubicBezTo>
                  <a:cubicBezTo>
                    <a:pt x="61" y="277"/>
                    <a:pt x="1" y="268"/>
                    <a:pt x="1" y="268"/>
                  </a:cubicBezTo>
                  <a:lnTo>
                    <a:pt x="1" y="268"/>
                  </a:lnTo>
                  <a:cubicBezTo>
                    <a:pt x="126" y="331"/>
                    <a:pt x="237" y="357"/>
                    <a:pt x="334" y="357"/>
                  </a:cubicBezTo>
                  <a:cubicBezTo>
                    <a:pt x="586" y="357"/>
                    <a:pt x="741" y="181"/>
                    <a:pt x="787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15;p64"/>
            <p:cNvSpPr/>
            <p:nvPr/>
          </p:nvSpPr>
          <p:spPr>
            <a:xfrm>
              <a:off x="6055401" y="1871488"/>
              <a:ext cx="299242" cy="347835"/>
            </a:xfrm>
            <a:custGeom>
              <a:avLst/>
              <a:gdLst/>
              <a:ahLst/>
              <a:cxnLst/>
              <a:rect l="l" t="t" r="r" b="b"/>
              <a:pathLst>
                <a:path w="7396" h="8597" extrusionOk="0">
                  <a:moveTo>
                    <a:pt x="5843" y="1"/>
                  </a:moveTo>
                  <a:lnTo>
                    <a:pt x="5843" y="1"/>
                  </a:lnTo>
                  <a:cubicBezTo>
                    <a:pt x="4303" y="101"/>
                    <a:pt x="1231" y="3331"/>
                    <a:pt x="505" y="5272"/>
                  </a:cubicBezTo>
                  <a:cubicBezTo>
                    <a:pt x="191" y="6108"/>
                    <a:pt x="0" y="8243"/>
                    <a:pt x="1007" y="8514"/>
                  </a:cubicBezTo>
                  <a:cubicBezTo>
                    <a:pt x="1178" y="8560"/>
                    <a:pt x="1352" y="8591"/>
                    <a:pt x="1529" y="8594"/>
                  </a:cubicBezTo>
                  <a:cubicBezTo>
                    <a:pt x="1615" y="8596"/>
                    <a:pt x="1702" y="8596"/>
                    <a:pt x="1788" y="8596"/>
                  </a:cubicBezTo>
                  <a:cubicBezTo>
                    <a:pt x="2692" y="8596"/>
                    <a:pt x="3598" y="8516"/>
                    <a:pt x="4487" y="8356"/>
                  </a:cubicBezTo>
                  <a:cubicBezTo>
                    <a:pt x="4976" y="8273"/>
                    <a:pt x="5471" y="8159"/>
                    <a:pt x="5910" y="7922"/>
                  </a:cubicBezTo>
                  <a:cubicBezTo>
                    <a:pt x="6816" y="7430"/>
                    <a:pt x="7395" y="6382"/>
                    <a:pt x="7329" y="5348"/>
                  </a:cubicBezTo>
                  <a:cubicBezTo>
                    <a:pt x="7258" y="4318"/>
                    <a:pt x="6549" y="3354"/>
                    <a:pt x="5582" y="2986"/>
                  </a:cubicBezTo>
                  <a:lnTo>
                    <a:pt x="58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16;p64"/>
            <p:cNvSpPr/>
            <p:nvPr/>
          </p:nvSpPr>
          <p:spPr>
            <a:xfrm>
              <a:off x="6549310" y="1903048"/>
              <a:ext cx="287185" cy="333390"/>
            </a:xfrm>
            <a:custGeom>
              <a:avLst/>
              <a:gdLst/>
              <a:ahLst/>
              <a:cxnLst/>
              <a:rect l="l" t="t" r="r" b="b"/>
              <a:pathLst>
                <a:path w="7098" h="8240" extrusionOk="0">
                  <a:moveTo>
                    <a:pt x="1724" y="1"/>
                  </a:moveTo>
                  <a:lnTo>
                    <a:pt x="1777" y="2159"/>
                  </a:lnTo>
                  <a:cubicBezTo>
                    <a:pt x="813" y="2537"/>
                    <a:pt x="114" y="3508"/>
                    <a:pt x="57" y="4542"/>
                  </a:cubicBezTo>
                  <a:cubicBezTo>
                    <a:pt x="0" y="5572"/>
                    <a:pt x="592" y="6613"/>
                    <a:pt x="1506" y="7098"/>
                  </a:cubicBezTo>
                  <a:cubicBezTo>
                    <a:pt x="1945" y="7329"/>
                    <a:pt x="2356" y="8132"/>
                    <a:pt x="2848" y="8212"/>
                  </a:cubicBezTo>
                  <a:cubicBezTo>
                    <a:pt x="2961" y="8231"/>
                    <a:pt x="3066" y="8240"/>
                    <a:pt x="3167" y="8240"/>
                  </a:cubicBezTo>
                  <a:cubicBezTo>
                    <a:pt x="3944" y="8240"/>
                    <a:pt x="4428" y="7744"/>
                    <a:pt x="5304" y="7720"/>
                  </a:cubicBezTo>
                  <a:lnTo>
                    <a:pt x="5525" y="7720"/>
                  </a:lnTo>
                  <a:cubicBezTo>
                    <a:pt x="5910" y="7720"/>
                    <a:pt x="6636" y="7720"/>
                    <a:pt x="6767" y="7664"/>
                  </a:cubicBezTo>
                  <a:cubicBezTo>
                    <a:pt x="7097" y="7519"/>
                    <a:pt x="7044" y="7122"/>
                    <a:pt x="7044" y="6756"/>
                  </a:cubicBezTo>
                  <a:cubicBezTo>
                    <a:pt x="7048" y="6395"/>
                    <a:pt x="6960" y="5606"/>
                    <a:pt x="6555" y="4220"/>
                  </a:cubicBezTo>
                  <a:cubicBezTo>
                    <a:pt x="6151" y="2832"/>
                    <a:pt x="3748" y="308"/>
                    <a:pt x="1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17;p64"/>
            <p:cNvSpPr/>
            <p:nvPr/>
          </p:nvSpPr>
          <p:spPr>
            <a:xfrm>
              <a:off x="6154369" y="2385829"/>
              <a:ext cx="588450" cy="115756"/>
            </a:xfrm>
            <a:custGeom>
              <a:avLst/>
              <a:gdLst/>
              <a:ahLst/>
              <a:cxnLst/>
              <a:rect l="l" t="t" r="r" b="b"/>
              <a:pathLst>
                <a:path w="14544" h="2861" extrusionOk="0">
                  <a:moveTo>
                    <a:pt x="7639" y="0"/>
                  </a:moveTo>
                  <a:cubicBezTo>
                    <a:pt x="7515" y="0"/>
                    <a:pt x="7390" y="1"/>
                    <a:pt x="7265" y="1"/>
                  </a:cubicBezTo>
                  <a:cubicBezTo>
                    <a:pt x="3249" y="21"/>
                    <a:pt x="1" y="406"/>
                    <a:pt x="7" y="1397"/>
                  </a:cubicBezTo>
                  <a:cubicBezTo>
                    <a:pt x="10" y="2368"/>
                    <a:pt x="3121" y="2860"/>
                    <a:pt x="7007" y="2860"/>
                  </a:cubicBezTo>
                  <a:cubicBezTo>
                    <a:pt x="7097" y="2860"/>
                    <a:pt x="7188" y="2860"/>
                    <a:pt x="7278" y="2859"/>
                  </a:cubicBezTo>
                  <a:cubicBezTo>
                    <a:pt x="11294" y="2835"/>
                    <a:pt x="14543" y="2307"/>
                    <a:pt x="14537" y="1317"/>
                  </a:cubicBezTo>
                  <a:cubicBezTo>
                    <a:pt x="14533" y="354"/>
                    <a:pt x="11477" y="0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18;p64"/>
            <p:cNvSpPr/>
            <p:nvPr/>
          </p:nvSpPr>
          <p:spPr>
            <a:xfrm>
              <a:off x="6177512" y="2486578"/>
              <a:ext cx="94676" cy="468082"/>
            </a:xfrm>
            <a:custGeom>
              <a:avLst/>
              <a:gdLst/>
              <a:ahLst/>
              <a:cxnLst/>
              <a:rect l="l" t="t" r="r" b="b"/>
              <a:pathLst>
                <a:path w="2340" h="11569" extrusionOk="0">
                  <a:moveTo>
                    <a:pt x="1483" y="1"/>
                  </a:moveTo>
                  <a:lnTo>
                    <a:pt x="0" y="11569"/>
                  </a:lnTo>
                  <a:lnTo>
                    <a:pt x="395" y="11488"/>
                  </a:lnTo>
                  <a:lnTo>
                    <a:pt x="2340" y="141"/>
                  </a:lnTo>
                  <a:cubicBezTo>
                    <a:pt x="2035" y="98"/>
                    <a:pt x="1747" y="55"/>
                    <a:pt x="1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19;p64"/>
            <p:cNvSpPr/>
            <p:nvPr/>
          </p:nvSpPr>
          <p:spPr>
            <a:xfrm>
              <a:off x="6625538" y="2484271"/>
              <a:ext cx="98156" cy="467434"/>
            </a:xfrm>
            <a:custGeom>
              <a:avLst/>
              <a:gdLst/>
              <a:ahLst/>
              <a:cxnLst/>
              <a:rect l="l" t="t" r="r" b="b"/>
              <a:pathLst>
                <a:path w="2426" h="11553" extrusionOk="0">
                  <a:moveTo>
                    <a:pt x="857" y="1"/>
                  </a:moveTo>
                  <a:cubicBezTo>
                    <a:pt x="592" y="55"/>
                    <a:pt x="305" y="105"/>
                    <a:pt x="1" y="149"/>
                  </a:cubicBezTo>
                  <a:lnTo>
                    <a:pt x="2028" y="11476"/>
                  </a:lnTo>
                  <a:lnTo>
                    <a:pt x="2426" y="11553"/>
                  </a:lnTo>
                  <a:lnTo>
                    <a:pt x="2426" y="11553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20;p64"/>
            <p:cNvSpPr/>
            <p:nvPr/>
          </p:nvSpPr>
          <p:spPr>
            <a:xfrm>
              <a:off x="6141017" y="2095076"/>
              <a:ext cx="80394" cy="18612"/>
            </a:xfrm>
            <a:custGeom>
              <a:avLst/>
              <a:gdLst/>
              <a:ahLst/>
              <a:cxnLst/>
              <a:rect l="l" t="t" r="r" b="b"/>
              <a:pathLst>
                <a:path w="1987" h="460" extrusionOk="0">
                  <a:moveTo>
                    <a:pt x="1652" y="0"/>
                  </a:moveTo>
                  <a:cubicBezTo>
                    <a:pt x="1099" y="0"/>
                    <a:pt x="551" y="126"/>
                    <a:pt x="53" y="364"/>
                  </a:cubicBezTo>
                  <a:cubicBezTo>
                    <a:pt x="0" y="391"/>
                    <a:pt x="34" y="460"/>
                    <a:pt x="83" y="460"/>
                  </a:cubicBezTo>
                  <a:cubicBezTo>
                    <a:pt x="90" y="460"/>
                    <a:pt x="98" y="458"/>
                    <a:pt x="106" y="455"/>
                  </a:cubicBezTo>
                  <a:cubicBezTo>
                    <a:pt x="587" y="222"/>
                    <a:pt x="1118" y="104"/>
                    <a:pt x="1652" y="104"/>
                  </a:cubicBezTo>
                  <a:cubicBezTo>
                    <a:pt x="1741" y="104"/>
                    <a:pt x="1831" y="107"/>
                    <a:pt x="1920" y="114"/>
                  </a:cubicBezTo>
                  <a:cubicBezTo>
                    <a:pt x="1921" y="114"/>
                    <a:pt x="1922" y="114"/>
                    <a:pt x="1923" y="114"/>
                  </a:cubicBezTo>
                  <a:cubicBezTo>
                    <a:pt x="1987" y="114"/>
                    <a:pt x="1986" y="13"/>
                    <a:pt x="1920" y="10"/>
                  </a:cubicBezTo>
                  <a:cubicBezTo>
                    <a:pt x="1831" y="3"/>
                    <a:pt x="174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21;p64"/>
            <p:cNvSpPr/>
            <p:nvPr/>
          </p:nvSpPr>
          <p:spPr>
            <a:xfrm>
              <a:off x="6153276" y="2087995"/>
              <a:ext cx="26380" cy="14121"/>
            </a:xfrm>
            <a:custGeom>
              <a:avLst/>
              <a:gdLst/>
              <a:ahLst/>
              <a:cxnLst/>
              <a:rect l="l" t="t" r="r" b="b"/>
              <a:pathLst>
                <a:path w="652" h="349" extrusionOk="0">
                  <a:moveTo>
                    <a:pt x="61" y="1"/>
                  </a:moveTo>
                  <a:cubicBezTo>
                    <a:pt x="0" y="1"/>
                    <a:pt x="3" y="98"/>
                    <a:pt x="68" y="101"/>
                  </a:cubicBezTo>
                  <a:cubicBezTo>
                    <a:pt x="248" y="114"/>
                    <a:pt x="422" y="198"/>
                    <a:pt x="546" y="332"/>
                  </a:cubicBezTo>
                  <a:cubicBezTo>
                    <a:pt x="556" y="344"/>
                    <a:pt x="568" y="349"/>
                    <a:pt x="580" y="349"/>
                  </a:cubicBezTo>
                  <a:cubicBezTo>
                    <a:pt x="618" y="349"/>
                    <a:pt x="652" y="297"/>
                    <a:pt x="616" y="258"/>
                  </a:cubicBezTo>
                  <a:cubicBezTo>
                    <a:pt x="476" y="105"/>
                    <a:pt x="275" y="11"/>
                    <a:pt x="68" y="1"/>
                  </a:cubicBezTo>
                  <a:cubicBezTo>
                    <a:pt x="65" y="1"/>
                    <a:pt x="63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22;p64"/>
            <p:cNvSpPr/>
            <p:nvPr/>
          </p:nvSpPr>
          <p:spPr>
            <a:xfrm>
              <a:off x="6682224" y="2092365"/>
              <a:ext cx="80556" cy="17883"/>
            </a:xfrm>
            <a:custGeom>
              <a:avLst/>
              <a:gdLst/>
              <a:ahLst/>
              <a:cxnLst/>
              <a:rect l="l" t="t" r="r" b="b"/>
              <a:pathLst>
                <a:path w="1991" h="442" extrusionOk="0">
                  <a:moveTo>
                    <a:pt x="373" y="1"/>
                  </a:moveTo>
                  <a:cubicBezTo>
                    <a:pt x="271" y="1"/>
                    <a:pt x="170" y="5"/>
                    <a:pt x="68" y="14"/>
                  </a:cubicBezTo>
                  <a:cubicBezTo>
                    <a:pt x="2" y="17"/>
                    <a:pt x="1" y="117"/>
                    <a:pt x="65" y="117"/>
                  </a:cubicBezTo>
                  <a:cubicBezTo>
                    <a:pt x="66" y="117"/>
                    <a:pt x="67" y="117"/>
                    <a:pt x="68" y="117"/>
                  </a:cubicBezTo>
                  <a:cubicBezTo>
                    <a:pt x="171" y="108"/>
                    <a:pt x="273" y="104"/>
                    <a:pt x="376" y="104"/>
                  </a:cubicBezTo>
                  <a:cubicBezTo>
                    <a:pt x="896" y="104"/>
                    <a:pt x="1413" y="217"/>
                    <a:pt x="1885" y="435"/>
                  </a:cubicBezTo>
                  <a:cubicBezTo>
                    <a:pt x="1893" y="439"/>
                    <a:pt x="1902" y="441"/>
                    <a:pt x="1909" y="441"/>
                  </a:cubicBezTo>
                  <a:cubicBezTo>
                    <a:pt x="1958" y="441"/>
                    <a:pt x="1991" y="371"/>
                    <a:pt x="1939" y="348"/>
                  </a:cubicBezTo>
                  <a:cubicBezTo>
                    <a:pt x="1446" y="120"/>
                    <a:pt x="911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23;p64"/>
            <p:cNvSpPr/>
            <p:nvPr/>
          </p:nvSpPr>
          <p:spPr>
            <a:xfrm>
              <a:off x="6723940" y="2084597"/>
              <a:ext cx="25773" cy="14404"/>
            </a:xfrm>
            <a:custGeom>
              <a:avLst/>
              <a:gdLst/>
              <a:ahLst/>
              <a:cxnLst/>
              <a:rect l="l" t="t" r="r" b="b"/>
              <a:pathLst>
                <a:path w="637" h="356" extrusionOk="0">
                  <a:moveTo>
                    <a:pt x="588" y="0"/>
                  </a:moveTo>
                  <a:cubicBezTo>
                    <a:pt x="586" y="0"/>
                    <a:pt x="585" y="1"/>
                    <a:pt x="583" y="1"/>
                  </a:cubicBezTo>
                  <a:cubicBezTo>
                    <a:pt x="375" y="14"/>
                    <a:pt x="175" y="108"/>
                    <a:pt x="34" y="266"/>
                  </a:cubicBezTo>
                  <a:cubicBezTo>
                    <a:pt x="1" y="304"/>
                    <a:pt x="36" y="356"/>
                    <a:pt x="74" y="356"/>
                  </a:cubicBezTo>
                  <a:cubicBezTo>
                    <a:pt x="86" y="356"/>
                    <a:pt x="98" y="351"/>
                    <a:pt x="108" y="339"/>
                  </a:cubicBezTo>
                  <a:cubicBezTo>
                    <a:pt x="232" y="201"/>
                    <a:pt x="403" y="118"/>
                    <a:pt x="583" y="105"/>
                  </a:cubicBezTo>
                  <a:cubicBezTo>
                    <a:pt x="613" y="101"/>
                    <a:pt x="636" y="81"/>
                    <a:pt x="636" y="51"/>
                  </a:cubicBezTo>
                  <a:cubicBezTo>
                    <a:pt x="636" y="29"/>
                    <a:pt x="615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524;p64"/>
            <p:cNvSpPr/>
            <p:nvPr/>
          </p:nvSpPr>
          <p:spPr>
            <a:xfrm>
              <a:off x="6241077" y="2341929"/>
              <a:ext cx="210797" cy="397074"/>
            </a:xfrm>
            <a:custGeom>
              <a:avLst/>
              <a:gdLst/>
              <a:ahLst/>
              <a:cxnLst/>
              <a:rect l="l" t="t" r="r" b="b"/>
              <a:pathLst>
                <a:path w="5210" h="9814" extrusionOk="0">
                  <a:moveTo>
                    <a:pt x="1542" y="1"/>
                  </a:moveTo>
                  <a:cubicBezTo>
                    <a:pt x="670" y="1"/>
                    <a:pt x="0" y="1017"/>
                    <a:pt x="531" y="3533"/>
                  </a:cubicBezTo>
                  <a:cubicBezTo>
                    <a:pt x="531" y="3533"/>
                    <a:pt x="1153" y="4968"/>
                    <a:pt x="1839" y="6768"/>
                  </a:cubicBezTo>
                  <a:cubicBezTo>
                    <a:pt x="2241" y="7829"/>
                    <a:pt x="2973" y="8592"/>
                    <a:pt x="3515" y="9814"/>
                  </a:cubicBezTo>
                  <a:lnTo>
                    <a:pt x="5209" y="8696"/>
                  </a:lnTo>
                  <a:cubicBezTo>
                    <a:pt x="4760" y="7197"/>
                    <a:pt x="4082" y="4838"/>
                    <a:pt x="3793" y="2733"/>
                  </a:cubicBezTo>
                  <a:cubicBezTo>
                    <a:pt x="3567" y="1091"/>
                    <a:pt x="2446" y="1"/>
                    <a:pt x="154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525;p64"/>
            <p:cNvSpPr/>
            <p:nvPr/>
          </p:nvSpPr>
          <p:spPr>
            <a:xfrm>
              <a:off x="6386170" y="2371830"/>
              <a:ext cx="268816" cy="608559"/>
            </a:xfrm>
            <a:custGeom>
              <a:avLst/>
              <a:gdLst/>
              <a:ahLst/>
              <a:cxnLst/>
              <a:rect l="l" t="t" r="r" b="b"/>
              <a:pathLst>
                <a:path w="6644" h="15041" extrusionOk="0">
                  <a:moveTo>
                    <a:pt x="4731" y="1"/>
                  </a:moveTo>
                  <a:cubicBezTo>
                    <a:pt x="3942" y="1"/>
                    <a:pt x="3072" y="589"/>
                    <a:pt x="2560" y="2148"/>
                  </a:cubicBezTo>
                  <a:cubicBezTo>
                    <a:pt x="1854" y="4306"/>
                    <a:pt x="990" y="9787"/>
                    <a:pt x="0" y="12227"/>
                  </a:cubicBezTo>
                  <a:cubicBezTo>
                    <a:pt x="0" y="12227"/>
                    <a:pt x="90" y="13896"/>
                    <a:pt x="606" y="15041"/>
                  </a:cubicBezTo>
                  <a:cubicBezTo>
                    <a:pt x="606" y="15041"/>
                    <a:pt x="692" y="14312"/>
                    <a:pt x="880" y="13813"/>
                  </a:cubicBezTo>
                  <a:cubicBezTo>
                    <a:pt x="1067" y="13317"/>
                    <a:pt x="1218" y="12424"/>
                    <a:pt x="1556" y="11828"/>
                  </a:cubicBezTo>
                  <a:cubicBezTo>
                    <a:pt x="1894" y="11237"/>
                    <a:pt x="6093" y="4172"/>
                    <a:pt x="6445" y="2137"/>
                  </a:cubicBezTo>
                  <a:cubicBezTo>
                    <a:pt x="6643" y="991"/>
                    <a:pt x="5754" y="1"/>
                    <a:pt x="473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526;p64"/>
            <p:cNvSpPr/>
            <p:nvPr/>
          </p:nvSpPr>
          <p:spPr>
            <a:xfrm>
              <a:off x="6386170" y="2613625"/>
              <a:ext cx="167383" cy="408080"/>
            </a:xfrm>
            <a:custGeom>
              <a:avLst/>
              <a:gdLst/>
              <a:ahLst/>
              <a:cxnLst/>
              <a:rect l="l" t="t" r="r" b="b"/>
              <a:pathLst>
                <a:path w="4137" h="10086" extrusionOk="0">
                  <a:moveTo>
                    <a:pt x="1673" y="0"/>
                  </a:moveTo>
                  <a:cubicBezTo>
                    <a:pt x="1185" y="2201"/>
                    <a:pt x="565" y="4808"/>
                    <a:pt x="0" y="6251"/>
                  </a:cubicBezTo>
                  <a:cubicBezTo>
                    <a:pt x="0" y="6251"/>
                    <a:pt x="57" y="8850"/>
                    <a:pt x="716" y="10086"/>
                  </a:cubicBezTo>
                  <a:cubicBezTo>
                    <a:pt x="716" y="10086"/>
                    <a:pt x="1395" y="7395"/>
                    <a:pt x="1586" y="6896"/>
                  </a:cubicBezTo>
                  <a:cubicBezTo>
                    <a:pt x="1773" y="6398"/>
                    <a:pt x="2978" y="3470"/>
                    <a:pt x="4136" y="1325"/>
                  </a:cubicBezTo>
                  <a:cubicBezTo>
                    <a:pt x="4102" y="1312"/>
                    <a:pt x="4073" y="1301"/>
                    <a:pt x="4042" y="1288"/>
                  </a:cubicBezTo>
                  <a:cubicBezTo>
                    <a:pt x="3055" y="913"/>
                    <a:pt x="1977" y="207"/>
                    <a:pt x="1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527;p64"/>
            <p:cNvSpPr/>
            <p:nvPr/>
          </p:nvSpPr>
          <p:spPr>
            <a:xfrm>
              <a:off x="6313866" y="2571748"/>
              <a:ext cx="206912" cy="426529"/>
            </a:xfrm>
            <a:custGeom>
              <a:avLst/>
              <a:gdLst/>
              <a:ahLst/>
              <a:cxnLst/>
              <a:rect l="l" t="t" r="r" b="b"/>
              <a:pathLst>
                <a:path w="5114" h="10542" extrusionOk="0">
                  <a:moveTo>
                    <a:pt x="2670" y="1"/>
                  </a:moveTo>
                  <a:cubicBezTo>
                    <a:pt x="1643" y="630"/>
                    <a:pt x="529" y="891"/>
                    <a:pt x="0" y="988"/>
                  </a:cubicBezTo>
                  <a:cubicBezTo>
                    <a:pt x="616" y="2617"/>
                    <a:pt x="1673" y="4492"/>
                    <a:pt x="2637" y="6302"/>
                  </a:cubicBezTo>
                  <a:cubicBezTo>
                    <a:pt x="3089" y="7148"/>
                    <a:pt x="3396" y="8112"/>
                    <a:pt x="3849" y="8795"/>
                  </a:cubicBezTo>
                  <a:cubicBezTo>
                    <a:pt x="4059" y="9113"/>
                    <a:pt x="4902" y="10281"/>
                    <a:pt x="5114" y="10542"/>
                  </a:cubicBezTo>
                  <a:lnTo>
                    <a:pt x="4233" y="5462"/>
                  </a:lnTo>
                  <a:cubicBezTo>
                    <a:pt x="4233" y="5462"/>
                    <a:pt x="3172" y="2748"/>
                    <a:pt x="2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528;p64"/>
            <p:cNvSpPr/>
            <p:nvPr/>
          </p:nvSpPr>
          <p:spPr>
            <a:xfrm>
              <a:off x="6346559" y="2603348"/>
              <a:ext cx="22900" cy="48754"/>
            </a:xfrm>
            <a:custGeom>
              <a:avLst/>
              <a:gdLst/>
              <a:ahLst/>
              <a:cxnLst/>
              <a:rect l="l" t="t" r="r" b="b"/>
              <a:pathLst>
                <a:path w="566" h="1205" extrusionOk="0">
                  <a:moveTo>
                    <a:pt x="63" y="0"/>
                  </a:moveTo>
                  <a:cubicBezTo>
                    <a:pt x="31" y="0"/>
                    <a:pt x="0" y="25"/>
                    <a:pt x="12" y="63"/>
                  </a:cubicBezTo>
                  <a:cubicBezTo>
                    <a:pt x="133" y="441"/>
                    <a:pt x="296" y="812"/>
                    <a:pt x="457" y="1178"/>
                  </a:cubicBezTo>
                  <a:cubicBezTo>
                    <a:pt x="465" y="1196"/>
                    <a:pt x="480" y="1204"/>
                    <a:pt x="495" y="1204"/>
                  </a:cubicBezTo>
                  <a:cubicBezTo>
                    <a:pt x="528" y="1204"/>
                    <a:pt x="566" y="1166"/>
                    <a:pt x="547" y="1124"/>
                  </a:cubicBezTo>
                  <a:cubicBezTo>
                    <a:pt x="390" y="769"/>
                    <a:pt x="230" y="408"/>
                    <a:pt x="113" y="37"/>
                  </a:cubicBezTo>
                  <a:cubicBezTo>
                    <a:pt x="104" y="11"/>
                    <a:pt x="84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529;p64"/>
            <p:cNvSpPr/>
            <p:nvPr/>
          </p:nvSpPr>
          <p:spPr>
            <a:xfrm>
              <a:off x="6384835" y="2588863"/>
              <a:ext cx="18976" cy="50494"/>
            </a:xfrm>
            <a:custGeom>
              <a:avLst/>
              <a:gdLst/>
              <a:ahLst/>
              <a:cxnLst/>
              <a:rect l="l" t="t" r="r" b="b"/>
              <a:pathLst>
                <a:path w="469" h="1248" extrusionOk="0">
                  <a:moveTo>
                    <a:pt x="64" y="0"/>
                  </a:moveTo>
                  <a:cubicBezTo>
                    <a:pt x="32" y="0"/>
                    <a:pt x="1" y="25"/>
                    <a:pt x="13" y="63"/>
                  </a:cubicBezTo>
                  <a:cubicBezTo>
                    <a:pt x="130" y="444"/>
                    <a:pt x="240" y="829"/>
                    <a:pt x="358" y="1211"/>
                  </a:cubicBezTo>
                  <a:cubicBezTo>
                    <a:pt x="364" y="1236"/>
                    <a:pt x="384" y="1247"/>
                    <a:pt x="405" y="1247"/>
                  </a:cubicBezTo>
                  <a:cubicBezTo>
                    <a:pt x="436" y="1247"/>
                    <a:pt x="468" y="1222"/>
                    <a:pt x="458" y="1184"/>
                  </a:cubicBezTo>
                  <a:cubicBezTo>
                    <a:pt x="341" y="803"/>
                    <a:pt x="227" y="418"/>
                    <a:pt x="113" y="36"/>
                  </a:cubicBezTo>
                  <a:cubicBezTo>
                    <a:pt x="105" y="11"/>
                    <a:pt x="8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530;p64"/>
            <p:cNvSpPr/>
            <p:nvPr/>
          </p:nvSpPr>
          <p:spPr>
            <a:xfrm>
              <a:off x="6474456" y="2637376"/>
              <a:ext cx="17398" cy="43656"/>
            </a:xfrm>
            <a:custGeom>
              <a:avLst/>
              <a:gdLst/>
              <a:ahLst/>
              <a:cxnLst/>
              <a:rect l="l" t="t" r="r" b="b"/>
              <a:pathLst>
                <a:path w="430" h="1079" extrusionOk="0">
                  <a:moveTo>
                    <a:pt x="365" y="0"/>
                  </a:moveTo>
                  <a:cubicBezTo>
                    <a:pt x="345" y="0"/>
                    <a:pt x="325" y="11"/>
                    <a:pt x="317" y="36"/>
                  </a:cubicBezTo>
                  <a:cubicBezTo>
                    <a:pt x="227" y="323"/>
                    <a:pt x="141" y="607"/>
                    <a:pt x="50" y="892"/>
                  </a:cubicBezTo>
                  <a:cubicBezTo>
                    <a:pt x="36" y="932"/>
                    <a:pt x="27" y="975"/>
                    <a:pt x="13" y="1015"/>
                  </a:cubicBezTo>
                  <a:cubicBezTo>
                    <a:pt x="1" y="1054"/>
                    <a:pt x="32" y="1079"/>
                    <a:pt x="64" y="1079"/>
                  </a:cubicBezTo>
                  <a:cubicBezTo>
                    <a:pt x="85" y="1079"/>
                    <a:pt x="105" y="1068"/>
                    <a:pt x="113" y="1043"/>
                  </a:cubicBezTo>
                  <a:cubicBezTo>
                    <a:pt x="201" y="758"/>
                    <a:pt x="291" y="473"/>
                    <a:pt x="378" y="186"/>
                  </a:cubicBezTo>
                  <a:cubicBezTo>
                    <a:pt x="391" y="146"/>
                    <a:pt x="405" y="105"/>
                    <a:pt x="418" y="65"/>
                  </a:cubicBezTo>
                  <a:cubicBezTo>
                    <a:pt x="430" y="26"/>
                    <a:pt x="39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531;p64"/>
            <p:cNvSpPr/>
            <p:nvPr/>
          </p:nvSpPr>
          <p:spPr>
            <a:xfrm>
              <a:off x="6504195" y="2655422"/>
              <a:ext cx="23507" cy="39853"/>
            </a:xfrm>
            <a:custGeom>
              <a:avLst/>
              <a:gdLst/>
              <a:ahLst/>
              <a:cxnLst/>
              <a:rect l="l" t="t" r="r" b="b"/>
              <a:pathLst>
                <a:path w="581" h="985" extrusionOk="0">
                  <a:moveTo>
                    <a:pt x="511" y="0"/>
                  </a:moveTo>
                  <a:cubicBezTo>
                    <a:pt x="495" y="0"/>
                    <a:pt x="479" y="8"/>
                    <a:pt x="470" y="27"/>
                  </a:cubicBezTo>
                  <a:cubicBezTo>
                    <a:pt x="339" y="282"/>
                    <a:pt x="209" y="540"/>
                    <a:pt x="78" y="797"/>
                  </a:cubicBezTo>
                  <a:cubicBezTo>
                    <a:pt x="58" y="834"/>
                    <a:pt x="41" y="871"/>
                    <a:pt x="21" y="907"/>
                  </a:cubicBezTo>
                  <a:cubicBezTo>
                    <a:pt x="0" y="947"/>
                    <a:pt x="37" y="985"/>
                    <a:pt x="71" y="985"/>
                  </a:cubicBezTo>
                  <a:cubicBezTo>
                    <a:pt x="87" y="985"/>
                    <a:pt x="102" y="977"/>
                    <a:pt x="112" y="958"/>
                  </a:cubicBezTo>
                  <a:cubicBezTo>
                    <a:pt x="242" y="700"/>
                    <a:pt x="373" y="442"/>
                    <a:pt x="503" y="185"/>
                  </a:cubicBezTo>
                  <a:cubicBezTo>
                    <a:pt x="523" y="152"/>
                    <a:pt x="540" y="115"/>
                    <a:pt x="560" y="78"/>
                  </a:cubicBezTo>
                  <a:cubicBezTo>
                    <a:pt x="581" y="37"/>
                    <a:pt x="545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532;p64"/>
            <p:cNvSpPr/>
            <p:nvPr/>
          </p:nvSpPr>
          <p:spPr>
            <a:xfrm>
              <a:off x="6184836" y="1872054"/>
              <a:ext cx="521691" cy="308184"/>
            </a:xfrm>
            <a:custGeom>
              <a:avLst/>
              <a:gdLst/>
              <a:ahLst/>
              <a:cxnLst/>
              <a:rect l="l" t="t" r="r" b="b"/>
              <a:pathLst>
                <a:path w="12894" h="7617" extrusionOk="0">
                  <a:moveTo>
                    <a:pt x="12328" y="1"/>
                  </a:moveTo>
                  <a:lnTo>
                    <a:pt x="562" y="67"/>
                  </a:lnTo>
                  <a:cubicBezTo>
                    <a:pt x="244" y="67"/>
                    <a:pt x="0" y="345"/>
                    <a:pt x="34" y="660"/>
                  </a:cubicBezTo>
                  <a:lnTo>
                    <a:pt x="810" y="7616"/>
                  </a:lnTo>
                  <a:lnTo>
                    <a:pt x="12230" y="7553"/>
                  </a:lnTo>
                  <a:lnTo>
                    <a:pt x="12863" y="583"/>
                  </a:lnTo>
                  <a:cubicBezTo>
                    <a:pt x="12893" y="268"/>
                    <a:pt x="12642" y="1"/>
                    <a:pt x="12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533;p64"/>
            <p:cNvSpPr/>
            <p:nvPr/>
          </p:nvSpPr>
          <p:spPr>
            <a:xfrm>
              <a:off x="6215829" y="2176686"/>
              <a:ext cx="466180" cy="41997"/>
            </a:xfrm>
            <a:custGeom>
              <a:avLst/>
              <a:gdLst/>
              <a:ahLst/>
              <a:cxnLst/>
              <a:rect l="l" t="t" r="r" b="b"/>
              <a:pathLst>
                <a:path w="11522" h="1038" extrusionOk="0">
                  <a:moveTo>
                    <a:pt x="0" y="1"/>
                  </a:moveTo>
                  <a:lnTo>
                    <a:pt x="71" y="1038"/>
                  </a:lnTo>
                  <a:lnTo>
                    <a:pt x="11461" y="974"/>
                  </a:lnTo>
                  <a:lnTo>
                    <a:pt x="11522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534;p64"/>
            <p:cNvSpPr/>
            <p:nvPr/>
          </p:nvSpPr>
          <p:spPr>
            <a:xfrm>
              <a:off x="6858149" y="1913203"/>
              <a:ext cx="57817" cy="38518"/>
            </a:xfrm>
            <a:custGeom>
              <a:avLst/>
              <a:gdLst/>
              <a:ahLst/>
              <a:cxnLst/>
              <a:rect l="l" t="t" r="r" b="b"/>
              <a:pathLst>
                <a:path w="1429" h="952" extrusionOk="0">
                  <a:moveTo>
                    <a:pt x="708" y="0"/>
                  </a:moveTo>
                  <a:cubicBezTo>
                    <a:pt x="658" y="0"/>
                    <a:pt x="625" y="56"/>
                    <a:pt x="606" y="105"/>
                  </a:cubicBezTo>
                  <a:cubicBezTo>
                    <a:pt x="556" y="218"/>
                    <a:pt x="508" y="332"/>
                    <a:pt x="462" y="446"/>
                  </a:cubicBezTo>
                  <a:cubicBezTo>
                    <a:pt x="455" y="332"/>
                    <a:pt x="408" y="221"/>
                    <a:pt x="328" y="138"/>
                  </a:cubicBezTo>
                  <a:cubicBezTo>
                    <a:pt x="295" y="105"/>
                    <a:pt x="255" y="76"/>
                    <a:pt x="209" y="76"/>
                  </a:cubicBezTo>
                  <a:cubicBezTo>
                    <a:pt x="203" y="76"/>
                    <a:pt x="197" y="76"/>
                    <a:pt x="190" y="77"/>
                  </a:cubicBezTo>
                  <a:cubicBezTo>
                    <a:pt x="134" y="91"/>
                    <a:pt x="100" y="155"/>
                    <a:pt x="84" y="212"/>
                  </a:cubicBezTo>
                  <a:cubicBezTo>
                    <a:pt x="0" y="546"/>
                    <a:pt x="268" y="921"/>
                    <a:pt x="612" y="951"/>
                  </a:cubicBezTo>
                  <a:lnTo>
                    <a:pt x="636" y="794"/>
                  </a:lnTo>
                  <a:cubicBezTo>
                    <a:pt x="689" y="806"/>
                    <a:pt x="736" y="813"/>
                    <a:pt x="778" y="813"/>
                  </a:cubicBezTo>
                  <a:cubicBezTo>
                    <a:pt x="868" y="813"/>
                    <a:pt x="939" y="781"/>
                    <a:pt x="1021" y="697"/>
                  </a:cubicBezTo>
                  <a:cubicBezTo>
                    <a:pt x="1141" y="573"/>
                    <a:pt x="1429" y="312"/>
                    <a:pt x="1242" y="178"/>
                  </a:cubicBezTo>
                  <a:cubicBezTo>
                    <a:pt x="1210" y="156"/>
                    <a:pt x="1181" y="146"/>
                    <a:pt x="1153" y="146"/>
                  </a:cubicBezTo>
                  <a:cubicBezTo>
                    <a:pt x="1013" y="146"/>
                    <a:pt x="908" y="385"/>
                    <a:pt x="780" y="466"/>
                  </a:cubicBezTo>
                  <a:cubicBezTo>
                    <a:pt x="806" y="355"/>
                    <a:pt x="810" y="238"/>
                    <a:pt x="797" y="125"/>
                  </a:cubicBezTo>
                  <a:cubicBezTo>
                    <a:pt x="790" y="71"/>
                    <a:pt x="766" y="8"/>
                    <a:pt x="712" y="0"/>
                  </a:cubicBezTo>
                  <a:cubicBezTo>
                    <a:pt x="711" y="0"/>
                    <a:pt x="710" y="0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535;p64"/>
            <p:cNvSpPr/>
            <p:nvPr/>
          </p:nvSpPr>
          <p:spPr>
            <a:xfrm>
              <a:off x="6801261" y="1942012"/>
              <a:ext cx="130686" cy="231067"/>
            </a:xfrm>
            <a:custGeom>
              <a:avLst/>
              <a:gdLst/>
              <a:ahLst/>
              <a:cxnLst/>
              <a:rect l="l" t="t" r="r" b="b"/>
              <a:pathLst>
                <a:path w="3230" h="5711" extrusionOk="0">
                  <a:moveTo>
                    <a:pt x="1974" y="1"/>
                  </a:moveTo>
                  <a:cubicBezTo>
                    <a:pt x="1655" y="1"/>
                    <a:pt x="1326" y="120"/>
                    <a:pt x="1078" y="323"/>
                  </a:cubicBezTo>
                  <a:cubicBezTo>
                    <a:pt x="637" y="681"/>
                    <a:pt x="409" y="1240"/>
                    <a:pt x="279" y="1792"/>
                  </a:cubicBezTo>
                  <a:cubicBezTo>
                    <a:pt x="1" y="2990"/>
                    <a:pt x="319" y="4499"/>
                    <a:pt x="1095" y="5452"/>
                  </a:cubicBezTo>
                  <a:cubicBezTo>
                    <a:pt x="1232" y="5620"/>
                    <a:pt x="1225" y="5623"/>
                    <a:pt x="1433" y="5687"/>
                  </a:cubicBezTo>
                  <a:cubicBezTo>
                    <a:pt x="1486" y="5703"/>
                    <a:pt x="1542" y="5711"/>
                    <a:pt x="1598" y="5711"/>
                  </a:cubicBezTo>
                  <a:cubicBezTo>
                    <a:pt x="1762" y="5711"/>
                    <a:pt x="1926" y="5641"/>
                    <a:pt x="2008" y="5500"/>
                  </a:cubicBezTo>
                  <a:lnTo>
                    <a:pt x="2293" y="5014"/>
                  </a:lnTo>
                  <a:cubicBezTo>
                    <a:pt x="2778" y="3991"/>
                    <a:pt x="3153" y="2996"/>
                    <a:pt x="3203" y="1862"/>
                  </a:cubicBezTo>
                  <a:cubicBezTo>
                    <a:pt x="3230" y="1316"/>
                    <a:pt x="3069" y="570"/>
                    <a:pt x="2644" y="226"/>
                  </a:cubicBezTo>
                  <a:cubicBezTo>
                    <a:pt x="2454" y="70"/>
                    <a:pt x="2217" y="1"/>
                    <a:pt x="19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536;p64"/>
            <p:cNvSpPr/>
            <p:nvPr/>
          </p:nvSpPr>
          <p:spPr>
            <a:xfrm>
              <a:off x="6837959" y="1942538"/>
              <a:ext cx="38923" cy="202462"/>
            </a:xfrm>
            <a:custGeom>
              <a:avLst/>
              <a:gdLst/>
              <a:ahLst/>
              <a:cxnLst/>
              <a:rect l="l" t="t" r="r" b="b"/>
              <a:pathLst>
                <a:path w="962" h="5004" extrusionOk="0">
                  <a:moveTo>
                    <a:pt x="898" y="0"/>
                  </a:moveTo>
                  <a:cubicBezTo>
                    <a:pt x="889" y="0"/>
                    <a:pt x="879" y="4"/>
                    <a:pt x="870" y="12"/>
                  </a:cubicBezTo>
                  <a:cubicBezTo>
                    <a:pt x="657" y="206"/>
                    <a:pt x="509" y="464"/>
                    <a:pt x="396" y="728"/>
                  </a:cubicBezTo>
                  <a:cubicBezTo>
                    <a:pt x="268" y="1029"/>
                    <a:pt x="184" y="1347"/>
                    <a:pt x="124" y="1669"/>
                  </a:cubicBezTo>
                  <a:cubicBezTo>
                    <a:pt x="4" y="2341"/>
                    <a:pt x="0" y="3044"/>
                    <a:pt x="114" y="3717"/>
                  </a:cubicBezTo>
                  <a:cubicBezTo>
                    <a:pt x="188" y="4145"/>
                    <a:pt x="315" y="4563"/>
                    <a:pt x="456" y="4974"/>
                  </a:cubicBezTo>
                  <a:cubicBezTo>
                    <a:pt x="462" y="4994"/>
                    <a:pt x="479" y="5003"/>
                    <a:pt x="496" y="5003"/>
                  </a:cubicBezTo>
                  <a:cubicBezTo>
                    <a:pt x="521" y="5003"/>
                    <a:pt x="546" y="4983"/>
                    <a:pt x="536" y="4951"/>
                  </a:cubicBezTo>
                  <a:cubicBezTo>
                    <a:pt x="416" y="4593"/>
                    <a:pt x="302" y="4231"/>
                    <a:pt x="228" y="3860"/>
                  </a:cubicBezTo>
                  <a:cubicBezTo>
                    <a:pt x="155" y="3496"/>
                    <a:pt x="124" y="3130"/>
                    <a:pt x="121" y="2759"/>
                  </a:cubicBezTo>
                  <a:cubicBezTo>
                    <a:pt x="114" y="2130"/>
                    <a:pt x="201" y="1488"/>
                    <a:pt x="422" y="895"/>
                  </a:cubicBezTo>
                  <a:cubicBezTo>
                    <a:pt x="533" y="594"/>
                    <a:pt x="686" y="290"/>
                    <a:pt x="930" y="72"/>
                  </a:cubicBezTo>
                  <a:cubicBezTo>
                    <a:pt x="962" y="43"/>
                    <a:pt x="932" y="0"/>
                    <a:pt x="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537;p64"/>
            <p:cNvSpPr/>
            <p:nvPr/>
          </p:nvSpPr>
          <p:spPr>
            <a:xfrm>
              <a:off x="6876761" y="1942659"/>
              <a:ext cx="29212" cy="189474"/>
            </a:xfrm>
            <a:custGeom>
              <a:avLst/>
              <a:gdLst/>
              <a:ahLst/>
              <a:cxnLst/>
              <a:rect l="l" t="t" r="r" b="b"/>
              <a:pathLst>
                <a:path w="722" h="4683" extrusionOk="0">
                  <a:moveTo>
                    <a:pt x="352" y="0"/>
                  </a:moveTo>
                  <a:cubicBezTo>
                    <a:pt x="326" y="0"/>
                    <a:pt x="299" y="20"/>
                    <a:pt x="309" y="52"/>
                  </a:cubicBezTo>
                  <a:cubicBezTo>
                    <a:pt x="538" y="671"/>
                    <a:pt x="581" y="1357"/>
                    <a:pt x="544" y="2013"/>
                  </a:cubicBezTo>
                  <a:cubicBezTo>
                    <a:pt x="504" y="2642"/>
                    <a:pt x="383" y="3275"/>
                    <a:pt x="226" y="3884"/>
                  </a:cubicBezTo>
                  <a:cubicBezTo>
                    <a:pt x="159" y="4135"/>
                    <a:pt x="85" y="4382"/>
                    <a:pt x="8" y="4630"/>
                  </a:cubicBezTo>
                  <a:cubicBezTo>
                    <a:pt x="1" y="4662"/>
                    <a:pt x="26" y="4682"/>
                    <a:pt x="52" y="4682"/>
                  </a:cubicBezTo>
                  <a:cubicBezTo>
                    <a:pt x="69" y="4682"/>
                    <a:pt x="85" y="4673"/>
                    <a:pt x="92" y="4653"/>
                  </a:cubicBezTo>
                  <a:cubicBezTo>
                    <a:pt x="437" y="3509"/>
                    <a:pt x="721" y="2314"/>
                    <a:pt x="618" y="1113"/>
                  </a:cubicBezTo>
                  <a:cubicBezTo>
                    <a:pt x="587" y="745"/>
                    <a:pt x="521" y="377"/>
                    <a:pt x="393" y="29"/>
                  </a:cubicBezTo>
                  <a:cubicBezTo>
                    <a:pt x="387" y="9"/>
                    <a:pt x="36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538;p64"/>
            <p:cNvSpPr/>
            <p:nvPr/>
          </p:nvSpPr>
          <p:spPr>
            <a:xfrm>
              <a:off x="6806966" y="2132260"/>
              <a:ext cx="122149" cy="84683"/>
            </a:xfrm>
            <a:custGeom>
              <a:avLst/>
              <a:gdLst/>
              <a:ahLst/>
              <a:cxnLst/>
              <a:rect l="l" t="t" r="r" b="b"/>
              <a:pathLst>
                <a:path w="3019" h="2093" extrusionOk="0">
                  <a:moveTo>
                    <a:pt x="3018" y="1"/>
                  </a:moveTo>
                  <a:lnTo>
                    <a:pt x="0" y="47"/>
                  </a:lnTo>
                  <a:lnTo>
                    <a:pt x="311" y="2092"/>
                  </a:lnTo>
                  <a:lnTo>
                    <a:pt x="2530" y="2092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539;p64"/>
            <p:cNvSpPr/>
            <p:nvPr/>
          </p:nvSpPr>
          <p:spPr>
            <a:xfrm>
              <a:off x="6788839" y="2107214"/>
              <a:ext cx="154881" cy="41229"/>
            </a:xfrm>
            <a:custGeom>
              <a:avLst/>
              <a:gdLst/>
              <a:ahLst/>
              <a:cxnLst/>
              <a:rect l="l" t="t" r="r" b="b"/>
              <a:pathLst>
                <a:path w="3828" h="1019" extrusionOk="0">
                  <a:moveTo>
                    <a:pt x="96" y="1"/>
                  </a:moveTo>
                  <a:cubicBezTo>
                    <a:pt x="40" y="1"/>
                    <a:pt x="0" y="54"/>
                    <a:pt x="16" y="108"/>
                  </a:cubicBezTo>
                  <a:lnTo>
                    <a:pt x="234" y="847"/>
                  </a:lnTo>
                  <a:cubicBezTo>
                    <a:pt x="244" y="884"/>
                    <a:pt x="274" y="907"/>
                    <a:pt x="311" y="907"/>
                  </a:cubicBezTo>
                  <a:lnTo>
                    <a:pt x="3506" y="1018"/>
                  </a:lnTo>
                  <a:cubicBezTo>
                    <a:pt x="3547" y="1018"/>
                    <a:pt x="3580" y="992"/>
                    <a:pt x="3590" y="955"/>
                  </a:cubicBezTo>
                  <a:lnTo>
                    <a:pt x="3815" y="104"/>
                  </a:lnTo>
                  <a:cubicBezTo>
                    <a:pt x="3828" y="51"/>
                    <a:pt x="3788" y="1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540;p64"/>
            <p:cNvSpPr/>
            <p:nvPr/>
          </p:nvSpPr>
          <p:spPr>
            <a:xfrm>
              <a:off x="6807775" y="2144317"/>
              <a:ext cx="850" cy="202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0" y="1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CB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541;p64"/>
            <p:cNvSpPr/>
            <p:nvPr/>
          </p:nvSpPr>
          <p:spPr>
            <a:xfrm>
              <a:off x="6920014" y="2169889"/>
              <a:ext cx="283" cy="1416"/>
            </a:xfrm>
            <a:custGeom>
              <a:avLst/>
              <a:gdLst/>
              <a:ahLst/>
              <a:cxnLst/>
              <a:rect l="l" t="t" r="r" b="b"/>
              <a:pathLst>
                <a:path w="7" h="35" extrusionOk="0">
                  <a:moveTo>
                    <a:pt x="7" y="1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542;p64"/>
            <p:cNvSpPr/>
            <p:nvPr/>
          </p:nvSpPr>
          <p:spPr>
            <a:xfrm>
              <a:off x="6808463" y="2144317"/>
              <a:ext cx="115068" cy="26987"/>
            </a:xfrm>
            <a:custGeom>
              <a:avLst/>
              <a:gdLst/>
              <a:ahLst/>
              <a:cxnLst/>
              <a:rect l="l" t="t" r="r" b="b"/>
              <a:pathLst>
                <a:path w="2844" h="667" extrusionOk="0">
                  <a:moveTo>
                    <a:pt x="0" y="1"/>
                  </a:moveTo>
                  <a:lnTo>
                    <a:pt x="3" y="4"/>
                  </a:lnTo>
                  <a:lnTo>
                    <a:pt x="2757" y="667"/>
                  </a:lnTo>
                  <a:lnTo>
                    <a:pt x="2764" y="633"/>
                  </a:lnTo>
                  <a:lnTo>
                    <a:pt x="2844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543;p64"/>
            <p:cNvSpPr/>
            <p:nvPr/>
          </p:nvSpPr>
          <p:spPr>
            <a:xfrm>
              <a:off x="6841641" y="1970294"/>
              <a:ext cx="4734" cy="7890"/>
            </a:xfrm>
            <a:custGeom>
              <a:avLst/>
              <a:gdLst/>
              <a:ahLst/>
              <a:cxnLst/>
              <a:rect l="l" t="t" r="r" b="b"/>
              <a:pathLst>
                <a:path w="117" h="195" extrusionOk="0">
                  <a:moveTo>
                    <a:pt x="74" y="0"/>
                  </a:moveTo>
                  <a:cubicBezTo>
                    <a:pt x="56" y="0"/>
                    <a:pt x="39" y="13"/>
                    <a:pt x="33" y="32"/>
                  </a:cubicBezTo>
                  <a:cubicBezTo>
                    <a:pt x="23" y="69"/>
                    <a:pt x="13" y="106"/>
                    <a:pt x="3" y="139"/>
                  </a:cubicBezTo>
                  <a:cubicBezTo>
                    <a:pt x="0" y="152"/>
                    <a:pt x="3" y="163"/>
                    <a:pt x="7" y="172"/>
                  </a:cubicBezTo>
                  <a:cubicBezTo>
                    <a:pt x="13" y="183"/>
                    <a:pt x="23" y="189"/>
                    <a:pt x="33" y="192"/>
                  </a:cubicBezTo>
                  <a:cubicBezTo>
                    <a:pt x="37" y="194"/>
                    <a:pt x="42" y="194"/>
                    <a:pt x="46" y="194"/>
                  </a:cubicBezTo>
                  <a:cubicBezTo>
                    <a:pt x="65" y="194"/>
                    <a:pt x="82" y="182"/>
                    <a:pt x="87" y="163"/>
                  </a:cubicBezTo>
                  <a:cubicBezTo>
                    <a:pt x="97" y="126"/>
                    <a:pt x="107" y="89"/>
                    <a:pt x="113" y="55"/>
                  </a:cubicBezTo>
                  <a:cubicBezTo>
                    <a:pt x="117" y="42"/>
                    <a:pt x="117" y="32"/>
                    <a:pt x="110" y="22"/>
                  </a:cubicBezTo>
                  <a:cubicBezTo>
                    <a:pt x="107" y="12"/>
                    <a:pt x="97" y="5"/>
                    <a:pt x="87" y="2"/>
                  </a:cubicBezTo>
                  <a:cubicBezTo>
                    <a:pt x="83" y="1"/>
                    <a:pt x="78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544;p64"/>
            <p:cNvSpPr/>
            <p:nvPr/>
          </p:nvSpPr>
          <p:spPr>
            <a:xfrm>
              <a:off x="6831202" y="2040089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3" y="0"/>
                  </a:moveTo>
                  <a:cubicBezTo>
                    <a:pt x="44" y="0"/>
                    <a:pt x="30" y="4"/>
                    <a:pt x="24" y="10"/>
                  </a:cubicBezTo>
                  <a:cubicBezTo>
                    <a:pt x="17" y="21"/>
                    <a:pt x="13" y="30"/>
                    <a:pt x="10" y="44"/>
                  </a:cubicBezTo>
                  <a:cubicBezTo>
                    <a:pt x="7" y="81"/>
                    <a:pt x="4" y="117"/>
                    <a:pt x="0" y="154"/>
                  </a:cubicBezTo>
                  <a:cubicBezTo>
                    <a:pt x="0" y="164"/>
                    <a:pt x="7" y="177"/>
                    <a:pt x="13" y="184"/>
                  </a:cubicBezTo>
                  <a:cubicBezTo>
                    <a:pt x="20" y="191"/>
                    <a:pt x="33" y="197"/>
                    <a:pt x="44" y="197"/>
                  </a:cubicBezTo>
                  <a:cubicBezTo>
                    <a:pt x="57" y="197"/>
                    <a:pt x="67" y="194"/>
                    <a:pt x="73" y="184"/>
                  </a:cubicBezTo>
                  <a:cubicBezTo>
                    <a:pt x="84" y="177"/>
                    <a:pt x="87" y="168"/>
                    <a:pt x="87" y="154"/>
                  </a:cubicBezTo>
                  <a:cubicBezTo>
                    <a:pt x="90" y="117"/>
                    <a:pt x="93" y="81"/>
                    <a:pt x="98" y="44"/>
                  </a:cubicBezTo>
                  <a:cubicBezTo>
                    <a:pt x="98" y="30"/>
                    <a:pt x="90" y="21"/>
                    <a:pt x="84" y="10"/>
                  </a:cubicBezTo>
                  <a:cubicBezTo>
                    <a:pt x="77" y="4"/>
                    <a:pt x="64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545;p64"/>
            <p:cNvSpPr/>
            <p:nvPr/>
          </p:nvSpPr>
          <p:spPr>
            <a:xfrm>
              <a:off x="6876680" y="2003512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4" y="1"/>
                  </a:moveTo>
                  <a:cubicBezTo>
                    <a:pt x="41" y="1"/>
                    <a:pt x="30" y="4"/>
                    <a:pt x="24" y="11"/>
                  </a:cubicBezTo>
                  <a:cubicBezTo>
                    <a:pt x="14" y="21"/>
                    <a:pt x="10" y="31"/>
                    <a:pt x="10" y="41"/>
                  </a:cubicBezTo>
                  <a:cubicBezTo>
                    <a:pt x="7" y="81"/>
                    <a:pt x="4" y="117"/>
                    <a:pt x="1" y="154"/>
                  </a:cubicBezTo>
                  <a:cubicBezTo>
                    <a:pt x="1" y="165"/>
                    <a:pt x="7" y="178"/>
                    <a:pt x="14" y="185"/>
                  </a:cubicBezTo>
                  <a:cubicBezTo>
                    <a:pt x="21" y="191"/>
                    <a:pt x="34" y="198"/>
                    <a:pt x="44" y="198"/>
                  </a:cubicBezTo>
                  <a:cubicBezTo>
                    <a:pt x="54" y="198"/>
                    <a:pt x="67" y="195"/>
                    <a:pt x="74" y="185"/>
                  </a:cubicBezTo>
                  <a:cubicBezTo>
                    <a:pt x="81" y="174"/>
                    <a:pt x="84" y="168"/>
                    <a:pt x="87" y="154"/>
                  </a:cubicBezTo>
                  <a:cubicBezTo>
                    <a:pt x="91" y="117"/>
                    <a:pt x="94" y="81"/>
                    <a:pt x="98" y="41"/>
                  </a:cubicBezTo>
                  <a:cubicBezTo>
                    <a:pt x="98" y="31"/>
                    <a:pt x="91" y="21"/>
                    <a:pt x="84" y="11"/>
                  </a:cubicBezTo>
                  <a:cubicBezTo>
                    <a:pt x="78" y="4"/>
                    <a:pt x="64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546;p64"/>
            <p:cNvSpPr/>
            <p:nvPr/>
          </p:nvSpPr>
          <p:spPr>
            <a:xfrm>
              <a:off x="6824162" y="2000114"/>
              <a:ext cx="5462" cy="12462"/>
            </a:xfrm>
            <a:custGeom>
              <a:avLst/>
              <a:gdLst/>
              <a:ahLst/>
              <a:cxnLst/>
              <a:rect l="l" t="t" r="r" b="b"/>
              <a:pathLst>
                <a:path w="135" h="308" extrusionOk="0">
                  <a:moveTo>
                    <a:pt x="92" y="0"/>
                  </a:moveTo>
                  <a:cubicBezTo>
                    <a:pt x="71" y="0"/>
                    <a:pt x="50" y="11"/>
                    <a:pt x="47" y="31"/>
                  </a:cubicBezTo>
                  <a:cubicBezTo>
                    <a:pt x="34" y="105"/>
                    <a:pt x="17" y="178"/>
                    <a:pt x="3" y="252"/>
                  </a:cubicBezTo>
                  <a:cubicBezTo>
                    <a:pt x="0" y="275"/>
                    <a:pt x="11" y="302"/>
                    <a:pt x="34" y="306"/>
                  </a:cubicBezTo>
                  <a:cubicBezTo>
                    <a:pt x="37" y="307"/>
                    <a:pt x="41" y="307"/>
                    <a:pt x="44" y="307"/>
                  </a:cubicBezTo>
                  <a:cubicBezTo>
                    <a:pt x="62" y="307"/>
                    <a:pt x="81" y="295"/>
                    <a:pt x="87" y="275"/>
                  </a:cubicBezTo>
                  <a:cubicBezTo>
                    <a:pt x="100" y="201"/>
                    <a:pt x="114" y="128"/>
                    <a:pt x="131" y="54"/>
                  </a:cubicBezTo>
                  <a:cubicBezTo>
                    <a:pt x="134" y="34"/>
                    <a:pt x="124" y="8"/>
                    <a:pt x="100" y="1"/>
                  </a:cubicBezTo>
                  <a:cubicBezTo>
                    <a:pt x="98" y="0"/>
                    <a:pt x="9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547;p64"/>
            <p:cNvSpPr/>
            <p:nvPr/>
          </p:nvSpPr>
          <p:spPr>
            <a:xfrm>
              <a:off x="6862883" y="1983565"/>
              <a:ext cx="5422" cy="12340"/>
            </a:xfrm>
            <a:custGeom>
              <a:avLst/>
              <a:gdLst/>
              <a:ahLst/>
              <a:cxnLst/>
              <a:rect l="l" t="t" r="r" b="b"/>
              <a:pathLst>
                <a:path w="134" h="305" extrusionOk="0">
                  <a:moveTo>
                    <a:pt x="90" y="0"/>
                  </a:moveTo>
                  <a:cubicBezTo>
                    <a:pt x="72" y="0"/>
                    <a:pt x="52" y="12"/>
                    <a:pt x="47" y="32"/>
                  </a:cubicBezTo>
                  <a:cubicBezTo>
                    <a:pt x="33" y="105"/>
                    <a:pt x="20" y="179"/>
                    <a:pt x="4" y="253"/>
                  </a:cubicBezTo>
                  <a:cubicBezTo>
                    <a:pt x="0" y="273"/>
                    <a:pt x="10" y="300"/>
                    <a:pt x="33" y="303"/>
                  </a:cubicBezTo>
                  <a:cubicBezTo>
                    <a:pt x="37" y="304"/>
                    <a:pt x="42" y="304"/>
                    <a:pt x="46" y="304"/>
                  </a:cubicBezTo>
                  <a:cubicBezTo>
                    <a:pt x="66" y="304"/>
                    <a:pt x="84" y="292"/>
                    <a:pt x="87" y="273"/>
                  </a:cubicBezTo>
                  <a:cubicBezTo>
                    <a:pt x="101" y="199"/>
                    <a:pt x="118" y="125"/>
                    <a:pt x="130" y="52"/>
                  </a:cubicBezTo>
                  <a:cubicBezTo>
                    <a:pt x="134" y="32"/>
                    <a:pt x="124" y="5"/>
                    <a:pt x="101" y="2"/>
                  </a:cubicBezTo>
                  <a:cubicBezTo>
                    <a:pt x="97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548;p64"/>
            <p:cNvSpPr/>
            <p:nvPr/>
          </p:nvSpPr>
          <p:spPr>
            <a:xfrm>
              <a:off x="6883720" y="1951358"/>
              <a:ext cx="3560" cy="10236"/>
            </a:xfrm>
            <a:custGeom>
              <a:avLst/>
              <a:gdLst/>
              <a:ahLst/>
              <a:cxnLst/>
              <a:rect l="l" t="t" r="r" b="b"/>
              <a:pathLst>
                <a:path w="88" h="253" extrusionOk="0">
                  <a:moveTo>
                    <a:pt x="44" y="1"/>
                  </a:moveTo>
                  <a:cubicBezTo>
                    <a:pt x="20" y="1"/>
                    <a:pt x="0" y="21"/>
                    <a:pt x="0" y="45"/>
                  </a:cubicBezTo>
                  <a:lnTo>
                    <a:pt x="0" y="209"/>
                  </a:lnTo>
                  <a:cubicBezTo>
                    <a:pt x="0" y="232"/>
                    <a:pt x="20" y="252"/>
                    <a:pt x="44" y="252"/>
                  </a:cubicBezTo>
                  <a:cubicBezTo>
                    <a:pt x="68" y="249"/>
                    <a:pt x="88" y="232"/>
                    <a:pt x="88" y="209"/>
                  </a:cubicBezTo>
                  <a:lnTo>
                    <a:pt x="88" y="45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549;p64"/>
            <p:cNvSpPr/>
            <p:nvPr/>
          </p:nvSpPr>
          <p:spPr>
            <a:xfrm>
              <a:off x="6863814" y="2036691"/>
              <a:ext cx="3439" cy="13473"/>
            </a:xfrm>
            <a:custGeom>
              <a:avLst/>
              <a:gdLst/>
              <a:ahLst/>
              <a:cxnLst/>
              <a:rect l="l" t="t" r="r" b="b"/>
              <a:pathLst>
                <a:path w="85" h="333" extrusionOk="0">
                  <a:moveTo>
                    <a:pt x="44" y="0"/>
                  </a:moveTo>
                  <a:cubicBezTo>
                    <a:pt x="21" y="4"/>
                    <a:pt x="1" y="20"/>
                    <a:pt x="1" y="44"/>
                  </a:cubicBezTo>
                  <a:lnTo>
                    <a:pt x="1" y="292"/>
                  </a:lnTo>
                  <a:cubicBezTo>
                    <a:pt x="1" y="310"/>
                    <a:pt x="18" y="332"/>
                    <a:pt x="40" y="332"/>
                  </a:cubicBezTo>
                  <a:cubicBezTo>
                    <a:pt x="41" y="332"/>
                    <a:pt x="43" y="332"/>
                    <a:pt x="44" y="332"/>
                  </a:cubicBezTo>
                  <a:cubicBezTo>
                    <a:pt x="64" y="332"/>
                    <a:pt x="84" y="315"/>
                    <a:pt x="84" y="292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550;p64"/>
            <p:cNvSpPr/>
            <p:nvPr/>
          </p:nvSpPr>
          <p:spPr>
            <a:xfrm>
              <a:off x="6880443" y="2069990"/>
              <a:ext cx="3480" cy="6838"/>
            </a:xfrm>
            <a:custGeom>
              <a:avLst/>
              <a:gdLst/>
              <a:ahLst/>
              <a:cxnLst/>
              <a:rect l="l" t="t" r="r" b="b"/>
              <a:pathLst>
                <a:path w="86" h="169" extrusionOk="0">
                  <a:moveTo>
                    <a:pt x="41" y="0"/>
                  </a:moveTo>
                  <a:cubicBezTo>
                    <a:pt x="31" y="0"/>
                    <a:pt x="21" y="4"/>
                    <a:pt x="11" y="11"/>
                  </a:cubicBezTo>
                  <a:cubicBezTo>
                    <a:pt x="5" y="20"/>
                    <a:pt x="1" y="31"/>
                    <a:pt x="1" y="44"/>
                  </a:cubicBezTo>
                  <a:lnTo>
                    <a:pt x="1" y="125"/>
                  </a:lnTo>
                  <a:cubicBezTo>
                    <a:pt x="1" y="134"/>
                    <a:pt x="5" y="148"/>
                    <a:pt x="11" y="155"/>
                  </a:cubicBezTo>
                  <a:cubicBezTo>
                    <a:pt x="21" y="161"/>
                    <a:pt x="31" y="168"/>
                    <a:pt x="41" y="168"/>
                  </a:cubicBezTo>
                  <a:cubicBezTo>
                    <a:pt x="55" y="168"/>
                    <a:pt x="65" y="165"/>
                    <a:pt x="72" y="155"/>
                  </a:cubicBezTo>
                  <a:cubicBezTo>
                    <a:pt x="81" y="148"/>
                    <a:pt x="85" y="138"/>
                    <a:pt x="85" y="125"/>
                  </a:cubicBezTo>
                  <a:lnTo>
                    <a:pt x="85" y="44"/>
                  </a:lnTo>
                  <a:cubicBezTo>
                    <a:pt x="85" y="31"/>
                    <a:pt x="81" y="20"/>
                    <a:pt x="72" y="11"/>
                  </a:cubicBezTo>
                  <a:cubicBezTo>
                    <a:pt x="65" y="4"/>
                    <a:pt x="55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551;p64"/>
            <p:cNvSpPr/>
            <p:nvPr/>
          </p:nvSpPr>
          <p:spPr>
            <a:xfrm>
              <a:off x="6829422" y="2088845"/>
              <a:ext cx="3560" cy="6797"/>
            </a:xfrm>
            <a:custGeom>
              <a:avLst/>
              <a:gdLst/>
              <a:ahLst/>
              <a:cxnLst/>
              <a:rect l="l" t="t" r="r" b="b"/>
              <a:pathLst>
                <a:path w="88" h="168" extrusionOk="0">
                  <a:moveTo>
                    <a:pt x="44" y="0"/>
                  </a:moveTo>
                  <a:cubicBezTo>
                    <a:pt x="34" y="0"/>
                    <a:pt x="21" y="3"/>
                    <a:pt x="14" y="13"/>
                  </a:cubicBezTo>
                  <a:cubicBezTo>
                    <a:pt x="7" y="20"/>
                    <a:pt x="1" y="30"/>
                    <a:pt x="1" y="43"/>
                  </a:cubicBezTo>
                  <a:lnTo>
                    <a:pt x="1" y="124"/>
                  </a:lnTo>
                  <a:cubicBezTo>
                    <a:pt x="1" y="133"/>
                    <a:pt x="4" y="147"/>
                    <a:pt x="14" y="154"/>
                  </a:cubicBezTo>
                  <a:cubicBezTo>
                    <a:pt x="21" y="161"/>
                    <a:pt x="34" y="167"/>
                    <a:pt x="44" y="167"/>
                  </a:cubicBezTo>
                  <a:cubicBezTo>
                    <a:pt x="54" y="167"/>
                    <a:pt x="68" y="164"/>
                    <a:pt x="74" y="154"/>
                  </a:cubicBezTo>
                  <a:cubicBezTo>
                    <a:pt x="81" y="147"/>
                    <a:pt x="88" y="137"/>
                    <a:pt x="88" y="124"/>
                  </a:cubicBezTo>
                  <a:lnTo>
                    <a:pt x="88" y="43"/>
                  </a:lnTo>
                  <a:cubicBezTo>
                    <a:pt x="88" y="30"/>
                    <a:pt x="81" y="20"/>
                    <a:pt x="74" y="13"/>
                  </a:cubicBezTo>
                  <a:cubicBezTo>
                    <a:pt x="68" y="3"/>
                    <a:pt x="5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552;p64"/>
            <p:cNvSpPr/>
            <p:nvPr/>
          </p:nvSpPr>
          <p:spPr>
            <a:xfrm>
              <a:off x="6855964" y="2083261"/>
              <a:ext cx="3560" cy="8982"/>
            </a:xfrm>
            <a:custGeom>
              <a:avLst/>
              <a:gdLst/>
              <a:ahLst/>
              <a:cxnLst/>
              <a:rect l="l" t="t" r="r" b="b"/>
              <a:pathLst>
                <a:path w="88" h="222" extrusionOk="0">
                  <a:moveTo>
                    <a:pt x="44" y="1"/>
                  </a:moveTo>
                  <a:cubicBezTo>
                    <a:pt x="20" y="1"/>
                    <a:pt x="0" y="21"/>
                    <a:pt x="0" y="44"/>
                  </a:cubicBezTo>
                  <a:lnTo>
                    <a:pt x="0" y="181"/>
                  </a:lnTo>
                  <a:cubicBezTo>
                    <a:pt x="0" y="200"/>
                    <a:pt x="18" y="222"/>
                    <a:pt x="39" y="222"/>
                  </a:cubicBezTo>
                  <a:cubicBezTo>
                    <a:pt x="41" y="222"/>
                    <a:pt x="42" y="222"/>
                    <a:pt x="44" y="222"/>
                  </a:cubicBezTo>
                  <a:cubicBezTo>
                    <a:pt x="68" y="222"/>
                    <a:pt x="88" y="205"/>
                    <a:pt x="88" y="181"/>
                  </a:cubicBezTo>
                  <a:lnTo>
                    <a:pt x="88" y="44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553;p64"/>
            <p:cNvSpPr/>
            <p:nvPr/>
          </p:nvSpPr>
          <p:spPr>
            <a:xfrm>
              <a:off x="6912286" y="1971305"/>
              <a:ext cx="4774" cy="13595"/>
            </a:xfrm>
            <a:custGeom>
              <a:avLst/>
              <a:gdLst/>
              <a:ahLst/>
              <a:cxnLst/>
              <a:rect l="l" t="t" r="r" b="b"/>
              <a:pathLst>
                <a:path w="118" h="336" extrusionOk="0">
                  <a:moveTo>
                    <a:pt x="44" y="0"/>
                  </a:moveTo>
                  <a:cubicBezTo>
                    <a:pt x="24" y="4"/>
                    <a:pt x="1" y="20"/>
                    <a:pt x="1" y="44"/>
                  </a:cubicBezTo>
                  <a:cubicBezTo>
                    <a:pt x="11" y="127"/>
                    <a:pt x="21" y="207"/>
                    <a:pt x="31" y="291"/>
                  </a:cubicBezTo>
                  <a:cubicBezTo>
                    <a:pt x="31" y="315"/>
                    <a:pt x="47" y="335"/>
                    <a:pt x="71" y="335"/>
                  </a:cubicBezTo>
                  <a:cubicBezTo>
                    <a:pt x="94" y="331"/>
                    <a:pt x="117" y="315"/>
                    <a:pt x="114" y="291"/>
                  </a:cubicBezTo>
                  <a:cubicBezTo>
                    <a:pt x="104" y="207"/>
                    <a:pt x="97" y="127"/>
                    <a:pt x="88" y="44"/>
                  </a:cubicBezTo>
                  <a:cubicBezTo>
                    <a:pt x="84" y="24"/>
                    <a:pt x="71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554;p64"/>
            <p:cNvSpPr/>
            <p:nvPr/>
          </p:nvSpPr>
          <p:spPr>
            <a:xfrm>
              <a:off x="6910384" y="2006790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1" y="0"/>
                  </a:moveTo>
                  <a:cubicBezTo>
                    <a:pt x="17" y="3"/>
                    <a:pt x="0" y="20"/>
                    <a:pt x="0" y="44"/>
                  </a:cubicBezTo>
                  <a:lnTo>
                    <a:pt x="0" y="181"/>
                  </a:lnTo>
                  <a:cubicBezTo>
                    <a:pt x="0" y="204"/>
                    <a:pt x="17" y="224"/>
                    <a:pt x="41" y="224"/>
                  </a:cubicBezTo>
                  <a:cubicBezTo>
                    <a:pt x="64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555;p64"/>
            <p:cNvSpPr/>
            <p:nvPr/>
          </p:nvSpPr>
          <p:spPr>
            <a:xfrm>
              <a:off x="6906986" y="2046725"/>
              <a:ext cx="3560" cy="13433"/>
            </a:xfrm>
            <a:custGeom>
              <a:avLst/>
              <a:gdLst/>
              <a:ahLst/>
              <a:cxnLst/>
              <a:rect l="l" t="t" r="r" b="b"/>
              <a:pathLst>
                <a:path w="88" h="332" extrusionOk="0">
                  <a:moveTo>
                    <a:pt x="44" y="0"/>
                  </a:moveTo>
                  <a:cubicBezTo>
                    <a:pt x="21" y="0"/>
                    <a:pt x="1" y="17"/>
                    <a:pt x="1" y="44"/>
                  </a:cubicBezTo>
                  <a:lnTo>
                    <a:pt x="1" y="288"/>
                  </a:lnTo>
                  <a:cubicBezTo>
                    <a:pt x="1" y="311"/>
                    <a:pt x="21" y="331"/>
                    <a:pt x="44" y="331"/>
                  </a:cubicBezTo>
                  <a:cubicBezTo>
                    <a:pt x="68" y="331"/>
                    <a:pt x="88" y="311"/>
                    <a:pt x="88" y="288"/>
                  </a:cubicBezTo>
                  <a:lnTo>
                    <a:pt x="88" y="44"/>
                  </a:ln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556;p64"/>
            <p:cNvSpPr/>
            <p:nvPr/>
          </p:nvSpPr>
          <p:spPr>
            <a:xfrm>
              <a:off x="6896870" y="2089897"/>
              <a:ext cx="4734" cy="7930"/>
            </a:xfrm>
            <a:custGeom>
              <a:avLst/>
              <a:gdLst/>
              <a:ahLst/>
              <a:cxnLst/>
              <a:rect l="l" t="t" r="r" b="b"/>
              <a:pathLst>
                <a:path w="117" h="196" extrusionOk="0">
                  <a:moveTo>
                    <a:pt x="76" y="0"/>
                  </a:moveTo>
                  <a:cubicBezTo>
                    <a:pt x="57" y="0"/>
                    <a:pt x="36" y="10"/>
                    <a:pt x="30" y="30"/>
                  </a:cubicBezTo>
                  <a:cubicBezTo>
                    <a:pt x="24" y="67"/>
                    <a:pt x="13" y="104"/>
                    <a:pt x="4" y="141"/>
                  </a:cubicBezTo>
                  <a:cubicBezTo>
                    <a:pt x="0" y="151"/>
                    <a:pt x="4" y="164"/>
                    <a:pt x="10" y="175"/>
                  </a:cubicBezTo>
                  <a:cubicBezTo>
                    <a:pt x="13" y="185"/>
                    <a:pt x="24" y="191"/>
                    <a:pt x="33" y="195"/>
                  </a:cubicBezTo>
                  <a:cubicBezTo>
                    <a:pt x="36" y="195"/>
                    <a:pt x="39" y="196"/>
                    <a:pt x="42" y="196"/>
                  </a:cubicBezTo>
                  <a:cubicBezTo>
                    <a:pt x="62" y="196"/>
                    <a:pt x="81" y="185"/>
                    <a:pt x="87" y="164"/>
                  </a:cubicBezTo>
                  <a:cubicBezTo>
                    <a:pt x="97" y="128"/>
                    <a:pt x="104" y="91"/>
                    <a:pt x="114" y="54"/>
                  </a:cubicBezTo>
                  <a:cubicBezTo>
                    <a:pt x="117" y="44"/>
                    <a:pt x="117" y="30"/>
                    <a:pt x="110" y="21"/>
                  </a:cubicBezTo>
                  <a:cubicBezTo>
                    <a:pt x="104" y="14"/>
                    <a:pt x="94" y="4"/>
                    <a:pt x="84" y="1"/>
                  </a:cubicBezTo>
                  <a:cubicBezTo>
                    <a:pt x="81" y="0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557;p64"/>
            <p:cNvSpPr/>
            <p:nvPr/>
          </p:nvSpPr>
          <p:spPr>
            <a:xfrm>
              <a:off x="6918112" y="2030055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4" y="0"/>
                  </a:moveTo>
                  <a:cubicBezTo>
                    <a:pt x="21" y="0"/>
                    <a:pt x="1" y="20"/>
                    <a:pt x="1" y="44"/>
                  </a:cubicBezTo>
                  <a:lnTo>
                    <a:pt x="1" y="181"/>
                  </a:lnTo>
                  <a:cubicBezTo>
                    <a:pt x="1" y="201"/>
                    <a:pt x="21" y="224"/>
                    <a:pt x="44" y="224"/>
                  </a:cubicBezTo>
                  <a:cubicBezTo>
                    <a:pt x="67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558;p64"/>
            <p:cNvSpPr/>
            <p:nvPr/>
          </p:nvSpPr>
          <p:spPr>
            <a:xfrm>
              <a:off x="6817728" y="1951196"/>
              <a:ext cx="18895" cy="15779"/>
            </a:xfrm>
            <a:custGeom>
              <a:avLst/>
              <a:gdLst/>
              <a:ahLst/>
              <a:cxnLst/>
              <a:rect l="l" t="t" r="r" b="b"/>
              <a:pathLst>
                <a:path w="467" h="390" extrusionOk="0">
                  <a:moveTo>
                    <a:pt x="66" y="1"/>
                  </a:moveTo>
                  <a:cubicBezTo>
                    <a:pt x="33" y="1"/>
                    <a:pt x="1" y="44"/>
                    <a:pt x="32" y="72"/>
                  </a:cubicBezTo>
                  <a:cubicBezTo>
                    <a:pt x="149" y="182"/>
                    <a:pt x="270" y="286"/>
                    <a:pt x="397" y="383"/>
                  </a:cubicBezTo>
                  <a:cubicBezTo>
                    <a:pt x="402" y="388"/>
                    <a:pt x="409" y="390"/>
                    <a:pt x="416" y="390"/>
                  </a:cubicBezTo>
                  <a:cubicBezTo>
                    <a:pt x="431" y="390"/>
                    <a:pt x="447" y="381"/>
                    <a:pt x="454" y="370"/>
                  </a:cubicBezTo>
                  <a:cubicBezTo>
                    <a:pt x="467" y="346"/>
                    <a:pt x="457" y="323"/>
                    <a:pt x="437" y="310"/>
                  </a:cubicBezTo>
                  <a:cubicBezTo>
                    <a:pt x="316" y="216"/>
                    <a:pt x="202" y="119"/>
                    <a:pt x="92" y="12"/>
                  </a:cubicBezTo>
                  <a:cubicBezTo>
                    <a:pt x="84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559;p64"/>
            <p:cNvSpPr/>
            <p:nvPr/>
          </p:nvSpPr>
          <p:spPr>
            <a:xfrm>
              <a:off x="6837028" y="1952531"/>
              <a:ext cx="9508" cy="10034"/>
            </a:xfrm>
            <a:custGeom>
              <a:avLst/>
              <a:gdLst/>
              <a:ahLst/>
              <a:cxnLst/>
              <a:rect l="l" t="t" r="r" b="b"/>
              <a:pathLst>
                <a:path w="235" h="248" extrusionOk="0">
                  <a:moveTo>
                    <a:pt x="48" y="0"/>
                  </a:moveTo>
                  <a:cubicBezTo>
                    <a:pt x="37" y="0"/>
                    <a:pt x="25" y="4"/>
                    <a:pt x="17" y="12"/>
                  </a:cubicBezTo>
                  <a:cubicBezTo>
                    <a:pt x="0" y="29"/>
                    <a:pt x="3" y="56"/>
                    <a:pt x="17" y="72"/>
                  </a:cubicBezTo>
                  <a:cubicBezTo>
                    <a:pt x="64" y="126"/>
                    <a:pt x="110" y="180"/>
                    <a:pt x="158" y="237"/>
                  </a:cubicBezTo>
                  <a:cubicBezTo>
                    <a:pt x="164" y="245"/>
                    <a:pt x="174" y="248"/>
                    <a:pt x="184" y="248"/>
                  </a:cubicBezTo>
                  <a:cubicBezTo>
                    <a:pt x="196" y="248"/>
                    <a:pt x="209" y="244"/>
                    <a:pt x="218" y="237"/>
                  </a:cubicBezTo>
                  <a:cubicBezTo>
                    <a:pt x="235" y="217"/>
                    <a:pt x="231" y="193"/>
                    <a:pt x="218" y="177"/>
                  </a:cubicBezTo>
                  <a:cubicBezTo>
                    <a:pt x="170" y="120"/>
                    <a:pt x="124" y="66"/>
                    <a:pt x="77" y="12"/>
                  </a:cubicBezTo>
                  <a:cubicBezTo>
                    <a:pt x="70" y="4"/>
                    <a:pt x="60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560;p64"/>
            <p:cNvSpPr/>
            <p:nvPr/>
          </p:nvSpPr>
          <p:spPr>
            <a:xfrm>
              <a:off x="6925679" y="2008853"/>
              <a:ext cx="12664" cy="7121"/>
            </a:xfrm>
            <a:custGeom>
              <a:avLst/>
              <a:gdLst/>
              <a:ahLst/>
              <a:cxnLst/>
              <a:rect l="l" t="t" r="r" b="b"/>
              <a:pathLst>
                <a:path w="313" h="176" extrusionOk="0">
                  <a:moveTo>
                    <a:pt x="266" y="0"/>
                  </a:moveTo>
                  <a:cubicBezTo>
                    <a:pt x="258" y="0"/>
                    <a:pt x="250" y="2"/>
                    <a:pt x="242" y="5"/>
                  </a:cubicBezTo>
                  <a:cubicBezTo>
                    <a:pt x="172" y="36"/>
                    <a:pt x="98" y="66"/>
                    <a:pt x="27" y="96"/>
                  </a:cubicBezTo>
                  <a:cubicBezTo>
                    <a:pt x="7" y="106"/>
                    <a:pt x="1" y="136"/>
                    <a:pt x="11" y="156"/>
                  </a:cubicBezTo>
                  <a:cubicBezTo>
                    <a:pt x="22" y="169"/>
                    <a:pt x="34" y="175"/>
                    <a:pt x="47" y="175"/>
                  </a:cubicBezTo>
                  <a:cubicBezTo>
                    <a:pt x="55" y="175"/>
                    <a:pt x="63" y="174"/>
                    <a:pt x="71" y="170"/>
                  </a:cubicBezTo>
                  <a:cubicBezTo>
                    <a:pt x="141" y="140"/>
                    <a:pt x="215" y="110"/>
                    <a:pt x="285" y="79"/>
                  </a:cubicBezTo>
                  <a:cubicBezTo>
                    <a:pt x="305" y="70"/>
                    <a:pt x="312" y="39"/>
                    <a:pt x="302" y="19"/>
                  </a:cubicBezTo>
                  <a:cubicBezTo>
                    <a:pt x="293" y="6"/>
                    <a:pt x="280" y="0"/>
                    <a:pt x="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561;p64"/>
            <p:cNvSpPr/>
            <p:nvPr/>
          </p:nvSpPr>
          <p:spPr>
            <a:xfrm>
              <a:off x="6911315" y="2085365"/>
              <a:ext cx="11572" cy="8132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49" y="1"/>
                  </a:moveTo>
                  <a:cubicBezTo>
                    <a:pt x="34" y="1"/>
                    <a:pt x="18" y="8"/>
                    <a:pt x="11" y="22"/>
                  </a:cubicBezTo>
                  <a:cubicBezTo>
                    <a:pt x="1" y="42"/>
                    <a:pt x="5" y="69"/>
                    <a:pt x="25" y="79"/>
                  </a:cubicBezTo>
                  <a:cubicBezTo>
                    <a:pt x="88" y="119"/>
                    <a:pt x="152" y="156"/>
                    <a:pt x="215" y="196"/>
                  </a:cubicBezTo>
                  <a:cubicBezTo>
                    <a:pt x="221" y="199"/>
                    <a:pt x="228" y="201"/>
                    <a:pt x="235" y="201"/>
                  </a:cubicBezTo>
                  <a:cubicBezTo>
                    <a:pt x="250" y="201"/>
                    <a:pt x="265" y="193"/>
                    <a:pt x="272" y="179"/>
                  </a:cubicBezTo>
                  <a:cubicBezTo>
                    <a:pt x="286" y="159"/>
                    <a:pt x="279" y="133"/>
                    <a:pt x="259" y="122"/>
                  </a:cubicBezTo>
                  <a:cubicBezTo>
                    <a:pt x="195" y="82"/>
                    <a:pt x="132" y="46"/>
                    <a:pt x="68" y="6"/>
                  </a:cubicBezTo>
                  <a:cubicBezTo>
                    <a:pt x="63" y="2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562;p64"/>
            <p:cNvSpPr/>
            <p:nvPr/>
          </p:nvSpPr>
          <p:spPr>
            <a:xfrm>
              <a:off x="6815098" y="2063193"/>
              <a:ext cx="3520" cy="12664"/>
            </a:xfrm>
            <a:custGeom>
              <a:avLst/>
              <a:gdLst/>
              <a:ahLst/>
              <a:cxnLst/>
              <a:rect l="l" t="t" r="r" b="b"/>
              <a:pathLst>
                <a:path w="87" h="313" extrusionOk="0">
                  <a:moveTo>
                    <a:pt x="48" y="1"/>
                  </a:moveTo>
                  <a:cubicBezTo>
                    <a:pt x="46" y="1"/>
                    <a:pt x="45" y="1"/>
                    <a:pt x="43" y="1"/>
                  </a:cubicBezTo>
                  <a:cubicBezTo>
                    <a:pt x="20" y="1"/>
                    <a:pt x="3" y="18"/>
                    <a:pt x="3" y="45"/>
                  </a:cubicBezTo>
                  <a:cubicBezTo>
                    <a:pt x="0" y="119"/>
                    <a:pt x="0" y="196"/>
                    <a:pt x="0" y="269"/>
                  </a:cubicBezTo>
                  <a:cubicBezTo>
                    <a:pt x="0" y="293"/>
                    <a:pt x="20" y="313"/>
                    <a:pt x="43" y="313"/>
                  </a:cubicBezTo>
                  <a:cubicBezTo>
                    <a:pt x="67" y="309"/>
                    <a:pt x="87" y="293"/>
                    <a:pt x="87" y="269"/>
                  </a:cubicBezTo>
                  <a:lnTo>
                    <a:pt x="87" y="45"/>
                  </a:lnTo>
                  <a:cubicBezTo>
                    <a:pt x="87" y="23"/>
                    <a:pt x="69" y="1"/>
                    <a:pt x="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563;p64"/>
            <p:cNvSpPr/>
            <p:nvPr/>
          </p:nvSpPr>
          <p:spPr>
            <a:xfrm>
              <a:off x="6801544" y="2049031"/>
              <a:ext cx="11814" cy="7890"/>
            </a:xfrm>
            <a:custGeom>
              <a:avLst/>
              <a:gdLst/>
              <a:ahLst/>
              <a:cxnLst/>
              <a:rect l="l" t="t" r="r" b="b"/>
              <a:pathLst>
                <a:path w="292" h="195" extrusionOk="0">
                  <a:moveTo>
                    <a:pt x="241" y="0"/>
                  </a:moveTo>
                  <a:cubicBezTo>
                    <a:pt x="234" y="0"/>
                    <a:pt x="227" y="2"/>
                    <a:pt x="221" y="7"/>
                  </a:cubicBezTo>
                  <a:cubicBezTo>
                    <a:pt x="154" y="44"/>
                    <a:pt x="91" y="77"/>
                    <a:pt x="27" y="114"/>
                  </a:cubicBezTo>
                  <a:cubicBezTo>
                    <a:pt x="7" y="127"/>
                    <a:pt x="0" y="154"/>
                    <a:pt x="14" y="174"/>
                  </a:cubicBezTo>
                  <a:cubicBezTo>
                    <a:pt x="20" y="187"/>
                    <a:pt x="34" y="194"/>
                    <a:pt x="48" y="194"/>
                  </a:cubicBezTo>
                  <a:cubicBezTo>
                    <a:pt x="56" y="194"/>
                    <a:pt x="64" y="192"/>
                    <a:pt x="71" y="187"/>
                  </a:cubicBezTo>
                  <a:cubicBezTo>
                    <a:pt x="134" y="154"/>
                    <a:pt x="198" y="117"/>
                    <a:pt x="261" y="81"/>
                  </a:cubicBezTo>
                  <a:cubicBezTo>
                    <a:pt x="281" y="70"/>
                    <a:pt x="292" y="40"/>
                    <a:pt x="278" y="20"/>
                  </a:cubicBezTo>
                  <a:cubicBezTo>
                    <a:pt x="269" y="9"/>
                    <a:pt x="255" y="0"/>
                    <a:pt x="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564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565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566;p64"/>
            <p:cNvSpPr/>
            <p:nvPr/>
          </p:nvSpPr>
          <p:spPr>
            <a:xfrm>
              <a:off x="6929603" y="2281480"/>
              <a:ext cx="144645" cy="691057"/>
            </a:xfrm>
            <a:custGeom>
              <a:avLst/>
              <a:gdLst/>
              <a:ahLst/>
              <a:cxnLst/>
              <a:rect l="l" t="t" r="r" b="b"/>
              <a:pathLst>
                <a:path w="3575" h="17080" extrusionOk="0">
                  <a:moveTo>
                    <a:pt x="3575" y="1"/>
                  </a:moveTo>
                  <a:lnTo>
                    <a:pt x="2146" y="238"/>
                  </a:lnTo>
                  <a:lnTo>
                    <a:pt x="1" y="17079"/>
                  </a:lnTo>
                  <a:lnTo>
                    <a:pt x="319" y="17079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567;p64"/>
            <p:cNvSpPr/>
            <p:nvPr/>
          </p:nvSpPr>
          <p:spPr>
            <a:xfrm>
              <a:off x="5794346" y="2281480"/>
              <a:ext cx="144604" cy="691057"/>
            </a:xfrm>
            <a:custGeom>
              <a:avLst/>
              <a:gdLst/>
              <a:ahLst/>
              <a:cxnLst/>
              <a:rect l="l" t="t" r="r" b="b"/>
              <a:pathLst>
                <a:path w="3574" h="17080" extrusionOk="0">
                  <a:moveTo>
                    <a:pt x="0" y="1"/>
                  </a:moveTo>
                  <a:lnTo>
                    <a:pt x="3257" y="17079"/>
                  </a:lnTo>
                  <a:lnTo>
                    <a:pt x="3574" y="17079"/>
                  </a:lnTo>
                  <a:lnTo>
                    <a:pt x="1430" y="2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568;p64"/>
            <p:cNvSpPr/>
            <p:nvPr/>
          </p:nvSpPr>
          <p:spPr>
            <a:xfrm>
              <a:off x="5687650" y="2214072"/>
              <a:ext cx="1563658" cy="102768"/>
            </a:xfrm>
            <a:custGeom>
              <a:avLst/>
              <a:gdLst/>
              <a:ahLst/>
              <a:cxnLst/>
              <a:rect l="l" t="t" r="r" b="b"/>
              <a:pathLst>
                <a:path w="38647" h="2540" extrusionOk="0">
                  <a:moveTo>
                    <a:pt x="1" y="0"/>
                  </a:moveTo>
                  <a:lnTo>
                    <a:pt x="1225" y="2540"/>
                  </a:lnTo>
                  <a:lnTo>
                    <a:pt x="36628" y="2540"/>
                  </a:lnTo>
                  <a:lnTo>
                    <a:pt x="38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569;p64"/>
            <p:cNvSpPr/>
            <p:nvPr/>
          </p:nvSpPr>
          <p:spPr>
            <a:xfrm>
              <a:off x="5855442" y="2316803"/>
              <a:ext cx="1157601" cy="44344"/>
            </a:xfrm>
            <a:custGeom>
              <a:avLst/>
              <a:gdLst/>
              <a:ahLst/>
              <a:cxnLst/>
              <a:rect l="l" t="t" r="r" b="b"/>
              <a:pathLst>
                <a:path w="28611" h="1096" extrusionOk="0">
                  <a:moveTo>
                    <a:pt x="0" y="1"/>
                  </a:moveTo>
                  <a:lnTo>
                    <a:pt x="3" y="31"/>
                  </a:lnTo>
                  <a:lnTo>
                    <a:pt x="28473" y="1095"/>
                  </a:lnTo>
                  <a:lnTo>
                    <a:pt x="28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570;p64"/>
            <p:cNvSpPr/>
            <p:nvPr/>
          </p:nvSpPr>
          <p:spPr>
            <a:xfrm>
              <a:off x="7007491" y="2316803"/>
              <a:ext cx="58505" cy="45963"/>
            </a:xfrm>
            <a:custGeom>
              <a:avLst/>
              <a:gdLst/>
              <a:ahLst/>
              <a:cxnLst/>
              <a:rect l="l" t="t" r="r" b="b"/>
              <a:pathLst>
                <a:path w="1446" h="1136" extrusionOk="0">
                  <a:moveTo>
                    <a:pt x="137" y="1"/>
                  </a:moveTo>
                  <a:lnTo>
                    <a:pt x="0" y="1095"/>
                  </a:lnTo>
                  <a:lnTo>
                    <a:pt x="1091" y="1135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571;p64"/>
            <p:cNvSpPr/>
            <p:nvPr/>
          </p:nvSpPr>
          <p:spPr>
            <a:xfrm>
              <a:off x="5822102" y="2316803"/>
              <a:ext cx="33501" cy="1295"/>
            </a:xfrm>
            <a:custGeom>
              <a:avLst/>
              <a:gdLst/>
              <a:ahLst/>
              <a:cxnLst/>
              <a:rect l="l" t="t" r="r" b="b"/>
              <a:pathLst>
                <a:path w="828" h="32" extrusionOk="0">
                  <a:moveTo>
                    <a:pt x="1" y="1"/>
                  </a:moveTo>
                  <a:lnTo>
                    <a:pt x="827" y="31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42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572;p64"/>
            <p:cNvSpPr/>
            <p:nvPr/>
          </p:nvSpPr>
          <p:spPr>
            <a:xfrm>
              <a:off x="6415141" y="2018281"/>
              <a:ext cx="58667" cy="58667"/>
            </a:xfrm>
            <a:custGeom>
              <a:avLst/>
              <a:gdLst/>
              <a:ahLst/>
              <a:cxnLst/>
              <a:rect l="l" t="t" r="r" b="b"/>
              <a:pathLst>
                <a:path w="1450" h="1450" extrusionOk="0">
                  <a:moveTo>
                    <a:pt x="723" y="1"/>
                  </a:moveTo>
                  <a:cubicBezTo>
                    <a:pt x="325" y="1"/>
                    <a:pt x="0" y="325"/>
                    <a:pt x="0" y="723"/>
                  </a:cubicBezTo>
                  <a:cubicBezTo>
                    <a:pt x="0" y="1125"/>
                    <a:pt x="325" y="1449"/>
                    <a:pt x="723" y="1449"/>
                  </a:cubicBezTo>
                  <a:cubicBezTo>
                    <a:pt x="1125" y="1449"/>
                    <a:pt x="1449" y="1125"/>
                    <a:pt x="1449" y="723"/>
                  </a:cubicBezTo>
                  <a:cubicBezTo>
                    <a:pt x="1449" y="325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2573;p64"/>
          <p:cNvGrpSpPr/>
          <p:nvPr/>
        </p:nvGrpSpPr>
        <p:grpSpPr>
          <a:xfrm>
            <a:off x="6697107" y="1062756"/>
            <a:ext cx="1643201" cy="1326399"/>
            <a:chOff x="3078400" y="1203300"/>
            <a:chExt cx="557925" cy="450375"/>
          </a:xfrm>
        </p:grpSpPr>
        <p:sp>
          <p:nvSpPr>
            <p:cNvPr id="316" name="Google Shape;2574;p64"/>
            <p:cNvSpPr/>
            <p:nvPr/>
          </p:nvSpPr>
          <p:spPr>
            <a:xfrm>
              <a:off x="3437625" y="1483025"/>
              <a:ext cx="193425" cy="115350"/>
            </a:xfrm>
            <a:custGeom>
              <a:avLst/>
              <a:gdLst/>
              <a:ahLst/>
              <a:cxnLst/>
              <a:rect l="l" t="t" r="r" b="b"/>
              <a:pathLst>
                <a:path w="7737" h="4614" extrusionOk="0">
                  <a:moveTo>
                    <a:pt x="5887" y="0"/>
                  </a:moveTo>
                  <a:cubicBezTo>
                    <a:pt x="4855" y="0"/>
                    <a:pt x="3197" y="579"/>
                    <a:pt x="2507" y="793"/>
                  </a:cubicBezTo>
                  <a:lnTo>
                    <a:pt x="1319" y="1084"/>
                  </a:lnTo>
                  <a:cubicBezTo>
                    <a:pt x="0" y="1428"/>
                    <a:pt x="127" y="3975"/>
                    <a:pt x="1231" y="4440"/>
                  </a:cubicBezTo>
                  <a:cubicBezTo>
                    <a:pt x="1519" y="4561"/>
                    <a:pt x="1815" y="4613"/>
                    <a:pt x="2111" y="4613"/>
                  </a:cubicBezTo>
                  <a:cubicBezTo>
                    <a:pt x="3399" y="4613"/>
                    <a:pt x="4710" y="3627"/>
                    <a:pt x="5558" y="3001"/>
                  </a:cubicBezTo>
                  <a:cubicBezTo>
                    <a:pt x="6606" y="2231"/>
                    <a:pt x="7736" y="1382"/>
                    <a:pt x="6646" y="220"/>
                  </a:cubicBezTo>
                  <a:cubicBezTo>
                    <a:pt x="6498" y="62"/>
                    <a:pt x="6226" y="0"/>
                    <a:pt x="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575;p64"/>
            <p:cNvSpPr/>
            <p:nvPr/>
          </p:nvSpPr>
          <p:spPr>
            <a:xfrm>
              <a:off x="3262775" y="1508775"/>
              <a:ext cx="177950" cy="104600"/>
            </a:xfrm>
            <a:custGeom>
              <a:avLst/>
              <a:gdLst/>
              <a:ahLst/>
              <a:cxnLst/>
              <a:rect l="l" t="t" r="r" b="b"/>
              <a:pathLst>
                <a:path w="7118" h="4184" extrusionOk="0">
                  <a:moveTo>
                    <a:pt x="5214" y="1"/>
                  </a:moveTo>
                  <a:cubicBezTo>
                    <a:pt x="3742" y="335"/>
                    <a:pt x="1961" y="857"/>
                    <a:pt x="623" y="1543"/>
                  </a:cubicBezTo>
                  <a:cubicBezTo>
                    <a:pt x="345" y="1683"/>
                    <a:pt x="409" y="1841"/>
                    <a:pt x="228" y="2089"/>
                  </a:cubicBezTo>
                  <a:cubicBezTo>
                    <a:pt x="47" y="2339"/>
                    <a:pt x="1" y="2704"/>
                    <a:pt x="205" y="2938"/>
                  </a:cubicBezTo>
                  <a:cubicBezTo>
                    <a:pt x="318" y="3073"/>
                    <a:pt x="492" y="3142"/>
                    <a:pt x="659" y="3203"/>
                  </a:cubicBezTo>
                  <a:cubicBezTo>
                    <a:pt x="2029" y="3708"/>
                    <a:pt x="3467" y="4029"/>
                    <a:pt x="4926" y="4157"/>
                  </a:cubicBezTo>
                  <a:cubicBezTo>
                    <a:pt x="5102" y="4171"/>
                    <a:pt x="5280" y="4183"/>
                    <a:pt x="5456" y="4183"/>
                  </a:cubicBezTo>
                  <a:cubicBezTo>
                    <a:pt x="5680" y="4183"/>
                    <a:pt x="5902" y="4164"/>
                    <a:pt x="6117" y="4106"/>
                  </a:cubicBezTo>
                  <a:cubicBezTo>
                    <a:pt x="6502" y="4003"/>
                    <a:pt x="6863" y="3751"/>
                    <a:pt x="7004" y="3390"/>
                  </a:cubicBezTo>
                  <a:cubicBezTo>
                    <a:pt x="7118" y="3099"/>
                    <a:pt x="7078" y="2771"/>
                    <a:pt x="6988" y="2470"/>
                  </a:cubicBezTo>
                  <a:cubicBezTo>
                    <a:pt x="6747" y="1690"/>
                    <a:pt x="6205" y="1037"/>
                    <a:pt x="5676" y="409"/>
                  </a:cubicBezTo>
                  <a:lnTo>
                    <a:pt x="5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576;p64"/>
            <p:cNvSpPr/>
            <p:nvPr/>
          </p:nvSpPr>
          <p:spPr>
            <a:xfrm>
              <a:off x="3362750" y="1321050"/>
              <a:ext cx="164225" cy="190500"/>
            </a:xfrm>
            <a:custGeom>
              <a:avLst/>
              <a:gdLst/>
              <a:ahLst/>
              <a:cxnLst/>
              <a:rect l="l" t="t" r="r" b="b"/>
              <a:pathLst>
                <a:path w="6569" h="7620" extrusionOk="0">
                  <a:moveTo>
                    <a:pt x="4153" y="1"/>
                  </a:moveTo>
                  <a:lnTo>
                    <a:pt x="1968" y="47"/>
                  </a:lnTo>
                  <a:cubicBezTo>
                    <a:pt x="1108" y="161"/>
                    <a:pt x="961" y="134"/>
                    <a:pt x="302" y="670"/>
                  </a:cubicBezTo>
                  <a:cubicBezTo>
                    <a:pt x="0" y="870"/>
                    <a:pt x="720" y="2416"/>
                    <a:pt x="776" y="2540"/>
                  </a:cubicBezTo>
                  <a:lnTo>
                    <a:pt x="1449" y="5987"/>
                  </a:lnTo>
                  <a:lnTo>
                    <a:pt x="1426" y="7155"/>
                  </a:lnTo>
                  <a:cubicBezTo>
                    <a:pt x="1426" y="7155"/>
                    <a:pt x="1747" y="7464"/>
                    <a:pt x="2921" y="7464"/>
                  </a:cubicBezTo>
                  <a:cubicBezTo>
                    <a:pt x="2974" y="7464"/>
                    <a:pt x="3029" y="7464"/>
                    <a:pt x="3085" y="7462"/>
                  </a:cubicBezTo>
                  <a:cubicBezTo>
                    <a:pt x="3173" y="7461"/>
                    <a:pt x="3257" y="7460"/>
                    <a:pt x="3336" y="7460"/>
                  </a:cubicBezTo>
                  <a:cubicBezTo>
                    <a:pt x="4438" y="7460"/>
                    <a:pt x="4708" y="7620"/>
                    <a:pt x="4708" y="7620"/>
                  </a:cubicBezTo>
                  <a:lnTo>
                    <a:pt x="5006" y="6013"/>
                  </a:lnTo>
                  <a:lnTo>
                    <a:pt x="5769" y="1914"/>
                  </a:lnTo>
                  <a:cubicBezTo>
                    <a:pt x="5823" y="1788"/>
                    <a:pt x="6569" y="840"/>
                    <a:pt x="6257" y="653"/>
                  </a:cubicBezTo>
                  <a:cubicBezTo>
                    <a:pt x="5478" y="50"/>
                    <a:pt x="5017" y="77"/>
                    <a:pt x="4153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577;p64"/>
            <p:cNvSpPr/>
            <p:nvPr/>
          </p:nvSpPr>
          <p:spPr>
            <a:xfrm>
              <a:off x="3382575" y="1322725"/>
              <a:ext cx="119625" cy="139825"/>
            </a:xfrm>
            <a:custGeom>
              <a:avLst/>
              <a:gdLst/>
              <a:ahLst/>
              <a:cxnLst/>
              <a:rect l="l" t="t" r="r" b="b"/>
              <a:pathLst>
                <a:path w="4785" h="5593" extrusionOk="0">
                  <a:moveTo>
                    <a:pt x="4300" y="0"/>
                  </a:moveTo>
                  <a:lnTo>
                    <a:pt x="4106" y="1911"/>
                  </a:lnTo>
                  <a:cubicBezTo>
                    <a:pt x="4106" y="1911"/>
                    <a:pt x="3490" y="2627"/>
                    <a:pt x="2486" y="2651"/>
                  </a:cubicBezTo>
                  <a:cubicBezTo>
                    <a:pt x="2472" y="2651"/>
                    <a:pt x="2457" y="2651"/>
                    <a:pt x="2443" y="2651"/>
                  </a:cubicBezTo>
                  <a:cubicBezTo>
                    <a:pt x="1455" y="2651"/>
                    <a:pt x="519" y="1991"/>
                    <a:pt x="525" y="1988"/>
                  </a:cubicBezTo>
                  <a:cubicBezTo>
                    <a:pt x="525" y="1988"/>
                    <a:pt x="505" y="1058"/>
                    <a:pt x="349" y="87"/>
                  </a:cubicBezTo>
                  <a:lnTo>
                    <a:pt x="164" y="134"/>
                  </a:lnTo>
                  <a:lnTo>
                    <a:pt x="248" y="1821"/>
                  </a:lnTo>
                  <a:cubicBezTo>
                    <a:pt x="248" y="1821"/>
                    <a:pt x="218" y="2640"/>
                    <a:pt x="0" y="3210"/>
                  </a:cubicBezTo>
                  <a:lnTo>
                    <a:pt x="509" y="5488"/>
                  </a:lnTo>
                  <a:cubicBezTo>
                    <a:pt x="509" y="5488"/>
                    <a:pt x="1192" y="5593"/>
                    <a:pt x="2144" y="5593"/>
                  </a:cubicBezTo>
                  <a:cubicBezTo>
                    <a:pt x="2813" y="5593"/>
                    <a:pt x="3616" y="5541"/>
                    <a:pt x="4408" y="5364"/>
                  </a:cubicBezTo>
                  <a:lnTo>
                    <a:pt x="4770" y="3038"/>
                  </a:lnTo>
                  <a:lnTo>
                    <a:pt x="4770" y="3038"/>
                  </a:lnTo>
                  <a:cubicBezTo>
                    <a:pt x="4776" y="3047"/>
                    <a:pt x="4780" y="3052"/>
                    <a:pt x="4782" y="3052"/>
                  </a:cubicBezTo>
                  <a:cubicBezTo>
                    <a:pt x="4785" y="3052"/>
                    <a:pt x="4782" y="3042"/>
                    <a:pt x="4772" y="3022"/>
                  </a:cubicBezTo>
                  <a:lnTo>
                    <a:pt x="4770" y="3038"/>
                  </a:lnTo>
                  <a:lnTo>
                    <a:pt x="4770" y="3038"/>
                  </a:lnTo>
                  <a:cubicBezTo>
                    <a:pt x="4708" y="2948"/>
                    <a:pt x="4452" y="2426"/>
                    <a:pt x="4417" y="1516"/>
                  </a:cubicBezTo>
                  <a:cubicBezTo>
                    <a:pt x="4377" y="412"/>
                    <a:pt x="4525" y="44"/>
                    <a:pt x="4525" y="44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578;p64"/>
            <p:cNvSpPr/>
            <p:nvPr/>
          </p:nvSpPr>
          <p:spPr>
            <a:xfrm>
              <a:off x="3318225" y="1472450"/>
              <a:ext cx="211925" cy="125800"/>
            </a:xfrm>
            <a:custGeom>
              <a:avLst/>
              <a:gdLst/>
              <a:ahLst/>
              <a:cxnLst/>
              <a:rect l="l" t="t" r="r" b="b"/>
              <a:pathLst>
                <a:path w="8477" h="5032" extrusionOk="0">
                  <a:moveTo>
                    <a:pt x="6841" y="1"/>
                  </a:moveTo>
                  <a:cubicBezTo>
                    <a:pt x="6173" y="122"/>
                    <a:pt x="5509" y="161"/>
                    <a:pt x="4928" y="161"/>
                  </a:cubicBezTo>
                  <a:cubicBezTo>
                    <a:pt x="3858" y="161"/>
                    <a:pt x="3073" y="28"/>
                    <a:pt x="3073" y="28"/>
                  </a:cubicBezTo>
                  <a:lnTo>
                    <a:pt x="3036" y="637"/>
                  </a:lnTo>
                  <a:cubicBezTo>
                    <a:pt x="1" y="3658"/>
                    <a:pt x="2521" y="4887"/>
                    <a:pt x="4770" y="5014"/>
                  </a:cubicBezTo>
                  <a:cubicBezTo>
                    <a:pt x="4980" y="5025"/>
                    <a:pt x="5182" y="5031"/>
                    <a:pt x="5376" y="5031"/>
                  </a:cubicBezTo>
                  <a:cubicBezTo>
                    <a:pt x="7255" y="5031"/>
                    <a:pt x="8346" y="4486"/>
                    <a:pt x="8410" y="3367"/>
                  </a:cubicBezTo>
                  <a:cubicBezTo>
                    <a:pt x="8477" y="2132"/>
                    <a:pt x="7105" y="751"/>
                    <a:pt x="7105" y="751"/>
                  </a:cubicBezTo>
                  <a:lnTo>
                    <a:pt x="68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579;p64"/>
            <p:cNvSpPr/>
            <p:nvPr/>
          </p:nvSpPr>
          <p:spPr>
            <a:xfrm>
              <a:off x="3260175" y="1544800"/>
              <a:ext cx="219050" cy="82100"/>
            </a:xfrm>
            <a:custGeom>
              <a:avLst/>
              <a:gdLst/>
              <a:ahLst/>
              <a:cxnLst/>
              <a:rect l="l" t="t" r="r" b="b"/>
              <a:pathLst>
                <a:path w="8762" h="3284" extrusionOk="0">
                  <a:moveTo>
                    <a:pt x="1177" y="0"/>
                  </a:moveTo>
                  <a:cubicBezTo>
                    <a:pt x="979" y="0"/>
                    <a:pt x="809" y="28"/>
                    <a:pt x="680" y="95"/>
                  </a:cubicBezTo>
                  <a:cubicBezTo>
                    <a:pt x="188" y="350"/>
                    <a:pt x="0" y="959"/>
                    <a:pt x="225" y="1451"/>
                  </a:cubicBezTo>
                  <a:cubicBezTo>
                    <a:pt x="422" y="1885"/>
                    <a:pt x="954" y="2066"/>
                    <a:pt x="1430" y="2200"/>
                  </a:cubicBezTo>
                  <a:cubicBezTo>
                    <a:pt x="3551" y="2780"/>
                    <a:pt x="8090" y="3283"/>
                    <a:pt x="8472" y="3283"/>
                  </a:cubicBezTo>
                  <a:cubicBezTo>
                    <a:pt x="8486" y="3283"/>
                    <a:pt x="8495" y="3283"/>
                    <a:pt x="8497" y="3281"/>
                  </a:cubicBezTo>
                  <a:cubicBezTo>
                    <a:pt x="8561" y="3241"/>
                    <a:pt x="8761" y="2501"/>
                    <a:pt x="8734" y="2421"/>
                  </a:cubicBezTo>
                  <a:cubicBezTo>
                    <a:pt x="8704" y="2334"/>
                    <a:pt x="5355" y="1159"/>
                    <a:pt x="3313" y="460"/>
                  </a:cubicBezTo>
                  <a:lnTo>
                    <a:pt x="3273" y="440"/>
                  </a:lnTo>
                  <a:cubicBezTo>
                    <a:pt x="2518" y="223"/>
                    <a:pt x="1734" y="0"/>
                    <a:pt x="1177" y="0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580;p64"/>
            <p:cNvSpPr/>
            <p:nvPr/>
          </p:nvSpPr>
          <p:spPr>
            <a:xfrm>
              <a:off x="3361825" y="1567400"/>
              <a:ext cx="176375" cy="86275"/>
            </a:xfrm>
            <a:custGeom>
              <a:avLst/>
              <a:gdLst/>
              <a:ahLst/>
              <a:cxnLst/>
              <a:rect l="l" t="t" r="r" b="b"/>
              <a:pathLst>
                <a:path w="7055" h="3451" extrusionOk="0">
                  <a:moveTo>
                    <a:pt x="452" y="1"/>
                  </a:moveTo>
                  <a:cubicBezTo>
                    <a:pt x="452" y="1"/>
                    <a:pt x="0" y="1878"/>
                    <a:pt x="30" y="1882"/>
                  </a:cubicBezTo>
                  <a:cubicBezTo>
                    <a:pt x="3170" y="2384"/>
                    <a:pt x="5241" y="2457"/>
                    <a:pt x="5241" y="2457"/>
                  </a:cubicBezTo>
                  <a:lnTo>
                    <a:pt x="6298" y="2976"/>
                  </a:lnTo>
                  <a:cubicBezTo>
                    <a:pt x="6640" y="3334"/>
                    <a:pt x="7054" y="3451"/>
                    <a:pt x="7054" y="3451"/>
                  </a:cubicBezTo>
                  <a:lnTo>
                    <a:pt x="6061" y="1858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581;p64"/>
            <p:cNvSpPr/>
            <p:nvPr/>
          </p:nvSpPr>
          <p:spPr>
            <a:xfrm>
              <a:off x="3362475" y="1567400"/>
              <a:ext cx="175725" cy="86275"/>
            </a:xfrm>
            <a:custGeom>
              <a:avLst/>
              <a:gdLst/>
              <a:ahLst/>
              <a:cxnLst/>
              <a:rect l="l" t="t" r="r" b="b"/>
              <a:pathLst>
                <a:path w="7029" h="3451" extrusionOk="0">
                  <a:moveTo>
                    <a:pt x="426" y="1"/>
                  </a:moveTo>
                  <a:cubicBezTo>
                    <a:pt x="426" y="1"/>
                    <a:pt x="1" y="1758"/>
                    <a:pt x="1" y="1875"/>
                  </a:cubicBezTo>
                  <a:cubicBezTo>
                    <a:pt x="1" y="1878"/>
                    <a:pt x="1" y="1882"/>
                    <a:pt x="4" y="1882"/>
                  </a:cubicBezTo>
                  <a:cubicBezTo>
                    <a:pt x="3144" y="2384"/>
                    <a:pt x="5215" y="2457"/>
                    <a:pt x="5215" y="2457"/>
                  </a:cubicBezTo>
                  <a:lnTo>
                    <a:pt x="6272" y="2976"/>
                  </a:lnTo>
                  <a:cubicBezTo>
                    <a:pt x="6614" y="3334"/>
                    <a:pt x="7028" y="3451"/>
                    <a:pt x="7028" y="3451"/>
                  </a:cubicBezTo>
                  <a:lnTo>
                    <a:pt x="6035" y="1858"/>
                  </a:lnTo>
                  <a:lnTo>
                    <a:pt x="4245" y="1266"/>
                  </a:lnTo>
                  <a:cubicBezTo>
                    <a:pt x="3528" y="1577"/>
                    <a:pt x="3033" y="1778"/>
                    <a:pt x="2996" y="1778"/>
                  </a:cubicBezTo>
                  <a:cubicBezTo>
                    <a:pt x="2929" y="1758"/>
                    <a:pt x="2538" y="1139"/>
                    <a:pt x="2541" y="1058"/>
                  </a:cubicBezTo>
                  <a:cubicBezTo>
                    <a:pt x="2642" y="985"/>
                    <a:pt x="2759" y="904"/>
                    <a:pt x="2883" y="814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582;p64"/>
            <p:cNvSpPr/>
            <p:nvPr/>
          </p:nvSpPr>
          <p:spPr>
            <a:xfrm>
              <a:off x="3425900" y="1483200"/>
              <a:ext cx="193275" cy="128675"/>
            </a:xfrm>
            <a:custGeom>
              <a:avLst/>
              <a:gdLst/>
              <a:ahLst/>
              <a:cxnLst/>
              <a:rect l="l" t="t" r="r" b="b"/>
              <a:pathLst>
                <a:path w="7731" h="5147" extrusionOk="0">
                  <a:moveTo>
                    <a:pt x="6754" y="1"/>
                  </a:moveTo>
                  <a:cubicBezTo>
                    <a:pt x="6198" y="1"/>
                    <a:pt x="5208" y="649"/>
                    <a:pt x="4388" y="1174"/>
                  </a:cubicBezTo>
                  <a:cubicBezTo>
                    <a:pt x="4388" y="1174"/>
                    <a:pt x="1252" y="3553"/>
                    <a:pt x="4" y="4426"/>
                  </a:cubicBezTo>
                  <a:cubicBezTo>
                    <a:pt x="1" y="4507"/>
                    <a:pt x="392" y="5126"/>
                    <a:pt x="459" y="5146"/>
                  </a:cubicBezTo>
                  <a:cubicBezTo>
                    <a:pt x="459" y="5146"/>
                    <a:pt x="459" y="5146"/>
                    <a:pt x="460" y="5146"/>
                  </a:cubicBezTo>
                  <a:cubicBezTo>
                    <a:pt x="566" y="5146"/>
                    <a:pt x="4864" y="3320"/>
                    <a:pt x="6740" y="2148"/>
                  </a:cubicBezTo>
                  <a:cubicBezTo>
                    <a:pt x="7149" y="1893"/>
                    <a:pt x="7594" y="1575"/>
                    <a:pt x="7657" y="1120"/>
                  </a:cubicBezTo>
                  <a:cubicBezTo>
                    <a:pt x="7731" y="608"/>
                    <a:pt x="7386" y="107"/>
                    <a:pt x="6857" y="9"/>
                  </a:cubicBezTo>
                  <a:cubicBezTo>
                    <a:pt x="6825" y="4"/>
                    <a:pt x="6790" y="1"/>
                    <a:pt x="6754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583;p64"/>
            <p:cNvSpPr/>
            <p:nvPr/>
          </p:nvSpPr>
          <p:spPr>
            <a:xfrm>
              <a:off x="3415875" y="1519150"/>
              <a:ext cx="140875" cy="129525"/>
            </a:xfrm>
            <a:custGeom>
              <a:avLst/>
              <a:gdLst/>
              <a:ahLst/>
              <a:cxnLst/>
              <a:rect l="l" t="t" r="r" b="b"/>
              <a:pathLst>
                <a:path w="5635" h="5181" extrusionOk="0">
                  <a:moveTo>
                    <a:pt x="4410" y="0"/>
                  </a:moveTo>
                  <a:lnTo>
                    <a:pt x="184" y="3075"/>
                  </a:lnTo>
                  <a:lnTo>
                    <a:pt x="0" y="5180"/>
                  </a:lnTo>
                  <a:cubicBezTo>
                    <a:pt x="0" y="5180"/>
                    <a:pt x="358" y="4746"/>
                    <a:pt x="452" y="4280"/>
                  </a:cubicBezTo>
                  <a:lnTo>
                    <a:pt x="964" y="3691"/>
                  </a:lnTo>
                  <a:cubicBezTo>
                    <a:pt x="964" y="3691"/>
                    <a:pt x="2778" y="3002"/>
                    <a:pt x="5608" y="1626"/>
                  </a:cubicBezTo>
                  <a:cubicBezTo>
                    <a:pt x="5635" y="1614"/>
                    <a:pt x="4410" y="0"/>
                    <a:pt x="4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584;p64"/>
            <p:cNvSpPr/>
            <p:nvPr/>
          </p:nvSpPr>
          <p:spPr>
            <a:xfrm>
              <a:off x="3368925" y="1393500"/>
              <a:ext cx="144250" cy="116400"/>
            </a:xfrm>
            <a:custGeom>
              <a:avLst/>
              <a:gdLst/>
              <a:ahLst/>
              <a:cxnLst/>
              <a:rect l="l" t="t" r="r" b="b"/>
              <a:pathLst>
                <a:path w="5770" h="4656" extrusionOk="0">
                  <a:moveTo>
                    <a:pt x="5720" y="0"/>
                  </a:moveTo>
                  <a:lnTo>
                    <a:pt x="3230" y="1182"/>
                  </a:lnTo>
                  <a:lnTo>
                    <a:pt x="2524" y="1202"/>
                  </a:lnTo>
                  <a:lnTo>
                    <a:pt x="1" y="107"/>
                  </a:lnTo>
                  <a:lnTo>
                    <a:pt x="670" y="3597"/>
                  </a:lnTo>
                  <a:lnTo>
                    <a:pt x="2657" y="4638"/>
                  </a:lnTo>
                  <a:lnTo>
                    <a:pt x="3384" y="4655"/>
                  </a:lnTo>
                  <a:lnTo>
                    <a:pt x="5769" y="3544"/>
                  </a:lnTo>
                  <a:lnTo>
                    <a:pt x="57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585;p64"/>
            <p:cNvSpPr/>
            <p:nvPr/>
          </p:nvSpPr>
          <p:spPr>
            <a:xfrm>
              <a:off x="3368925" y="1396175"/>
              <a:ext cx="66450" cy="113300"/>
            </a:xfrm>
            <a:custGeom>
              <a:avLst/>
              <a:gdLst/>
              <a:ahLst/>
              <a:cxnLst/>
              <a:rect l="l" t="t" r="r" b="b"/>
              <a:pathLst>
                <a:path w="2658" h="4532" extrusionOk="0">
                  <a:moveTo>
                    <a:pt x="1" y="0"/>
                  </a:moveTo>
                  <a:lnTo>
                    <a:pt x="342" y="1784"/>
                  </a:lnTo>
                  <a:cubicBezTo>
                    <a:pt x="459" y="1781"/>
                    <a:pt x="566" y="1774"/>
                    <a:pt x="654" y="1774"/>
                  </a:cubicBezTo>
                  <a:cubicBezTo>
                    <a:pt x="714" y="1774"/>
                    <a:pt x="767" y="1777"/>
                    <a:pt x="807" y="1781"/>
                  </a:cubicBezTo>
                  <a:lnTo>
                    <a:pt x="814" y="1781"/>
                  </a:lnTo>
                  <a:cubicBezTo>
                    <a:pt x="1091" y="1794"/>
                    <a:pt x="1607" y="1941"/>
                    <a:pt x="1593" y="2031"/>
                  </a:cubicBezTo>
                  <a:cubicBezTo>
                    <a:pt x="1587" y="2071"/>
                    <a:pt x="1517" y="2085"/>
                    <a:pt x="1409" y="2085"/>
                  </a:cubicBezTo>
                  <a:cubicBezTo>
                    <a:pt x="1272" y="2085"/>
                    <a:pt x="1079" y="2062"/>
                    <a:pt x="904" y="2038"/>
                  </a:cubicBezTo>
                  <a:lnTo>
                    <a:pt x="904" y="2038"/>
                  </a:lnTo>
                  <a:cubicBezTo>
                    <a:pt x="1139" y="2085"/>
                    <a:pt x="1162" y="2108"/>
                    <a:pt x="1397" y="2156"/>
                  </a:cubicBezTo>
                  <a:cubicBezTo>
                    <a:pt x="1460" y="2168"/>
                    <a:pt x="1654" y="2242"/>
                    <a:pt x="1607" y="2323"/>
                  </a:cubicBezTo>
                  <a:cubicBezTo>
                    <a:pt x="1587" y="2356"/>
                    <a:pt x="1500" y="2366"/>
                    <a:pt x="1386" y="2366"/>
                  </a:cubicBezTo>
                  <a:cubicBezTo>
                    <a:pt x="1212" y="2366"/>
                    <a:pt x="978" y="2343"/>
                    <a:pt x="850" y="2326"/>
                  </a:cubicBezTo>
                  <a:lnTo>
                    <a:pt x="850" y="2326"/>
                  </a:lnTo>
                  <a:cubicBezTo>
                    <a:pt x="1051" y="2376"/>
                    <a:pt x="985" y="2363"/>
                    <a:pt x="1185" y="2409"/>
                  </a:cubicBezTo>
                  <a:cubicBezTo>
                    <a:pt x="1289" y="2437"/>
                    <a:pt x="1397" y="2453"/>
                    <a:pt x="1480" y="2520"/>
                  </a:cubicBezTo>
                  <a:cubicBezTo>
                    <a:pt x="1510" y="2540"/>
                    <a:pt x="1533" y="2573"/>
                    <a:pt x="1513" y="2607"/>
                  </a:cubicBezTo>
                  <a:cubicBezTo>
                    <a:pt x="1493" y="2637"/>
                    <a:pt x="1446" y="2658"/>
                    <a:pt x="1369" y="2664"/>
                  </a:cubicBezTo>
                  <a:cubicBezTo>
                    <a:pt x="1336" y="2664"/>
                    <a:pt x="1299" y="2667"/>
                    <a:pt x="1262" y="2667"/>
                  </a:cubicBezTo>
                  <a:cubicBezTo>
                    <a:pt x="1119" y="2667"/>
                    <a:pt x="935" y="2647"/>
                    <a:pt x="680" y="2593"/>
                  </a:cubicBezTo>
                  <a:lnTo>
                    <a:pt x="680" y="2593"/>
                  </a:lnTo>
                  <a:cubicBezTo>
                    <a:pt x="951" y="2674"/>
                    <a:pt x="1015" y="2674"/>
                    <a:pt x="1115" y="2727"/>
                  </a:cubicBezTo>
                  <a:cubicBezTo>
                    <a:pt x="1139" y="2738"/>
                    <a:pt x="1165" y="2747"/>
                    <a:pt x="1169" y="2771"/>
                  </a:cubicBezTo>
                  <a:cubicBezTo>
                    <a:pt x="1176" y="2794"/>
                    <a:pt x="1159" y="2825"/>
                    <a:pt x="1136" y="2838"/>
                  </a:cubicBezTo>
                  <a:cubicBezTo>
                    <a:pt x="1111" y="2854"/>
                    <a:pt x="1055" y="2874"/>
                    <a:pt x="1028" y="2878"/>
                  </a:cubicBezTo>
                  <a:cubicBezTo>
                    <a:pt x="978" y="2882"/>
                    <a:pt x="924" y="2885"/>
                    <a:pt x="867" y="2885"/>
                  </a:cubicBezTo>
                  <a:cubicBezTo>
                    <a:pt x="767" y="2885"/>
                    <a:pt x="660" y="2878"/>
                    <a:pt x="549" y="2865"/>
                  </a:cubicBezTo>
                  <a:lnTo>
                    <a:pt x="549" y="2865"/>
                  </a:lnTo>
                  <a:lnTo>
                    <a:pt x="670" y="3490"/>
                  </a:lnTo>
                  <a:lnTo>
                    <a:pt x="2657" y="4531"/>
                  </a:lnTo>
                  <a:lnTo>
                    <a:pt x="2524" y="1095"/>
                  </a:lnTo>
                  <a:lnTo>
                    <a:pt x="557" y="2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586;p64"/>
            <p:cNvSpPr/>
            <p:nvPr/>
          </p:nvSpPr>
          <p:spPr>
            <a:xfrm>
              <a:off x="3495500" y="1482075"/>
              <a:ext cx="17675" cy="8475"/>
            </a:xfrm>
            <a:custGeom>
              <a:avLst/>
              <a:gdLst/>
              <a:ahLst/>
              <a:cxnLst/>
              <a:rect l="l" t="t" r="r" b="b"/>
              <a:pathLst>
                <a:path w="707" h="339" extrusionOk="0">
                  <a:moveTo>
                    <a:pt x="706" y="1"/>
                  </a:moveTo>
                  <a:lnTo>
                    <a:pt x="1" y="329"/>
                  </a:lnTo>
                  <a:lnTo>
                    <a:pt x="4" y="339"/>
                  </a:lnTo>
                  <a:cubicBezTo>
                    <a:pt x="399" y="152"/>
                    <a:pt x="706" y="1"/>
                    <a:pt x="706" y="1"/>
                  </a:cubicBezTo>
                  <a:close/>
                </a:path>
              </a:pathLst>
            </a:custGeom>
            <a:solidFill>
              <a:srgbClr val="A996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587;p64"/>
            <p:cNvSpPr/>
            <p:nvPr/>
          </p:nvSpPr>
          <p:spPr>
            <a:xfrm>
              <a:off x="3453525" y="1490300"/>
              <a:ext cx="42075" cy="19600"/>
            </a:xfrm>
            <a:custGeom>
              <a:avLst/>
              <a:gdLst/>
              <a:ahLst/>
              <a:cxnLst/>
              <a:rect l="l" t="t" r="r" b="b"/>
              <a:pathLst>
                <a:path w="1683" h="784" extrusionOk="0">
                  <a:moveTo>
                    <a:pt x="1680" y="0"/>
                  </a:moveTo>
                  <a:lnTo>
                    <a:pt x="0" y="783"/>
                  </a:lnTo>
                  <a:lnTo>
                    <a:pt x="3" y="783"/>
                  </a:lnTo>
                  <a:cubicBezTo>
                    <a:pt x="73" y="783"/>
                    <a:pt x="1007" y="338"/>
                    <a:pt x="1683" y="10"/>
                  </a:cubicBezTo>
                  <a:lnTo>
                    <a:pt x="1680" y="0"/>
                  </a:lnTo>
                  <a:close/>
                </a:path>
              </a:pathLst>
            </a:custGeom>
            <a:solidFill>
              <a:srgbClr val="302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588;p64"/>
            <p:cNvSpPr/>
            <p:nvPr/>
          </p:nvSpPr>
          <p:spPr>
            <a:xfrm>
              <a:off x="3449675" y="1393500"/>
              <a:ext cx="63500" cy="116400"/>
            </a:xfrm>
            <a:custGeom>
              <a:avLst/>
              <a:gdLst/>
              <a:ahLst/>
              <a:cxnLst/>
              <a:rect l="l" t="t" r="r" b="b"/>
              <a:pathLst>
                <a:path w="2540" h="4656" extrusionOk="0">
                  <a:moveTo>
                    <a:pt x="2490" y="0"/>
                  </a:moveTo>
                  <a:lnTo>
                    <a:pt x="2088" y="191"/>
                  </a:lnTo>
                  <a:lnTo>
                    <a:pt x="2078" y="195"/>
                  </a:lnTo>
                  <a:lnTo>
                    <a:pt x="0" y="1182"/>
                  </a:lnTo>
                  <a:cubicBezTo>
                    <a:pt x="0" y="1182"/>
                    <a:pt x="74" y="4638"/>
                    <a:pt x="154" y="4655"/>
                  </a:cubicBezTo>
                  <a:lnTo>
                    <a:pt x="1834" y="3872"/>
                  </a:lnTo>
                  <a:lnTo>
                    <a:pt x="2539" y="3544"/>
                  </a:lnTo>
                  <a:lnTo>
                    <a:pt x="2527" y="2580"/>
                  </a:lnTo>
                  <a:cubicBezTo>
                    <a:pt x="2369" y="2620"/>
                    <a:pt x="2215" y="2647"/>
                    <a:pt x="2085" y="2657"/>
                  </a:cubicBezTo>
                  <a:lnTo>
                    <a:pt x="2078" y="2657"/>
                  </a:lnTo>
                  <a:cubicBezTo>
                    <a:pt x="2051" y="2657"/>
                    <a:pt x="1994" y="2644"/>
                    <a:pt x="1974" y="2634"/>
                  </a:cubicBezTo>
                  <a:cubicBezTo>
                    <a:pt x="1948" y="2624"/>
                    <a:pt x="1928" y="2597"/>
                    <a:pt x="1928" y="2573"/>
                  </a:cubicBezTo>
                  <a:cubicBezTo>
                    <a:pt x="1931" y="2547"/>
                    <a:pt x="1954" y="2533"/>
                    <a:pt x="1974" y="2520"/>
                  </a:cubicBezTo>
                  <a:cubicBezTo>
                    <a:pt x="2068" y="2453"/>
                    <a:pt x="2131" y="2443"/>
                    <a:pt x="2386" y="2323"/>
                  </a:cubicBezTo>
                  <a:lnTo>
                    <a:pt x="2386" y="2323"/>
                  </a:lnTo>
                  <a:cubicBezTo>
                    <a:pt x="2074" y="2439"/>
                    <a:pt x="1874" y="2483"/>
                    <a:pt x="1713" y="2496"/>
                  </a:cubicBezTo>
                  <a:lnTo>
                    <a:pt x="1676" y="2496"/>
                  </a:lnTo>
                  <a:cubicBezTo>
                    <a:pt x="1620" y="2496"/>
                    <a:pt x="1583" y="2487"/>
                    <a:pt x="1566" y="2463"/>
                  </a:cubicBezTo>
                  <a:cubicBezTo>
                    <a:pt x="1540" y="2433"/>
                    <a:pt x="1560" y="2396"/>
                    <a:pt x="1583" y="2373"/>
                  </a:cubicBezTo>
                  <a:cubicBezTo>
                    <a:pt x="1656" y="2296"/>
                    <a:pt x="1756" y="2263"/>
                    <a:pt x="1857" y="2218"/>
                  </a:cubicBezTo>
                  <a:cubicBezTo>
                    <a:pt x="2048" y="2138"/>
                    <a:pt x="1985" y="2162"/>
                    <a:pt x="2175" y="2085"/>
                  </a:cubicBezTo>
                  <a:lnTo>
                    <a:pt x="2175" y="2085"/>
                  </a:lnTo>
                  <a:cubicBezTo>
                    <a:pt x="2014" y="2128"/>
                    <a:pt x="1680" y="2218"/>
                    <a:pt x="1516" y="2218"/>
                  </a:cubicBezTo>
                  <a:cubicBezTo>
                    <a:pt x="1472" y="2218"/>
                    <a:pt x="1442" y="2212"/>
                    <a:pt x="1429" y="2198"/>
                  </a:cubicBezTo>
                  <a:cubicBezTo>
                    <a:pt x="1372" y="2125"/>
                    <a:pt x="1549" y="2022"/>
                    <a:pt x="1609" y="1998"/>
                  </a:cubicBezTo>
                  <a:cubicBezTo>
                    <a:pt x="1834" y="1917"/>
                    <a:pt x="1854" y="1888"/>
                    <a:pt x="2078" y="1807"/>
                  </a:cubicBezTo>
                  <a:lnTo>
                    <a:pt x="2078" y="1807"/>
                  </a:lnTo>
                  <a:cubicBezTo>
                    <a:pt x="1861" y="1871"/>
                    <a:pt x="1616" y="1941"/>
                    <a:pt x="1486" y="1941"/>
                  </a:cubicBezTo>
                  <a:cubicBezTo>
                    <a:pt x="1435" y="1941"/>
                    <a:pt x="1405" y="1931"/>
                    <a:pt x="1395" y="1904"/>
                  </a:cubicBezTo>
                  <a:cubicBezTo>
                    <a:pt x="1372" y="1817"/>
                    <a:pt x="1857" y="1596"/>
                    <a:pt x="2128" y="1540"/>
                  </a:cubicBezTo>
                  <a:lnTo>
                    <a:pt x="2135" y="1540"/>
                  </a:lnTo>
                  <a:cubicBezTo>
                    <a:pt x="2222" y="1520"/>
                    <a:pt x="2352" y="1500"/>
                    <a:pt x="2510" y="1483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589;p64"/>
            <p:cNvSpPr/>
            <p:nvPr/>
          </p:nvSpPr>
          <p:spPr>
            <a:xfrm>
              <a:off x="3483950" y="1327850"/>
              <a:ext cx="152375" cy="132075"/>
            </a:xfrm>
            <a:custGeom>
              <a:avLst/>
              <a:gdLst/>
              <a:ahLst/>
              <a:cxnLst/>
              <a:rect l="l" t="t" r="r" b="b"/>
              <a:pathLst>
                <a:path w="6095" h="5283" extrusionOk="0">
                  <a:moveTo>
                    <a:pt x="753" y="1"/>
                  </a:moveTo>
                  <a:cubicBezTo>
                    <a:pt x="538" y="1"/>
                    <a:pt x="902" y="512"/>
                    <a:pt x="841" y="648"/>
                  </a:cubicBezTo>
                  <a:cubicBezTo>
                    <a:pt x="717" y="926"/>
                    <a:pt x="774" y="1338"/>
                    <a:pt x="774" y="1338"/>
                  </a:cubicBezTo>
                  <a:cubicBezTo>
                    <a:pt x="774" y="1338"/>
                    <a:pt x="540" y="1830"/>
                    <a:pt x="821" y="1944"/>
                  </a:cubicBezTo>
                  <a:cubicBezTo>
                    <a:pt x="1694" y="2295"/>
                    <a:pt x="3542" y="3125"/>
                    <a:pt x="3337" y="3604"/>
                  </a:cubicBezTo>
                  <a:cubicBezTo>
                    <a:pt x="3153" y="4025"/>
                    <a:pt x="1249" y="4041"/>
                    <a:pt x="764" y="4166"/>
                  </a:cubicBezTo>
                  <a:lnTo>
                    <a:pt x="757" y="4166"/>
                  </a:lnTo>
                  <a:cubicBezTo>
                    <a:pt x="486" y="4222"/>
                    <a:pt x="1" y="4443"/>
                    <a:pt x="24" y="4530"/>
                  </a:cubicBezTo>
                  <a:cubicBezTo>
                    <a:pt x="32" y="4556"/>
                    <a:pt x="65" y="4566"/>
                    <a:pt x="116" y="4566"/>
                  </a:cubicBezTo>
                  <a:cubicBezTo>
                    <a:pt x="247" y="4566"/>
                    <a:pt x="490" y="4498"/>
                    <a:pt x="707" y="4433"/>
                  </a:cubicBezTo>
                  <a:lnTo>
                    <a:pt x="707" y="4433"/>
                  </a:lnTo>
                  <a:cubicBezTo>
                    <a:pt x="483" y="4514"/>
                    <a:pt x="463" y="4543"/>
                    <a:pt x="238" y="4624"/>
                  </a:cubicBezTo>
                  <a:cubicBezTo>
                    <a:pt x="178" y="4648"/>
                    <a:pt x="1" y="4751"/>
                    <a:pt x="58" y="4824"/>
                  </a:cubicBezTo>
                  <a:cubicBezTo>
                    <a:pt x="70" y="4839"/>
                    <a:pt x="100" y="4845"/>
                    <a:pt x="143" y="4845"/>
                  </a:cubicBezTo>
                  <a:cubicBezTo>
                    <a:pt x="305" y="4845"/>
                    <a:pt x="642" y="4756"/>
                    <a:pt x="804" y="4711"/>
                  </a:cubicBezTo>
                  <a:lnTo>
                    <a:pt x="804" y="4711"/>
                  </a:lnTo>
                  <a:cubicBezTo>
                    <a:pt x="614" y="4788"/>
                    <a:pt x="677" y="4764"/>
                    <a:pt x="486" y="4844"/>
                  </a:cubicBezTo>
                  <a:cubicBezTo>
                    <a:pt x="385" y="4889"/>
                    <a:pt x="285" y="4922"/>
                    <a:pt x="212" y="4999"/>
                  </a:cubicBezTo>
                  <a:cubicBezTo>
                    <a:pt x="189" y="5022"/>
                    <a:pt x="169" y="5059"/>
                    <a:pt x="195" y="5089"/>
                  </a:cubicBezTo>
                  <a:cubicBezTo>
                    <a:pt x="212" y="5111"/>
                    <a:pt x="248" y="5124"/>
                    <a:pt x="303" y="5124"/>
                  </a:cubicBezTo>
                  <a:cubicBezTo>
                    <a:pt x="315" y="5124"/>
                    <a:pt x="328" y="5124"/>
                    <a:pt x="342" y="5122"/>
                  </a:cubicBezTo>
                  <a:cubicBezTo>
                    <a:pt x="503" y="5109"/>
                    <a:pt x="703" y="5065"/>
                    <a:pt x="1015" y="4949"/>
                  </a:cubicBezTo>
                  <a:lnTo>
                    <a:pt x="1015" y="4949"/>
                  </a:lnTo>
                  <a:cubicBezTo>
                    <a:pt x="760" y="5069"/>
                    <a:pt x="697" y="5079"/>
                    <a:pt x="603" y="5146"/>
                  </a:cubicBezTo>
                  <a:cubicBezTo>
                    <a:pt x="583" y="5159"/>
                    <a:pt x="560" y="5173"/>
                    <a:pt x="557" y="5199"/>
                  </a:cubicBezTo>
                  <a:cubicBezTo>
                    <a:pt x="557" y="5223"/>
                    <a:pt x="577" y="5250"/>
                    <a:pt x="603" y="5260"/>
                  </a:cubicBezTo>
                  <a:cubicBezTo>
                    <a:pt x="626" y="5270"/>
                    <a:pt x="687" y="5283"/>
                    <a:pt x="714" y="5283"/>
                  </a:cubicBezTo>
                  <a:cubicBezTo>
                    <a:pt x="875" y="5270"/>
                    <a:pt x="1068" y="5233"/>
                    <a:pt x="1262" y="5176"/>
                  </a:cubicBezTo>
                  <a:lnTo>
                    <a:pt x="1259" y="5170"/>
                  </a:lnTo>
                  <a:lnTo>
                    <a:pt x="1259" y="5170"/>
                  </a:lnTo>
                  <a:cubicBezTo>
                    <a:pt x="1399" y="5186"/>
                    <a:pt x="1551" y="5194"/>
                    <a:pt x="1708" y="5194"/>
                  </a:cubicBezTo>
                  <a:cubicBezTo>
                    <a:pt x="2373" y="5194"/>
                    <a:pt x="3137" y="5063"/>
                    <a:pt x="3534" y="4949"/>
                  </a:cubicBezTo>
                  <a:cubicBezTo>
                    <a:pt x="5492" y="4383"/>
                    <a:pt x="6095" y="3229"/>
                    <a:pt x="2206" y="619"/>
                  </a:cubicBezTo>
                  <a:cubicBezTo>
                    <a:pt x="1664" y="257"/>
                    <a:pt x="1162" y="56"/>
                    <a:pt x="777" y="3"/>
                  </a:cubicBezTo>
                  <a:cubicBezTo>
                    <a:pt x="769" y="1"/>
                    <a:pt x="761" y="1"/>
                    <a:pt x="753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590;p64"/>
            <p:cNvSpPr/>
            <p:nvPr/>
          </p:nvSpPr>
          <p:spPr>
            <a:xfrm>
              <a:off x="3596075" y="1397750"/>
              <a:ext cx="15150" cy="29325"/>
            </a:xfrm>
            <a:custGeom>
              <a:avLst/>
              <a:gdLst/>
              <a:ahLst/>
              <a:cxnLst/>
              <a:rect l="l" t="t" r="r" b="b"/>
              <a:pathLst>
                <a:path w="606" h="1173" extrusionOk="0">
                  <a:moveTo>
                    <a:pt x="234" y="1"/>
                  </a:moveTo>
                  <a:cubicBezTo>
                    <a:pt x="56" y="74"/>
                    <a:pt x="0" y="335"/>
                    <a:pt x="67" y="633"/>
                  </a:cubicBezTo>
                  <a:cubicBezTo>
                    <a:pt x="141" y="951"/>
                    <a:pt x="354" y="1172"/>
                    <a:pt x="512" y="1172"/>
                  </a:cubicBezTo>
                  <a:lnTo>
                    <a:pt x="522" y="1172"/>
                  </a:lnTo>
                  <a:cubicBezTo>
                    <a:pt x="529" y="1172"/>
                    <a:pt x="532" y="1169"/>
                    <a:pt x="535" y="1169"/>
                  </a:cubicBezTo>
                  <a:cubicBezTo>
                    <a:pt x="606" y="975"/>
                    <a:pt x="606" y="757"/>
                    <a:pt x="515" y="506"/>
                  </a:cubicBezTo>
                  <a:cubicBezTo>
                    <a:pt x="455" y="346"/>
                    <a:pt x="354" y="181"/>
                    <a:pt x="234" y="1"/>
                  </a:cubicBez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591;p64"/>
            <p:cNvSpPr/>
            <p:nvPr/>
          </p:nvSpPr>
          <p:spPr>
            <a:xfrm>
              <a:off x="3253825" y="1329550"/>
              <a:ext cx="156450" cy="142075"/>
            </a:xfrm>
            <a:custGeom>
              <a:avLst/>
              <a:gdLst/>
              <a:ahLst/>
              <a:cxnLst/>
              <a:rect l="l" t="t" r="r" b="b"/>
              <a:pathLst>
                <a:path w="6258" h="5683" extrusionOk="0">
                  <a:moveTo>
                    <a:pt x="5152" y="1"/>
                  </a:moveTo>
                  <a:cubicBezTo>
                    <a:pt x="5145" y="1"/>
                    <a:pt x="5137" y="2"/>
                    <a:pt x="5127" y="5"/>
                  </a:cubicBezTo>
                  <a:cubicBezTo>
                    <a:pt x="4756" y="118"/>
                    <a:pt x="3925" y="718"/>
                    <a:pt x="3447" y="1159"/>
                  </a:cubicBezTo>
                  <a:cubicBezTo>
                    <a:pt x="1" y="4332"/>
                    <a:pt x="773" y="5379"/>
                    <a:pt x="2791" y="5640"/>
                  </a:cubicBezTo>
                  <a:cubicBezTo>
                    <a:pt x="2984" y="5665"/>
                    <a:pt x="3258" y="5682"/>
                    <a:pt x="3562" y="5682"/>
                  </a:cubicBezTo>
                  <a:cubicBezTo>
                    <a:pt x="4058" y="5682"/>
                    <a:pt x="4635" y="5637"/>
                    <a:pt x="5077" y="5513"/>
                  </a:cubicBezTo>
                  <a:lnTo>
                    <a:pt x="5077" y="5513"/>
                  </a:lnTo>
                  <a:lnTo>
                    <a:pt x="5073" y="5519"/>
                  </a:lnTo>
                  <a:cubicBezTo>
                    <a:pt x="5216" y="5539"/>
                    <a:pt x="5357" y="5548"/>
                    <a:pt x="5485" y="5548"/>
                  </a:cubicBezTo>
                  <a:cubicBezTo>
                    <a:pt x="5537" y="5548"/>
                    <a:pt x="5586" y="5546"/>
                    <a:pt x="5632" y="5543"/>
                  </a:cubicBezTo>
                  <a:cubicBezTo>
                    <a:pt x="5659" y="5539"/>
                    <a:pt x="5715" y="5519"/>
                    <a:pt x="5740" y="5503"/>
                  </a:cubicBezTo>
                  <a:cubicBezTo>
                    <a:pt x="5763" y="5490"/>
                    <a:pt x="5780" y="5459"/>
                    <a:pt x="5773" y="5436"/>
                  </a:cubicBezTo>
                  <a:cubicBezTo>
                    <a:pt x="5769" y="5412"/>
                    <a:pt x="5743" y="5403"/>
                    <a:pt x="5719" y="5392"/>
                  </a:cubicBezTo>
                  <a:cubicBezTo>
                    <a:pt x="5619" y="5339"/>
                    <a:pt x="5555" y="5339"/>
                    <a:pt x="5284" y="5258"/>
                  </a:cubicBezTo>
                  <a:lnTo>
                    <a:pt x="5284" y="5258"/>
                  </a:lnTo>
                  <a:cubicBezTo>
                    <a:pt x="5542" y="5315"/>
                    <a:pt x="5724" y="5332"/>
                    <a:pt x="5869" y="5332"/>
                  </a:cubicBezTo>
                  <a:cubicBezTo>
                    <a:pt x="5906" y="5332"/>
                    <a:pt x="5940" y="5331"/>
                    <a:pt x="5973" y="5329"/>
                  </a:cubicBezTo>
                  <a:cubicBezTo>
                    <a:pt x="6050" y="5323"/>
                    <a:pt x="6097" y="5302"/>
                    <a:pt x="6117" y="5272"/>
                  </a:cubicBezTo>
                  <a:cubicBezTo>
                    <a:pt x="6137" y="5238"/>
                    <a:pt x="6114" y="5205"/>
                    <a:pt x="6084" y="5185"/>
                  </a:cubicBezTo>
                  <a:cubicBezTo>
                    <a:pt x="6001" y="5118"/>
                    <a:pt x="5893" y="5102"/>
                    <a:pt x="5789" y="5074"/>
                  </a:cubicBezTo>
                  <a:cubicBezTo>
                    <a:pt x="5589" y="5028"/>
                    <a:pt x="5655" y="5041"/>
                    <a:pt x="5454" y="4991"/>
                  </a:cubicBezTo>
                  <a:lnTo>
                    <a:pt x="5454" y="4991"/>
                  </a:lnTo>
                  <a:cubicBezTo>
                    <a:pt x="5583" y="5007"/>
                    <a:pt x="5813" y="5032"/>
                    <a:pt x="5986" y="5032"/>
                  </a:cubicBezTo>
                  <a:cubicBezTo>
                    <a:pt x="6102" y="5032"/>
                    <a:pt x="6192" y="5021"/>
                    <a:pt x="6211" y="4988"/>
                  </a:cubicBezTo>
                  <a:cubicBezTo>
                    <a:pt x="6258" y="4907"/>
                    <a:pt x="6064" y="4833"/>
                    <a:pt x="6001" y="4821"/>
                  </a:cubicBezTo>
                  <a:cubicBezTo>
                    <a:pt x="5766" y="4773"/>
                    <a:pt x="5743" y="4750"/>
                    <a:pt x="5508" y="4703"/>
                  </a:cubicBezTo>
                  <a:lnTo>
                    <a:pt x="5508" y="4703"/>
                  </a:lnTo>
                  <a:cubicBezTo>
                    <a:pt x="5684" y="4726"/>
                    <a:pt x="5877" y="4750"/>
                    <a:pt x="6014" y="4750"/>
                  </a:cubicBezTo>
                  <a:cubicBezTo>
                    <a:pt x="6119" y="4750"/>
                    <a:pt x="6192" y="4736"/>
                    <a:pt x="6197" y="4696"/>
                  </a:cubicBezTo>
                  <a:cubicBezTo>
                    <a:pt x="6211" y="4606"/>
                    <a:pt x="5695" y="4459"/>
                    <a:pt x="5418" y="4446"/>
                  </a:cubicBezTo>
                  <a:lnTo>
                    <a:pt x="5411" y="4446"/>
                  </a:lnTo>
                  <a:cubicBezTo>
                    <a:pt x="5371" y="4442"/>
                    <a:pt x="5321" y="4441"/>
                    <a:pt x="5263" y="4441"/>
                  </a:cubicBezTo>
                  <a:cubicBezTo>
                    <a:pt x="5093" y="4441"/>
                    <a:pt x="4854" y="4454"/>
                    <a:pt x="4591" y="4469"/>
                  </a:cubicBezTo>
                  <a:cubicBezTo>
                    <a:pt x="4331" y="4482"/>
                    <a:pt x="4047" y="4496"/>
                    <a:pt x="3783" y="4496"/>
                  </a:cubicBezTo>
                  <a:cubicBezTo>
                    <a:pt x="3307" y="4496"/>
                    <a:pt x="2892" y="4452"/>
                    <a:pt x="2784" y="4282"/>
                  </a:cubicBezTo>
                  <a:cubicBezTo>
                    <a:pt x="2507" y="3840"/>
                    <a:pt x="4206" y="2739"/>
                    <a:pt x="5020" y="2257"/>
                  </a:cubicBezTo>
                  <a:cubicBezTo>
                    <a:pt x="5281" y="2103"/>
                    <a:pt x="4973" y="1652"/>
                    <a:pt x="4973" y="1652"/>
                  </a:cubicBezTo>
                  <a:cubicBezTo>
                    <a:pt x="4973" y="1652"/>
                    <a:pt x="4966" y="1236"/>
                    <a:pt x="4799" y="982"/>
                  </a:cubicBezTo>
                  <a:cubicBezTo>
                    <a:pt x="4719" y="857"/>
                    <a:pt x="5331" y="1"/>
                    <a:pt x="5152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2592;p64"/>
            <p:cNvSpPr/>
            <p:nvPr/>
          </p:nvSpPr>
          <p:spPr>
            <a:xfrm>
              <a:off x="3279925" y="1435500"/>
              <a:ext cx="3275" cy="16400"/>
            </a:xfrm>
            <a:custGeom>
              <a:avLst/>
              <a:gdLst/>
              <a:ahLst/>
              <a:cxnLst/>
              <a:rect l="l" t="t" r="r" b="b"/>
              <a:pathLst>
                <a:path w="131" h="656" extrusionOk="0">
                  <a:moveTo>
                    <a:pt x="47" y="0"/>
                  </a:moveTo>
                  <a:cubicBezTo>
                    <a:pt x="1" y="217"/>
                    <a:pt x="13" y="425"/>
                    <a:pt x="124" y="656"/>
                  </a:cubicBezTo>
                  <a:lnTo>
                    <a:pt x="131" y="656"/>
                  </a:lnTo>
                  <a:cubicBezTo>
                    <a:pt x="30" y="475"/>
                    <a:pt x="1" y="261"/>
                    <a:pt x="47" y="0"/>
                  </a:cubicBezTo>
                  <a:close/>
                </a:path>
              </a:pathLst>
            </a:custGeom>
            <a:solidFill>
              <a:srgbClr val="7F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2593;p64"/>
            <p:cNvSpPr/>
            <p:nvPr/>
          </p:nvSpPr>
          <p:spPr>
            <a:xfrm>
              <a:off x="3279925" y="1421950"/>
              <a:ext cx="13325" cy="30025"/>
            </a:xfrm>
            <a:custGeom>
              <a:avLst/>
              <a:gdLst/>
              <a:ahLst/>
              <a:cxnLst/>
              <a:rect l="l" t="t" r="r" b="b"/>
              <a:pathLst>
                <a:path w="533" h="1201" extrusionOk="0">
                  <a:moveTo>
                    <a:pt x="251" y="0"/>
                  </a:moveTo>
                  <a:cubicBezTo>
                    <a:pt x="158" y="197"/>
                    <a:pt x="87" y="371"/>
                    <a:pt x="47" y="542"/>
                  </a:cubicBezTo>
                  <a:cubicBezTo>
                    <a:pt x="1" y="803"/>
                    <a:pt x="30" y="1017"/>
                    <a:pt x="131" y="1198"/>
                  </a:cubicBezTo>
                  <a:cubicBezTo>
                    <a:pt x="134" y="1198"/>
                    <a:pt x="138" y="1201"/>
                    <a:pt x="141" y="1201"/>
                  </a:cubicBezTo>
                  <a:lnTo>
                    <a:pt x="144" y="1201"/>
                  </a:lnTo>
                  <a:cubicBezTo>
                    <a:pt x="302" y="1188"/>
                    <a:pt x="486" y="933"/>
                    <a:pt x="512" y="599"/>
                  </a:cubicBezTo>
                  <a:cubicBezTo>
                    <a:pt x="532" y="294"/>
                    <a:pt x="435" y="44"/>
                    <a:pt x="251" y="0"/>
                  </a:cubicBez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2594;p64"/>
            <p:cNvSpPr/>
            <p:nvPr/>
          </p:nvSpPr>
          <p:spPr>
            <a:xfrm>
              <a:off x="3368350" y="1203300"/>
              <a:ext cx="152200" cy="102150"/>
            </a:xfrm>
            <a:custGeom>
              <a:avLst/>
              <a:gdLst/>
              <a:ahLst/>
              <a:cxnLst/>
              <a:rect l="l" t="t" r="r" b="b"/>
              <a:pathLst>
                <a:path w="6088" h="4086" extrusionOk="0">
                  <a:moveTo>
                    <a:pt x="2839" y="0"/>
                  </a:moveTo>
                  <a:cubicBezTo>
                    <a:pt x="2646" y="0"/>
                    <a:pt x="2452" y="60"/>
                    <a:pt x="2296" y="173"/>
                  </a:cubicBezTo>
                  <a:cubicBezTo>
                    <a:pt x="2152" y="277"/>
                    <a:pt x="2028" y="427"/>
                    <a:pt x="1854" y="467"/>
                  </a:cubicBezTo>
                  <a:cubicBezTo>
                    <a:pt x="1817" y="476"/>
                    <a:pt x="1779" y="479"/>
                    <a:pt x="1741" y="479"/>
                  </a:cubicBezTo>
                  <a:cubicBezTo>
                    <a:pt x="1690" y="479"/>
                    <a:pt x="1637" y="473"/>
                    <a:pt x="1583" y="467"/>
                  </a:cubicBezTo>
                  <a:cubicBezTo>
                    <a:pt x="1529" y="461"/>
                    <a:pt x="1475" y="455"/>
                    <a:pt x="1423" y="455"/>
                  </a:cubicBezTo>
                  <a:cubicBezTo>
                    <a:pt x="1357" y="455"/>
                    <a:pt x="1293" y="465"/>
                    <a:pt x="1235" y="501"/>
                  </a:cubicBezTo>
                  <a:cubicBezTo>
                    <a:pt x="904" y="691"/>
                    <a:pt x="1205" y="1290"/>
                    <a:pt x="927" y="1554"/>
                  </a:cubicBezTo>
                  <a:cubicBezTo>
                    <a:pt x="757" y="1722"/>
                    <a:pt x="445" y="1665"/>
                    <a:pt x="288" y="1846"/>
                  </a:cubicBezTo>
                  <a:cubicBezTo>
                    <a:pt x="138" y="2016"/>
                    <a:pt x="235" y="2285"/>
                    <a:pt x="339" y="2492"/>
                  </a:cubicBezTo>
                  <a:cubicBezTo>
                    <a:pt x="442" y="2696"/>
                    <a:pt x="543" y="2957"/>
                    <a:pt x="402" y="3137"/>
                  </a:cubicBezTo>
                  <a:cubicBezTo>
                    <a:pt x="311" y="3258"/>
                    <a:pt x="147" y="3292"/>
                    <a:pt x="1" y="3315"/>
                  </a:cubicBezTo>
                  <a:cubicBezTo>
                    <a:pt x="442" y="3670"/>
                    <a:pt x="1001" y="3877"/>
                    <a:pt x="1567" y="3900"/>
                  </a:cubicBezTo>
                  <a:lnTo>
                    <a:pt x="3474" y="3994"/>
                  </a:lnTo>
                  <a:cubicBezTo>
                    <a:pt x="3663" y="4055"/>
                    <a:pt x="3861" y="4085"/>
                    <a:pt x="4060" y="4085"/>
                  </a:cubicBezTo>
                  <a:cubicBezTo>
                    <a:pt x="4256" y="4085"/>
                    <a:pt x="4452" y="4056"/>
                    <a:pt x="4638" y="3998"/>
                  </a:cubicBezTo>
                  <a:cubicBezTo>
                    <a:pt x="4862" y="3928"/>
                    <a:pt x="5070" y="3817"/>
                    <a:pt x="5295" y="3750"/>
                  </a:cubicBezTo>
                  <a:cubicBezTo>
                    <a:pt x="5409" y="3716"/>
                    <a:pt x="5530" y="3693"/>
                    <a:pt x="5650" y="3693"/>
                  </a:cubicBezTo>
                  <a:cubicBezTo>
                    <a:pt x="5765" y="3693"/>
                    <a:pt x="5878" y="3714"/>
                    <a:pt x="5980" y="3767"/>
                  </a:cubicBezTo>
                  <a:cubicBezTo>
                    <a:pt x="6087" y="3610"/>
                    <a:pt x="6000" y="3395"/>
                    <a:pt x="5886" y="3245"/>
                  </a:cubicBezTo>
                  <a:cubicBezTo>
                    <a:pt x="5776" y="3094"/>
                    <a:pt x="5629" y="2950"/>
                    <a:pt x="5616" y="2763"/>
                  </a:cubicBezTo>
                  <a:cubicBezTo>
                    <a:pt x="5599" y="2549"/>
                    <a:pt x="5760" y="2354"/>
                    <a:pt x="5760" y="2141"/>
                  </a:cubicBezTo>
                  <a:cubicBezTo>
                    <a:pt x="5760" y="1963"/>
                    <a:pt x="5632" y="1792"/>
                    <a:pt x="5462" y="1739"/>
                  </a:cubicBezTo>
                  <a:cubicBezTo>
                    <a:pt x="5331" y="1699"/>
                    <a:pt x="5184" y="1722"/>
                    <a:pt x="5054" y="1675"/>
                  </a:cubicBezTo>
                  <a:cubicBezTo>
                    <a:pt x="4849" y="1599"/>
                    <a:pt x="4748" y="1371"/>
                    <a:pt x="4695" y="1160"/>
                  </a:cubicBezTo>
                  <a:cubicBezTo>
                    <a:pt x="4638" y="949"/>
                    <a:pt x="4598" y="718"/>
                    <a:pt x="4441" y="567"/>
                  </a:cubicBezTo>
                  <a:cubicBezTo>
                    <a:pt x="4349" y="482"/>
                    <a:pt x="4225" y="440"/>
                    <a:pt x="4101" y="440"/>
                  </a:cubicBezTo>
                  <a:cubicBezTo>
                    <a:pt x="3948" y="440"/>
                    <a:pt x="3795" y="503"/>
                    <a:pt x="3701" y="624"/>
                  </a:cubicBezTo>
                  <a:cubicBezTo>
                    <a:pt x="3611" y="354"/>
                    <a:pt x="3387" y="129"/>
                    <a:pt x="3113" y="42"/>
                  </a:cubicBezTo>
                  <a:cubicBezTo>
                    <a:pt x="3024" y="14"/>
                    <a:pt x="2932" y="0"/>
                    <a:pt x="2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2595;p64"/>
            <p:cNvSpPr/>
            <p:nvPr/>
          </p:nvSpPr>
          <p:spPr>
            <a:xfrm>
              <a:off x="3478025" y="1274450"/>
              <a:ext cx="5800" cy="5725"/>
            </a:xfrm>
            <a:custGeom>
              <a:avLst/>
              <a:gdLst/>
              <a:ahLst/>
              <a:cxnLst/>
              <a:rect l="l" t="t" r="r" b="b"/>
              <a:pathLst>
                <a:path w="232" h="229" extrusionOk="0">
                  <a:moveTo>
                    <a:pt x="117" y="1"/>
                  </a:moveTo>
                  <a:cubicBezTo>
                    <a:pt x="54" y="1"/>
                    <a:pt x="4" y="47"/>
                    <a:pt x="0" y="111"/>
                  </a:cubicBezTo>
                  <a:cubicBezTo>
                    <a:pt x="0" y="174"/>
                    <a:pt x="47" y="225"/>
                    <a:pt x="111" y="228"/>
                  </a:cubicBezTo>
                  <a:cubicBezTo>
                    <a:pt x="113" y="228"/>
                    <a:pt x="115" y="228"/>
                    <a:pt x="117" y="228"/>
                  </a:cubicBezTo>
                  <a:cubicBezTo>
                    <a:pt x="177" y="228"/>
                    <a:pt x="225" y="179"/>
                    <a:pt x="228" y="118"/>
                  </a:cubicBezTo>
                  <a:cubicBezTo>
                    <a:pt x="231" y="54"/>
                    <a:pt x="181" y="4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2596;p64"/>
            <p:cNvSpPr/>
            <p:nvPr/>
          </p:nvSpPr>
          <p:spPr>
            <a:xfrm>
              <a:off x="3474675" y="123555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B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2597;p64"/>
            <p:cNvSpPr/>
            <p:nvPr/>
          </p:nvSpPr>
          <p:spPr>
            <a:xfrm>
              <a:off x="3406325" y="1235075"/>
              <a:ext cx="81850" cy="118400"/>
            </a:xfrm>
            <a:custGeom>
              <a:avLst/>
              <a:gdLst/>
              <a:ahLst/>
              <a:cxnLst/>
              <a:rect l="l" t="t" r="r" b="b"/>
              <a:pathLst>
                <a:path w="3274" h="4736" extrusionOk="0">
                  <a:moveTo>
                    <a:pt x="1546" y="1"/>
                  </a:moveTo>
                  <a:cubicBezTo>
                    <a:pt x="980" y="1"/>
                    <a:pt x="449" y="163"/>
                    <a:pt x="342" y="177"/>
                  </a:cubicBezTo>
                  <a:cubicBezTo>
                    <a:pt x="335" y="200"/>
                    <a:pt x="182" y="1247"/>
                    <a:pt x="91" y="1736"/>
                  </a:cubicBezTo>
                  <a:cubicBezTo>
                    <a:pt x="1" y="2221"/>
                    <a:pt x="61" y="2777"/>
                    <a:pt x="593" y="2978"/>
                  </a:cubicBezTo>
                  <a:lnTo>
                    <a:pt x="570" y="3546"/>
                  </a:lnTo>
                  <a:cubicBezTo>
                    <a:pt x="563" y="3590"/>
                    <a:pt x="556" y="3630"/>
                    <a:pt x="556" y="3673"/>
                  </a:cubicBezTo>
                  <a:cubicBezTo>
                    <a:pt x="533" y="4239"/>
                    <a:pt x="971" y="4714"/>
                    <a:pt x="1536" y="4734"/>
                  </a:cubicBezTo>
                  <a:cubicBezTo>
                    <a:pt x="1551" y="4735"/>
                    <a:pt x="1565" y="4735"/>
                    <a:pt x="1579" y="4735"/>
                  </a:cubicBezTo>
                  <a:cubicBezTo>
                    <a:pt x="2126" y="4735"/>
                    <a:pt x="2578" y="4305"/>
                    <a:pt x="2601" y="3754"/>
                  </a:cubicBezTo>
                  <a:cubicBezTo>
                    <a:pt x="2601" y="3707"/>
                    <a:pt x="2601" y="3664"/>
                    <a:pt x="2594" y="3620"/>
                  </a:cubicBezTo>
                  <a:lnTo>
                    <a:pt x="2647" y="2288"/>
                  </a:lnTo>
                  <a:cubicBezTo>
                    <a:pt x="2704" y="2315"/>
                    <a:pt x="2772" y="2325"/>
                    <a:pt x="2838" y="2325"/>
                  </a:cubicBezTo>
                  <a:cubicBezTo>
                    <a:pt x="3082" y="2311"/>
                    <a:pt x="3274" y="2104"/>
                    <a:pt x="3263" y="1860"/>
                  </a:cubicBezTo>
                  <a:cubicBezTo>
                    <a:pt x="3254" y="1619"/>
                    <a:pt x="3056" y="1432"/>
                    <a:pt x="2817" y="1432"/>
                  </a:cubicBezTo>
                  <a:cubicBezTo>
                    <a:pt x="2811" y="1432"/>
                    <a:pt x="2805" y="1432"/>
                    <a:pt x="2798" y="1432"/>
                  </a:cubicBezTo>
                  <a:cubicBezTo>
                    <a:pt x="2768" y="1432"/>
                    <a:pt x="2741" y="1438"/>
                    <a:pt x="2715" y="1445"/>
                  </a:cubicBezTo>
                  <a:cubicBezTo>
                    <a:pt x="2440" y="1505"/>
                    <a:pt x="2437" y="1522"/>
                    <a:pt x="2406" y="1562"/>
                  </a:cubicBezTo>
                  <a:cubicBezTo>
                    <a:pt x="2406" y="1562"/>
                    <a:pt x="2406" y="1562"/>
                    <a:pt x="2406" y="1562"/>
                  </a:cubicBezTo>
                  <a:cubicBezTo>
                    <a:pt x="2398" y="1562"/>
                    <a:pt x="2624" y="602"/>
                    <a:pt x="2638" y="331"/>
                  </a:cubicBezTo>
                  <a:cubicBezTo>
                    <a:pt x="2341" y="77"/>
                    <a:pt x="1935" y="1"/>
                    <a:pt x="1546" y="1"/>
                  </a:cubicBezTo>
                  <a:close/>
                </a:path>
              </a:pathLst>
            </a:custGeom>
            <a:solidFill>
              <a:srgbClr val="AB7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2598;p64"/>
            <p:cNvSpPr/>
            <p:nvPr/>
          </p:nvSpPr>
          <p:spPr>
            <a:xfrm>
              <a:off x="3471500" y="12777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247" y="1"/>
                  </a:moveTo>
                  <a:cubicBezTo>
                    <a:pt x="197" y="1"/>
                    <a:pt x="148" y="16"/>
                    <a:pt x="111" y="47"/>
                  </a:cubicBezTo>
                  <a:cubicBezTo>
                    <a:pt x="31" y="117"/>
                    <a:pt x="0" y="194"/>
                    <a:pt x="14" y="281"/>
                  </a:cubicBezTo>
                  <a:cubicBezTo>
                    <a:pt x="14" y="281"/>
                    <a:pt x="54" y="127"/>
                    <a:pt x="114" y="100"/>
                  </a:cubicBezTo>
                  <a:lnTo>
                    <a:pt x="292" y="217"/>
                  </a:lnTo>
                  <a:cubicBezTo>
                    <a:pt x="255" y="154"/>
                    <a:pt x="198" y="103"/>
                    <a:pt x="131" y="77"/>
                  </a:cubicBezTo>
                  <a:cubicBezTo>
                    <a:pt x="131" y="77"/>
                    <a:pt x="148" y="54"/>
                    <a:pt x="198" y="40"/>
                  </a:cubicBezTo>
                  <a:cubicBezTo>
                    <a:pt x="233" y="31"/>
                    <a:pt x="296" y="30"/>
                    <a:pt x="334" y="30"/>
                  </a:cubicBezTo>
                  <a:cubicBezTo>
                    <a:pt x="353" y="30"/>
                    <a:pt x="365" y="30"/>
                    <a:pt x="365" y="30"/>
                  </a:cubicBezTo>
                  <a:cubicBezTo>
                    <a:pt x="329" y="11"/>
                    <a:pt x="288" y="1"/>
                    <a:pt x="247" y="1"/>
                  </a:cubicBezTo>
                  <a:close/>
                </a:path>
              </a:pathLst>
            </a:custGeom>
            <a:solidFill>
              <a:srgbClr val="5B0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2599;p64"/>
            <p:cNvSpPr/>
            <p:nvPr/>
          </p:nvSpPr>
          <p:spPr>
            <a:xfrm>
              <a:off x="3420550" y="1309500"/>
              <a:ext cx="15575" cy="14825"/>
            </a:xfrm>
            <a:custGeom>
              <a:avLst/>
              <a:gdLst/>
              <a:ahLst/>
              <a:cxnLst/>
              <a:rect l="l" t="t" r="r" b="b"/>
              <a:pathLst>
                <a:path w="623" h="593" extrusionOk="0">
                  <a:moveTo>
                    <a:pt x="24" y="1"/>
                  </a:moveTo>
                  <a:lnTo>
                    <a:pt x="1" y="593"/>
                  </a:lnTo>
                  <a:lnTo>
                    <a:pt x="623" y="88"/>
                  </a:lnTo>
                  <a:lnTo>
                    <a:pt x="552" y="88"/>
                  </a:lnTo>
                  <a:cubicBezTo>
                    <a:pt x="241" y="88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2600;p64"/>
            <p:cNvSpPr/>
            <p:nvPr/>
          </p:nvSpPr>
          <p:spPr>
            <a:xfrm>
              <a:off x="3430600" y="1281550"/>
              <a:ext cx="12975" cy="5625"/>
            </a:xfrm>
            <a:custGeom>
              <a:avLst/>
              <a:gdLst/>
              <a:ahLst/>
              <a:cxnLst/>
              <a:rect l="l" t="t" r="r" b="b"/>
              <a:pathLst>
                <a:path w="519" h="225" extrusionOk="0">
                  <a:moveTo>
                    <a:pt x="519" y="1"/>
                  </a:moveTo>
                  <a:cubicBezTo>
                    <a:pt x="519" y="1"/>
                    <a:pt x="428" y="105"/>
                    <a:pt x="291" y="148"/>
                  </a:cubicBezTo>
                  <a:cubicBezTo>
                    <a:pt x="236" y="164"/>
                    <a:pt x="178" y="169"/>
                    <a:pt x="128" y="169"/>
                  </a:cubicBezTo>
                  <a:cubicBezTo>
                    <a:pt x="55" y="169"/>
                    <a:pt x="0" y="158"/>
                    <a:pt x="0" y="158"/>
                  </a:cubicBezTo>
                  <a:lnTo>
                    <a:pt x="0" y="158"/>
                  </a:lnTo>
                  <a:cubicBezTo>
                    <a:pt x="86" y="205"/>
                    <a:pt x="162" y="225"/>
                    <a:pt x="228" y="225"/>
                  </a:cubicBezTo>
                  <a:cubicBezTo>
                    <a:pt x="385" y="225"/>
                    <a:pt x="486" y="116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2601;p64"/>
            <p:cNvSpPr/>
            <p:nvPr/>
          </p:nvSpPr>
          <p:spPr>
            <a:xfrm>
              <a:off x="3449250" y="1272175"/>
              <a:ext cx="17575" cy="17275"/>
            </a:xfrm>
            <a:custGeom>
              <a:avLst/>
              <a:gdLst/>
              <a:ahLst/>
              <a:cxnLst/>
              <a:rect l="l" t="t" r="r" b="b"/>
              <a:pathLst>
                <a:path w="703" h="691" extrusionOk="0">
                  <a:moveTo>
                    <a:pt x="352" y="1"/>
                  </a:moveTo>
                  <a:cubicBezTo>
                    <a:pt x="167" y="1"/>
                    <a:pt x="14" y="149"/>
                    <a:pt x="7" y="336"/>
                  </a:cubicBezTo>
                  <a:cubicBezTo>
                    <a:pt x="0" y="523"/>
                    <a:pt x="151" y="684"/>
                    <a:pt x="342" y="691"/>
                  </a:cubicBezTo>
                  <a:lnTo>
                    <a:pt x="352" y="691"/>
                  </a:lnTo>
                  <a:cubicBezTo>
                    <a:pt x="539" y="691"/>
                    <a:pt x="689" y="543"/>
                    <a:pt x="696" y="356"/>
                  </a:cubicBezTo>
                  <a:cubicBezTo>
                    <a:pt x="703" y="165"/>
                    <a:pt x="553" y="8"/>
                    <a:pt x="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2602;p64"/>
            <p:cNvSpPr/>
            <p:nvPr/>
          </p:nvSpPr>
          <p:spPr>
            <a:xfrm>
              <a:off x="3408575" y="1268925"/>
              <a:ext cx="1625" cy="9500"/>
            </a:xfrm>
            <a:custGeom>
              <a:avLst/>
              <a:gdLst/>
              <a:ahLst/>
              <a:cxnLst/>
              <a:rect l="l" t="t" r="r" b="b"/>
              <a:pathLst>
                <a:path w="65" h="380" extrusionOk="0">
                  <a:moveTo>
                    <a:pt x="1" y="379"/>
                  </a:moveTo>
                  <a:lnTo>
                    <a:pt x="1" y="379"/>
                  </a:lnTo>
                  <a:lnTo>
                    <a:pt x="1" y="379"/>
                  </a:lnTo>
                  <a:close/>
                  <a:moveTo>
                    <a:pt x="1" y="372"/>
                  </a:moveTo>
                  <a:lnTo>
                    <a:pt x="1" y="372"/>
                  </a:lnTo>
                  <a:lnTo>
                    <a:pt x="1" y="372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55" y="78"/>
                    <a:pt x="41" y="151"/>
                    <a:pt x="27" y="218"/>
                  </a:cubicBezTo>
                  <a:cubicBezTo>
                    <a:pt x="41" y="151"/>
                    <a:pt x="55" y="78"/>
                    <a:pt x="64" y="1"/>
                  </a:cubicBezTo>
                  <a:close/>
                </a:path>
              </a:pathLst>
            </a:custGeom>
            <a:solidFill>
              <a:srgbClr val="DF5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2603;p64"/>
            <p:cNvSpPr/>
            <p:nvPr/>
          </p:nvSpPr>
          <p:spPr>
            <a:xfrm>
              <a:off x="3407750" y="1268850"/>
              <a:ext cx="12675" cy="17250"/>
            </a:xfrm>
            <a:custGeom>
              <a:avLst/>
              <a:gdLst/>
              <a:ahLst/>
              <a:cxnLst/>
              <a:rect l="l" t="t" r="r" b="b"/>
              <a:pathLst>
                <a:path w="507" h="690" extrusionOk="0">
                  <a:moveTo>
                    <a:pt x="154" y="1"/>
                  </a:moveTo>
                  <a:cubicBezTo>
                    <a:pt x="138" y="1"/>
                    <a:pt x="117" y="1"/>
                    <a:pt x="97" y="4"/>
                  </a:cubicBezTo>
                  <a:cubicBezTo>
                    <a:pt x="88" y="81"/>
                    <a:pt x="74" y="154"/>
                    <a:pt x="60" y="221"/>
                  </a:cubicBezTo>
                  <a:cubicBezTo>
                    <a:pt x="54" y="274"/>
                    <a:pt x="44" y="328"/>
                    <a:pt x="34" y="375"/>
                  </a:cubicBezTo>
                  <a:lnTo>
                    <a:pt x="34" y="382"/>
                  </a:lnTo>
                  <a:lnTo>
                    <a:pt x="34" y="385"/>
                  </a:lnTo>
                  <a:cubicBezTo>
                    <a:pt x="17" y="472"/>
                    <a:pt x="7" y="563"/>
                    <a:pt x="0" y="653"/>
                  </a:cubicBezTo>
                  <a:cubicBezTo>
                    <a:pt x="44" y="673"/>
                    <a:pt x="94" y="686"/>
                    <a:pt x="145" y="690"/>
                  </a:cubicBezTo>
                  <a:lnTo>
                    <a:pt x="154" y="690"/>
                  </a:lnTo>
                  <a:cubicBezTo>
                    <a:pt x="342" y="690"/>
                    <a:pt x="492" y="543"/>
                    <a:pt x="499" y="355"/>
                  </a:cubicBezTo>
                  <a:cubicBezTo>
                    <a:pt x="506" y="164"/>
                    <a:pt x="355" y="7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2604;p64"/>
            <p:cNvSpPr/>
            <p:nvPr/>
          </p:nvSpPr>
          <p:spPr>
            <a:xfrm>
              <a:off x="3427575" y="1260975"/>
              <a:ext cx="9400" cy="20525"/>
            </a:xfrm>
            <a:custGeom>
              <a:avLst/>
              <a:gdLst/>
              <a:ahLst/>
              <a:cxnLst/>
              <a:rect l="l" t="t" r="r" b="b"/>
              <a:pathLst>
                <a:path w="376" h="821" extrusionOk="0">
                  <a:moveTo>
                    <a:pt x="191" y="1"/>
                  </a:moveTo>
                  <a:lnTo>
                    <a:pt x="1" y="801"/>
                  </a:lnTo>
                  <a:lnTo>
                    <a:pt x="376" y="821"/>
                  </a:lnTo>
                  <a:lnTo>
                    <a:pt x="339" y="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2605;p64"/>
            <p:cNvSpPr/>
            <p:nvPr/>
          </p:nvSpPr>
          <p:spPr>
            <a:xfrm>
              <a:off x="3418125" y="1251075"/>
              <a:ext cx="12225" cy="5325"/>
            </a:xfrm>
            <a:custGeom>
              <a:avLst/>
              <a:gdLst/>
              <a:ahLst/>
              <a:cxnLst/>
              <a:rect l="l" t="t" r="r" b="b"/>
              <a:pathLst>
                <a:path w="489" h="213" extrusionOk="0">
                  <a:moveTo>
                    <a:pt x="338" y="1"/>
                  </a:moveTo>
                  <a:cubicBezTo>
                    <a:pt x="319" y="1"/>
                    <a:pt x="301" y="2"/>
                    <a:pt x="285" y="5"/>
                  </a:cubicBezTo>
                  <a:cubicBezTo>
                    <a:pt x="178" y="22"/>
                    <a:pt x="0" y="105"/>
                    <a:pt x="47" y="182"/>
                  </a:cubicBezTo>
                  <a:cubicBezTo>
                    <a:pt x="61" y="206"/>
                    <a:pt x="94" y="213"/>
                    <a:pt x="131" y="213"/>
                  </a:cubicBezTo>
                  <a:cubicBezTo>
                    <a:pt x="188" y="210"/>
                    <a:pt x="235" y="176"/>
                    <a:pt x="278" y="159"/>
                  </a:cubicBezTo>
                  <a:cubicBezTo>
                    <a:pt x="319" y="143"/>
                    <a:pt x="360" y="133"/>
                    <a:pt x="398" y="115"/>
                  </a:cubicBezTo>
                  <a:lnTo>
                    <a:pt x="398" y="115"/>
                  </a:lnTo>
                  <a:cubicBezTo>
                    <a:pt x="443" y="99"/>
                    <a:pt x="489" y="74"/>
                    <a:pt x="462" y="39"/>
                  </a:cubicBezTo>
                  <a:cubicBezTo>
                    <a:pt x="445" y="12"/>
                    <a:pt x="390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2606;p64"/>
            <p:cNvSpPr/>
            <p:nvPr/>
          </p:nvSpPr>
          <p:spPr>
            <a:xfrm>
              <a:off x="3443975" y="1252175"/>
              <a:ext cx="12150" cy="5550"/>
            </a:xfrm>
            <a:custGeom>
              <a:avLst/>
              <a:gdLst/>
              <a:ahLst/>
              <a:cxnLst/>
              <a:rect l="l" t="t" r="r" b="b"/>
              <a:pathLst>
                <a:path w="486" h="222" extrusionOk="0">
                  <a:moveTo>
                    <a:pt x="64" y="98"/>
                  </a:moveTo>
                  <a:lnTo>
                    <a:pt x="64" y="98"/>
                  </a:lnTo>
                  <a:cubicBezTo>
                    <a:pt x="68" y="101"/>
                    <a:pt x="71" y="103"/>
                    <a:pt x="74" y="106"/>
                  </a:cubicBezTo>
                  <a:lnTo>
                    <a:pt x="74" y="106"/>
                  </a:lnTo>
                  <a:cubicBezTo>
                    <a:pt x="71" y="103"/>
                    <a:pt x="68" y="101"/>
                    <a:pt x="64" y="98"/>
                  </a:cubicBezTo>
                  <a:close/>
                  <a:moveTo>
                    <a:pt x="131" y="1"/>
                  </a:moveTo>
                  <a:cubicBezTo>
                    <a:pt x="86" y="1"/>
                    <a:pt x="41" y="11"/>
                    <a:pt x="24" y="35"/>
                  </a:cubicBezTo>
                  <a:cubicBezTo>
                    <a:pt x="0" y="67"/>
                    <a:pt x="40" y="94"/>
                    <a:pt x="87" y="113"/>
                  </a:cubicBezTo>
                  <a:lnTo>
                    <a:pt x="87" y="113"/>
                  </a:lnTo>
                  <a:cubicBezTo>
                    <a:pt x="125" y="136"/>
                    <a:pt x="170" y="146"/>
                    <a:pt x="211" y="166"/>
                  </a:cubicBezTo>
                  <a:cubicBezTo>
                    <a:pt x="268" y="189"/>
                    <a:pt x="305" y="215"/>
                    <a:pt x="375" y="222"/>
                  </a:cubicBezTo>
                  <a:cubicBezTo>
                    <a:pt x="402" y="222"/>
                    <a:pt x="429" y="209"/>
                    <a:pt x="435" y="195"/>
                  </a:cubicBezTo>
                  <a:cubicBezTo>
                    <a:pt x="486" y="118"/>
                    <a:pt x="312" y="28"/>
                    <a:pt x="198" y="8"/>
                  </a:cubicBezTo>
                  <a:cubicBezTo>
                    <a:pt x="178" y="4"/>
                    <a:pt x="155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2607;p64"/>
            <p:cNvSpPr/>
            <p:nvPr/>
          </p:nvSpPr>
          <p:spPr>
            <a:xfrm>
              <a:off x="3407850" y="1224125"/>
              <a:ext cx="70800" cy="31700"/>
            </a:xfrm>
            <a:custGeom>
              <a:avLst/>
              <a:gdLst/>
              <a:ahLst/>
              <a:cxnLst/>
              <a:rect l="l" t="t" r="r" b="b"/>
              <a:pathLst>
                <a:path w="2832" h="1268" extrusionOk="0">
                  <a:moveTo>
                    <a:pt x="1131" y="0"/>
                  </a:moveTo>
                  <a:cubicBezTo>
                    <a:pt x="914" y="0"/>
                    <a:pt x="697" y="27"/>
                    <a:pt x="488" y="93"/>
                  </a:cubicBezTo>
                  <a:cubicBezTo>
                    <a:pt x="288" y="153"/>
                    <a:pt x="84" y="267"/>
                    <a:pt x="0" y="457"/>
                  </a:cubicBezTo>
                  <a:lnTo>
                    <a:pt x="40" y="946"/>
                  </a:lnTo>
                  <a:cubicBezTo>
                    <a:pt x="270" y="843"/>
                    <a:pt x="523" y="790"/>
                    <a:pt x="776" y="790"/>
                  </a:cubicBezTo>
                  <a:cubicBezTo>
                    <a:pt x="877" y="790"/>
                    <a:pt x="978" y="798"/>
                    <a:pt x="1077" y="815"/>
                  </a:cubicBezTo>
                  <a:cubicBezTo>
                    <a:pt x="1145" y="715"/>
                    <a:pt x="1208" y="615"/>
                    <a:pt x="1275" y="511"/>
                  </a:cubicBezTo>
                  <a:lnTo>
                    <a:pt x="1275" y="511"/>
                  </a:lnTo>
                  <a:cubicBezTo>
                    <a:pt x="1288" y="632"/>
                    <a:pt x="1285" y="752"/>
                    <a:pt x="1258" y="872"/>
                  </a:cubicBezTo>
                  <a:cubicBezTo>
                    <a:pt x="1336" y="862"/>
                    <a:pt x="1415" y="857"/>
                    <a:pt x="1493" y="857"/>
                  </a:cubicBezTo>
                  <a:cubicBezTo>
                    <a:pt x="1909" y="857"/>
                    <a:pt x="2323" y="1003"/>
                    <a:pt x="2646" y="1268"/>
                  </a:cubicBezTo>
                  <a:cubicBezTo>
                    <a:pt x="2831" y="1030"/>
                    <a:pt x="2754" y="661"/>
                    <a:pt x="2546" y="440"/>
                  </a:cubicBezTo>
                  <a:cubicBezTo>
                    <a:pt x="2342" y="224"/>
                    <a:pt x="2038" y="123"/>
                    <a:pt x="1740" y="63"/>
                  </a:cubicBezTo>
                  <a:cubicBezTo>
                    <a:pt x="1541" y="24"/>
                    <a:pt x="1336" y="0"/>
                    <a:pt x="1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2608;p64"/>
            <p:cNvSpPr/>
            <p:nvPr/>
          </p:nvSpPr>
          <p:spPr>
            <a:xfrm>
              <a:off x="3420625" y="1264725"/>
              <a:ext cx="2625" cy="5400"/>
            </a:xfrm>
            <a:custGeom>
              <a:avLst/>
              <a:gdLst/>
              <a:ahLst/>
              <a:cxnLst/>
              <a:rect l="l" t="t" r="r" b="b"/>
              <a:pathLst>
                <a:path w="105" h="216" extrusionOk="0">
                  <a:moveTo>
                    <a:pt x="61" y="1"/>
                  </a:moveTo>
                  <a:cubicBezTo>
                    <a:pt x="35" y="1"/>
                    <a:pt x="7" y="45"/>
                    <a:pt x="4" y="105"/>
                  </a:cubicBezTo>
                  <a:cubicBezTo>
                    <a:pt x="1" y="162"/>
                    <a:pt x="18" y="212"/>
                    <a:pt x="44" y="215"/>
                  </a:cubicBezTo>
                  <a:cubicBezTo>
                    <a:pt x="71" y="215"/>
                    <a:pt x="95" y="172"/>
                    <a:pt x="101" y="112"/>
                  </a:cubicBezTo>
                  <a:cubicBezTo>
                    <a:pt x="104" y="55"/>
                    <a:pt x="88" y="5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2609;p64"/>
            <p:cNvSpPr/>
            <p:nvPr/>
          </p:nvSpPr>
          <p:spPr>
            <a:xfrm>
              <a:off x="3444800" y="1266750"/>
              <a:ext cx="2725" cy="5375"/>
            </a:xfrm>
            <a:custGeom>
              <a:avLst/>
              <a:gdLst/>
              <a:ahLst/>
              <a:cxnLst/>
              <a:rect l="l" t="t" r="r" b="b"/>
              <a:pathLst>
                <a:path w="109" h="215" extrusionOk="0">
                  <a:moveTo>
                    <a:pt x="58" y="0"/>
                  </a:moveTo>
                  <a:cubicBezTo>
                    <a:pt x="33" y="0"/>
                    <a:pt x="11" y="46"/>
                    <a:pt x="8" y="105"/>
                  </a:cubicBezTo>
                  <a:cubicBezTo>
                    <a:pt x="1" y="161"/>
                    <a:pt x="21" y="212"/>
                    <a:pt x="48" y="215"/>
                  </a:cubicBezTo>
                  <a:cubicBezTo>
                    <a:pt x="75" y="215"/>
                    <a:pt x="98" y="168"/>
                    <a:pt x="101" y="111"/>
                  </a:cubicBezTo>
                  <a:cubicBezTo>
                    <a:pt x="108" y="51"/>
                    <a:pt x="88" y="4"/>
                    <a:pt x="61" y="0"/>
                  </a:cubicBezTo>
                  <a:cubicBezTo>
                    <a:pt x="60" y="0"/>
                    <a:pt x="59" y="0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2610;p64"/>
            <p:cNvSpPr/>
            <p:nvPr/>
          </p:nvSpPr>
          <p:spPr>
            <a:xfrm>
              <a:off x="3475100" y="1287825"/>
              <a:ext cx="3050" cy="3050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cubicBezTo>
                    <a:pt x="27" y="1"/>
                    <a:pt x="1" y="28"/>
                    <a:pt x="1" y="61"/>
                  </a:cubicBezTo>
                  <a:cubicBezTo>
                    <a:pt x="1" y="95"/>
                    <a:pt x="27" y="121"/>
                    <a:pt x="61" y="121"/>
                  </a:cubicBezTo>
                  <a:cubicBezTo>
                    <a:pt x="94" y="121"/>
                    <a:pt x="121" y="95"/>
                    <a:pt x="121" y="61"/>
                  </a:cubicBezTo>
                  <a:cubicBezTo>
                    <a:pt x="121" y="28"/>
                    <a:pt x="94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2611;p64"/>
            <p:cNvSpPr/>
            <p:nvPr/>
          </p:nvSpPr>
          <p:spPr>
            <a:xfrm>
              <a:off x="3482300" y="1271200"/>
              <a:ext cx="5275" cy="5375"/>
            </a:xfrm>
            <a:custGeom>
              <a:avLst/>
              <a:gdLst/>
              <a:ahLst/>
              <a:cxnLst/>
              <a:rect l="l" t="t" r="r" b="b"/>
              <a:pathLst>
                <a:path w="211" h="215" extrusionOk="0">
                  <a:moveTo>
                    <a:pt x="129" y="1"/>
                  </a:moveTo>
                  <a:cubicBezTo>
                    <a:pt x="100" y="1"/>
                    <a:pt x="66" y="12"/>
                    <a:pt x="34" y="34"/>
                  </a:cubicBezTo>
                  <a:cubicBezTo>
                    <a:pt x="27" y="40"/>
                    <a:pt x="20" y="43"/>
                    <a:pt x="14" y="50"/>
                  </a:cubicBezTo>
                  <a:lnTo>
                    <a:pt x="37" y="77"/>
                  </a:lnTo>
                  <a:cubicBezTo>
                    <a:pt x="43" y="74"/>
                    <a:pt x="47" y="70"/>
                    <a:pt x="54" y="63"/>
                  </a:cubicBezTo>
                  <a:cubicBezTo>
                    <a:pt x="81" y="47"/>
                    <a:pt x="109" y="40"/>
                    <a:pt x="130" y="40"/>
                  </a:cubicBezTo>
                  <a:cubicBezTo>
                    <a:pt x="148" y="40"/>
                    <a:pt x="161" y="45"/>
                    <a:pt x="167" y="54"/>
                  </a:cubicBezTo>
                  <a:cubicBezTo>
                    <a:pt x="174" y="63"/>
                    <a:pt x="170" y="77"/>
                    <a:pt x="164" y="94"/>
                  </a:cubicBezTo>
                  <a:cubicBezTo>
                    <a:pt x="154" y="114"/>
                    <a:pt x="134" y="137"/>
                    <a:pt x="110" y="151"/>
                  </a:cubicBezTo>
                  <a:cubicBezTo>
                    <a:pt x="81" y="170"/>
                    <a:pt x="54" y="177"/>
                    <a:pt x="34" y="177"/>
                  </a:cubicBezTo>
                  <a:cubicBezTo>
                    <a:pt x="26" y="177"/>
                    <a:pt x="19" y="176"/>
                    <a:pt x="14" y="174"/>
                  </a:cubicBezTo>
                  <a:lnTo>
                    <a:pt x="0" y="208"/>
                  </a:lnTo>
                  <a:cubicBezTo>
                    <a:pt x="10" y="211"/>
                    <a:pt x="23" y="214"/>
                    <a:pt x="34" y="214"/>
                  </a:cubicBezTo>
                  <a:cubicBezTo>
                    <a:pt x="64" y="214"/>
                    <a:pt x="100" y="204"/>
                    <a:pt x="130" y="180"/>
                  </a:cubicBezTo>
                  <a:cubicBezTo>
                    <a:pt x="161" y="164"/>
                    <a:pt x="184" y="137"/>
                    <a:pt x="198" y="111"/>
                  </a:cubicBezTo>
                  <a:cubicBezTo>
                    <a:pt x="211" y="80"/>
                    <a:pt x="211" y="54"/>
                    <a:pt x="198" y="34"/>
                  </a:cubicBezTo>
                  <a:cubicBezTo>
                    <a:pt x="184" y="12"/>
                    <a:pt x="159" y="1"/>
                    <a:pt x="129" y="1"/>
                  </a:cubicBezTo>
                  <a:close/>
                </a:path>
              </a:pathLst>
            </a:custGeom>
            <a:solidFill>
              <a:srgbClr val="F6D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2612;p64"/>
            <p:cNvSpPr/>
            <p:nvPr/>
          </p:nvSpPr>
          <p:spPr>
            <a:xfrm>
              <a:off x="3468225" y="1321650"/>
              <a:ext cx="102350" cy="90950"/>
            </a:xfrm>
            <a:custGeom>
              <a:avLst/>
              <a:gdLst/>
              <a:ahLst/>
              <a:cxnLst/>
              <a:rect l="l" t="t" r="r" b="b"/>
              <a:pathLst>
                <a:path w="4094" h="3638" extrusionOk="0">
                  <a:moveTo>
                    <a:pt x="568" y="0"/>
                  </a:moveTo>
                  <a:cubicBezTo>
                    <a:pt x="498" y="0"/>
                    <a:pt x="428" y="3"/>
                    <a:pt x="359" y="10"/>
                  </a:cubicBezTo>
                  <a:lnTo>
                    <a:pt x="1" y="3611"/>
                  </a:lnTo>
                  <a:lnTo>
                    <a:pt x="1748" y="2874"/>
                  </a:lnTo>
                  <a:lnTo>
                    <a:pt x="1757" y="3436"/>
                  </a:lnTo>
                  <a:lnTo>
                    <a:pt x="1985" y="3242"/>
                  </a:lnTo>
                  <a:lnTo>
                    <a:pt x="2577" y="3637"/>
                  </a:lnTo>
                  <a:lnTo>
                    <a:pt x="4094" y="1659"/>
                  </a:lnTo>
                  <a:cubicBezTo>
                    <a:pt x="4094" y="1659"/>
                    <a:pt x="2212" y="0"/>
                    <a:pt x="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2613;p64"/>
            <p:cNvSpPr/>
            <p:nvPr/>
          </p:nvSpPr>
          <p:spPr>
            <a:xfrm>
              <a:off x="3464225" y="1480175"/>
              <a:ext cx="98650" cy="41200"/>
            </a:xfrm>
            <a:custGeom>
              <a:avLst/>
              <a:gdLst/>
              <a:ahLst/>
              <a:cxnLst/>
              <a:rect l="l" t="t" r="r" b="b"/>
              <a:pathLst>
                <a:path w="3946" h="1648" extrusionOk="0">
                  <a:moveTo>
                    <a:pt x="3945" y="0"/>
                  </a:moveTo>
                  <a:lnTo>
                    <a:pt x="1968" y="659"/>
                  </a:lnTo>
                  <a:lnTo>
                    <a:pt x="1566" y="248"/>
                  </a:lnTo>
                  <a:lnTo>
                    <a:pt x="0" y="990"/>
                  </a:lnTo>
                  <a:cubicBezTo>
                    <a:pt x="57" y="1310"/>
                    <a:pt x="272" y="1648"/>
                    <a:pt x="833" y="1648"/>
                  </a:cubicBezTo>
                  <a:cubicBezTo>
                    <a:pt x="1008" y="1648"/>
                    <a:pt x="1216" y="1615"/>
                    <a:pt x="1463" y="1539"/>
                  </a:cubicBezTo>
                  <a:cubicBezTo>
                    <a:pt x="3242" y="991"/>
                    <a:pt x="3945" y="0"/>
                    <a:pt x="3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2614;p64"/>
            <p:cNvSpPr/>
            <p:nvPr/>
          </p:nvSpPr>
          <p:spPr>
            <a:xfrm>
              <a:off x="3317500" y="1321650"/>
              <a:ext cx="103075" cy="96975"/>
            </a:xfrm>
            <a:custGeom>
              <a:avLst/>
              <a:gdLst/>
              <a:ahLst/>
              <a:cxnLst/>
              <a:rect l="l" t="t" r="r" b="b"/>
              <a:pathLst>
                <a:path w="4123" h="3879" extrusionOk="0">
                  <a:moveTo>
                    <a:pt x="3529" y="0"/>
                  </a:moveTo>
                  <a:cubicBezTo>
                    <a:pt x="1881" y="0"/>
                    <a:pt x="0" y="1659"/>
                    <a:pt x="0" y="1659"/>
                  </a:cubicBezTo>
                  <a:lnTo>
                    <a:pt x="1519" y="3637"/>
                  </a:lnTo>
                  <a:lnTo>
                    <a:pt x="2112" y="3242"/>
                  </a:lnTo>
                  <a:lnTo>
                    <a:pt x="2058" y="2981"/>
                  </a:lnTo>
                  <a:lnTo>
                    <a:pt x="2058" y="2981"/>
                  </a:lnTo>
                  <a:lnTo>
                    <a:pt x="4123" y="3878"/>
                  </a:lnTo>
                  <a:lnTo>
                    <a:pt x="3738" y="10"/>
                  </a:lnTo>
                  <a:cubicBezTo>
                    <a:pt x="3669" y="3"/>
                    <a:pt x="3599" y="0"/>
                    <a:pt x="3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2615;p64"/>
            <p:cNvSpPr/>
            <p:nvPr/>
          </p:nvSpPr>
          <p:spPr>
            <a:xfrm>
              <a:off x="3321100" y="1486775"/>
              <a:ext cx="94875" cy="39750"/>
            </a:xfrm>
            <a:custGeom>
              <a:avLst/>
              <a:gdLst/>
              <a:ahLst/>
              <a:cxnLst/>
              <a:rect l="l" t="t" r="r" b="b"/>
              <a:pathLst>
                <a:path w="3795" h="1590" extrusionOk="0">
                  <a:moveTo>
                    <a:pt x="2857" y="0"/>
                  </a:moveTo>
                  <a:lnTo>
                    <a:pt x="2021" y="1054"/>
                  </a:lnTo>
                  <a:lnTo>
                    <a:pt x="0" y="1452"/>
                  </a:lnTo>
                  <a:cubicBezTo>
                    <a:pt x="0" y="1452"/>
                    <a:pt x="366" y="1589"/>
                    <a:pt x="1025" y="1589"/>
                  </a:cubicBezTo>
                  <a:cubicBezTo>
                    <a:pt x="1494" y="1589"/>
                    <a:pt x="2112" y="1520"/>
                    <a:pt x="2851" y="1282"/>
                  </a:cubicBezTo>
                  <a:cubicBezTo>
                    <a:pt x="3543" y="1061"/>
                    <a:pt x="3771" y="747"/>
                    <a:pt x="3795" y="449"/>
                  </a:cubicBezTo>
                  <a:lnTo>
                    <a:pt x="28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2616;p64"/>
            <p:cNvSpPr/>
            <p:nvPr/>
          </p:nvSpPr>
          <p:spPr>
            <a:xfrm>
              <a:off x="3420125" y="1320725"/>
              <a:ext cx="51500" cy="39675"/>
            </a:xfrm>
            <a:custGeom>
              <a:avLst/>
              <a:gdLst/>
              <a:ahLst/>
              <a:cxnLst/>
              <a:rect l="l" t="t" r="r" b="b"/>
              <a:pathLst>
                <a:path w="2060" h="1587" extrusionOk="0">
                  <a:moveTo>
                    <a:pt x="2022" y="0"/>
                  </a:moveTo>
                  <a:cubicBezTo>
                    <a:pt x="2019" y="16"/>
                    <a:pt x="1701" y="1549"/>
                    <a:pt x="956" y="1549"/>
                  </a:cubicBezTo>
                  <a:cubicBezTo>
                    <a:pt x="937" y="1549"/>
                    <a:pt x="918" y="1548"/>
                    <a:pt x="898" y="1546"/>
                  </a:cubicBezTo>
                  <a:cubicBezTo>
                    <a:pt x="322" y="1483"/>
                    <a:pt x="38" y="37"/>
                    <a:pt x="34" y="23"/>
                  </a:cubicBezTo>
                  <a:lnTo>
                    <a:pt x="1" y="30"/>
                  </a:lnTo>
                  <a:cubicBezTo>
                    <a:pt x="11" y="90"/>
                    <a:pt x="292" y="1515"/>
                    <a:pt x="895" y="1583"/>
                  </a:cubicBezTo>
                  <a:cubicBezTo>
                    <a:pt x="918" y="1586"/>
                    <a:pt x="938" y="1586"/>
                    <a:pt x="961" y="1586"/>
                  </a:cubicBezTo>
                  <a:cubicBezTo>
                    <a:pt x="1734" y="1586"/>
                    <a:pt x="2045" y="74"/>
                    <a:pt x="2059" y="6"/>
                  </a:cubicBezTo>
                  <a:lnTo>
                    <a:pt x="20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2617;p64"/>
            <p:cNvSpPr/>
            <p:nvPr/>
          </p:nvSpPr>
          <p:spPr>
            <a:xfrm>
              <a:off x="3440875" y="1360950"/>
              <a:ext cx="6650" cy="9900"/>
            </a:xfrm>
            <a:custGeom>
              <a:avLst/>
              <a:gdLst/>
              <a:ahLst/>
              <a:cxnLst/>
              <a:rect l="l" t="t" r="r" b="b"/>
              <a:pathLst>
                <a:path w="266" h="396" extrusionOk="0">
                  <a:moveTo>
                    <a:pt x="131" y="0"/>
                  </a:moveTo>
                  <a:cubicBezTo>
                    <a:pt x="61" y="0"/>
                    <a:pt x="0" y="87"/>
                    <a:pt x="0" y="198"/>
                  </a:cubicBezTo>
                  <a:cubicBezTo>
                    <a:pt x="0" y="305"/>
                    <a:pt x="61" y="396"/>
                    <a:pt x="131" y="396"/>
                  </a:cubicBezTo>
                  <a:cubicBezTo>
                    <a:pt x="205" y="396"/>
                    <a:pt x="265" y="305"/>
                    <a:pt x="265" y="198"/>
                  </a:cubicBezTo>
                  <a:cubicBezTo>
                    <a:pt x="265" y="87"/>
                    <a:pt x="205" y="0"/>
                    <a:pt x="131" y="0"/>
                  </a:cubicBezTo>
                  <a:close/>
                </a:path>
              </a:pathLst>
            </a:custGeom>
            <a:solidFill>
              <a:srgbClr val="382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2618;p64"/>
            <p:cNvSpPr/>
            <p:nvPr/>
          </p:nvSpPr>
          <p:spPr>
            <a:xfrm>
              <a:off x="3441125" y="1360950"/>
              <a:ext cx="5400" cy="3200"/>
            </a:xfrm>
            <a:custGeom>
              <a:avLst/>
              <a:gdLst/>
              <a:ahLst/>
              <a:cxnLst/>
              <a:rect l="l" t="t" r="r" b="b"/>
              <a:pathLst>
                <a:path w="216" h="128" extrusionOk="0">
                  <a:moveTo>
                    <a:pt x="121" y="0"/>
                  </a:moveTo>
                  <a:cubicBezTo>
                    <a:pt x="67" y="0"/>
                    <a:pt x="18" y="54"/>
                    <a:pt x="1" y="127"/>
                  </a:cubicBezTo>
                  <a:lnTo>
                    <a:pt x="215" y="57"/>
                  </a:lnTo>
                  <a:cubicBezTo>
                    <a:pt x="191" y="21"/>
                    <a:pt x="158" y="0"/>
                    <a:pt x="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2619;p64"/>
            <p:cNvSpPr/>
            <p:nvPr/>
          </p:nvSpPr>
          <p:spPr>
            <a:xfrm>
              <a:off x="3375625" y="1394850"/>
              <a:ext cx="133125" cy="28700"/>
            </a:xfrm>
            <a:custGeom>
              <a:avLst/>
              <a:gdLst/>
              <a:ahLst/>
              <a:cxnLst/>
              <a:rect l="l" t="t" r="r" b="b"/>
              <a:pathLst>
                <a:path w="5325" h="1148" extrusionOk="0">
                  <a:moveTo>
                    <a:pt x="5325" y="0"/>
                  </a:moveTo>
                  <a:cubicBezTo>
                    <a:pt x="5325" y="0"/>
                    <a:pt x="3511" y="478"/>
                    <a:pt x="2952" y="1074"/>
                  </a:cubicBezTo>
                  <a:lnTo>
                    <a:pt x="2276" y="1087"/>
                  </a:lnTo>
                  <a:cubicBezTo>
                    <a:pt x="2276" y="1087"/>
                    <a:pt x="1004" y="247"/>
                    <a:pt x="0" y="181"/>
                  </a:cubicBezTo>
                  <a:lnTo>
                    <a:pt x="0" y="181"/>
                  </a:lnTo>
                  <a:lnTo>
                    <a:pt x="2256" y="1148"/>
                  </a:lnTo>
                  <a:lnTo>
                    <a:pt x="2962" y="1128"/>
                  </a:lnTo>
                  <a:lnTo>
                    <a:pt x="5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2620;p64"/>
            <p:cNvSpPr/>
            <p:nvPr/>
          </p:nvSpPr>
          <p:spPr>
            <a:xfrm>
              <a:off x="3380975" y="1397750"/>
              <a:ext cx="51575" cy="24300"/>
            </a:xfrm>
            <a:custGeom>
              <a:avLst/>
              <a:gdLst/>
              <a:ahLst/>
              <a:cxnLst/>
              <a:rect l="l" t="t" r="r" b="b"/>
              <a:pathLst>
                <a:path w="2063" h="972" extrusionOk="0">
                  <a:moveTo>
                    <a:pt x="1" y="1"/>
                  </a:moveTo>
                  <a:lnTo>
                    <a:pt x="84" y="165"/>
                  </a:lnTo>
                  <a:lnTo>
                    <a:pt x="2062" y="971"/>
                  </a:lnTo>
                  <a:cubicBezTo>
                    <a:pt x="2062" y="971"/>
                    <a:pt x="1038" y="18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2621;p64"/>
            <p:cNvSpPr/>
            <p:nvPr/>
          </p:nvSpPr>
          <p:spPr>
            <a:xfrm>
              <a:off x="3582325" y="1487200"/>
              <a:ext cx="34925" cy="31575"/>
            </a:xfrm>
            <a:custGeom>
              <a:avLst/>
              <a:gdLst/>
              <a:ahLst/>
              <a:cxnLst/>
              <a:rect l="l" t="t" r="r" b="b"/>
              <a:pathLst>
                <a:path w="1397" h="1263" extrusionOk="0">
                  <a:moveTo>
                    <a:pt x="968" y="0"/>
                  </a:moveTo>
                  <a:cubicBezTo>
                    <a:pt x="798" y="7"/>
                    <a:pt x="603" y="77"/>
                    <a:pt x="436" y="211"/>
                  </a:cubicBezTo>
                  <a:cubicBezTo>
                    <a:pt x="112" y="475"/>
                    <a:pt x="1" y="873"/>
                    <a:pt x="185" y="1105"/>
                  </a:cubicBezTo>
                  <a:cubicBezTo>
                    <a:pt x="271" y="1211"/>
                    <a:pt x="405" y="1263"/>
                    <a:pt x="557" y="1263"/>
                  </a:cubicBezTo>
                  <a:cubicBezTo>
                    <a:pt x="735" y="1263"/>
                    <a:pt x="937" y="1190"/>
                    <a:pt x="1112" y="1048"/>
                  </a:cubicBezTo>
                  <a:cubicBezTo>
                    <a:pt x="1246" y="940"/>
                    <a:pt x="1343" y="810"/>
                    <a:pt x="1397" y="676"/>
                  </a:cubicBezTo>
                  <a:cubicBezTo>
                    <a:pt x="1357" y="402"/>
                    <a:pt x="1199" y="154"/>
                    <a:pt x="968" y="0"/>
                  </a:cubicBezTo>
                  <a:close/>
                </a:path>
              </a:pathLst>
            </a:custGeom>
            <a:solidFill>
              <a:srgbClr val="FFB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2622;p64"/>
            <p:cNvSpPr/>
            <p:nvPr/>
          </p:nvSpPr>
          <p:spPr>
            <a:xfrm>
              <a:off x="3584675" y="1487200"/>
              <a:ext cx="32575" cy="31550"/>
            </a:xfrm>
            <a:custGeom>
              <a:avLst/>
              <a:gdLst/>
              <a:ahLst/>
              <a:cxnLst/>
              <a:rect l="l" t="t" r="r" b="b"/>
              <a:pathLst>
                <a:path w="1303" h="1262" extrusionOk="0">
                  <a:moveTo>
                    <a:pt x="874" y="0"/>
                  </a:moveTo>
                  <a:cubicBezTo>
                    <a:pt x="704" y="7"/>
                    <a:pt x="509" y="77"/>
                    <a:pt x="342" y="211"/>
                  </a:cubicBezTo>
                  <a:cubicBezTo>
                    <a:pt x="125" y="388"/>
                    <a:pt x="1" y="626"/>
                    <a:pt x="1" y="833"/>
                  </a:cubicBezTo>
                  <a:cubicBezTo>
                    <a:pt x="1" y="934"/>
                    <a:pt x="31" y="1028"/>
                    <a:pt x="91" y="1105"/>
                  </a:cubicBezTo>
                  <a:cubicBezTo>
                    <a:pt x="178" y="1211"/>
                    <a:pt x="312" y="1261"/>
                    <a:pt x="463" y="1261"/>
                  </a:cubicBezTo>
                  <a:cubicBezTo>
                    <a:pt x="640" y="1261"/>
                    <a:pt x="841" y="1191"/>
                    <a:pt x="1018" y="1048"/>
                  </a:cubicBezTo>
                  <a:cubicBezTo>
                    <a:pt x="1152" y="940"/>
                    <a:pt x="1249" y="810"/>
                    <a:pt x="1303" y="676"/>
                  </a:cubicBezTo>
                  <a:cubicBezTo>
                    <a:pt x="1263" y="402"/>
                    <a:pt x="1105" y="154"/>
                    <a:pt x="874" y="0"/>
                  </a:cubicBez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2623;p64"/>
            <p:cNvSpPr/>
            <p:nvPr/>
          </p:nvSpPr>
          <p:spPr>
            <a:xfrm>
              <a:off x="3262450" y="1551275"/>
              <a:ext cx="32975" cy="27850"/>
            </a:xfrm>
            <a:custGeom>
              <a:avLst/>
              <a:gdLst/>
              <a:ahLst/>
              <a:cxnLst/>
              <a:rect l="l" t="t" r="r" b="b"/>
              <a:pathLst>
                <a:path w="1319" h="1114" extrusionOk="0">
                  <a:moveTo>
                    <a:pt x="362" y="0"/>
                  </a:moveTo>
                  <a:cubicBezTo>
                    <a:pt x="110" y="238"/>
                    <a:pt x="0" y="590"/>
                    <a:pt x="54" y="927"/>
                  </a:cubicBezTo>
                  <a:cubicBezTo>
                    <a:pt x="144" y="991"/>
                    <a:pt x="247" y="1041"/>
                    <a:pt x="368" y="1075"/>
                  </a:cubicBezTo>
                  <a:cubicBezTo>
                    <a:pt x="462" y="1101"/>
                    <a:pt x="556" y="1114"/>
                    <a:pt x="645" y="1114"/>
                  </a:cubicBezTo>
                  <a:cubicBezTo>
                    <a:pt x="935" y="1114"/>
                    <a:pt x="1177" y="980"/>
                    <a:pt x="1239" y="760"/>
                  </a:cubicBezTo>
                  <a:cubicBezTo>
                    <a:pt x="1319" y="475"/>
                    <a:pt x="1058" y="151"/>
                    <a:pt x="656" y="40"/>
                  </a:cubicBezTo>
                  <a:cubicBezTo>
                    <a:pt x="556" y="10"/>
                    <a:pt x="456" y="0"/>
                    <a:pt x="362" y="0"/>
                  </a:cubicBezTo>
                  <a:close/>
                </a:path>
              </a:pathLst>
            </a:custGeom>
            <a:solidFill>
              <a:srgbClr val="FFB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2624;p64"/>
            <p:cNvSpPr/>
            <p:nvPr/>
          </p:nvSpPr>
          <p:spPr>
            <a:xfrm>
              <a:off x="3263450" y="1551275"/>
              <a:ext cx="30375" cy="27875"/>
            </a:xfrm>
            <a:custGeom>
              <a:avLst/>
              <a:gdLst/>
              <a:ahLst/>
              <a:cxnLst/>
              <a:rect l="l" t="t" r="r" b="b"/>
              <a:pathLst>
                <a:path w="1215" h="1115" extrusionOk="0">
                  <a:moveTo>
                    <a:pt x="322" y="0"/>
                  </a:moveTo>
                  <a:cubicBezTo>
                    <a:pt x="114" y="198"/>
                    <a:pt x="0" y="475"/>
                    <a:pt x="0" y="757"/>
                  </a:cubicBezTo>
                  <a:cubicBezTo>
                    <a:pt x="0" y="814"/>
                    <a:pt x="4" y="871"/>
                    <a:pt x="14" y="927"/>
                  </a:cubicBezTo>
                  <a:cubicBezTo>
                    <a:pt x="104" y="991"/>
                    <a:pt x="207" y="1041"/>
                    <a:pt x="328" y="1075"/>
                  </a:cubicBezTo>
                  <a:cubicBezTo>
                    <a:pt x="422" y="1101"/>
                    <a:pt x="516" y="1115"/>
                    <a:pt x="603" y="1115"/>
                  </a:cubicBezTo>
                  <a:cubicBezTo>
                    <a:pt x="893" y="1115"/>
                    <a:pt x="1138" y="981"/>
                    <a:pt x="1199" y="760"/>
                  </a:cubicBezTo>
                  <a:cubicBezTo>
                    <a:pt x="1208" y="726"/>
                    <a:pt x="1215" y="690"/>
                    <a:pt x="1215" y="656"/>
                  </a:cubicBezTo>
                  <a:cubicBezTo>
                    <a:pt x="1215" y="398"/>
                    <a:pt x="970" y="137"/>
                    <a:pt x="616" y="40"/>
                  </a:cubicBezTo>
                  <a:cubicBezTo>
                    <a:pt x="522" y="14"/>
                    <a:pt x="428" y="0"/>
                    <a:pt x="342" y="0"/>
                  </a:cubicBezTo>
                  <a:close/>
                </a:path>
              </a:pathLst>
            </a:custGeom>
            <a:solidFill>
              <a:srgbClr val="8B5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2625;p64"/>
            <p:cNvSpPr/>
            <p:nvPr/>
          </p:nvSpPr>
          <p:spPr>
            <a:xfrm>
              <a:off x="3088850" y="1500575"/>
              <a:ext cx="34850" cy="94575"/>
            </a:xfrm>
            <a:custGeom>
              <a:avLst/>
              <a:gdLst/>
              <a:ahLst/>
              <a:cxnLst/>
              <a:rect l="l" t="t" r="r" b="b"/>
              <a:pathLst>
                <a:path w="1394" h="3783" extrusionOk="0">
                  <a:moveTo>
                    <a:pt x="486" y="0"/>
                  </a:moveTo>
                  <a:lnTo>
                    <a:pt x="1" y="3782"/>
                  </a:lnTo>
                  <a:cubicBezTo>
                    <a:pt x="1" y="3782"/>
                    <a:pt x="1394" y="103"/>
                    <a:pt x="1300" y="103"/>
                  </a:cubicBezTo>
                  <a:cubicBezTo>
                    <a:pt x="1298" y="103"/>
                    <a:pt x="1295" y="105"/>
                    <a:pt x="1292" y="108"/>
                  </a:cubicBezTo>
                  <a:cubicBezTo>
                    <a:pt x="1254" y="145"/>
                    <a:pt x="1191" y="159"/>
                    <a:pt x="1116" y="159"/>
                  </a:cubicBezTo>
                  <a:cubicBezTo>
                    <a:pt x="866" y="159"/>
                    <a:pt x="48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2626;p64"/>
            <p:cNvSpPr/>
            <p:nvPr/>
          </p:nvSpPr>
          <p:spPr>
            <a:xfrm>
              <a:off x="3183350" y="1500575"/>
              <a:ext cx="34775" cy="94575"/>
            </a:xfrm>
            <a:custGeom>
              <a:avLst/>
              <a:gdLst/>
              <a:ahLst/>
              <a:cxnLst/>
              <a:rect l="l" t="t" r="r" b="b"/>
              <a:pathLst>
                <a:path w="1391" h="3783" extrusionOk="0">
                  <a:moveTo>
                    <a:pt x="909" y="0"/>
                  </a:moveTo>
                  <a:cubicBezTo>
                    <a:pt x="909" y="0"/>
                    <a:pt x="526" y="159"/>
                    <a:pt x="276" y="159"/>
                  </a:cubicBezTo>
                  <a:cubicBezTo>
                    <a:pt x="202" y="159"/>
                    <a:pt x="139" y="145"/>
                    <a:pt x="102" y="108"/>
                  </a:cubicBezTo>
                  <a:cubicBezTo>
                    <a:pt x="99" y="105"/>
                    <a:pt x="96" y="103"/>
                    <a:pt x="94" y="103"/>
                  </a:cubicBezTo>
                  <a:cubicBezTo>
                    <a:pt x="0" y="103"/>
                    <a:pt x="1391" y="3782"/>
                    <a:pt x="1391" y="3782"/>
                  </a:cubicBezTo>
                  <a:lnTo>
                    <a:pt x="9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2627;p64"/>
            <p:cNvSpPr/>
            <p:nvPr/>
          </p:nvSpPr>
          <p:spPr>
            <a:xfrm>
              <a:off x="3078400" y="1492225"/>
              <a:ext cx="147675" cy="21600"/>
            </a:xfrm>
            <a:custGeom>
              <a:avLst/>
              <a:gdLst/>
              <a:ahLst/>
              <a:cxnLst/>
              <a:rect l="l" t="t" r="r" b="b"/>
              <a:pathLst>
                <a:path w="5907" h="864" extrusionOk="0">
                  <a:moveTo>
                    <a:pt x="2955" y="0"/>
                  </a:moveTo>
                  <a:cubicBezTo>
                    <a:pt x="1847" y="0"/>
                    <a:pt x="880" y="90"/>
                    <a:pt x="375" y="221"/>
                  </a:cubicBezTo>
                  <a:lnTo>
                    <a:pt x="0" y="221"/>
                  </a:lnTo>
                  <a:lnTo>
                    <a:pt x="0" y="451"/>
                  </a:lnTo>
                  <a:lnTo>
                    <a:pt x="7" y="451"/>
                  </a:lnTo>
                  <a:cubicBezTo>
                    <a:pt x="71" y="679"/>
                    <a:pt x="1365" y="863"/>
                    <a:pt x="2955" y="863"/>
                  </a:cubicBezTo>
                  <a:cubicBezTo>
                    <a:pt x="4541" y="863"/>
                    <a:pt x="5836" y="679"/>
                    <a:pt x="5903" y="451"/>
                  </a:cubicBezTo>
                  <a:lnTo>
                    <a:pt x="5903" y="438"/>
                  </a:lnTo>
                  <a:cubicBezTo>
                    <a:pt x="5903" y="438"/>
                    <a:pt x="5906" y="435"/>
                    <a:pt x="5906" y="431"/>
                  </a:cubicBezTo>
                  <a:cubicBezTo>
                    <a:pt x="5906" y="428"/>
                    <a:pt x="5903" y="425"/>
                    <a:pt x="5903" y="425"/>
                  </a:cubicBezTo>
                  <a:lnTo>
                    <a:pt x="5903" y="221"/>
                  </a:lnTo>
                  <a:lnTo>
                    <a:pt x="5532" y="221"/>
                  </a:lnTo>
                  <a:cubicBezTo>
                    <a:pt x="5027" y="90"/>
                    <a:pt x="4063" y="0"/>
                    <a:pt x="2955" y="0"/>
                  </a:cubicBezTo>
                  <a:close/>
                </a:path>
              </a:pathLst>
            </a:custGeom>
            <a:solidFill>
              <a:srgbClr val="382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2628;p64"/>
            <p:cNvSpPr/>
            <p:nvPr/>
          </p:nvSpPr>
          <p:spPr>
            <a:xfrm>
              <a:off x="3078400" y="1492450"/>
              <a:ext cx="147675" cy="21375"/>
            </a:xfrm>
            <a:custGeom>
              <a:avLst/>
              <a:gdLst/>
              <a:ahLst/>
              <a:cxnLst/>
              <a:rect l="l" t="t" r="r" b="b"/>
              <a:pathLst>
                <a:path w="5907" h="855" extrusionOk="0">
                  <a:moveTo>
                    <a:pt x="2372" y="1"/>
                  </a:moveTo>
                  <a:cubicBezTo>
                    <a:pt x="1513" y="24"/>
                    <a:pt x="790" y="104"/>
                    <a:pt x="375" y="212"/>
                  </a:cubicBezTo>
                  <a:lnTo>
                    <a:pt x="0" y="212"/>
                  </a:lnTo>
                  <a:lnTo>
                    <a:pt x="0" y="442"/>
                  </a:lnTo>
                  <a:lnTo>
                    <a:pt x="7" y="442"/>
                  </a:lnTo>
                  <a:cubicBezTo>
                    <a:pt x="71" y="670"/>
                    <a:pt x="1365" y="854"/>
                    <a:pt x="2955" y="854"/>
                  </a:cubicBezTo>
                  <a:cubicBezTo>
                    <a:pt x="4541" y="854"/>
                    <a:pt x="5836" y="670"/>
                    <a:pt x="5903" y="442"/>
                  </a:cubicBezTo>
                  <a:lnTo>
                    <a:pt x="5903" y="429"/>
                  </a:lnTo>
                  <a:cubicBezTo>
                    <a:pt x="5903" y="429"/>
                    <a:pt x="5906" y="426"/>
                    <a:pt x="5906" y="422"/>
                  </a:cubicBezTo>
                  <a:cubicBezTo>
                    <a:pt x="5906" y="419"/>
                    <a:pt x="5903" y="416"/>
                    <a:pt x="5903" y="416"/>
                  </a:cubicBezTo>
                  <a:lnTo>
                    <a:pt x="5903" y="212"/>
                  </a:lnTo>
                  <a:lnTo>
                    <a:pt x="5532" y="212"/>
                  </a:lnTo>
                  <a:cubicBezTo>
                    <a:pt x="5154" y="115"/>
                    <a:pt x="4518" y="38"/>
                    <a:pt x="3755" y="7"/>
                  </a:cubicBezTo>
                  <a:cubicBezTo>
                    <a:pt x="3577" y="178"/>
                    <a:pt x="3336" y="285"/>
                    <a:pt x="3066" y="285"/>
                  </a:cubicBezTo>
                  <a:cubicBezTo>
                    <a:pt x="2825" y="285"/>
                    <a:pt x="2607" y="198"/>
                    <a:pt x="2437" y="58"/>
                  </a:cubicBezTo>
                  <a:cubicBezTo>
                    <a:pt x="2413" y="41"/>
                    <a:pt x="2393" y="21"/>
                    <a:pt x="2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2629;p64"/>
            <p:cNvSpPr/>
            <p:nvPr/>
          </p:nvSpPr>
          <p:spPr>
            <a:xfrm>
              <a:off x="3078475" y="1487850"/>
              <a:ext cx="147600" cy="21525"/>
            </a:xfrm>
            <a:custGeom>
              <a:avLst/>
              <a:gdLst/>
              <a:ahLst/>
              <a:cxnLst/>
              <a:rect l="l" t="t" r="r" b="b"/>
              <a:pathLst>
                <a:path w="5904" h="861" extrusionOk="0">
                  <a:moveTo>
                    <a:pt x="2952" y="1"/>
                  </a:moveTo>
                  <a:cubicBezTo>
                    <a:pt x="1322" y="1"/>
                    <a:pt x="0" y="191"/>
                    <a:pt x="0" y="432"/>
                  </a:cubicBezTo>
                  <a:cubicBezTo>
                    <a:pt x="0" y="670"/>
                    <a:pt x="1322" y="861"/>
                    <a:pt x="2952" y="861"/>
                  </a:cubicBezTo>
                  <a:cubicBezTo>
                    <a:pt x="4582" y="861"/>
                    <a:pt x="5903" y="670"/>
                    <a:pt x="5903" y="432"/>
                  </a:cubicBezTo>
                  <a:cubicBezTo>
                    <a:pt x="5903" y="191"/>
                    <a:pt x="4582" y="1"/>
                    <a:pt x="2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2630;p64"/>
            <p:cNvSpPr/>
            <p:nvPr/>
          </p:nvSpPr>
          <p:spPr>
            <a:xfrm>
              <a:off x="3130850" y="1464175"/>
              <a:ext cx="48450" cy="35425"/>
            </a:xfrm>
            <a:custGeom>
              <a:avLst/>
              <a:gdLst/>
              <a:ahLst/>
              <a:cxnLst/>
              <a:rect l="l" t="t" r="r" b="b"/>
              <a:pathLst>
                <a:path w="1938" h="1417" extrusionOk="0">
                  <a:moveTo>
                    <a:pt x="1" y="1"/>
                  </a:moveTo>
                  <a:lnTo>
                    <a:pt x="1" y="483"/>
                  </a:lnTo>
                  <a:cubicBezTo>
                    <a:pt x="1" y="764"/>
                    <a:pt x="131" y="1018"/>
                    <a:pt x="339" y="1189"/>
                  </a:cubicBezTo>
                  <a:cubicBezTo>
                    <a:pt x="509" y="1329"/>
                    <a:pt x="727" y="1416"/>
                    <a:pt x="968" y="1416"/>
                  </a:cubicBezTo>
                  <a:cubicBezTo>
                    <a:pt x="1503" y="1416"/>
                    <a:pt x="1938" y="998"/>
                    <a:pt x="1938" y="483"/>
                  </a:cubicBezTo>
                  <a:lnTo>
                    <a:pt x="1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2631;p64"/>
            <p:cNvSpPr/>
            <p:nvPr/>
          </p:nvSpPr>
          <p:spPr>
            <a:xfrm>
              <a:off x="3120475" y="1470650"/>
              <a:ext cx="19850" cy="20675"/>
            </a:xfrm>
            <a:custGeom>
              <a:avLst/>
              <a:gdLst/>
              <a:ahLst/>
              <a:cxnLst/>
              <a:rect l="l" t="t" r="r" b="b"/>
              <a:pathLst>
                <a:path w="794" h="827" extrusionOk="0">
                  <a:moveTo>
                    <a:pt x="467" y="1"/>
                  </a:moveTo>
                  <a:cubicBezTo>
                    <a:pt x="342" y="1"/>
                    <a:pt x="218" y="57"/>
                    <a:pt x="138" y="164"/>
                  </a:cubicBezTo>
                  <a:cubicBezTo>
                    <a:pt x="0" y="344"/>
                    <a:pt x="34" y="602"/>
                    <a:pt x="215" y="743"/>
                  </a:cubicBezTo>
                  <a:cubicBezTo>
                    <a:pt x="288" y="799"/>
                    <a:pt x="379" y="826"/>
                    <a:pt x="465" y="826"/>
                  </a:cubicBezTo>
                  <a:cubicBezTo>
                    <a:pt x="589" y="826"/>
                    <a:pt x="714" y="769"/>
                    <a:pt x="794" y="666"/>
                  </a:cubicBezTo>
                  <a:lnTo>
                    <a:pt x="643" y="548"/>
                  </a:lnTo>
                  <a:cubicBezTo>
                    <a:pt x="599" y="606"/>
                    <a:pt x="532" y="636"/>
                    <a:pt x="465" y="636"/>
                  </a:cubicBezTo>
                  <a:cubicBezTo>
                    <a:pt x="418" y="636"/>
                    <a:pt x="371" y="622"/>
                    <a:pt x="332" y="592"/>
                  </a:cubicBezTo>
                  <a:cubicBezTo>
                    <a:pt x="235" y="515"/>
                    <a:pt x="215" y="377"/>
                    <a:pt x="288" y="277"/>
                  </a:cubicBezTo>
                  <a:cubicBezTo>
                    <a:pt x="331" y="221"/>
                    <a:pt x="397" y="191"/>
                    <a:pt x="464" y="191"/>
                  </a:cubicBezTo>
                  <a:cubicBezTo>
                    <a:pt x="511" y="191"/>
                    <a:pt x="559" y="206"/>
                    <a:pt x="600" y="237"/>
                  </a:cubicBezTo>
                  <a:lnTo>
                    <a:pt x="717" y="87"/>
                  </a:lnTo>
                  <a:cubicBezTo>
                    <a:pt x="642" y="29"/>
                    <a:pt x="554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2632;p64"/>
            <p:cNvSpPr/>
            <p:nvPr/>
          </p:nvSpPr>
          <p:spPr>
            <a:xfrm>
              <a:off x="3130925" y="1462825"/>
              <a:ext cx="48150" cy="3225"/>
            </a:xfrm>
            <a:custGeom>
              <a:avLst/>
              <a:gdLst/>
              <a:ahLst/>
              <a:cxnLst/>
              <a:rect l="l" t="t" r="r" b="b"/>
              <a:pathLst>
                <a:path w="1926" h="129" extrusionOk="0">
                  <a:moveTo>
                    <a:pt x="1051" y="1"/>
                  </a:moveTo>
                  <a:cubicBezTo>
                    <a:pt x="1023" y="1"/>
                    <a:pt x="994" y="1"/>
                    <a:pt x="965" y="1"/>
                  </a:cubicBezTo>
                  <a:cubicBezTo>
                    <a:pt x="432" y="1"/>
                    <a:pt x="1" y="32"/>
                    <a:pt x="1" y="65"/>
                  </a:cubicBezTo>
                  <a:cubicBezTo>
                    <a:pt x="1" y="102"/>
                    <a:pt x="432" y="128"/>
                    <a:pt x="965" y="128"/>
                  </a:cubicBezTo>
                  <a:cubicBezTo>
                    <a:pt x="1496" y="128"/>
                    <a:pt x="1925" y="98"/>
                    <a:pt x="1925" y="61"/>
                  </a:cubicBezTo>
                  <a:cubicBezTo>
                    <a:pt x="1925" y="27"/>
                    <a:pt x="1542" y="1"/>
                    <a:pt x="1051" y="1"/>
                  </a:cubicBezTo>
                  <a:close/>
                </a:path>
              </a:pathLst>
            </a:custGeom>
            <a:solidFill>
              <a:srgbClr val="B5A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2633;p64"/>
            <p:cNvSpPr/>
            <p:nvPr/>
          </p:nvSpPr>
          <p:spPr>
            <a:xfrm>
              <a:off x="3130925" y="1462850"/>
              <a:ext cx="48150" cy="3200"/>
            </a:xfrm>
            <a:custGeom>
              <a:avLst/>
              <a:gdLst/>
              <a:ahLst/>
              <a:cxnLst/>
              <a:rect l="l" t="t" r="r" b="b"/>
              <a:pathLst>
                <a:path w="1926" h="128" extrusionOk="0">
                  <a:moveTo>
                    <a:pt x="965" y="0"/>
                  </a:moveTo>
                  <a:cubicBezTo>
                    <a:pt x="432" y="0"/>
                    <a:pt x="1" y="31"/>
                    <a:pt x="1" y="64"/>
                  </a:cubicBezTo>
                  <a:cubicBezTo>
                    <a:pt x="1" y="101"/>
                    <a:pt x="412" y="127"/>
                    <a:pt x="924" y="127"/>
                  </a:cubicBezTo>
                  <a:lnTo>
                    <a:pt x="965" y="127"/>
                  </a:lnTo>
                  <a:cubicBezTo>
                    <a:pt x="1496" y="127"/>
                    <a:pt x="1925" y="97"/>
                    <a:pt x="1925" y="60"/>
                  </a:cubicBezTo>
                  <a:cubicBezTo>
                    <a:pt x="1925" y="57"/>
                    <a:pt x="1925" y="57"/>
                    <a:pt x="1922" y="54"/>
                  </a:cubicBezTo>
                  <a:cubicBezTo>
                    <a:pt x="1882" y="23"/>
                    <a:pt x="1487" y="0"/>
                    <a:pt x="10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2634;p64"/>
            <p:cNvSpPr/>
            <p:nvPr/>
          </p:nvSpPr>
          <p:spPr>
            <a:xfrm>
              <a:off x="3134800" y="1464475"/>
              <a:ext cx="41250" cy="1575"/>
            </a:xfrm>
            <a:custGeom>
              <a:avLst/>
              <a:gdLst/>
              <a:ahLst/>
              <a:cxnLst/>
              <a:rect l="l" t="t" r="r" b="b"/>
              <a:pathLst>
                <a:path w="1650" h="63" extrusionOk="0">
                  <a:moveTo>
                    <a:pt x="1027" y="0"/>
                  </a:moveTo>
                  <a:cubicBezTo>
                    <a:pt x="953" y="0"/>
                    <a:pt x="879" y="1"/>
                    <a:pt x="810" y="2"/>
                  </a:cubicBezTo>
                  <a:cubicBezTo>
                    <a:pt x="525" y="2"/>
                    <a:pt x="144" y="2"/>
                    <a:pt x="0" y="36"/>
                  </a:cubicBezTo>
                  <a:cubicBezTo>
                    <a:pt x="173" y="49"/>
                    <a:pt x="525" y="62"/>
                    <a:pt x="810" y="62"/>
                  </a:cubicBezTo>
                  <a:cubicBezTo>
                    <a:pt x="1094" y="62"/>
                    <a:pt x="1475" y="46"/>
                    <a:pt x="1650" y="29"/>
                  </a:cubicBezTo>
                  <a:cubicBezTo>
                    <a:pt x="1493" y="6"/>
                    <a:pt x="1256" y="0"/>
                    <a:pt x="1027" y="0"/>
                  </a:cubicBezTo>
                  <a:close/>
                </a:path>
              </a:pathLst>
            </a:custGeom>
            <a:solidFill>
              <a:srgbClr val="382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2635;p64"/>
            <p:cNvSpPr/>
            <p:nvPr/>
          </p:nvSpPr>
          <p:spPr>
            <a:xfrm>
              <a:off x="3148275" y="1413875"/>
              <a:ext cx="24575" cy="38875"/>
            </a:xfrm>
            <a:custGeom>
              <a:avLst/>
              <a:gdLst/>
              <a:ahLst/>
              <a:cxnLst/>
              <a:rect l="l" t="t" r="r" b="b"/>
              <a:pathLst>
                <a:path w="983" h="1555" extrusionOk="0">
                  <a:moveTo>
                    <a:pt x="445" y="0"/>
                  </a:moveTo>
                  <a:cubicBezTo>
                    <a:pt x="230" y="0"/>
                    <a:pt x="15" y="170"/>
                    <a:pt x="6" y="387"/>
                  </a:cubicBezTo>
                  <a:cubicBezTo>
                    <a:pt x="0" y="571"/>
                    <a:pt x="180" y="733"/>
                    <a:pt x="355" y="733"/>
                  </a:cubicBezTo>
                  <a:cubicBezTo>
                    <a:pt x="396" y="733"/>
                    <a:pt x="436" y="724"/>
                    <a:pt x="475" y="705"/>
                  </a:cubicBezTo>
                  <a:lnTo>
                    <a:pt x="475" y="705"/>
                  </a:lnTo>
                  <a:cubicBezTo>
                    <a:pt x="521" y="755"/>
                    <a:pt x="491" y="841"/>
                    <a:pt x="434" y="889"/>
                  </a:cubicBezTo>
                  <a:cubicBezTo>
                    <a:pt x="381" y="932"/>
                    <a:pt x="307" y="949"/>
                    <a:pt x="250" y="989"/>
                  </a:cubicBezTo>
                  <a:cubicBezTo>
                    <a:pt x="130" y="1069"/>
                    <a:pt x="79" y="1236"/>
                    <a:pt x="136" y="1367"/>
                  </a:cubicBezTo>
                  <a:cubicBezTo>
                    <a:pt x="185" y="1481"/>
                    <a:pt x="308" y="1554"/>
                    <a:pt x="430" y="1554"/>
                  </a:cubicBezTo>
                  <a:cubicBezTo>
                    <a:pt x="451" y="1554"/>
                    <a:pt x="471" y="1552"/>
                    <a:pt x="491" y="1548"/>
                  </a:cubicBezTo>
                  <a:lnTo>
                    <a:pt x="485" y="1544"/>
                  </a:lnTo>
                  <a:cubicBezTo>
                    <a:pt x="480" y="1545"/>
                    <a:pt x="475" y="1545"/>
                    <a:pt x="470" y="1545"/>
                  </a:cubicBezTo>
                  <a:cubicBezTo>
                    <a:pt x="404" y="1545"/>
                    <a:pt x="355" y="1463"/>
                    <a:pt x="368" y="1394"/>
                  </a:cubicBezTo>
                  <a:cubicBezTo>
                    <a:pt x="381" y="1320"/>
                    <a:pt x="438" y="1263"/>
                    <a:pt x="491" y="1213"/>
                  </a:cubicBezTo>
                  <a:cubicBezTo>
                    <a:pt x="572" y="1139"/>
                    <a:pt x="652" y="1062"/>
                    <a:pt x="732" y="989"/>
                  </a:cubicBezTo>
                  <a:cubicBezTo>
                    <a:pt x="836" y="889"/>
                    <a:pt x="947" y="778"/>
                    <a:pt x="973" y="637"/>
                  </a:cubicBezTo>
                  <a:cubicBezTo>
                    <a:pt x="983" y="567"/>
                    <a:pt x="973" y="500"/>
                    <a:pt x="956" y="433"/>
                  </a:cubicBezTo>
                  <a:cubicBezTo>
                    <a:pt x="893" y="216"/>
                    <a:pt x="706" y="25"/>
                    <a:pt x="481" y="2"/>
                  </a:cubicBezTo>
                  <a:cubicBezTo>
                    <a:pt x="469" y="1"/>
                    <a:pt x="457" y="0"/>
                    <a:pt x="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Callout 3"/>
          <p:cNvSpPr/>
          <p:nvPr/>
        </p:nvSpPr>
        <p:spPr>
          <a:xfrm>
            <a:off x="2833825" y="847886"/>
            <a:ext cx="2840612" cy="2015085"/>
          </a:xfrm>
          <a:prstGeom prst="wedgeEllipseCallout">
            <a:avLst>
              <a:gd name="adj1" fmla="val -40010"/>
              <a:gd name="adj2" fmla="val 43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Tahapan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penulisan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naskah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film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sama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dengan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audio-visual yang lain,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beda-nya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adalah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durasi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dan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rinci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script/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naskah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sesuai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kebutuhan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86" name="slide4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3670" y="3869037"/>
            <a:ext cx="448817" cy="44881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3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82" fill="hold"/>
                                        <p:tgtEl>
                                          <p:spTgt spid="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Tahapan Penulisan Naskah Iklan Video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2267744" y="3579862"/>
            <a:ext cx="4536504" cy="86409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244;p63"/>
          <p:cNvSpPr txBox="1">
            <a:spLocks/>
          </p:cNvSpPr>
          <p:nvPr/>
        </p:nvSpPr>
        <p:spPr>
          <a:xfrm>
            <a:off x="2699792" y="1059582"/>
            <a:ext cx="194421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ota"/>
              <a:buNone/>
              <a:defRPr sz="2400" b="1" i="0" u="none" strike="noStrike" cap="none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1800" dirty="0" err="1"/>
              <a:t>Sama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naskah</a:t>
            </a:r>
            <a:r>
              <a:rPr lang="en-US" sz="1800" dirty="0"/>
              <a:t> film, </a:t>
            </a:r>
            <a:r>
              <a:rPr lang="en-US" sz="1800" dirty="0" err="1"/>
              <a:t>beda-nya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di </a:t>
            </a:r>
            <a:r>
              <a:rPr lang="en-US" sz="1800" u="sng" dirty="0" err="1"/>
              <a:t>durasi</a:t>
            </a:r>
            <a:endParaRPr lang="en-US" sz="1800" u="sng" dirty="0"/>
          </a:p>
          <a:p>
            <a:pPr marL="342900" indent="-342900" algn="l">
              <a:buFont typeface="Arial" pitchFamily="34" charset="0"/>
              <a:buChar char="•"/>
            </a:pPr>
            <a:endParaRPr lang="en-US" sz="1800" u="sng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800" dirty="0" err="1"/>
              <a:t>Durasi</a:t>
            </a:r>
            <a:r>
              <a:rPr lang="en-US" sz="1800" dirty="0"/>
              <a:t> </a:t>
            </a:r>
            <a:r>
              <a:rPr lang="en-US" sz="1800" dirty="0" err="1"/>
              <a:t>iklan</a:t>
            </a:r>
            <a:r>
              <a:rPr lang="en-US" sz="1800" dirty="0"/>
              <a:t> video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singkat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tokoh</a:t>
            </a:r>
            <a:r>
              <a:rPr lang="en-US" sz="1800" dirty="0"/>
              <a:t>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sedikit</a:t>
            </a:r>
            <a:endParaRPr lang="en-US" sz="1800" dirty="0"/>
          </a:p>
        </p:txBody>
      </p:sp>
      <p:grpSp>
        <p:nvGrpSpPr>
          <p:cNvPr id="5" name="Google Shape;2491;p64"/>
          <p:cNvGrpSpPr/>
          <p:nvPr/>
        </p:nvGrpSpPr>
        <p:grpSpPr>
          <a:xfrm>
            <a:off x="506839" y="1631052"/>
            <a:ext cx="1950935" cy="1630354"/>
            <a:chOff x="5687650" y="1552493"/>
            <a:chExt cx="1563658" cy="1469212"/>
          </a:xfrm>
        </p:grpSpPr>
        <p:sp>
          <p:nvSpPr>
            <p:cNvPr id="6" name="Google Shape;2492;p64"/>
            <p:cNvSpPr/>
            <p:nvPr/>
          </p:nvSpPr>
          <p:spPr>
            <a:xfrm>
              <a:off x="6287850" y="1552493"/>
              <a:ext cx="402415" cy="512750"/>
            </a:xfrm>
            <a:custGeom>
              <a:avLst/>
              <a:gdLst/>
              <a:ahLst/>
              <a:cxnLst/>
              <a:rect l="l" t="t" r="r" b="b"/>
              <a:pathLst>
                <a:path w="9946" h="12673" extrusionOk="0">
                  <a:moveTo>
                    <a:pt x="4228" y="0"/>
                  </a:moveTo>
                  <a:cubicBezTo>
                    <a:pt x="3374" y="0"/>
                    <a:pt x="2213" y="116"/>
                    <a:pt x="1145" y="1119"/>
                  </a:cubicBezTo>
                  <a:cubicBezTo>
                    <a:pt x="178" y="2029"/>
                    <a:pt x="1" y="3679"/>
                    <a:pt x="462" y="4927"/>
                  </a:cubicBezTo>
                  <a:cubicBezTo>
                    <a:pt x="793" y="5827"/>
                    <a:pt x="1480" y="6634"/>
                    <a:pt x="1476" y="7594"/>
                  </a:cubicBezTo>
                  <a:cubicBezTo>
                    <a:pt x="1473" y="8253"/>
                    <a:pt x="1108" y="8899"/>
                    <a:pt x="546" y="9244"/>
                  </a:cubicBezTo>
                  <a:cubicBezTo>
                    <a:pt x="849" y="9396"/>
                    <a:pt x="1188" y="9475"/>
                    <a:pt x="1528" y="9475"/>
                  </a:cubicBezTo>
                  <a:cubicBezTo>
                    <a:pt x="1720" y="9475"/>
                    <a:pt x="1912" y="9449"/>
                    <a:pt x="2098" y="9397"/>
                  </a:cubicBezTo>
                  <a:cubicBezTo>
                    <a:pt x="2477" y="10599"/>
                    <a:pt x="3360" y="11633"/>
                    <a:pt x="4488" y="12192"/>
                  </a:cubicBezTo>
                  <a:cubicBezTo>
                    <a:pt x="5134" y="12510"/>
                    <a:pt x="5855" y="12672"/>
                    <a:pt x="6575" y="12672"/>
                  </a:cubicBezTo>
                  <a:cubicBezTo>
                    <a:pt x="7113" y="12672"/>
                    <a:pt x="7649" y="12582"/>
                    <a:pt x="8155" y="12399"/>
                  </a:cubicBezTo>
                  <a:cubicBezTo>
                    <a:pt x="7868" y="12296"/>
                    <a:pt x="7808" y="11887"/>
                    <a:pt x="7945" y="11613"/>
                  </a:cubicBezTo>
                  <a:cubicBezTo>
                    <a:pt x="8086" y="11342"/>
                    <a:pt x="8350" y="11158"/>
                    <a:pt x="8577" y="10954"/>
                  </a:cubicBezTo>
                  <a:cubicBezTo>
                    <a:pt x="9815" y="9846"/>
                    <a:pt x="9945" y="7721"/>
                    <a:pt x="8855" y="6470"/>
                  </a:cubicBezTo>
                  <a:lnTo>
                    <a:pt x="8855" y="6470"/>
                  </a:lnTo>
                  <a:cubicBezTo>
                    <a:pt x="8909" y="6487"/>
                    <a:pt x="8965" y="6495"/>
                    <a:pt x="9020" y="6495"/>
                  </a:cubicBezTo>
                  <a:cubicBezTo>
                    <a:pt x="9339" y="6495"/>
                    <a:pt x="9657" y="6229"/>
                    <a:pt x="9672" y="5904"/>
                  </a:cubicBezTo>
                  <a:cubicBezTo>
                    <a:pt x="8962" y="5582"/>
                    <a:pt x="8577" y="4807"/>
                    <a:pt x="8393" y="4053"/>
                  </a:cubicBezTo>
                  <a:cubicBezTo>
                    <a:pt x="8206" y="3298"/>
                    <a:pt x="8162" y="2504"/>
                    <a:pt x="7868" y="1785"/>
                  </a:cubicBezTo>
                  <a:cubicBezTo>
                    <a:pt x="7657" y="1270"/>
                    <a:pt x="7152" y="847"/>
                    <a:pt x="6619" y="847"/>
                  </a:cubicBezTo>
                  <a:cubicBezTo>
                    <a:pt x="6524" y="847"/>
                    <a:pt x="6429" y="860"/>
                    <a:pt x="6335" y="888"/>
                  </a:cubicBezTo>
                  <a:cubicBezTo>
                    <a:pt x="5977" y="235"/>
                    <a:pt x="4933" y="8"/>
                    <a:pt x="4347" y="1"/>
                  </a:cubicBezTo>
                  <a:cubicBezTo>
                    <a:pt x="4308" y="0"/>
                    <a:pt x="4268" y="0"/>
                    <a:pt x="4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93;p64"/>
            <p:cNvSpPr/>
            <p:nvPr/>
          </p:nvSpPr>
          <p:spPr>
            <a:xfrm>
              <a:off x="6201749" y="1604040"/>
              <a:ext cx="457117" cy="381659"/>
            </a:xfrm>
            <a:custGeom>
              <a:avLst/>
              <a:gdLst/>
              <a:ahLst/>
              <a:cxnLst/>
              <a:rect l="l" t="t" r="r" b="b"/>
              <a:pathLst>
                <a:path w="11298" h="9433" extrusionOk="0">
                  <a:moveTo>
                    <a:pt x="5776" y="0"/>
                  </a:moveTo>
                  <a:cubicBezTo>
                    <a:pt x="5375" y="0"/>
                    <a:pt x="4882" y="188"/>
                    <a:pt x="4130" y="658"/>
                  </a:cubicBezTo>
                  <a:cubicBezTo>
                    <a:pt x="4120" y="691"/>
                    <a:pt x="3818" y="2285"/>
                    <a:pt x="3648" y="3028"/>
                  </a:cubicBezTo>
                  <a:cubicBezTo>
                    <a:pt x="3480" y="3770"/>
                    <a:pt x="3541" y="4623"/>
                    <a:pt x="4340" y="4965"/>
                  </a:cubicBezTo>
                  <a:lnTo>
                    <a:pt x="4271" y="5831"/>
                  </a:lnTo>
                  <a:cubicBezTo>
                    <a:pt x="4257" y="5895"/>
                    <a:pt x="4246" y="5959"/>
                    <a:pt x="4243" y="6026"/>
                  </a:cubicBezTo>
                  <a:cubicBezTo>
                    <a:pt x="4243" y="6035"/>
                    <a:pt x="4243" y="6049"/>
                    <a:pt x="4240" y="6059"/>
                  </a:cubicBezTo>
                  <a:cubicBezTo>
                    <a:pt x="3092" y="6233"/>
                    <a:pt x="2410" y="6454"/>
                    <a:pt x="1741" y="7284"/>
                  </a:cubicBezTo>
                  <a:cubicBezTo>
                    <a:pt x="1379" y="7732"/>
                    <a:pt x="783" y="8582"/>
                    <a:pt x="0" y="9432"/>
                  </a:cubicBezTo>
                  <a:lnTo>
                    <a:pt x="11298" y="7581"/>
                  </a:lnTo>
                  <a:cubicBezTo>
                    <a:pt x="10016" y="6410"/>
                    <a:pt x="9500" y="6039"/>
                    <a:pt x="7419" y="5972"/>
                  </a:cubicBezTo>
                  <a:cubicBezTo>
                    <a:pt x="7419" y="5972"/>
                    <a:pt x="7403" y="6002"/>
                    <a:pt x="7372" y="6049"/>
                  </a:cubicBezTo>
                  <a:lnTo>
                    <a:pt x="7533" y="4035"/>
                  </a:lnTo>
                  <a:cubicBezTo>
                    <a:pt x="7619" y="4075"/>
                    <a:pt x="7717" y="4098"/>
                    <a:pt x="7820" y="4098"/>
                  </a:cubicBezTo>
                  <a:cubicBezTo>
                    <a:pt x="8199" y="4098"/>
                    <a:pt x="8503" y="3790"/>
                    <a:pt x="8503" y="3412"/>
                  </a:cubicBezTo>
                  <a:cubicBezTo>
                    <a:pt x="8503" y="3034"/>
                    <a:pt x="8195" y="2730"/>
                    <a:pt x="7817" y="2730"/>
                  </a:cubicBezTo>
                  <a:cubicBezTo>
                    <a:pt x="7770" y="2730"/>
                    <a:pt x="7730" y="2736"/>
                    <a:pt x="7687" y="2746"/>
                  </a:cubicBezTo>
                  <a:cubicBezTo>
                    <a:pt x="7262" y="2820"/>
                    <a:pt x="7255" y="2847"/>
                    <a:pt x="7208" y="2907"/>
                  </a:cubicBezTo>
                  <a:cubicBezTo>
                    <a:pt x="7208" y="2907"/>
                    <a:pt x="7208" y="2907"/>
                    <a:pt x="7208" y="2907"/>
                  </a:cubicBezTo>
                  <a:cubicBezTo>
                    <a:pt x="7195" y="2907"/>
                    <a:pt x="7600" y="1450"/>
                    <a:pt x="7636" y="1029"/>
                  </a:cubicBezTo>
                  <a:cubicBezTo>
                    <a:pt x="6810" y="465"/>
                    <a:pt x="6407" y="0"/>
                    <a:pt x="577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4;p64"/>
            <p:cNvSpPr/>
            <p:nvPr/>
          </p:nvSpPr>
          <p:spPr>
            <a:xfrm>
              <a:off x="6505166" y="1731897"/>
              <a:ext cx="24114" cy="17681"/>
            </a:xfrm>
            <a:custGeom>
              <a:avLst/>
              <a:gdLst/>
              <a:ahLst/>
              <a:cxnLst/>
              <a:rect l="l" t="t" r="r" b="b"/>
              <a:pathLst>
                <a:path w="596" h="437" extrusionOk="0">
                  <a:moveTo>
                    <a:pt x="392" y="1"/>
                  </a:moveTo>
                  <a:cubicBezTo>
                    <a:pt x="317" y="1"/>
                    <a:pt x="244" y="22"/>
                    <a:pt x="188" y="68"/>
                  </a:cubicBezTo>
                  <a:cubicBezTo>
                    <a:pt x="57" y="178"/>
                    <a:pt x="0" y="296"/>
                    <a:pt x="14" y="436"/>
                  </a:cubicBezTo>
                  <a:cubicBezTo>
                    <a:pt x="14" y="436"/>
                    <a:pt x="91" y="192"/>
                    <a:pt x="191" y="152"/>
                  </a:cubicBezTo>
                  <a:lnTo>
                    <a:pt x="462" y="349"/>
                  </a:lnTo>
                  <a:cubicBezTo>
                    <a:pt x="409" y="249"/>
                    <a:pt x="321" y="165"/>
                    <a:pt x="218" y="115"/>
                  </a:cubicBezTo>
                  <a:cubicBezTo>
                    <a:pt x="218" y="115"/>
                    <a:pt x="241" y="81"/>
                    <a:pt x="328" y="64"/>
                  </a:cubicBezTo>
                  <a:cubicBezTo>
                    <a:pt x="375" y="55"/>
                    <a:pt x="452" y="53"/>
                    <a:pt x="512" y="53"/>
                  </a:cubicBezTo>
                  <a:cubicBezTo>
                    <a:pt x="560" y="53"/>
                    <a:pt x="596" y="55"/>
                    <a:pt x="596" y="55"/>
                  </a:cubicBezTo>
                  <a:cubicBezTo>
                    <a:pt x="535" y="20"/>
                    <a:pt x="463" y="1"/>
                    <a:pt x="392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95;p64"/>
            <p:cNvSpPr/>
            <p:nvPr/>
          </p:nvSpPr>
          <p:spPr>
            <a:xfrm>
              <a:off x="6371402" y="1656882"/>
              <a:ext cx="31640" cy="13878"/>
            </a:xfrm>
            <a:custGeom>
              <a:avLst/>
              <a:gdLst/>
              <a:ahLst/>
              <a:cxnLst/>
              <a:rect l="l" t="t" r="r" b="b"/>
              <a:pathLst>
                <a:path w="782" h="343" extrusionOk="0">
                  <a:moveTo>
                    <a:pt x="530" y="0"/>
                  </a:moveTo>
                  <a:cubicBezTo>
                    <a:pt x="506" y="0"/>
                    <a:pt x="483" y="2"/>
                    <a:pt x="462" y="5"/>
                  </a:cubicBezTo>
                  <a:cubicBezTo>
                    <a:pt x="288" y="28"/>
                    <a:pt x="0" y="155"/>
                    <a:pt x="70" y="289"/>
                  </a:cubicBezTo>
                  <a:cubicBezTo>
                    <a:pt x="90" y="326"/>
                    <a:pt x="144" y="343"/>
                    <a:pt x="204" y="343"/>
                  </a:cubicBezTo>
                  <a:cubicBezTo>
                    <a:pt x="291" y="343"/>
                    <a:pt x="368" y="289"/>
                    <a:pt x="442" y="262"/>
                  </a:cubicBezTo>
                  <a:cubicBezTo>
                    <a:pt x="509" y="237"/>
                    <a:pt x="578" y="226"/>
                    <a:pt x="638" y="196"/>
                  </a:cubicBezTo>
                  <a:lnTo>
                    <a:pt x="638" y="196"/>
                  </a:lnTo>
                  <a:cubicBezTo>
                    <a:pt x="713" y="168"/>
                    <a:pt x="781" y="132"/>
                    <a:pt x="747" y="71"/>
                  </a:cubicBezTo>
                  <a:cubicBezTo>
                    <a:pt x="717" y="21"/>
                    <a:pt x="618" y="0"/>
                    <a:pt x="530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96;p64"/>
            <p:cNvSpPr/>
            <p:nvPr/>
          </p:nvSpPr>
          <p:spPr>
            <a:xfrm>
              <a:off x="6438284" y="1661980"/>
              <a:ext cx="31437" cy="15618"/>
            </a:xfrm>
            <a:custGeom>
              <a:avLst/>
              <a:gdLst/>
              <a:ahLst/>
              <a:cxnLst/>
              <a:rect l="l" t="t" r="r" b="b"/>
              <a:pathLst>
                <a:path w="777" h="386" extrusionOk="0">
                  <a:moveTo>
                    <a:pt x="209" y="0"/>
                  </a:moveTo>
                  <a:cubicBezTo>
                    <a:pt x="139" y="0"/>
                    <a:pt x="71" y="14"/>
                    <a:pt x="44" y="50"/>
                  </a:cubicBezTo>
                  <a:cubicBezTo>
                    <a:pt x="0" y="109"/>
                    <a:pt x="76" y="156"/>
                    <a:pt x="154" y="195"/>
                  </a:cubicBezTo>
                  <a:lnTo>
                    <a:pt x="154" y="195"/>
                  </a:lnTo>
                  <a:cubicBezTo>
                    <a:pt x="211" y="227"/>
                    <a:pt x="274" y="247"/>
                    <a:pt x="335" y="280"/>
                  </a:cubicBezTo>
                  <a:cubicBezTo>
                    <a:pt x="425" y="323"/>
                    <a:pt x="482" y="374"/>
                    <a:pt x="593" y="384"/>
                  </a:cubicBezTo>
                  <a:cubicBezTo>
                    <a:pt x="599" y="385"/>
                    <a:pt x="604" y="385"/>
                    <a:pt x="610" y="385"/>
                  </a:cubicBezTo>
                  <a:cubicBezTo>
                    <a:pt x="646" y="385"/>
                    <a:pt x="682" y="367"/>
                    <a:pt x="693" y="347"/>
                  </a:cubicBezTo>
                  <a:cubicBezTo>
                    <a:pt x="777" y="217"/>
                    <a:pt x="502" y="59"/>
                    <a:pt x="325" y="13"/>
                  </a:cubicBezTo>
                  <a:cubicBezTo>
                    <a:pt x="291" y="5"/>
                    <a:pt x="250" y="0"/>
                    <a:pt x="209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97;p64"/>
            <p:cNvSpPr/>
            <p:nvPr/>
          </p:nvSpPr>
          <p:spPr>
            <a:xfrm>
              <a:off x="6395921" y="1683870"/>
              <a:ext cx="23710" cy="52032"/>
            </a:xfrm>
            <a:custGeom>
              <a:avLst/>
              <a:gdLst/>
              <a:ahLst/>
              <a:cxnLst/>
              <a:rect l="l" t="t" r="r" b="b"/>
              <a:pathLst>
                <a:path w="586" h="1286" extrusionOk="0">
                  <a:moveTo>
                    <a:pt x="321" y="0"/>
                  </a:moveTo>
                  <a:lnTo>
                    <a:pt x="0" y="1245"/>
                  </a:lnTo>
                  <a:lnTo>
                    <a:pt x="585" y="1285"/>
                  </a:lnTo>
                  <a:lnTo>
                    <a:pt x="549" y="17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98;p64"/>
            <p:cNvSpPr/>
            <p:nvPr/>
          </p:nvSpPr>
          <p:spPr>
            <a:xfrm>
              <a:off x="6444515" y="1718788"/>
              <a:ext cx="44425" cy="42847"/>
            </a:xfrm>
            <a:custGeom>
              <a:avLst/>
              <a:gdLst/>
              <a:ahLst/>
              <a:cxnLst/>
              <a:rect l="l" t="t" r="r" b="b"/>
              <a:pathLst>
                <a:path w="1098" h="1059" extrusionOk="0">
                  <a:moveTo>
                    <a:pt x="549" y="0"/>
                  </a:moveTo>
                  <a:cubicBezTo>
                    <a:pt x="271" y="0"/>
                    <a:pt x="41" y="215"/>
                    <a:pt x="21" y="493"/>
                  </a:cubicBezTo>
                  <a:cubicBezTo>
                    <a:pt x="0" y="783"/>
                    <a:pt x="218" y="1038"/>
                    <a:pt x="509" y="1058"/>
                  </a:cubicBezTo>
                  <a:lnTo>
                    <a:pt x="549" y="1058"/>
                  </a:lnTo>
                  <a:cubicBezTo>
                    <a:pt x="824" y="1058"/>
                    <a:pt x="1054" y="847"/>
                    <a:pt x="1074" y="569"/>
                  </a:cubicBezTo>
                  <a:cubicBezTo>
                    <a:pt x="1097" y="278"/>
                    <a:pt x="877" y="24"/>
                    <a:pt x="586" y="4"/>
                  </a:cubicBezTo>
                  <a:cubicBezTo>
                    <a:pt x="572" y="0"/>
                    <a:pt x="559" y="0"/>
                    <a:pt x="549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99;p64"/>
            <p:cNvSpPr/>
            <p:nvPr/>
          </p:nvSpPr>
          <p:spPr>
            <a:xfrm>
              <a:off x="6348218" y="1703332"/>
              <a:ext cx="32530" cy="42847"/>
            </a:xfrm>
            <a:custGeom>
              <a:avLst/>
              <a:gdLst/>
              <a:ahLst/>
              <a:cxnLst/>
              <a:rect l="l" t="t" r="r" b="b"/>
              <a:pathLst>
                <a:path w="804" h="1059" extrusionOk="0">
                  <a:moveTo>
                    <a:pt x="259" y="1"/>
                  </a:moveTo>
                  <a:cubicBezTo>
                    <a:pt x="235" y="1"/>
                    <a:pt x="212" y="1"/>
                    <a:pt x="192" y="4"/>
                  </a:cubicBezTo>
                  <a:cubicBezTo>
                    <a:pt x="149" y="219"/>
                    <a:pt x="104" y="419"/>
                    <a:pt x="68" y="580"/>
                  </a:cubicBezTo>
                  <a:cubicBezTo>
                    <a:pt x="38" y="714"/>
                    <a:pt x="15" y="851"/>
                    <a:pt x="1" y="988"/>
                  </a:cubicBezTo>
                  <a:cubicBezTo>
                    <a:pt x="68" y="1025"/>
                    <a:pt x="138" y="1048"/>
                    <a:pt x="218" y="1055"/>
                  </a:cubicBezTo>
                  <a:cubicBezTo>
                    <a:pt x="232" y="1055"/>
                    <a:pt x="245" y="1059"/>
                    <a:pt x="259" y="1059"/>
                  </a:cubicBezTo>
                  <a:cubicBezTo>
                    <a:pt x="533" y="1059"/>
                    <a:pt x="764" y="844"/>
                    <a:pt x="784" y="566"/>
                  </a:cubicBezTo>
                  <a:cubicBezTo>
                    <a:pt x="804" y="276"/>
                    <a:pt x="586" y="21"/>
                    <a:pt x="296" y="1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00;p64"/>
            <p:cNvSpPr/>
            <p:nvPr/>
          </p:nvSpPr>
          <p:spPr>
            <a:xfrm>
              <a:off x="6375610" y="1692650"/>
              <a:ext cx="6797" cy="13878"/>
            </a:xfrm>
            <a:custGeom>
              <a:avLst/>
              <a:gdLst/>
              <a:ahLst/>
              <a:cxnLst/>
              <a:rect l="l" t="t" r="r" b="b"/>
              <a:pathLst>
                <a:path w="168" h="343" extrusionOk="0">
                  <a:moveTo>
                    <a:pt x="95" y="1"/>
                  </a:moveTo>
                  <a:cubicBezTo>
                    <a:pt x="55" y="1"/>
                    <a:pt x="17" y="73"/>
                    <a:pt x="10" y="165"/>
                  </a:cubicBezTo>
                  <a:cubicBezTo>
                    <a:pt x="0" y="258"/>
                    <a:pt x="30" y="339"/>
                    <a:pt x="70" y="342"/>
                  </a:cubicBezTo>
                  <a:cubicBezTo>
                    <a:pt x="71" y="342"/>
                    <a:pt x="72" y="342"/>
                    <a:pt x="73" y="342"/>
                  </a:cubicBezTo>
                  <a:cubicBezTo>
                    <a:pt x="116" y="342"/>
                    <a:pt x="154" y="269"/>
                    <a:pt x="161" y="178"/>
                  </a:cubicBezTo>
                  <a:cubicBezTo>
                    <a:pt x="167" y="81"/>
                    <a:pt x="141" y="4"/>
                    <a:pt x="97" y="1"/>
                  </a:cubicBezTo>
                  <a:cubicBezTo>
                    <a:pt x="96" y="1"/>
                    <a:pt x="96" y="1"/>
                    <a:pt x="95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01;p64"/>
            <p:cNvSpPr/>
            <p:nvPr/>
          </p:nvSpPr>
          <p:spPr>
            <a:xfrm>
              <a:off x="6444232" y="1698072"/>
              <a:ext cx="6838" cy="13878"/>
            </a:xfrm>
            <a:custGeom>
              <a:avLst/>
              <a:gdLst/>
              <a:ahLst/>
              <a:cxnLst/>
              <a:rect l="l" t="t" r="r" b="b"/>
              <a:pathLst>
                <a:path w="169" h="343" extrusionOk="0">
                  <a:moveTo>
                    <a:pt x="94" y="1"/>
                  </a:moveTo>
                  <a:cubicBezTo>
                    <a:pt x="52" y="1"/>
                    <a:pt x="14" y="73"/>
                    <a:pt x="7" y="165"/>
                  </a:cubicBezTo>
                  <a:cubicBezTo>
                    <a:pt x="0" y="262"/>
                    <a:pt x="28" y="338"/>
                    <a:pt x="68" y="342"/>
                  </a:cubicBezTo>
                  <a:cubicBezTo>
                    <a:pt x="69" y="342"/>
                    <a:pt x="69" y="342"/>
                    <a:pt x="70" y="342"/>
                  </a:cubicBezTo>
                  <a:cubicBezTo>
                    <a:pt x="113" y="342"/>
                    <a:pt x="151" y="269"/>
                    <a:pt x="158" y="178"/>
                  </a:cubicBezTo>
                  <a:cubicBezTo>
                    <a:pt x="168" y="84"/>
                    <a:pt x="138" y="4"/>
                    <a:pt x="97" y="1"/>
                  </a:cubicBezTo>
                  <a:cubicBezTo>
                    <a:pt x="96" y="1"/>
                    <a:pt x="95" y="1"/>
                    <a:pt x="94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02;p64"/>
            <p:cNvSpPr/>
            <p:nvPr/>
          </p:nvSpPr>
          <p:spPr>
            <a:xfrm>
              <a:off x="6375974" y="1805172"/>
              <a:ext cx="40136" cy="36576"/>
            </a:xfrm>
            <a:custGeom>
              <a:avLst/>
              <a:gdLst/>
              <a:ahLst/>
              <a:cxnLst/>
              <a:rect l="l" t="t" r="r" b="b"/>
              <a:pathLst>
                <a:path w="992" h="904" extrusionOk="0">
                  <a:moveTo>
                    <a:pt x="78" y="0"/>
                  </a:moveTo>
                  <a:lnTo>
                    <a:pt x="1" y="904"/>
                  </a:lnTo>
                  <a:lnTo>
                    <a:pt x="992" y="174"/>
                  </a:lnTo>
                  <a:cubicBezTo>
                    <a:pt x="459" y="171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03;p64"/>
            <p:cNvSpPr/>
            <p:nvPr/>
          </p:nvSpPr>
          <p:spPr>
            <a:xfrm>
              <a:off x="6360275" y="1596595"/>
              <a:ext cx="184336" cy="134813"/>
            </a:xfrm>
            <a:custGeom>
              <a:avLst/>
              <a:gdLst/>
              <a:ahLst/>
              <a:cxnLst/>
              <a:rect l="l" t="t" r="r" b="b"/>
              <a:pathLst>
                <a:path w="4556" h="3332" extrusionOk="0">
                  <a:moveTo>
                    <a:pt x="1394" y="1"/>
                  </a:moveTo>
                  <a:cubicBezTo>
                    <a:pt x="1070" y="1"/>
                    <a:pt x="753" y="57"/>
                    <a:pt x="496" y="246"/>
                  </a:cubicBezTo>
                  <a:cubicBezTo>
                    <a:pt x="158" y="497"/>
                    <a:pt x="1" y="963"/>
                    <a:pt x="118" y="1364"/>
                  </a:cubicBezTo>
                  <a:cubicBezTo>
                    <a:pt x="252" y="985"/>
                    <a:pt x="653" y="735"/>
                    <a:pt x="1051" y="735"/>
                  </a:cubicBezTo>
                  <a:cubicBezTo>
                    <a:pt x="1172" y="735"/>
                    <a:pt x="1293" y="758"/>
                    <a:pt x="1406" y="809"/>
                  </a:cubicBezTo>
                  <a:cubicBezTo>
                    <a:pt x="1533" y="862"/>
                    <a:pt x="1647" y="946"/>
                    <a:pt x="1774" y="1006"/>
                  </a:cubicBezTo>
                  <a:cubicBezTo>
                    <a:pt x="1916" y="1073"/>
                    <a:pt x="2074" y="1107"/>
                    <a:pt x="2232" y="1107"/>
                  </a:cubicBezTo>
                  <a:cubicBezTo>
                    <a:pt x="2352" y="1107"/>
                    <a:pt x="2473" y="1087"/>
                    <a:pt x="2588" y="1046"/>
                  </a:cubicBezTo>
                  <a:lnTo>
                    <a:pt x="2588" y="1046"/>
                  </a:lnTo>
                  <a:cubicBezTo>
                    <a:pt x="2509" y="1210"/>
                    <a:pt x="2359" y="1315"/>
                    <a:pt x="2227" y="1315"/>
                  </a:cubicBezTo>
                  <a:cubicBezTo>
                    <a:pt x="2219" y="1315"/>
                    <a:pt x="2211" y="1315"/>
                    <a:pt x="2203" y="1314"/>
                  </a:cubicBezTo>
                  <a:lnTo>
                    <a:pt x="2203" y="1314"/>
                  </a:lnTo>
                  <a:cubicBezTo>
                    <a:pt x="2383" y="1496"/>
                    <a:pt x="2639" y="1590"/>
                    <a:pt x="2894" y="1590"/>
                  </a:cubicBezTo>
                  <a:cubicBezTo>
                    <a:pt x="3080" y="1590"/>
                    <a:pt x="3265" y="1540"/>
                    <a:pt x="3420" y="1437"/>
                  </a:cubicBezTo>
                  <a:lnTo>
                    <a:pt x="3420" y="1437"/>
                  </a:lnTo>
                  <a:cubicBezTo>
                    <a:pt x="3204" y="1666"/>
                    <a:pt x="3320" y="2033"/>
                    <a:pt x="3290" y="2348"/>
                  </a:cubicBezTo>
                  <a:cubicBezTo>
                    <a:pt x="3257" y="2713"/>
                    <a:pt x="2972" y="3040"/>
                    <a:pt x="2617" y="3131"/>
                  </a:cubicBezTo>
                  <a:cubicBezTo>
                    <a:pt x="2660" y="3261"/>
                    <a:pt x="2806" y="3332"/>
                    <a:pt x="2945" y="3332"/>
                  </a:cubicBezTo>
                  <a:cubicBezTo>
                    <a:pt x="2970" y="3332"/>
                    <a:pt x="2995" y="3329"/>
                    <a:pt x="3019" y="3325"/>
                  </a:cubicBezTo>
                  <a:cubicBezTo>
                    <a:pt x="3179" y="3292"/>
                    <a:pt x="3314" y="3187"/>
                    <a:pt x="3440" y="3084"/>
                  </a:cubicBezTo>
                  <a:cubicBezTo>
                    <a:pt x="3766" y="2977"/>
                    <a:pt x="3922" y="3011"/>
                    <a:pt x="4113" y="2730"/>
                  </a:cubicBezTo>
                  <a:cubicBezTo>
                    <a:pt x="4220" y="2565"/>
                    <a:pt x="4324" y="2395"/>
                    <a:pt x="4378" y="2208"/>
                  </a:cubicBezTo>
                  <a:cubicBezTo>
                    <a:pt x="4555" y="1612"/>
                    <a:pt x="4207" y="952"/>
                    <a:pt x="3698" y="594"/>
                  </a:cubicBezTo>
                  <a:cubicBezTo>
                    <a:pt x="3187" y="236"/>
                    <a:pt x="2551" y="116"/>
                    <a:pt x="1931" y="39"/>
                  </a:cubicBezTo>
                  <a:cubicBezTo>
                    <a:pt x="1756" y="18"/>
                    <a:pt x="1574" y="1"/>
                    <a:pt x="1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04;p64"/>
            <p:cNvSpPr/>
            <p:nvPr/>
          </p:nvSpPr>
          <p:spPr>
            <a:xfrm>
              <a:off x="6368529" y="1688482"/>
              <a:ext cx="11167" cy="9225"/>
            </a:xfrm>
            <a:custGeom>
              <a:avLst/>
              <a:gdLst/>
              <a:ahLst/>
              <a:cxnLst/>
              <a:rect l="l" t="t" r="r" b="b"/>
              <a:pathLst>
                <a:path w="276" h="228" extrusionOk="0">
                  <a:moveTo>
                    <a:pt x="1" y="0"/>
                  </a:moveTo>
                  <a:lnTo>
                    <a:pt x="209" y="227"/>
                  </a:lnTo>
                  <a:lnTo>
                    <a:pt x="275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5;p64"/>
            <p:cNvSpPr/>
            <p:nvPr/>
          </p:nvSpPr>
          <p:spPr>
            <a:xfrm>
              <a:off x="6448845" y="1696858"/>
              <a:ext cx="11814" cy="7081"/>
            </a:xfrm>
            <a:custGeom>
              <a:avLst/>
              <a:gdLst/>
              <a:ahLst/>
              <a:cxnLst/>
              <a:rect l="l" t="t" r="r" b="b"/>
              <a:pathLst>
                <a:path w="292" h="175" extrusionOk="0">
                  <a:moveTo>
                    <a:pt x="292" y="0"/>
                  </a:moveTo>
                  <a:lnTo>
                    <a:pt x="0" y="40"/>
                  </a:lnTo>
                  <a:lnTo>
                    <a:pt x="37" y="17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06;p64"/>
            <p:cNvSpPr/>
            <p:nvPr/>
          </p:nvSpPr>
          <p:spPr>
            <a:xfrm>
              <a:off x="6502172" y="1757914"/>
              <a:ext cx="22010" cy="21403"/>
            </a:xfrm>
            <a:custGeom>
              <a:avLst/>
              <a:gdLst/>
              <a:ahLst/>
              <a:cxnLst/>
              <a:rect l="l" t="t" r="r" b="b"/>
              <a:pathLst>
                <a:path w="544" h="529" extrusionOk="0">
                  <a:moveTo>
                    <a:pt x="279" y="0"/>
                  </a:moveTo>
                  <a:cubicBezTo>
                    <a:pt x="194" y="0"/>
                    <a:pt x="118" y="40"/>
                    <a:pt x="68" y="108"/>
                  </a:cubicBezTo>
                  <a:cubicBezTo>
                    <a:pt x="18" y="171"/>
                    <a:pt x="1" y="258"/>
                    <a:pt x="24" y="335"/>
                  </a:cubicBezTo>
                  <a:cubicBezTo>
                    <a:pt x="58" y="453"/>
                    <a:pt x="168" y="528"/>
                    <a:pt x="282" y="528"/>
                  </a:cubicBezTo>
                  <a:cubicBezTo>
                    <a:pt x="326" y="528"/>
                    <a:pt x="371" y="517"/>
                    <a:pt x="412" y="493"/>
                  </a:cubicBezTo>
                  <a:cubicBezTo>
                    <a:pt x="492" y="442"/>
                    <a:pt x="540" y="355"/>
                    <a:pt x="543" y="265"/>
                  </a:cubicBezTo>
                  <a:cubicBezTo>
                    <a:pt x="543" y="233"/>
                    <a:pt x="518" y="217"/>
                    <a:pt x="493" y="217"/>
                  </a:cubicBezTo>
                  <a:cubicBezTo>
                    <a:pt x="468" y="217"/>
                    <a:pt x="443" y="233"/>
                    <a:pt x="443" y="265"/>
                  </a:cubicBezTo>
                  <a:cubicBezTo>
                    <a:pt x="443" y="358"/>
                    <a:pt x="365" y="431"/>
                    <a:pt x="274" y="431"/>
                  </a:cubicBezTo>
                  <a:cubicBezTo>
                    <a:pt x="260" y="431"/>
                    <a:pt x="246" y="429"/>
                    <a:pt x="231" y="425"/>
                  </a:cubicBezTo>
                  <a:cubicBezTo>
                    <a:pt x="128" y="395"/>
                    <a:pt x="81" y="272"/>
                    <a:pt x="134" y="181"/>
                  </a:cubicBezTo>
                  <a:cubicBezTo>
                    <a:pt x="165" y="128"/>
                    <a:pt x="219" y="101"/>
                    <a:pt x="279" y="98"/>
                  </a:cubicBezTo>
                  <a:cubicBezTo>
                    <a:pt x="342" y="98"/>
                    <a:pt x="342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07;p64"/>
            <p:cNvSpPr/>
            <p:nvPr/>
          </p:nvSpPr>
          <p:spPr>
            <a:xfrm>
              <a:off x="7070974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1670" y="1"/>
                  </a:moveTo>
                  <a:lnTo>
                    <a:pt x="1670" y="1"/>
                  </a:lnTo>
                  <a:cubicBezTo>
                    <a:pt x="1061" y="476"/>
                    <a:pt x="563" y="1028"/>
                    <a:pt x="191" y="1630"/>
                  </a:cubicBezTo>
                  <a:lnTo>
                    <a:pt x="0" y="1727"/>
                  </a:lnTo>
                  <a:cubicBezTo>
                    <a:pt x="1094" y="1674"/>
                    <a:pt x="1921" y="814"/>
                    <a:pt x="1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8;p64"/>
            <p:cNvSpPr/>
            <p:nvPr/>
          </p:nvSpPr>
          <p:spPr>
            <a:xfrm>
              <a:off x="7061345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1115" y="0"/>
                  </a:moveTo>
                  <a:cubicBezTo>
                    <a:pt x="416" y="643"/>
                    <a:pt x="1" y="1630"/>
                    <a:pt x="51" y="2530"/>
                  </a:cubicBezTo>
                  <a:lnTo>
                    <a:pt x="71" y="2335"/>
                  </a:lnTo>
                  <a:cubicBezTo>
                    <a:pt x="931" y="1997"/>
                    <a:pt x="1470" y="793"/>
                    <a:pt x="1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9;p64"/>
            <p:cNvSpPr/>
            <p:nvPr/>
          </p:nvSpPr>
          <p:spPr>
            <a:xfrm>
              <a:off x="7034155" y="2027101"/>
              <a:ext cx="46610" cy="117253"/>
            </a:xfrm>
            <a:custGeom>
              <a:avLst/>
              <a:gdLst/>
              <a:ahLst/>
              <a:cxnLst/>
              <a:rect l="l" t="t" r="r" b="b"/>
              <a:pathLst>
                <a:path w="1152" h="2898" extrusionOk="0">
                  <a:moveTo>
                    <a:pt x="723" y="0"/>
                  </a:moveTo>
                  <a:cubicBezTo>
                    <a:pt x="1" y="813"/>
                    <a:pt x="50" y="2135"/>
                    <a:pt x="833" y="2898"/>
                  </a:cubicBezTo>
                  <a:lnTo>
                    <a:pt x="924" y="2523"/>
                  </a:lnTo>
                  <a:cubicBezTo>
                    <a:pt x="1151" y="1693"/>
                    <a:pt x="1081" y="79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0;p64"/>
            <p:cNvSpPr/>
            <p:nvPr/>
          </p:nvSpPr>
          <p:spPr>
            <a:xfrm>
              <a:off x="6971319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252" y="1"/>
                  </a:moveTo>
                  <a:lnTo>
                    <a:pt x="252" y="1"/>
                  </a:lnTo>
                  <a:cubicBezTo>
                    <a:pt x="0" y="814"/>
                    <a:pt x="827" y="1674"/>
                    <a:pt x="1921" y="1727"/>
                  </a:cubicBezTo>
                  <a:lnTo>
                    <a:pt x="1730" y="1630"/>
                  </a:lnTo>
                  <a:cubicBezTo>
                    <a:pt x="1359" y="1028"/>
                    <a:pt x="860" y="476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1;p64"/>
            <p:cNvSpPr/>
            <p:nvPr/>
          </p:nvSpPr>
          <p:spPr>
            <a:xfrm>
              <a:off x="6999237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354" y="0"/>
                  </a:moveTo>
                  <a:cubicBezTo>
                    <a:pt x="0" y="793"/>
                    <a:pt x="538" y="1997"/>
                    <a:pt x="1398" y="2335"/>
                  </a:cubicBezTo>
                  <a:lnTo>
                    <a:pt x="1418" y="2530"/>
                  </a:lnTo>
                  <a:cubicBezTo>
                    <a:pt x="1469" y="1630"/>
                    <a:pt x="1054" y="643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12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13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14;p64"/>
            <p:cNvSpPr/>
            <p:nvPr/>
          </p:nvSpPr>
          <p:spPr>
            <a:xfrm>
              <a:off x="6402395" y="1740313"/>
              <a:ext cx="31842" cy="14485"/>
            </a:xfrm>
            <a:custGeom>
              <a:avLst/>
              <a:gdLst/>
              <a:ahLst/>
              <a:cxnLst/>
              <a:rect l="l" t="t" r="r" b="b"/>
              <a:pathLst>
                <a:path w="787" h="358" extrusionOk="0">
                  <a:moveTo>
                    <a:pt x="787" y="1"/>
                  </a:moveTo>
                  <a:cubicBezTo>
                    <a:pt x="787" y="1"/>
                    <a:pt x="653" y="165"/>
                    <a:pt x="446" y="235"/>
                  </a:cubicBezTo>
                  <a:cubicBezTo>
                    <a:pt x="344" y="268"/>
                    <a:pt x="232" y="277"/>
                    <a:pt x="147" y="277"/>
                  </a:cubicBezTo>
                  <a:cubicBezTo>
                    <a:pt x="61" y="277"/>
                    <a:pt x="1" y="268"/>
                    <a:pt x="1" y="268"/>
                  </a:cubicBezTo>
                  <a:lnTo>
                    <a:pt x="1" y="268"/>
                  </a:lnTo>
                  <a:cubicBezTo>
                    <a:pt x="126" y="331"/>
                    <a:pt x="237" y="357"/>
                    <a:pt x="334" y="357"/>
                  </a:cubicBezTo>
                  <a:cubicBezTo>
                    <a:pt x="586" y="357"/>
                    <a:pt x="741" y="181"/>
                    <a:pt x="787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15;p64"/>
            <p:cNvSpPr/>
            <p:nvPr/>
          </p:nvSpPr>
          <p:spPr>
            <a:xfrm>
              <a:off x="6055401" y="1871488"/>
              <a:ext cx="299242" cy="347835"/>
            </a:xfrm>
            <a:custGeom>
              <a:avLst/>
              <a:gdLst/>
              <a:ahLst/>
              <a:cxnLst/>
              <a:rect l="l" t="t" r="r" b="b"/>
              <a:pathLst>
                <a:path w="7396" h="8597" extrusionOk="0">
                  <a:moveTo>
                    <a:pt x="5843" y="1"/>
                  </a:moveTo>
                  <a:lnTo>
                    <a:pt x="5843" y="1"/>
                  </a:lnTo>
                  <a:cubicBezTo>
                    <a:pt x="4303" y="101"/>
                    <a:pt x="1231" y="3331"/>
                    <a:pt x="505" y="5272"/>
                  </a:cubicBezTo>
                  <a:cubicBezTo>
                    <a:pt x="191" y="6108"/>
                    <a:pt x="0" y="8243"/>
                    <a:pt x="1007" y="8514"/>
                  </a:cubicBezTo>
                  <a:cubicBezTo>
                    <a:pt x="1178" y="8560"/>
                    <a:pt x="1352" y="8591"/>
                    <a:pt x="1529" y="8594"/>
                  </a:cubicBezTo>
                  <a:cubicBezTo>
                    <a:pt x="1615" y="8596"/>
                    <a:pt x="1702" y="8596"/>
                    <a:pt x="1788" y="8596"/>
                  </a:cubicBezTo>
                  <a:cubicBezTo>
                    <a:pt x="2692" y="8596"/>
                    <a:pt x="3598" y="8516"/>
                    <a:pt x="4487" y="8356"/>
                  </a:cubicBezTo>
                  <a:cubicBezTo>
                    <a:pt x="4976" y="8273"/>
                    <a:pt x="5471" y="8159"/>
                    <a:pt x="5910" y="7922"/>
                  </a:cubicBezTo>
                  <a:cubicBezTo>
                    <a:pt x="6816" y="7430"/>
                    <a:pt x="7395" y="6382"/>
                    <a:pt x="7329" y="5348"/>
                  </a:cubicBezTo>
                  <a:cubicBezTo>
                    <a:pt x="7258" y="4318"/>
                    <a:pt x="6549" y="3354"/>
                    <a:pt x="5582" y="2986"/>
                  </a:cubicBezTo>
                  <a:lnTo>
                    <a:pt x="58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16;p64"/>
            <p:cNvSpPr/>
            <p:nvPr/>
          </p:nvSpPr>
          <p:spPr>
            <a:xfrm>
              <a:off x="6549310" y="1903048"/>
              <a:ext cx="287185" cy="333390"/>
            </a:xfrm>
            <a:custGeom>
              <a:avLst/>
              <a:gdLst/>
              <a:ahLst/>
              <a:cxnLst/>
              <a:rect l="l" t="t" r="r" b="b"/>
              <a:pathLst>
                <a:path w="7098" h="8240" extrusionOk="0">
                  <a:moveTo>
                    <a:pt x="1724" y="1"/>
                  </a:moveTo>
                  <a:lnTo>
                    <a:pt x="1777" y="2159"/>
                  </a:lnTo>
                  <a:cubicBezTo>
                    <a:pt x="813" y="2537"/>
                    <a:pt x="114" y="3508"/>
                    <a:pt x="57" y="4542"/>
                  </a:cubicBezTo>
                  <a:cubicBezTo>
                    <a:pt x="0" y="5572"/>
                    <a:pt x="592" y="6613"/>
                    <a:pt x="1506" y="7098"/>
                  </a:cubicBezTo>
                  <a:cubicBezTo>
                    <a:pt x="1945" y="7329"/>
                    <a:pt x="2356" y="8132"/>
                    <a:pt x="2848" y="8212"/>
                  </a:cubicBezTo>
                  <a:cubicBezTo>
                    <a:pt x="2961" y="8231"/>
                    <a:pt x="3066" y="8240"/>
                    <a:pt x="3167" y="8240"/>
                  </a:cubicBezTo>
                  <a:cubicBezTo>
                    <a:pt x="3944" y="8240"/>
                    <a:pt x="4428" y="7744"/>
                    <a:pt x="5304" y="7720"/>
                  </a:cubicBezTo>
                  <a:lnTo>
                    <a:pt x="5525" y="7720"/>
                  </a:lnTo>
                  <a:cubicBezTo>
                    <a:pt x="5910" y="7720"/>
                    <a:pt x="6636" y="7720"/>
                    <a:pt x="6767" y="7664"/>
                  </a:cubicBezTo>
                  <a:cubicBezTo>
                    <a:pt x="7097" y="7519"/>
                    <a:pt x="7044" y="7122"/>
                    <a:pt x="7044" y="6756"/>
                  </a:cubicBezTo>
                  <a:cubicBezTo>
                    <a:pt x="7048" y="6395"/>
                    <a:pt x="6960" y="5606"/>
                    <a:pt x="6555" y="4220"/>
                  </a:cubicBezTo>
                  <a:cubicBezTo>
                    <a:pt x="6151" y="2832"/>
                    <a:pt x="3748" y="308"/>
                    <a:pt x="1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17;p64"/>
            <p:cNvSpPr/>
            <p:nvPr/>
          </p:nvSpPr>
          <p:spPr>
            <a:xfrm>
              <a:off x="6154369" y="2385829"/>
              <a:ext cx="588450" cy="115756"/>
            </a:xfrm>
            <a:custGeom>
              <a:avLst/>
              <a:gdLst/>
              <a:ahLst/>
              <a:cxnLst/>
              <a:rect l="l" t="t" r="r" b="b"/>
              <a:pathLst>
                <a:path w="14544" h="2861" extrusionOk="0">
                  <a:moveTo>
                    <a:pt x="7639" y="0"/>
                  </a:moveTo>
                  <a:cubicBezTo>
                    <a:pt x="7515" y="0"/>
                    <a:pt x="7390" y="1"/>
                    <a:pt x="7265" y="1"/>
                  </a:cubicBezTo>
                  <a:cubicBezTo>
                    <a:pt x="3249" y="21"/>
                    <a:pt x="1" y="406"/>
                    <a:pt x="7" y="1397"/>
                  </a:cubicBezTo>
                  <a:cubicBezTo>
                    <a:pt x="10" y="2368"/>
                    <a:pt x="3121" y="2860"/>
                    <a:pt x="7007" y="2860"/>
                  </a:cubicBezTo>
                  <a:cubicBezTo>
                    <a:pt x="7097" y="2860"/>
                    <a:pt x="7188" y="2860"/>
                    <a:pt x="7278" y="2859"/>
                  </a:cubicBezTo>
                  <a:cubicBezTo>
                    <a:pt x="11294" y="2835"/>
                    <a:pt x="14543" y="2307"/>
                    <a:pt x="14537" y="1317"/>
                  </a:cubicBezTo>
                  <a:cubicBezTo>
                    <a:pt x="14533" y="354"/>
                    <a:pt x="11477" y="0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18;p64"/>
            <p:cNvSpPr/>
            <p:nvPr/>
          </p:nvSpPr>
          <p:spPr>
            <a:xfrm>
              <a:off x="6177512" y="2486578"/>
              <a:ext cx="94676" cy="468082"/>
            </a:xfrm>
            <a:custGeom>
              <a:avLst/>
              <a:gdLst/>
              <a:ahLst/>
              <a:cxnLst/>
              <a:rect l="l" t="t" r="r" b="b"/>
              <a:pathLst>
                <a:path w="2340" h="11569" extrusionOk="0">
                  <a:moveTo>
                    <a:pt x="1483" y="1"/>
                  </a:moveTo>
                  <a:lnTo>
                    <a:pt x="0" y="11569"/>
                  </a:lnTo>
                  <a:lnTo>
                    <a:pt x="395" y="11488"/>
                  </a:lnTo>
                  <a:lnTo>
                    <a:pt x="2340" y="141"/>
                  </a:lnTo>
                  <a:cubicBezTo>
                    <a:pt x="2035" y="98"/>
                    <a:pt x="1747" y="55"/>
                    <a:pt x="1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19;p64"/>
            <p:cNvSpPr/>
            <p:nvPr/>
          </p:nvSpPr>
          <p:spPr>
            <a:xfrm>
              <a:off x="6625538" y="2484271"/>
              <a:ext cx="98156" cy="467434"/>
            </a:xfrm>
            <a:custGeom>
              <a:avLst/>
              <a:gdLst/>
              <a:ahLst/>
              <a:cxnLst/>
              <a:rect l="l" t="t" r="r" b="b"/>
              <a:pathLst>
                <a:path w="2426" h="11553" extrusionOk="0">
                  <a:moveTo>
                    <a:pt x="857" y="1"/>
                  </a:moveTo>
                  <a:cubicBezTo>
                    <a:pt x="592" y="55"/>
                    <a:pt x="305" y="105"/>
                    <a:pt x="1" y="149"/>
                  </a:cubicBezTo>
                  <a:lnTo>
                    <a:pt x="2028" y="11476"/>
                  </a:lnTo>
                  <a:lnTo>
                    <a:pt x="2426" y="11553"/>
                  </a:lnTo>
                  <a:lnTo>
                    <a:pt x="2426" y="11553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20;p64"/>
            <p:cNvSpPr/>
            <p:nvPr/>
          </p:nvSpPr>
          <p:spPr>
            <a:xfrm>
              <a:off x="6141017" y="2095076"/>
              <a:ext cx="80394" cy="18612"/>
            </a:xfrm>
            <a:custGeom>
              <a:avLst/>
              <a:gdLst/>
              <a:ahLst/>
              <a:cxnLst/>
              <a:rect l="l" t="t" r="r" b="b"/>
              <a:pathLst>
                <a:path w="1987" h="460" extrusionOk="0">
                  <a:moveTo>
                    <a:pt x="1652" y="0"/>
                  </a:moveTo>
                  <a:cubicBezTo>
                    <a:pt x="1099" y="0"/>
                    <a:pt x="551" y="126"/>
                    <a:pt x="53" y="364"/>
                  </a:cubicBezTo>
                  <a:cubicBezTo>
                    <a:pt x="0" y="391"/>
                    <a:pt x="34" y="460"/>
                    <a:pt x="83" y="460"/>
                  </a:cubicBezTo>
                  <a:cubicBezTo>
                    <a:pt x="90" y="460"/>
                    <a:pt x="98" y="458"/>
                    <a:pt x="106" y="455"/>
                  </a:cubicBezTo>
                  <a:cubicBezTo>
                    <a:pt x="587" y="222"/>
                    <a:pt x="1118" y="104"/>
                    <a:pt x="1652" y="104"/>
                  </a:cubicBezTo>
                  <a:cubicBezTo>
                    <a:pt x="1741" y="104"/>
                    <a:pt x="1831" y="107"/>
                    <a:pt x="1920" y="114"/>
                  </a:cubicBezTo>
                  <a:cubicBezTo>
                    <a:pt x="1921" y="114"/>
                    <a:pt x="1922" y="114"/>
                    <a:pt x="1923" y="114"/>
                  </a:cubicBezTo>
                  <a:cubicBezTo>
                    <a:pt x="1987" y="114"/>
                    <a:pt x="1986" y="13"/>
                    <a:pt x="1920" y="10"/>
                  </a:cubicBezTo>
                  <a:cubicBezTo>
                    <a:pt x="1831" y="3"/>
                    <a:pt x="174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21;p64"/>
            <p:cNvSpPr/>
            <p:nvPr/>
          </p:nvSpPr>
          <p:spPr>
            <a:xfrm>
              <a:off x="6153276" y="2087995"/>
              <a:ext cx="26380" cy="14121"/>
            </a:xfrm>
            <a:custGeom>
              <a:avLst/>
              <a:gdLst/>
              <a:ahLst/>
              <a:cxnLst/>
              <a:rect l="l" t="t" r="r" b="b"/>
              <a:pathLst>
                <a:path w="652" h="349" extrusionOk="0">
                  <a:moveTo>
                    <a:pt x="61" y="1"/>
                  </a:moveTo>
                  <a:cubicBezTo>
                    <a:pt x="0" y="1"/>
                    <a:pt x="3" y="98"/>
                    <a:pt x="68" y="101"/>
                  </a:cubicBezTo>
                  <a:cubicBezTo>
                    <a:pt x="248" y="114"/>
                    <a:pt x="422" y="198"/>
                    <a:pt x="546" y="332"/>
                  </a:cubicBezTo>
                  <a:cubicBezTo>
                    <a:pt x="556" y="344"/>
                    <a:pt x="568" y="349"/>
                    <a:pt x="580" y="349"/>
                  </a:cubicBezTo>
                  <a:cubicBezTo>
                    <a:pt x="618" y="349"/>
                    <a:pt x="652" y="297"/>
                    <a:pt x="616" y="258"/>
                  </a:cubicBezTo>
                  <a:cubicBezTo>
                    <a:pt x="476" y="105"/>
                    <a:pt x="275" y="11"/>
                    <a:pt x="68" y="1"/>
                  </a:cubicBezTo>
                  <a:cubicBezTo>
                    <a:pt x="65" y="1"/>
                    <a:pt x="63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22;p64"/>
            <p:cNvSpPr/>
            <p:nvPr/>
          </p:nvSpPr>
          <p:spPr>
            <a:xfrm>
              <a:off x="6682224" y="2092365"/>
              <a:ext cx="80556" cy="17883"/>
            </a:xfrm>
            <a:custGeom>
              <a:avLst/>
              <a:gdLst/>
              <a:ahLst/>
              <a:cxnLst/>
              <a:rect l="l" t="t" r="r" b="b"/>
              <a:pathLst>
                <a:path w="1991" h="442" extrusionOk="0">
                  <a:moveTo>
                    <a:pt x="373" y="1"/>
                  </a:moveTo>
                  <a:cubicBezTo>
                    <a:pt x="271" y="1"/>
                    <a:pt x="170" y="5"/>
                    <a:pt x="68" y="14"/>
                  </a:cubicBezTo>
                  <a:cubicBezTo>
                    <a:pt x="2" y="17"/>
                    <a:pt x="1" y="117"/>
                    <a:pt x="65" y="117"/>
                  </a:cubicBezTo>
                  <a:cubicBezTo>
                    <a:pt x="66" y="117"/>
                    <a:pt x="67" y="117"/>
                    <a:pt x="68" y="117"/>
                  </a:cubicBezTo>
                  <a:cubicBezTo>
                    <a:pt x="171" y="108"/>
                    <a:pt x="273" y="104"/>
                    <a:pt x="376" y="104"/>
                  </a:cubicBezTo>
                  <a:cubicBezTo>
                    <a:pt x="896" y="104"/>
                    <a:pt x="1413" y="217"/>
                    <a:pt x="1885" y="435"/>
                  </a:cubicBezTo>
                  <a:cubicBezTo>
                    <a:pt x="1893" y="439"/>
                    <a:pt x="1902" y="441"/>
                    <a:pt x="1909" y="441"/>
                  </a:cubicBezTo>
                  <a:cubicBezTo>
                    <a:pt x="1958" y="441"/>
                    <a:pt x="1991" y="371"/>
                    <a:pt x="1939" y="348"/>
                  </a:cubicBezTo>
                  <a:cubicBezTo>
                    <a:pt x="1446" y="120"/>
                    <a:pt x="911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23;p64"/>
            <p:cNvSpPr/>
            <p:nvPr/>
          </p:nvSpPr>
          <p:spPr>
            <a:xfrm>
              <a:off x="6723940" y="2084597"/>
              <a:ext cx="25773" cy="14404"/>
            </a:xfrm>
            <a:custGeom>
              <a:avLst/>
              <a:gdLst/>
              <a:ahLst/>
              <a:cxnLst/>
              <a:rect l="l" t="t" r="r" b="b"/>
              <a:pathLst>
                <a:path w="637" h="356" extrusionOk="0">
                  <a:moveTo>
                    <a:pt x="588" y="0"/>
                  </a:moveTo>
                  <a:cubicBezTo>
                    <a:pt x="586" y="0"/>
                    <a:pt x="585" y="1"/>
                    <a:pt x="583" y="1"/>
                  </a:cubicBezTo>
                  <a:cubicBezTo>
                    <a:pt x="375" y="14"/>
                    <a:pt x="175" y="108"/>
                    <a:pt x="34" y="266"/>
                  </a:cubicBezTo>
                  <a:cubicBezTo>
                    <a:pt x="1" y="304"/>
                    <a:pt x="36" y="356"/>
                    <a:pt x="74" y="356"/>
                  </a:cubicBezTo>
                  <a:cubicBezTo>
                    <a:pt x="86" y="356"/>
                    <a:pt x="98" y="351"/>
                    <a:pt x="108" y="339"/>
                  </a:cubicBezTo>
                  <a:cubicBezTo>
                    <a:pt x="232" y="201"/>
                    <a:pt x="403" y="118"/>
                    <a:pt x="583" y="105"/>
                  </a:cubicBezTo>
                  <a:cubicBezTo>
                    <a:pt x="613" y="101"/>
                    <a:pt x="636" y="81"/>
                    <a:pt x="636" y="51"/>
                  </a:cubicBezTo>
                  <a:cubicBezTo>
                    <a:pt x="636" y="29"/>
                    <a:pt x="615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24;p64"/>
            <p:cNvSpPr/>
            <p:nvPr/>
          </p:nvSpPr>
          <p:spPr>
            <a:xfrm>
              <a:off x="6241077" y="2341929"/>
              <a:ext cx="210797" cy="397074"/>
            </a:xfrm>
            <a:custGeom>
              <a:avLst/>
              <a:gdLst/>
              <a:ahLst/>
              <a:cxnLst/>
              <a:rect l="l" t="t" r="r" b="b"/>
              <a:pathLst>
                <a:path w="5210" h="9814" extrusionOk="0">
                  <a:moveTo>
                    <a:pt x="1542" y="1"/>
                  </a:moveTo>
                  <a:cubicBezTo>
                    <a:pt x="670" y="1"/>
                    <a:pt x="0" y="1017"/>
                    <a:pt x="531" y="3533"/>
                  </a:cubicBezTo>
                  <a:cubicBezTo>
                    <a:pt x="531" y="3533"/>
                    <a:pt x="1153" y="4968"/>
                    <a:pt x="1839" y="6768"/>
                  </a:cubicBezTo>
                  <a:cubicBezTo>
                    <a:pt x="2241" y="7829"/>
                    <a:pt x="2973" y="8592"/>
                    <a:pt x="3515" y="9814"/>
                  </a:cubicBezTo>
                  <a:lnTo>
                    <a:pt x="5209" y="8696"/>
                  </a:lnTo>
                  <a:cubicBezTo>
                    <a:pt x="4760" y="7197"/>
                    <a:pt x="4082" y="4838"/>
                    <a:pt x="3793" y="2733"/>
                  </a:cubicBezTo>
                  <a:cubicBezTo>
                    <a:pt x="3567" y="1091"/>
                    <a:pt x="2446" y="1"/>
                    <a:pt x="154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25;p64"/>
            <p:cNvSpPr/>
            <p:nvPr/>
          </p:nvSpPr>
          <p:spPr>
            <a:xfrm>
              <a:off x="6386170" y="2371830"/>
              <a:ext cx="268816" cy="608559"/>
            </a:xfrm>
            <a:custGeom>
              <a:avLst/>
              <a:gdLst/>
              <a:ahLst/>
              <a:cxnLst/>
              <a:rect l="l" t="t" r="r" b="b"/>
              <a:pathLst>
                <a:path w="6644" h="15041" extrusionOk="0">
                  <a:moveTo>
                    <a:pt x="4731" y="1"/>
                  </a:moveTo>
                  <a:cubicBezTo>
                    <a:pt x="3942" y="1"/>
                    <a:pt x="3072" y="589"/>
                    <a:pt x="2560" y="2148"/>
                  </a:cubicBezTo>
                  <a:cubicBezTo>
                    <a:pt x="1854" y="4306"/>
                    <a:pt x="990" y="9787"/>
                    <a:pt x="0" y="12227"/>
                  </a:cubicBezTo>
                  <a:cubicBezTo>
                    <a:pt x="0" y="12227"/>
                    <a:pt x="90" y="13896"/>
                    <a:pt x="606" y="15041"/>
                  </a:cubicBezTo>
                  <a:cubicBezTo>
                    <a:pt x="606" y="15041"/>
                    <a:pt x="692" y="14312"/>
                    <a:pt x="880" y="13813"/>
                  </a:cubicBezTo>
                  <a:cubicBezTo>
                    <a:pt x="1067" y="13317"/>
                    <a:pt x="1218" y="12424"/>
                    <a:pt x="1556" y="11828"/>
                  </a:cubicBezTo>
                  <a:cubicBezTo>
                    <a:pt x="1894" y="11237"/>
                    <a:pt x="6093" y="4172"/>
                    <a:pt x="6445" y="2137"/>
                  </a:cubicBezTo>
                  <a:cubicBezTo>
                    <a:pt x="6643" y="991"/>
                    <a:pt x="5754" y="1"/>
                    <a:pt x="473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26;p64"/>
            <p:cNvSpPr/>
            <p:nvPr/>
          </p:nvSpPr>
          <p:spPr>
            <a:xfrm>
              <a:off x="6386170" y="2613625"/>
              <a:ext cx="167383" cy="408080"/>
            </a:xfrm>
            <a:custGeom>
              <a:avLst/>
              <a:gdLst/>
              <a:ahLst/>
              <a:cxnLst/>
              <a:rect l="l" t="t" r="r" b="b"/>
              <a:pathLst>
                <a:path w="4137" h="10086" extrusionOk="0">
                  <a:moveTo>
                    <a:pt x="1673" y="0"/>
                  </a:moveTo>
                  <a:cubicBezTo>
                    <a:pt x="1185" y="2201"/>
                    <a:pt x="565" y="4808"/>
                    <a:pt x="0" y="6251"/>
                  </a:cubicBezTo>
                  <a:cubicBezTo>
                    <a:pt x="0" y="6251"/>
                    <a:pt x="57" y="8850"/>
                    <a:pt x="716" y="10086"/>
                  </a:cubicBezTo>
                  <a:cubicBezTo>
                    <a:pt x="716" y="10086"/>
                    <a:pt x="1395" y="7395"/>
                    <a:pt x="1586" y="6896"/>
                  </a:cubicBezTo>
                  <a:cubicBezTo>
                    <a:pt x="1773" y="6398"/>
                    <a:pt x="2978" y="3470"/>
                    <a:pt x="4136" y="1325"/>
                  </a:cubicBezTo>
                  <a:cubicBezTo>
                    <a:pt x="4102" y="1312"/>
                    <a:pt x="4073" y="1301"/>
                    <a:pt x="4042" y="1288"/>
                  </a:cubicBezTo>
                  <a:cubicBezTo>
                    <a:pt x="3055" y="913"/>
                    <a:pt x="1977" y="207"/>
                    <a:pt x="1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27;p64"/>
            <p:cNvSpPr/>
            <p:nvPr/>
          </p:nvSpPr>
          <p:spPr>
            <a:xfrm>
              <a:off x="6313866" y="2571748"/>
              <a:ext cx="206912" cy="426529"/>
            </a:xfrm>
            <a:custGeom>
              <a:avLst/>
              <a:gdLst/>
              <a:ahLst/>
              <a:cxnLst/>
              <a:rect l="l" t="t" r="r" b="b"/>
              <a:pathLst>
                <a:path w="5114" h="10542" extrusionOk="0">
                  <a:moveTo>
                    <a:pt x="2670" y="1"/>
                  </a:moveTo>
                  <a:cubicBezTo>
                    <a:pt x="1643" y="630"/>
                    <a:pt x="529" y="891"/>
                    <a:pt x="0" y="988"/>
                  </a:cubicBezTo>
                  <a:cubicBezTo>
                    <a:pt x="616" y="2617"/>
                    <a:pt x="1673" y="4492"/>
                    <a:pt x="2637" y="6302"/>
                  </a:cubicBezTo>
                  <a:cubicBezTo>
                    <a:pt x="3089" y="7148"/>
                    <a:pt x="3396" y="8112"/>
                    <a:pt x="3849" y="8795"/>
                  </a:cubicBezTo>
                  <a:cubicBezTo>
                    <a:pt x="4059" y="9113"/>
                    <a:pt x="4902" y="10281"/>
                    <a:pt x="5114" y="10542"/>
                  </a:cubicBezTo>
                  <a:lnTo>
                    <a:pt x="4233" y="5462"/>
                  </a:lnTo>
                  <a:cubicBezTo>
                    <a:pt x="4233" y="5462"/>
                    <a:pt x="3172" y="2748"/>
                    <a:pt x="2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28;p64"/>
            <p:cNvSpPr/>
            <p:nvPr/>
          </p:nvSpPr>
          <p:spPr>
            <a:xfrm>
              <a:off x="6346559" y="2603348"/>
              <a:ext cx="22900" cy="48754"/>
            </a:xfrm>
            <a:custGeom>
              <a:avLst/>
              <a:gdLst/>
              <a:ahLst/>
              <a:cxnLst/>
              <a:rect l="l" t="t" r="r" b="b"/>
              <a:pathLst>
                <a:path w="566" h="1205" extrusionOk="0">
                  <a:moveTo>
                    <a:pt x="63" y="0"/>
                  </a:moveTo>
                  <a:cubicBezTo>
                    <a:pt x="31" y="0"/>
                    <a:pt x="0" y="25"/>
                    <a:pt x="12" y="63"/>
                  </a:cubicBezTo>
                  <a:cubicBezTo>
                    <a:pt x="133" y="441"/>
                    <a:pt x="296" y="812"/>
                    <a:pt x="457" y="1178"/>
                  </a:cubicBezTo>
                  <a:cubicBezTo>
                    <a:pt x="465" y="1196"/>
                    <a:pt x="480" y="1204"/>
                    <a:pt x="495" y="1204"/>
                  </a:cubicBezTo>
                  <a:cubicBezTo>
                    <a:pt x="528" y="1204"/>
                    <a:pt x="566" y="1166"/>
                    <a:pt x="547" y="1124"/>
                  </a:cubicBezTo>
                  <a:cubicBezTo>
                    <a:pt x="390" y="769"/>
                    <a:pt x="230" y="408"/>
                    <a:pt x="113" y="37"/>
                  </a:cubicBezTo>
                  <a:cubicBezTo>
                    <a:pt x="104" y="11"/>
                    <a:pt x="84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29;p64"/>
            <p:cNvSpPr/>
            <p:nvPr/>
          </p:nvSpPr>
          <p:spPr>
            <a:xfrm>
              <a:off x="6384835" y="2588863"/>
              <a:ext cx="18976" cy="50494"/>
            </a:xfrm>
            <a:custGeom>
              <a:avLst/>
              <a:gdLst/>
              <a:ahLst/>
              <a:cxnLst/>
              <a:rect l="l" t="t" r="r" b="b"/>
              <a:pathLst>
                <a:path w="469" h="1248" extrusionOk="0">
                  <a:moveTo>
                    <a:pt x="64" y="0"/>
                  </a:moveTo>
                  <a:cubicBezTo>
                    <a:pt x="32" y="0"/>
                    <a:pt x="1" y="25"/>
                    <a:pt x="13" y="63"/>
                  </a:cubicBezTo>
                  <a:cubicBezTo>
                    <a:pt x="130" y="444"/>
                    <a:pt x="240" y="829"/>
                    <a:pt x="358" y="1211"/>
                  </a:cubicBezTo>
                  <a:cubicBezTo>
                    <a:pt x="364" y="1236"/>
                    <a:pt x="384" y="1247"/>
                    <a:pt x="405" y="1247"/>
                  </a:cubicBezTo>
                  <a:cubicBezTo>
                    <a:pt x="436" y="1247"/>
                    <a:pt x="468" y="1222"/>
                    <a:pt x="458" y="1184"/>
                  </a:cubicBezTo>
                  <a:cubicBezTo>
                    <a:pt x="341" y="803"/>
                    <a:pt x="227" y="418"/>
                    <a:pt x="113" y="36"/>
                  </a:cubicBezTo>
                  <a:cubicBezTo>
                    <a:pt x="105" y="11"/>
                    <a:pt x="8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30;p64"/>
            <p:cNvSpPr/>
            <p:nvPr/>
          </p:nvSpPr>
          <p:spPr>
            <a:xfrm>
              <a:off x="6474456" y="2637376"/>
              <a:ext cx="17398" cy="43656"/>
            </a:xfrm>
            <a:custGeom>
              <a:avLst/>
              <a:gdLst/>
              <a:ahLst/>
              <a:cxnLst/>
              <a:rect l="l" t="t" r="r" b="b"/>
              <a:pathLst>
                <a:path w="430" h="1079" extrusionOk="0">
                  <a:moveTo>
                    <a:pt x="365" y="0"/>
                  </a:moveTo>
                  <a:cubicBezTo>
                    <a:pt x="345" y="0"/>
                    <a:pt x="325" y="11"/>
                    <a:pt x="317" y="36"/>
                  </a:cubicBezTo>
                  <a:cubicBezTo>
                    <a:pt x="227" y="323"/>
                    <a:pt x="141" y="607"/>
                    <a:pt x="50" y="892"/>
                  </a:cubicBezTo>
                  <a:cubicBezTo>
                    <a:pt x="36" y="932"/>
                    <a:pt x="27" y="975"/>
                    <a:pt x="13" y="1015"/>
                  </a:cubicBezTo>
                  <a:cubicBezTo>
                    <a:pt x="1" y="1054"/>
                    <a:pt x="32" y="1079"/>
                    <a:pt x="64" y="1079"/>
                  </a:cubicBezTo>
                  <a:cubicBezTo>
                    <a:pt x="85" y="1079"/>
                    <a:pt x="105" y="1068"/>
                    <a:pt x="113" y="1043"/>
                  </a:cubicBezTo>
                  <a:cubicBezTo>
                    <a:pt x="201" y="758"/>
                    <a:pt x="291" y="473"/>
                    <a:pt x="378" y="186"/>
                  </a:cubicBezTo>
                  <a:cubicBezTo>
                    <a:pt x="391" y="146"/>
                    <a:pt x="405" y="105"/>
                    <a:pt x="418" y="65"/>
                  </a:cubicBezTo>
                  <a:cubicBezTo>
                    <a:pt x="430" y="26"/>
                    <a:pt x="39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31;p64"/>
            <p:cNvSpPr/>
            <p:nvPr/>
          </p:nvSpPr>
          <p:spPr>
            <a:xfrm>
              <a:off x="6504195" y="2655422"/>
              <a:ext cx="23507" cy="39853"/>
            </a:xfrm>
            <a:custGeom>
              <a:avLst/>
              <a:gdLst/>
              <a:ahLst/>
              <a:cxnLst/>
              <a:rect l="l" t="t" r="r" b="b"/>
              <a:pathLst>
                <a:path w="581" h="985" extrusionOk="0">
                  <a:moveTo>
                    <a:pt x="511" y="0"/>
                  </a:moveTo>
                  <a:cubicBezTo>
                    <a:pt x="495" y="0"/>
                    <a:pt x="479" y="8"/>
                    <a:pt x="470" y="27"/>
                  </a:cubicBezTo>
                  <a:cubicBezTo>
                    <a:pt x="339" y="282"/>
                    <a:pt x="209" y="540"/>
                    <a:pt x="78" y="797"/>
                  </a:cubicBezTo>
                  <a:cubicBezTo>
                    <a:pt x="58" y="834"/>
                    <a:pt x="41" y="871"/>
                    <a:pt x="21" y="907"/>
                  </a:cubicBezTo>
                  <a:cubicBezTo>
                    <a:pt x="0" y="947"/>
                    <a:pt x="37" y="985"/>
                    <a:pt x="71" y="985"/>
                  </a:cubicBezTo>
                  <a:cubicBezTo>
                    <a:pt x="87" y="985"/>
                    <a:pt x="102" y="977"/>
                    <a:pt x="112" y="958"/>
                  </a:cubicBezTo>
                  <a:cubicBezTo>
                    <a:pt x="242" y="700"/>
                    <a:pt x="373" y="442"/>
                    <a:pt x="503" y="185"/>
                  </a:cubicBezTo>
                  <a:cubicBezTo>
                    <a:pt x="523" y="152"/>
                    <a:pt x="540" y="115"/>
                    <a:pt x="560" y="78"/>
                  </a:cubicBezTo>
                  <a:cubicBezTo>
                    <a:pt x="581" y="37"/>
                    <a:pt x="545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32;p64"/>
            <p:cNvSpPr/>
            <p:nvPr/>
          </p:nvSpPr>
          <p:spPr>
            <a:xfrm>
              <a:off x="6184836" y="1872054"/>
              <a:ext cx="521691" cy="308184"/>
            </a:xfrm>
            <a:custGeom>
              <a:avLst/>
              <a:gdLst/>
              <a:ahLst/>
              <a:cxnLst/>
              <a:rect l="l" t="t" r="r" b="b"/>
              <a:pathLst>
                <a:path w="12894" h="7617" extrusionOk="0">
                  <a:moveTo>
                    <a:pt x="12328" y="1"/>
                  </a:moveTo>
                  <a:lnTo>
                    <a:pt x="562" y="67"/>
                  </a:lnTo>
                  <a:cubicBezTo>
                    <a:pt x="244" y="67"/>
                    <a:pt x="0" y="345"/>
                    <a:pt x="34" y="660"/>
                  </a:cubicBezTo>
                  <a:lnTo>
                    <a:pt x="810" y="7616"/>
                  </a:lnTo>
                  <a:lnTo>
                    <a:pt x="12230" y="7553"/>
                  </a:lnTo>
                  <a:lnTo>
                    <a:pt x="12863" y="583"/>
                  </a:lnTo>
                  <a:cubicBezTo>
                    <a:pt x="12893" y="268"/>
                    <a:pt x="12642" y="1"/>
                    <a:pt x="12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33;p64"/>
            <p:cNvSpPr/>
            <p:nvPr/>
          </p:nvSpPr>
          <p:spPr>
            <a:xfrm>
              <a:off x="6215829" y="2176686"/>
              <a:ext cx="466180" cy="41997"/>
            </a:xfrm>
            <a:custGeom>
              <a:avLst/>
              <a:gdLst/>
              <a:ahLst/>
              <a:cxnLst/>
              <a:rect l="l" t="t" r="r" b="b"/>
              <a:pathLst>
                <a:path w="11522" h="1038" extrusionOk="0">
                  <a:moveTo>
                    <a:pt x="0" y="1"/>
                  </a:moveTo>
                  <a:lnTo>
                    <a:pt x="71" y="1038"/>
                  </a:lnTo>
                  <a:lnTo>
                    <a:pt x="11461" y="974"/>
                  </a:lnTo>
                  <a:lnTo>
                    <a:pt x="11522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34;p64"/>
            <p:cNvSpPr/>
            <p:nvPr/>
          </p:nvSpPr>
          <p:spPr>
            <a:xfrm>
              <a:off x="6858149" y="1913203"/>
              <a:ext cx="57817" cy="38518"/>
            </a:xfrm>
            <a:custGeom>
              <a:avLst/>
              <a:gdLst/>
              <a:ahLst/>
              <a:cxnLst/>
              <a:rect l="l" t="t" r="r" b="b"/>
              <a:pathLst>
                <a:path w="1429" h="952" extrusionOk="0">
                  <a:moveTo>
                    <a:pt x="708" y="0"/>
                  </a:moveTo>
                  <a:cubicBezTo>
                    <a:pt x="658" y="0"/>
                    <a:pt x="625" y="56"/>
                    <a:pt x="606" y="105"/>
                  </a:cubicBezTo>
                  <a:cubicBezTo>
                    <a:pt x="556" y="218"/>
                    <a:pt x="508" y="332"/>
                    <a:pt x="462" y="446"/>
                  </a:cubicBezTo>
                  <a:cubicBezTo>
                    <a:pt x="455" y="332"/>
                    <a:pt x="408" y="221"/>
                    <a:pt x="328" y="138"/>
                  </a:cubicBezTo>
                  <a:cubicBezTo>
                    <a:pt x="295" y="105"/>
                    <a:pt x="255" y="76"/>
                    <a:pt x="209" y="76"/>
                  </a:cubicBezTo>
                  <a:cubicBezTo>
                    <a:pt x="203" y="76"/>
                    <a:pt x="197" y="76"/>
                    <a:pt x="190" y="77"/>
                  </a:cubicBezTo>
                  <a:cubicBezTo>
                    <a:pt x="134" y="91"/>
                    <a:pt x="100" y="155"/>
                    <a:pt x="84" y="212"/>
                  </a:cubicBezTo>
                  <a:cubicBezTo>
                    <a:pt x="0" y="546"/>
                    <a:pt x="268" y="921"/>
                    <a:pt x="612" y="951"/>
                  </a:cubicBezTo>
                  <a:lnTo>
                    <a:pt x="636" y="794"/>
                  </a:lnTo>
                  <a:cubicBezTo>
                    <a:pt x="689" y="806"/>
                    <a:pt x="736" y="813"/>
                    <a:pt x="778" y="813"/>
                  </a:cubicBezTo>
                  <a:cubicBezTo>
                    <a:pt x="868" y="813"/>
                    <a:pt x="939" y="781"/>
                    <a:pt x="1021" y="697"/>
                  </a:cubicBezTo>
                  <a:cubicBezTo>
                    <a:pt x="1141" y="573"/>
                    <a:pt x="1429" y="312"/>
                    <a:pt x="1242" y="178"/>
                  </a:cubicBezTo>
                  <a:cubicBezTo>
                    <a:pt x="1210" y="156"/>
                    <a:pt x="1181" y="146"/>
                    <a:pt x="1153" y="146"/>
                  </a:cubicBezTo>
                  <a:cubicBezTo>
                    <a:pt x="1013" y="146"/>
                    <a:pt x="908" y="385"/>
                    <a:pt x="780" y="466"/>
                  </a:cubicBezTo>
                  <a:cubicBezTo>
                    <a:pt x="806" y="355"/>
                    <a:pt x="810" y="238"/>
                    <a:pt x="797" y="125"/>
                  </a:cubicBezTo>
                  <a:cubicBezTo>
                    <a:pt x="790" y="71"/>
                    <a:pt x="766" y="8"/>
                    <a:pt x="712" y="0"/>
                  </a:cubicBezTo>
                  <a:cubicBezTo>
                    <a:pt x="711" y="0"/>
                    <a:pt x="710" y="0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35;p64"/>
            <p:cNvSpPr/>
            <p:nvPr/>
          </p:nvSpPr>
          <p:spPr>
            <a:xfrm>
              <a:off x="6801261" y="1942012"/>
              <a:ext cx="130686" cy="231067"/>
            </a:xfrm>
            <a:custGeom>
              <a:avLst/>
              <a:gdLst/>
              <a:ahLst/>
              <a:cxnLst/>
              <a:rect l="l" t="t" r="r" b="b"/>
              <a:pathLst>
                <a:path w="3230" h="5711" extrusionOk="0">
                  <a:moveTo>
                    <a:pt x="1974" y="1"/>
                  </a:moveTo>
                  <a:cubicBezTo>
                    <a:pt x="1655" y="1"/>
                    <a:pt x="1326" y="120"/>
                    <a:pt x="1078" y="323"/>
                  </a:cubicBezTo>
                  <a:cubicBezTo>
                    <a:pt x="637" y="681"/>
                    <a:pt x="409" y="1240"/>
                    <a:pt x="279" y="1792"/>
                  </a:cubicBezTo>
                  <a:cubicBezTo>
                    <a:pt x="1" y="2990"/>
                    <a:pt x="319" y="4499"/>
                    <a:pt x="1095" y="5452"/>
                  </a:cubicBezTo>
                  <a:cubicBezTo>
                    <a:pt x="1232" y="5620"/>
                    <a:pt x="1225" y="5623"/>
                    <a:pt x="1433" y="5687"/>
                  </a:cubicBezTo>
                  <a:cubicBezTo>
                    <a:pt x="1486" y="5703"/>
                    <a:pt x="1542" y="5711"/>
                    <a:pt x="1598" y="5711"/>
                  </a:cubicBezTo>
                  <a:cubicBezTo>
                    <a:pt x="1762" y="5711"/>
                    <a:pt x="1926" y="5641"/>
                    <a:pt x="2008" y="5500"/>
                  </a:cubicBezTo>
                  <a:lnTo>
                    <a:pt x="2293" y="5014"/>
                  </a:lnTo>
                  <a:cubicBezTo>
                    <a:pt x="2778" y="3991"/>
                    <a:pt x="3153" y="2996"/>
                    <a:pt x="3203" y="1862"/>
                  </a:cubicBezTo>
                  <a:cubicBezTo>
                    <a:pt x="3230" y="1316"/>
                    <a:pt x="3069" y="570"/>
                    <a:pt x="2644" y="226"/>
                  </a:cubicBezTo>
                  <a:cubicBezTo>
                    <a:pt x="2454" y="70"/>
                    <a:pt x="2217" y="1"/>
                    <a:pt x="19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36;p64"/>
            <p:cNvSpPr/>
            <p:nvPr/>
          </p:nvSpPr>
          <p:spPr>
            <a:xfrm>
              <a:off x="6837959" y="1942538"/>
              <a:ext cx="38923" cy="202462"/>
            </a:xfrm>
            <a:custGeom>
              <a:avLst/>
              <a:gdLst/>
              <a:ahLst/>
              <a:cxnLst/>
              <a:rect l="l" t="t" r="r" b="b"/>
              <a:pathLst>
                <a:path w="962" h="5004" extrusionOk="0">
                  <a:moveTo>
                    <a:pt x="898" y="0"/>
                  </a:moveTo>
                  <a:cubicBezTo>
                    <a:pt x="889" y="0"/>
                    <a:pt x="879" y="4"/>
                    <a:pt x="870" y="12"/>
                  </a:cubicBezTo>
                  <a:cubicBezTo>
                    <a:pt x="657" y="206"/>
                    <a:pt x="509" y="464"/>
                    <a:pt x="396" y="728"/>
                  </a:cubicBezTo>
                  <a:cubicBezTo>
                    <a:pt x="268" y="1029"/>
                    <a:pt x="184" y="1347"/>
                    <a:pt x="124" y="1669"/>
                  </a:cubicBezTo>
                  <a:cubicBezTo>
                    <a:pt x="4" y="2341"/>
                    <a:pt x="0" y="3044"/>
                    <a:pt x="114" y="3717"/>
                  </a:cubicBezTo>
                  <a:cubicBezTo>
                    <a:pt x="188" y="4145"/>
                    <a:pt x="315" y="4563"/>
                    <a:pt x="456" y="4974"/>
                  </a:cubicBezTo>
                  <a:cubicBezTo>
                    <a:pt x="462" y="4994"/>
                    <a:pt x="479" y="5003"/>
                    <a:pt x="496" y="5003"/>
                  </a:cubicBezTo>
                  <a:cubicBezTo>
                    <a:pt x="521" y="5003"/>
                    <a:pt x="546" y="4983"/>
                    <a:pt x="536" y="4951"/>
                  </a:cubicBezTo>
                  <a:cubicBezTo>
                    <a:pt x="416" y="4593"/>
                    <a:pt x="302" y="4231"/>
                    <a:pt x="228" y="3860"/>
                  </a:cubicBezTo>
                  <a:cubicBezTo>
                    <a:pt x="155" y="3496"/>
                    <a:pt x="124" y="3130"/>
                    <a:pt x="121" y="2759"/>
                  </a:cubicBezTo>
                  <a:cubicBezTo>
                    <a:pt x="114" y="2130"/>
                    <a:pt x="201" y="1488"/>
                    <a:pt x="422" y="895"/>
                  </a:cubicBezTo>
                  <a:cubicBezTo>
                    <a:pt x="533" y="594"/>
                    <a:pt x="686" y="290"/>
                    <a:pt x="930" y="72"/>
                  </a:cubicBezTo>
                  <a:cubicBezTo>
                    <a:pt x="962" y="43"/>
                    <a:pt x="932" y="0"/>
                    <a:pt x="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37;p64"/>
            <p:cNvSpPr/>
            <p:nvPr/>
          </p:nvSpPr>
          <p:spPr>
            <a:xfrm>
              <a:off x="6876761" y="1942659"/>
              <a:ext cx="29212" cy="189474"/>
            </a:xfrm>
            <a:custGeom>
              <a:avLst/>
              <a:gdLst/>
              <a:ahLst/>
              <a:cxnLst/>
              <a:rect l="l" t="t" r="r" b="b"/>
              <a:pathLst>
                <a:path w="722" h="4683" extrusionOk="0">
                  <a:moveTo>
                    <a:pt x="352" y="0"/>
                  </a:moveTo>
                  <a:cubicBezTo>
                    <a:pt x="326" y="0"/>
                    <a:pt x="299" y="20"/>
                    <a:pt x="309" y="52"/>
                  </a:cubicBezTo>
                  <a:cubicBezTo>
                    <a:pt x="538" y="671"/>
                    <a:pt x="581" y="1357"/>
                    <a:pt x="544" y="2013"/>
                  </a:cubicBezTo>
                  <a:cubicBezTo>
                    <a:pt x="504" y="2642"/>
                    <a:pt x="383" y="3275"/>
                    <a:pt x="226" y="3884"/>
                  </a:cubicBezTo>
                  <a:cubicBezTo>
                    <a:pt x="159" y="4135"/>
                    <a:pt x="85" y="4382"/>
                    <a:pt x="8" y="4630"/>
                  </a:cubicBezTo>
                  <a:cubicBezTo>
                    <a:pt x="1" y="4662"/>
                    <a:pt x="26" y="4682"/>
                    <a:pt x="52" y="4682"/>
                  </a:cubicBezTo>
                  <a:cubicBezTo>
                    <a:pt x="69" y="4682"/>
                    <a:pt x="85" y="4673"/>
                    <a:pt x="92" y="4653"/>
                  </a:cubicBezTo>
                  <a:cubicBezTo>
                    <a:pt x="437" y="3509"/>
                    <a:pt x="721" y="2314"/>
                    <a:pt x="618" y="1113"/>
                  </a:cubicBezTo>
                  <a:cubicBezTo>
                    <a:pt x="587" y="745"/>
                    <a:pt x="521" y="377"/>
                    <a:pt x="393" y="29"/>
                  </a:cubicBezTo>
                  <a:cubicBezTo>
                    <a:pt x="387" y="9"/>
                    <a:pt x="36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38;p64"/>
            <p:cNvSpPr/>
            <p:nvPr/>
          </p:nvSpPr>
          <p:spPr>
            <a:xfrm>
              <a:off x="6806966" y="2132260"/>
              <a:ext cx="122149" cy="84683"/>
            </a:xfrm>
            <a:custGeom>
              <a:avLst/>
              <a:gdLst/>
              <a:ahLst/>
              <a:cxnLst/>
              <a:rect l="l" t="t" r="r" b="b"/>
              <a:pathLst>
                <a:path w="3019" h="2093" extrusionOk="0">
                  <a:moveTo>
                    <a:pt x="3018" y="1"/>
                  </a:moveTo>
                  <a:lnTo>
                    <a:pt x="0" y="47"/>
                  </a:lnTo>
                  <a:lnTo>
                    <a:pt x="311" y="2092"/>
                  </a:lnTo>
                  <a:lnTo>
                    <a:pt x="2530" y="2092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39;p64"/>
            <p:cNvSpPr/>
            <p:nvPr/>
          </p:nvSpPr>
          <p:spPr>
            <a:xfrm>
              <a:off x="6788839" y="2107214"/>
              <a:ext cx="154881" cy="41229"/>
            </a:xfrm>
            <a:custGeom>
              <a:avLst/>
              <a:gdLst/>
              <a:ahLst/>
              <a:cxnLst/>
              <a:rect l="l" t="t" r="r" b="b"/>
              <a:pathLst>
                <a:path w="3828" h="1019" extrusionOk="0">
                  <a:moveTo>
                    <a:pt x="96" y="1"/>
                  </a:moveTo>
                  <a:cubicBezTo>
                    <a:pt x="40" y="1"/>
                    <a:pt x="0" y="54"/>
                    <a:pt x="16" y="108"/>
                  </a:cubicBezTo>
                  <a:lnTo>
                    <a:pt x="234" y="847"/>
                  </a:lnTo>
                  <a:cubicBezTo>
                    <a:pt x="244" y="884"/>
                    <a:pt x="274" y="907"/>
                    <a:pt x="311" y="907"/>
                  </a:cubicBezTo>
                  <a:lnTo>
                    <a:pt x="3506" y="1018"/>
                  </a:lnTo>
                  <a:cubicBezTo>
                    <a:pt x="3547" y="1018"/>
                    <a:pt x="3580" y="992"/>
                    <a:pt x="3590" y="955"/>
                  </a:cubicBezTo>
                  <a:lnTo>
                    <a:pt x="3815" y="104"/>
                  </a:lnTo>
                  <a:cubicBezTo>
                    <a:pt x="3828" y="51"/>
                    <a:pt x="3788" y="1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40;p64"/>
            <p:cNvSpPr/>
            <p:nvPr/>
          </p:nvSpPr>
          <p:spPr>
            <a:xfrm>
              <a:off x="6807775" y="2144317"/>
              <a:ext cx="850" cy="202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0" y="1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CB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41;p64"/>
            <p:cNvSpPr/>
            <p:nvPr/>
          </p:nvSpPr>
          <p:spPr>
            <a:xfrm>
              <a:off x="6920014" y="2169889"/>
              <a:ext cx="283" cy="1416"/>
            </a:xfrm>
            <a:custGeom>
              <a:avLst/>
              <a:gdLst/>
              <a:ahLst/>
              <a:cxnLst/>
              <a:rect l="l" t="t" r="r" b="b"/>
              <a:pathLst>
                <a:path w="7" h="35" extrusionOk="0">
                  <a:moveTo>
                    <a:pt x="7" y="1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42;p64"/>
            <p:cNvSpPr/>
            <p:nvPr/>
          </p:nvSpPr>
          <p:spPr>
            <a:xfrm>
              <a:off x="6808463" y="2144317"/>
              <a:ext cx="115068" cy="26987"/>
            </a:xfrm>
            <a:custGeom>
              <a:avLst/>
              <a:gdLst/>
              <a:ahLst/>
              <a:cxnLst/>
              <a:rect l="l" t="t" r="r" b="b"/>
              <a:pathLst>
                <a:path w="2844" h="667" extrusionOk="0">
                  <a:moveTo>
                    <a:pt x="0" y="1"/>
                  </a:moveTo>
                  <a:lnTo>
                    <a:pt x="3" y="4"/>
                  </a:lnTo>
                  <a:lnTo>
                    <a:pt x="2757" y="667"/>
                  </a:lnTo>
                  <a:lnTo>
                    <a:pt x="2764" y="633"/>
                  </a:lnTo>
                  <a:lnTo>
                    <a:pt x="2844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43;p64"/>
            <p:cNvSpPr/>
            <p:nvPr/>
          </p:nvSpPr>
          <p:spPr>
            <a:xfrm>
              <a:off x="6841641" y="1970294"/>
              <a:ext cx="4734" cy="7890"/>
            </a:xfrm>
            <a:custGeom>
              <a:avLst/>
              <a:gdLst/>
              <a:ahLst/>
              <a:cxnLst/>
              <a:rect l="l" t="t" r="r" b="b"/>
              <a:pathLst>
                <a:path w="117" h="195" extrusionOk="0">
                  <a:moveTo>
                    <a:pt x="74" y="0"/>
                  </a:moveTo>
                  <a:cubicBezTo>
                    <a:pt x="56" y="0"/>
                    <a:pt x="39" y="13"/>
                    <a:pt x="33" y="32"/>
                  </a:cubicBezTo>
                  <a:cubicBezTo>
                    <a:pt x="23" y="69"/>
                    <a:pt x="13" y="106"/>
                    <a:pt x="3" y="139"/>
                  </a:cubicBezTo>
                  <a:cubicBezTo>
                    <a:pt x="0" y="152"/>
                    <a:pt x="3" y="163"/>
                    <a:pt x="7" y="172"/>
                  </a:cubicBezTo>
                  <a:cubicBezTo>
                    <a:pt x="13" y="183"/>
                    <a:pt x="23" y="189"/>
                    <a:pt x="33" y="192"/>
                  </a:cubicBezTo>
                  <a:cubicBezTo>
                    <a:pt x="37" y="194"/>
                    <a:pt x="42" y="194"/>
                    <a:pt x="46" y="194"/>
                  </a:cubicBezTo>
                  <a:cubicBezTo>
                    <a:pt x="65" y="194"/>
                    <a:pt x="82" y="182"/>
                    <a:pt x="87" y="163"/>
                  </a:cubicBezTo>
                  <a:cubicBezTo>
                    <a:pt x="97" y="126"/>
                    <a:pt x="107" y="89"/>
                    <a:pt x="113" y="55"/>
                  </a:cubicBezTo>
                  <a:cubicBezTo>
                    <a:pt x="117" y="42"/>
                    <a:pt x="117" y="32"/>
                    <a:pt x="110" y="22"/>
                  </a:cubicBezTo>
                  <a:cubicBezTo>
                    <a:pt x="107" y="12"/>
                    <a:pt x="97" y="5"/>
                    <a:pt x="87" y="2"/>
                  </a:cubicBezTo>
                  <a:cubicBezTo>
                    <a:pt x="83" y="1"/>
                    <a:pt x="78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44;p64"/>
            <p:cNvSpPr/>
            <p:nvPr/>
          </p:nvSpPr>
          <p:spPr>
            <a:xfrm>
              <a:off x="6831202" y="2040089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3" y="0"/>
                  </a:moveTo>
                  <a:cubicBezTo>
                    <a:pt x="44" y="0"/>
                    <a:pt x="30" y="4"/>
                    <a:pt x="24" y="10"/>
                  </a:cubicBezTo>
                  <a:cubicBezTo>
                    <a:pt x="17" y="21"/>
                    <a:pt x="13" y="30"/>
                    <a:pt x="10" y="44"/>
                  </a:cubicBezTo>
                  <a:cubicBezTo>
                    <a:pt x="7" y="81"/>
                    <a:pt x="4" y="117"/>
                    <a:pt x="0" y="154"/>
                  </a:cubicBezTo>
                  <a:cubicBezTo>
                    <a:pt x="0" y="164"/>
                    <a:pt x="7" y="177"/>
                    <a:pt x="13" y="184"/>
                  </a:cubicBezTo>
                  <a:cubicBezTo>
                    <a:pt x="20" y="191"/>
                    <a:pt x="33" y="197"/>
                    <a:pt x="44" y="197"/>
                  </a:cubicBezTo>
                  <a:cubicBezTo>
                    <a:pt x="57" y="197"/>
                    <a:pt x="67" y="194"/>
                    <a:pt x="73" y="184"/>
                  </a:cubicBezTo>
                  <a:cubicBezTo>
                    <a:pt x="84" y="177"/>
                    <a:pt x="87" y="168"/>
                    <a:pt x="87" y="154"/>
                  </a:cubicBezTo>
                  <a:cubicBezTo>
                    <a:pt x="90" y="117"/>
                    <a:pt x="93" y="81"/>
                    <a:pt x="98" y="44"/>
                  </a:cubicBezTo>
                  <a:cubicBezTo>
                    <a:pt x="98" y="30"/>
                    <a:pt x="90" y="21"/>
                    <a:pt x="84" y="10"/>
                  </a:cubicBezTo>
                  <a:cubicBezTo>
                    <a:pt x="77" y="4"/>
                    <a:pt x="64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45;p64"/>
            <p:cNvSpPr/>
            <p:nvPr/>
          </p:nvSpPr>
          <p:spPr>
            <a:xfrm>
              <a:off x="6876680" y="2003512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4" y="1"/>
                  </a:moveTo>
                  <a:cubicBezTo>
                    <a:pt x="41" y="1"/>
                    <a:pt x="30" y="4"/>
                    <a:pt x="24" y="11"/>
                  </a:cubicBezTo>
                  <a:cubicBezTo>
                    <a:pt x="14" y="21"/>
                    <a:pt x="10" y="31"/>
                    <a:pt x="10" y="41"/>
                  </a:cubicBezTo>
                  <a:cubicBezTo>
                    <a:pt x="7" y="81"/>
                    <a:pt x="4" y="117"/>
                    <a:pt x="1" y="154"/>
                  </a:cubicBezTo>
                  <a:cubicBezTo>
                    <a:pt x="1" y="165"/>
                    <a:pt x="7" y="178"/>
                    <a:pt x="14" y="185"/>
                  </a:cubicBezTo>
                  <a:cubicBezTo>
                    <a:pt x="21" y="191"/>
                    <a:pt x="34" y="198"/>
                    <a:pt x="44" y="198"/>
                  </a:cubicBezTo>
                  <a:cubicBezTo>
                    <a:pt x="54" y="198"/>
                    <a:pt x="67" y="195"/>
                    <a:pt x="74" y="185"/>
                  </a:cubicBezTo>
                  <a:cubicBezTo>
                    <a:pt x="81" y="174"/>
                    <a:pt x="84" y="168"/>
                    <a:pt x="87" y="154"/>
                  </a:cubicBezTo>
                  <a:cubicBezTo>
                    <a:pt x="91" y="117"/>
                    <a:pt x="94" y="81"/>
                    <a:pt x="98" y="41"/>
                  </a:cubicBezTo>
                  <a:cubicBezTo>
                    <a:pt x="98" y="31"/>
                    <a:pt x="91" y="21"/>
                    <a:pt x="84" y="11"/>
                  </a:cubicBezTo>
                  <a:cubicBezTo>
                    <a:pt x="78" y="4"/>
                    <a:pt x="64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46;p64"/>
            <p:cNvSpPr/>
            <p:nvPr/>
          </p:nvSpPr>
          <p:spPr>
            <a:xfrm>
              <a:off x="6824162" y="2000114"/>
              <a:ext cx="5462" cy="12462"/>
            </a:xfrm>
            <a:custGeom>
              <a:avLst/>
              <a:gdLst/>
              <a:ahLst/>
              <a:cxnLst/>
              <a:rect l="l" t="t" r="r" b="b"/>
              <a:pathLst>
                <a:path w="135" h="308" extrusionOk="0">
                  <a:moveTo>
                    <a:pt x="92" y="0"/>
                  </a:moveTo>
                  <a:cubicBezTo>
                    <a:pt x="71" y="0"/>
                    <a:pt x="50" y="11"/>
                    <a:pt x="47" y="31"/>
                  </a:cubicBezTo>
                  <a:cubicBezTo>
                    <a:pt x="34" y="105"/>
                    <a:pt x="17" y="178"/>
                    <a:pt x="3" y="252"/>
                  </a:cubicBezTo>
                  <a:cubicBezTo>
                    <a:pt x="0" y="275"/>
                    <a:pt x="11" y="302"/>
                    <a:pt x="34" y="306"/>
                  </a:cubicBezTo>
                  <a:cubicBezTo>
                    <a:pt x="37" y="307"/>
                    <a:pt x="41" y="307"/>
                    <a:pt x="44" y="307"/>
                  </a:cubicBezTo>
                  <a:cubicBezTo>
                    <a:pt x="62" y="307"/>
                    <a:pt x="81" y="295"/>
                    <a:pt x="87" y="275"/>
                  </a:cubicBezTo>
                  <a:cubicBezTo>
                    <a:pt x="100" y="201"/>
                    <a:pt x="114" y="128"/>
                    <a:pt x="131" y="54"/>
                  </a:cubicBezTo>
                  <a:cubicBezTo>
                    <a:pt x="134" y="34"/>
                    <a:pt x="124" y="8"/>
                    <a:pt x="100" y="1"/>
                  </a:cubicBezTo>
                  <a:cubicBezTo>
                    <a:pt x="98" y="0"/>
                    <a:pt x="9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47;p64"/>
            <p:cNvSpPr/>
            <p:nvPr/>
          </p:nvSpPr>
          <p:spPr>
            <a:xfrm>
              <a:off x="6862883" y="1983565"/>
              <a:ext cx="5422" cy="12340"/>
            </a:xfrm>
            <a:custGeom>
              <a:avLst/>
              <a:gdLst/>
              <a:ahLst/>
              <a:cxnLst/>
              <a:rect l="l" t="t" r="r" b="b"/>
              <a:pathLst>
                <a:path w="134" h="305" extrusionOk="0">
                  <a:moveTo>
                    <a:pt x="90" y="0"/>
                  </a:moveTo>
                  <a:cubicBezTo>
                    <a:pt x="72" y="0"/>
                    <a:pt x="52" y="12"/>
                    <a:pt x="47" y="32"/>
                  </a:cubicBezTo>
                  <a:cubicBezTo>
                    <a:pt x="33" y="105"/>
                    <a:pt x="20" y="179"/>
                    <a:pt x="4" y="253"/>
                  </a:cubicBezTo>
                  <a:cubicBezTo>
                    <a:pt x="0" y="273"/>
                    <a:pt x="10" y="300"/>
                    <a:pt x="33" y="303"/>
                  </a:cubicBezTo>
                  <a:cubicBezTo>
                    <a:pt x="37" y="304"/>
                    <a:pt x="42" y="304"/>
                    <a:pt x="46" y="304"/>
                  </a:cubicBezTo>
                  <a:cubicBezTo>
                    <a:pt x="66" y="304"/>
                    <a:pt x="84" y="292"/>
                    <a:pt x="87" y="273"/>
                  </a:cubicBezTo>
                  <a:cubicBezTo>
                    <a:pt x="101" y="199"/>
                    <a:pt x="118" y="125"/>
                    <a:pt x="130" y="52"/>
                  </a:cubicBezTo>
                  <a:cubicBezTo>
                    <a:pt x="134" y="32"/>
                    <a:pt x="124" y="5"/>
                    <a:pt x="101" y="2"/>
                  </a:cubicBezTo>
                  <a:cubicBezTo>
                    <a:pt x="97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48;p64"/>
            <p:cNvSpPr/>
            <p:nvPr/>
          </p:nvSpPr>
          <p:spPr>
            <a:xfrm>
              <a:off x="6883720" y="1951358"/>
              <a:ext cx="3560" cy="10236"/>
            </a:xfrm>
            <a:custGeom>
              <a:avLst/>
              <a:gdLst/>
              <a:ahLst/>
              <a:cxnLst/>
              <a:rect l="l" t="t" r="r" b="b"/>
              <a:pathLst>
                <a:path w="88" h="253" extrusionOk="0">
                  <a:moveTo>
                    <a:pt x="44" y="1"/>
                  </a:moveTo>
                  <a:cubicBezTo>
                    <a:pt x="20" y="1"/>
                    <a:pt x="0" y="21"/>
                    <a:pt x="0" y="45"/>
                  </a:cubicBezTo>
                  <a:lnTo>
                    <a:pt x="0" y="209"/>
                  </a:lnTo>
                  <a:cubicBezTo>
                    <a:pt x="0" y="232"/>
                    <a:pt x="20" y="252"/>
                    <a:pt x="44" y="252"/>
                  </a:cubicBezTo>
                  <a:cubicBezTo>
                    <a:pt x="68" y="249"/>
                    <a:pt x="88" y="232"/>
                    <a:pt x="88" y="209"/>
                  </a:cubicBezTo>
                  <a:lnTo>
                    <a:pt x="88" y="45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49;p64"/>
            <p:cNvSpPr/>
            <p:nvPr/>
          </p:nvSpPr>
          <p:spPr>
            <a:xfrm>
              <a:off x="6863814" y="2036691"/>
              <a:ext cx="3439" cy="13473"/>
            </a:xfrm>
            <a:custGeom>
              <a:avLst/>
              <a:gdLst/>
              <a:ahLst/>
              <a:cxnLst/>
              <a:rect l="l" t="t" r="r" b="b"/>
              <a:pathLst>
                <a:path w="85" h="333" extrusionOk="0">
                  <a:moveTo>
                    <a:pt x="44" y="0"/>
                  </a:moveTo>
                  <a:cubicBezTo>
                    <a:pt x="21" y="4"/>
                    <a:pt x="1" y="20"/>
                    <a:pt x="1" y="44"/>
                  </a:cubicBezTo>
                  <a:lnTo>
                    <a:pt x="1" y="292"/>
                  </a:lnTo>
                  <a:cubicBezTo>
                    <a:pt x="1" y="310"/>
                    <a:pt x="18" y="332"/>
                    <a:pt x="40" y="332"/>
                  </a:cubicBezTo>
                  <a:cubicBezTo>
                    <a:pt x="41" y="332"/>
                    <a:pt x="43" y="332"/>
                    <a:pt x="44" y="332"/>
                  </a:cubicBezTo>
                  <a:cubicBezTo>
                    <a:pt x="64" y="332"/>
                    <a:pt x="84" y="315"/>
                    <a:pt x="84" y="292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50;p64"/>
            <p:cNvSpPr/>
            <p:nvPr/>
          </p:nvSpPr>
          <p:spPr>
            <a:xfrm>
              <a:off x="6880443" y="2069990"/>
              <a:ext cx="3480" cy="6838"/>
            </a:xfrm>
            <a:custGeom>
              <a:avLst/>
              <a:gdLst/>
              <a:ahLst/>
              <a:cxnLst/>
              <a:rect l="l" t="t" r="r" b="b"/>
              <a:pathLst>
                <a:path w="86" h="169" extrusionOk="0">
                  <a:moveTo>
                    <a:pt x="41" y="0"/>
                  </a:moveTo>
                  <a:cubicBezTo>
                    <a:pt x="31" y="0"/>
                    <a:pt x="21" y="4"/>
                    <a:pt x="11" y="11"/>
                  </a:cubicBezTo>
                  <a:cubicBezTo>
                    <a:pt x="5" y="20"/>
                    <a:pt x="1" y="31"/>
                    <a:pt x="1" y="44"/>
                  </a:cubicBezTo>
                  <a:lnTo>
                    <a:pt x="1" y="125"/>
                  </a:lnTo>
                  <a:cubicBezTo>
                    <a:pt x="1" y="134"/>
                    <a:pt x="5" y="148"/>
                    <a:pt x="11" y="155"/>
                  </a:cubicBezTo>
                  <a:cubicBezTo>
                    <a:pt x="21" y="161"/>
                    <a:pt x="31" y="168"/>
                    <a:pt x="41" y="168"/>
                  </a:cubicBezTo>
                  <a:cubicBezTo>
                    <a:pt x="55" y="168"/>
                    <a:pt x="65" y="165"/>
                    <a:pt x="72" y="155"/>
                  </a:cubicBezTo>
                  <a:cubicBezTo>
                    <a:pt x="81" y="148"/>
                    <a:pt x="85" y="138"/>
                    <a:pt x="85" y="125"/>
                  </a:cubicBezTo>
                  <a:lnTo>
                    <a:pt x="85" y="44"/>
                  </a:lnTo>
                  <a:cubicBezTo>
                    <a:pt x="85" y="31"/>
                    <a:pt x="81" y="20"/>
                    <a:pt x="72" y="11"/>
                  </a:cubicBezTo>
                  <a:cubicBezTo>
                    <a:pt x="65" y="4"/>
                    <a:pt x="55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51;p64"/>
            <p:cNvSpPr/>
            <p:nvPr/>
          </p:nvSpPr>
          <p:spPr>
            <a:xfrm>
              <a:off x="6829422" y="2088845"/>
              <a:ext cx="3560" cy="6797"/>
            </a:xfrm>
            <a:custGeom>
              <a:avLst/>
              <a:gdLst/>
              <a:ahLst/>
              <a:cxnLst/>
              <a:rect l="l" t="t" r="r" b="b"/>
              <a:pathLst>
                <a:path w="88" h="168" extrusionOk="0">
                  <a:moveTo>
                    <a:pt x="44" y="0"/>
                  </a:moveTo>
                  <a:cubicBezTo>
                    <a:pt x="34" y="0"/>
                    <a:pt x="21" y="3"/>
                    <a:pt x="14" y="13"/>
                  </a:cubicBezTo>
                  <a:cubicBezTo>
                    <a:pt x="7" y="20"/>
                    <a:pt x="1" y="30"/>
                    <a:pt x="1" y="43"/>
                  </a:cubicBezTo>
                  <a:lnTo>
                    <a:pt x="1" y="124"/>
                  </a:lnTo>
                  <a:cubicBezTo>
                    <a:pt x="1" y="133"/>
                    <a:pt x="4" y="147"/>
                    <a:pt x="14" y="154"/>
                  </a:cubicBezTo>
                  <a:cubicBezTo>
                    <a:pt x="21" y="161"/>
                    <a:pt x="34" y="167"/>
                    <a:pt x="44" y="167"/>
                  </a:cubicBezTo>
                  <a:cubicBezTo>
                    <a:pt x="54" y="167"/>
                    <a:pt x="68" y="164"/>
                    <a:pt x="74" y="154"/>
                  </a:cubicBezTo>
                  <a:cubicBezTo>
                    <a:pt x="81" y="147"/>
                    <a:pt x="88" y="137"/>
                    <a:pt x="88" y="124"/>
                  </a:cubicBezTo>
                  <a:lnTo>
                    <a:pt x="88" y="43"/>
                  </a:lnTo>
                  <a:cubicBezTo>
                    <a:pt x="88" y="30"/>
                    <a:pt x="81" y="20"/>
                    <a:pt x="74" y="13"/>
                  </a:cubicBezTo>
                  <a:cubicBezTo>
                    <a:pt x="68" y="3"/>
                    <a:pt x="5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52;p64"/>
            <p:cNvSpPr/>
            <p:nvPr/>
          </p:nvSpPr>
          <p:spPr>
            <a:xfrm>
              <a:off x="6855964" y="2083261"/>
              <a:ext cx="3560" cy="8982"/>
            </a:xfrm>
            <a:custGeom>
              <a:avLst/>
              <a:gdLst/>
              <a:ahLst/>
              <a:cxnLst/>
              <a:rect l="l" t="t" r="r" b="b"/>
              <a:pathLst>
                <a:path w="88" h="222" extrusionOk="0">
                  <a:moveTo>
                    <a:pt x="44" y="1"/>
                  </a:moveTo>
                  <a:cubicBezTo>
                    <a:pt x="20" y="1"/>
                    <a:pt x="0" y="21"/>
                    <a:pt x="0" y="44"/>
                  </a:cubicBezTo>
                  <a:lnTo>
                    <a:pt x="0" y="181"/>
                  </a:lnTo>
                  <a:cubicBezTo>
                    <a:pt x="0" y="200"/>
                    <a:pt x="18" y="222"/>
                    <a:pt x="39" y="222"/>
                  </a:cubicBezTo>
                  <a:cubicBezTo>
                    <a:pt x="41" y="222"/>
                    <a:pt x="42" y="222"/>
                    <a:pt x="44" y="222"/>
                  </a:cubicBezTo>
                  <a:cubicBezTo>
                    <a:pt x="68" y="222"/>
                    <a:pt x="88" y="205"/>
                    <a:pt x="88" y="181"/>
                  </a:cubicBezTo>
                  <a:lnTo>
                    <a:pt x="88" y="44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53;p64"/>
            <p:cNvSpPr/>
            <p:nvPr/>
          </p:nvSpPr>
          <p:spPr>
            <a:xfrm>
              <a:off x="6912286" y="1971305"/>
              <a:ext cx="4774" cy="13595"/>
            </a:xfrm>
            <a:custGeom>
              <a:avLst/>
              <a:gdLst/>
              <a:ahLst/>
              <a:cxnLst/>
              <a:rect l="l" t="t" r="r" b="b"/>
              <a:pathLst>
                <a:path w="118" h="336" extrusionOk="0">
                  <a:moveTo>
                    <a:pt x="44" y="0"/>
                  </a:moveTo>
                  <a:cubicBezTo>
                    <a:pt x="24" y="4"/>
                    <a:pt x="1" y="20"/>
                    <a:pt x="1" y="44"/>
                  </a:cubicBezTo>
                  <a:cubicBezTo>
                    <a:pt x="11" y="127"/>
                    <a:pt x="21" y="207"/>
                    <a:pt x="31" y="291"/>
                  </a:cubicBezTo>
                  <a:cubicBezTo>
                    <a:pt x="31" y="315"/>
                    <a:pt x="47" y="335"/>
                    <a:pt x="71" y="335"/>
                  </a:cubicBezTo>
                  <a:cubicBezTo>
                    <a:pt x="94" y="331"/>
                    <a:pt x="117" y="315"/>
                    <a:pt x="114" y="291"/>
                  </a:cubicBezTo>
                  <a:cubicBezTo>
                    <a:pt x="104" y="207"/>
                    <a:pt x="97" y="127"/>
                    <a:pt x="88" y="44"/>
                  </a:cubicBezTo>
                  <a:cubicBezTo>
                    <a:pt x="84" y="24"/>
                    <a:pt x="71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54;p64"/>
            <p:cNvSpPr/>
            <p:nvPr/>
          </p:nvSpPr>
          <p:spPr>
            <a:xfrm>
              <a:off x="6910384" y="2006790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1" y="0"/>
                  </a:moveTo>
                  <a:cubicBezTo>
                    <a:pt x="17" y="3"/>
                    <a:pt x="0" y="20"/>
                    <a:pt x="0" y="44"/>
                  </a:cubicBezTo>
                  <a:lnTo>
                    <a:pt x="0" y="181"/>
                  </a:lnTo>
                  <a:cubicBezTo>
                    <a:pt x="0" y="204"/>
                    <a:pt x="17" y="224"/>
                    <a:pt x="41" y="224"/>
                  </a:cubicBezTo>
                  <a:cubicBezTo>
                    <a:pt x="64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55;p64"/>
            <p:cNvSpPr/>
            <p:nvPr/>
          </p:nvSpPr>
          <p:spPr>
            <a:xfrm>
              <a:off x="6906986" y="2046725"/>
              <a:ext cx="3560" cy="13433"/>
            </a:xfrm>
            <a:custGeom>
              <a:avLst/>
              <a:gdLst/>
              <a:ahLst/>
              <a:cxnLst/>
              <a:rect l="l" t="t" r="r" b="b"/>
              <a:pathLst>
                <a:path w="88" h="332" extrusionOk="0">
                  <a:moveTo>
                    <a:pt x="44" y="0"/>
                  </a:moveTo>
                  <a:cubicBezTo>
                    <a:pt x="21" y="0"/>
                    <a:pt x="1" y="17"/>
                    <a:pt x="1" y="44"/>
                  </a:cubicBezTo>
                  <a:lnTo>
                    <a:pt x="1" y="288"/>
                  </a:lnTo>
                  <a:cubicBezTo>
                    <a:pt x="1" y="311"/>
                    <a:pt x="21" y="331"/>
                    <a:pt x="44" y="331"/>
                  </a:cubicBezTo>
                  <a:cubicBezTo>
                    <a:pt x="68" y="331"/>
                    <a:pt x="88" y="311"/>
                    <a:pt x="88" y="288"/>
                  </a:cubicBezTo>
                  <a:lnTo>
                    <a:pt x="88" y="44"/>
                  </a:ln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56;p64"/>
            <p:cNvSpPr/>
            <p:nvPr/>
          </p:nvSpPr>
          <p:spPr>
            <a:xfrm>
              <a:off x="6896870" y="2089897"/>
              <a:ext cx="4734" cy="7930"/>
            </a:xfrm>
            <a:custGeom>
              <a:avLst/>
              <a:gdLst/>
              <a:ahLst/>
              <a:cxnLst/>
              <a:rect l="l" t="t" r="r" b="b"/>
              <a:pathLst>
                <a:path w="117" h="196" extrusionOk="0">
                  <a:moveTo>
                    <a:pt x="76" y="0"/>
                  </a:moveTo>
                  <a:cubicBezTo>
                    <a:pt x="57" y="0"/>
                    <a:pt x="36" y="10"/>
                    <a:pt x="30" y="30"/>
                  </a:cubicBezTo>
                  <a:cubicBezTo>
                    <a:pt x="24" y="67"/>
                    <a:pt x="13" y="104"/>
                    <a:pt x="4" y="141"/>
                  </a:cubicBezTo>
                  <a:cubicBezTo>
                    <a:pt x="0" y="151"/>
                    <a:pt x="4" y="164"/>
                    <a:pt x="10" y="175"/>
                  </a:cubicBezTo>
                  <a:cubicBezTo>
                    <a:pt x="13" y="185"/>
                    <a:pt x="24" y="191"/>
                    <a:pt x="33" y="195"/>
                  </a:cubicBezTo>
                  <a:cubicBezTo>
                    <a:pt x="36" y="195"/>
                    <a:pt x="39" y="196"/>
                    <a:pt x="42" y="196"/>
                  </a:cubicBezTo>
                  <a:cubicBezTo>
                    <a:pt x="62" y="196"/>
                    <a:pt x="81" y="185"/>
                    <a:pt x="87" y="164"/>
                  </a:cubicBezTo>
                  <a:cubicBezTo>
                    <a:pt x="97" y="128"/>
                    <a:pt x="104" y="91"/>
                    <a:pt x="114" y="54"/>
                  </a:cubicBezTo>
                  <a:cubicBezTo>
                    <a:pt x="117" y="44"/>
                    <a:pt x="117" y="30"/>
                    <a:pt x="110" y="21"/>
                  </a:cubicBezTo>
                  <a:cubicBezTo>
                    <a:pt x="104" y="14"/>
                    <a:pt x="94" y="4"/>
                    <a:pt x="84" y="1"/>
                  </a:cubicBezTo>
                  <a:cubicBezTo>
                    <a:pt x="81" y="0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57;p64"/>
            <p:cNvSpPr/>
            <p:nvPr/>
          </p:nvSpPr>
          <p:spPr>
            <a:xfrm>
              <a:off x="6918112" y="2030055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4" y="0"/>
                  </a:moveTo>
                  <a:cubicBezTo>
                    <a:pt x="21" y="0"/>
                    <a:pt x="1" y="20"/>
                    <a:pt x="1" y="44"/>
                  </a:cubicBezTo>
                  <a:lnTo>
                    <a:pt x="1" y="181"/>
                  </a:lnTo>
                  <a:cubicBezTo>
                    <a:pt x="1" y="201"/>
                    <a:pt x="21" y="224"/>
                    <a:pt x="44" y="224"/>
                  </a:cubicBezTo>
                  <a:cubicBezTo>
                    <a:pt x="67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58;p64"/>
            <p:cNvSpPr/>
            <p:nvPr/>
          </p:nvSpPr>
          <p:spPr>
            <a:xfrm>
              <a:off x="6817728" y="1951196"/>
              <a:ext cx="18895" cy="15779"/>
            </a:xfrm>
            <a:custGeom>
              <a:avLst/>
              <a:gdLst/>
              <a:ahLst/>
              <a:cxnLst/>
              <a:rect l="l" t="t" r="r" b="b"/>
              <a:pathLst>
                <a:path w="467" h="390" extrusionOk="0">
                  <a:moveTo>
                    <a:pt x="66" y="1"/>
                  </a:moveTo>
                  <a:cubicBezTo>
                    <a:pt x="33" y="1"/>
                    <a:pt x="1" y="44"/>
                    <a:pt x="32" y="72"/>
                  </a:cubicBezTo>
                  <a:cubicBezTo>
                    <a:pt x="149" y="182"/>
                    <a:pt x="270" y="286"/>
                    <a:pt x="397" y="383"/>
                  </a:cubicBezTo>
                  <a:cubicBezTo>
                    <a:pt x="402" y="388"/>
                    <a:pt x="409" y="390"/>
                    <a:pt x="416" y="390"/>
                  </a:cubicBezTo>
                  <a:cubicBezTo>
                    <a:pt x="431" y="390"/>
                    <a:pt x="447" y="381"/>
                    <a:pt x="454" y="370"/>
                  </a:cubicBezTo>
                  <a:cubicBezTo>
                    <a:pt x="467" y="346"/>
                    <a:pt x="457" y="323"/>
                    <a:pt x="437" y="310"/>
                  </a:cubicBezTo>
                  <a:cubicBezTo>
                    <a:pt x="316" y="216"/>
                    <a:pt x="202" y="119"/>
                    <a:pt x="92" y="12"/>
                  </a:cubicBezTo>
                  <a:cubicBezTo>
                    <a:pt x="84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59;p64"/>
            <p:cNvSpPr/>
            <p:nvPr/>
          </p:nvSpPr>
          <p:spPr>
            <a:xfrm>
              <a:off x="6837028" y="1952531"/>
              <a:ext cx="9508" cy="10034"/>
            </a:xfrm>
            <a:custGeom>
              <a:avLst/>
              <a:gdLst/>
              <a:ahLst/>
              <a:cxnLst/>
              <a:rect l="l" t="t" r="r" b="b"/>
              <a:pathLst>
                <a:path w="235" h="248" extrusionOk="0">
                  <a:moveTo>
                    <a:pt x="48" y="0"/>
                  </a:moveTo>
                  <a:cubicBezTo>
                    <a:pt x="37" y="0"/>
                    <a:pt x="25" y="4"/>
                    <a:pt x="17" y="12"/>
                  </a:cubicBezTo>
                  <a:cubicBezTo>
                    <a:pt x="0" y="29"/>
                    <a:pt x="3" y="56"/>
                    <a:pt x="17" y="72"/>
                  </a:cubicBezTo>
                  <a:cubicBezTo>
                    <a:pt x="64" y="126"/>
                    <a:pt x="110" y="180"/>
                    <a:pt x="158" y="237"/>
                  </a:cubicBezTo>
                  <a:cubicBezTo>
                    <a:pt x="164" y="245"/>
                    <a:pt x="174" y="248"/>
                    <a:pt x="184" y="248"/>
                  </a:cubicBezTo>
                  <a:cubicBezTo>
                    <a:pt x="196" y="248"/>
                    <a:pt x="209" y="244"/>
                    <a:pt x="218" y="237"/>
                  </a:cubicBezTo>
                  <a:cubicBezTo>
                    <a:pt x="235" y="217"/>
                    <a:pt x="231" y="193"/>
                    <a:pt x="218" y="177"/>
                  </a:cubicBezTo>
                  <a:cubicBezTo>
                    <a:pt x="170" y="120"/>
                    <a:pt x="124" y="66"/>
                    <a:pt x="77" y="12"/>
                  </a:cubicBezTo>
                  <a:cubicBezTo>
                    <a:pt x="70" y="4"/>
                    <a:pt x="60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60;p64"/>
            <p:cNvSpPr/>
            <p:nvPr/>
          </p:nvSpPr>
          <p:spPr>
            <a:xfrm>
              <a:off x="6925679" y="2008853"/>
              <a:ext cx="12664" cy="7121"/>
            </a:xfrm>
            <a:custGeom>
              <a:avLst/>
              <a:gdLst/>
              <a:ahLst/>
              <a:cxnLst/>
              <a:rect l="l" t="t" r="r" b="b"/>
              <a:pathLst>
                <a:path w="313" h="176" extrusionOk="0">
                  <a:moveTo>
                    <a:pt x="266" y="0"/>
                  </a:moveTo>
                  <a:cubicBezTo>
                    <a:pt x="258" y="0"/>
                    <a:pt x="250" y="2"/>
                    <a:pt x="242" y="5"/>
                  </a:cubicBezTo>
                  <a:cubicBezTo>
                    <a:pt x="172" y="36"/>
                    <a:pt x="98" y="66"/>
                    <a:pt x="27" y="96"/>
                  </a:cubicBezTo>
                  <a:cubicBezTo>
                    <a:pt x="7" y="106"/>
                    <a:pt x="1" y="136"/>
                    <a:pt x="11" y="156"/>
                  </a:cubicBezTo>
                  <a:cubicBezTo>
                    <a:pt x="22" y="169"/>
                    <a:pt x="34" y="175"/>
                    <a:pt x="47" y="175"/>
                  </a:cubicBezTo>
                  <a:cubicBezTo>
                    <a:pt x="55" y="175"/>
                    <a:pt x="63" y="174"/>
                    <a:pt x="71" y="170"/>
                  </a:cubicBezTo>
                  <a:cubicBezTo>
                    <a:pt x="141" y="140"/>
                    <a:pt x="215" y="110"/>
                    <a:pt x="285" y="79"/>
                  </a:cubicBezTo>
                  <a:cubicBezTo>
                    <a:pt x="305" y="70"/>
                    <a:pt x="312" y="39"/>
                    <a:pt x="302" y="19"/>
                  </a:cubicBezTo>
                  <a:cubicBezTo>
                    <a:pt x="293" y="6"/>
                    <a:pt x="280" y="0"/>
                    <a:pt x="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61;p64"/>
            <p:cNvSpPr/>
            <p:nvPr/>
          </p:nvSpPr>
          <p:spPr>
            <a:xfrm>
              <a:off x="6911315" y="2085365"/>
              <a:ext cx="11572" cy="8132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49" y="1"/>
                  </a:moveTo>
                  <a:cubicBezTo>
                    <a:pt x="34" y="1"/>
                    <a:pt x="18" y="8"/>
                    <a:pt x="11" y="22"/>
                  </a:cubicBezTo>
                  <a:cubicBezTo>
                    <a:pt x="1" y="42"/>
                    <a:pt x="5" y="69"/>
                    <a:pt x="25" y="79"/>
                  </a:cubicBezTo>
                  <a:cubicBezTo>
                    <a:pt x="88" y="119"/>
                    <a:pt x="152" y="156"/>
                    <a:pt x="215" y="196"/>
                  </a:cubicBezTo>
                  <a:cubicBezTo>
                    <a:pt x="221" y="199"/>
                    <a:pt x="228" y="201"/>
                    <a:pt x="235" y="201"/>
                  </a:cubicBezTo>
                  <a:cubicBezTo>
                    <a:pt x="250" y="201"/>
                    <a:pt x="265" y="193"/>
                    <a:pt x="272" y="179"/>
                  </a:cubicBezTo>
                  <a:cubicBezTo>
                    <a:pt x="286" y="159"/>
                    <a:pt x="279" y="133"/>
                    <a:pt x="259" y="122"/>
                  </a:cubicBezTo>
                  <a:cubicBezTo>
                    <a:pt x="195" y="82"/>
                    <a:pt x="132" y="46"/>
                    <a:pt x="68" y="6"/>
                  </a:cubicBezTo>
                  <a:cubicBezTo>
                    <a:pt x="63" y="2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2;p64"/>
            <p:cNvSpPr/>
            <p:nvPr/>
          </p:nvSpPr>
          <p:spPr>
            <a:xfrm>
              <a:off x="6815098" y="2063193"/>
              <a:ext cx="3520" cy="12664"/>
            </a:xfrm>
            <a:custGeom>
              <a:avLst/>
              <a:gdLst/>
              <a:ahLst/>
              <a:cxnLst/>
              <a:rect l="l" t="t" r="r" b="b"/>
              <a:pathLst>
                <a:path w="87" h="313" extrusionOk="0">
                  <a:moveTo>
                    <a:pt x="48" y="1"/>
                  </a:moveTo>
                  <a:cubicBezTo>
                    <a:pt x="46" y="1"/>
                    <a:pt x="45" y="1"/>
                    <a:pt x="43" y="1"/>
                  </a:cubicBezTo>
                  <a:cubicBezTo>
                    <a:pt x="20" y="1"/>
                    <a:pt x="3" y="18"/>
                    <a:pt x="3" y="45"/>
                  </a:cubicBezTo>
                  <a:cubicBezTo>
                    <a:pt x="0" y="119"/>
                    <a:pt x="0" y="196"/>
                    <a:pt x="0" y="269"/>
                  </a:cubicBezTo>
                  <a:cubicBezTo>
                    <a:pt x="0" y="293"/>
                    <a:pt x="20" y="313"/>
                    <a:pt x="43" y="313"/>
                  </a:cubicBezTo>
                  <a:cubicBezTo>
                    <a:pt x="67" y="309"/>
                    <a:pt x="87" y="293"/>
                    <a:pt x="87" y="269"/>
                  </a:cubicBezTo>
                  <a:lnTo>
                    <a:pt x="87" y="45"/>
                  </a:lnTo>
                  <a:cubicBezTo>
                    <a:pt x="87" y="23"/>
                    <a:pt x="69" y="1"/>
                    <a:pt x="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63;p64"/>
            <p:cNvSpPr/>
            <p:nvPr/>
          </p:nvSpPr>
          <p:spPr>
            <a:xfrm>
              <a:off x="6801544" y="2049031"/>
              <a:ext cx="11814" cy="7890"/>
            </a:xfrm>
            <a:custGeom>
              <a:avLst/>
              <a:gdLst/>
              <a:ahLst/>
              <a:cxnLst/>
              <a:rect l="l" t="t" r="r" b="b"/>
              <a:pathLst>
                <a:path w="292" h="195" extrusionOk="0">
                  <a:moveTo>
                    <a:pt x="241" y="0"/>
                  </a:moveTo>
                  <a:cubicBezTo>
                    <a:pt x="234" y="0"/>
                    <a:pt x="227" y="2"/>
                    <a:pt x="221" y="7"/>
                  </a:cubicBezTo>
                  <a:cubicBezTo>
                    <a:pt x="154" y="44"/>
                    <a:pt x="91" y="77"/>
                    <a:pt x="27" y="114"/>
                  </a:cubicBezTo>
                  <a:cubicBezTo>
                    <a:pt x="7" y="127"/>
                    <a:pt x="0" y="154"/>
                    <a:pt x="14" y="174"/>
                  </a:cubicBezTo>
                  <a:cubicBezTo>
                    <a:pt x="20" y="187"/>
                    <a:pt x="34" y="194"/>
                    <a:pt x="48" y="194"/>
                  </a:cubicBezTo>
                  <a:cubicBezTo>
                    <a:pt x="56" y="194"/>
                    <a:pt x="64" y="192"/>
                    <a:pt x="71" y="187"/>
                  </a:cubicBezTo>
                  <a:cubicBezTo>
                    <a:pt x="134" y="154"/>
                    <a:pt x="198" y="117"/>
                    <a:pt x="261" y="81"/>
                  </a:cubicBezTo>
                  <a:cubicBezTo>
                    <a:pt x="281" y="70"/>
                    <a:pt x="292" y="40"/>
                    <a:pt x="278" y="20"/>
                  </a:cubicBezTo>
                  <a:cubicBezTo>
                    <a:pt x="269" y="9"/>
                    <a:pt x="255" y="0"/>
                    <a:pt x="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64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5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66;p64"/>
            <p:cNvSpPr/>
            <p:nvPr/>
          </p:nvSpPr>
          <p:spPr>
            <a:xfrm>
              <a:off x="6929603" y="2281480"/>
              <a:ext cx="144645" cy="691057"/>
            </a:xfrm>
            <a:custGeom>
              <a:avLst/>
              <a:gdLst/>
              <a:ahLst/>
              <a:cxnLst/>
              <a:rect l="l" t="t" r="r" b="b"/>
              <a:pathLst>
                <a:path w="3575" h="17080" extrusionOk="0">
                  <a:moveTo>
                    <a:pt x="3575" y="1"/>
                  </a:moveTo>
                  <a:lnTo>
                    <a:pt x="2146" y="238"/>
                  </a:lnTo>
                  <a:lnTo>
                    <a:pt x="1" y="17079"/>
                  </a:lnTo>
                  <a:lnTo>
                    <a:pt x="319" y="17079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67;p64"/>
            <p:cNvSpPr/>
            <p:nvPr/>
          </p:nvSpPr>
          <p:spPr>
            <a:xfrm>
              <a:off x="5794346" y="2281480"/>
              <a:ext cx="144604" cy="691057"/>
            </a:xfrm>
            <a:custGeom>
              <a:avLst/>
              <a:gdLst/>
              <a:ahLst/>
              <a:cxnLst/>
              <a:rect l="l" t="t" r="r" b="b"/>
              <a:pathLst>
                <a:path w="3574" h="17080" extrusionOk="0">
                  <a:moveTo>
                    <a:pt x="0" y="1"/>
                  </a:moveTo>
                  <a:lnTo>
                    <a:pt x="3257" y="17079"/>
                  </a:lnTo>
                  <a:lnTo>
                    <a:pt x="3574" y="17079"/>
                  </a:lnTo>
                  <a:lnTo>
                    <a:pt x="1430" y="2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8;p64"/>
            <p:cNvSpPr/>
            <p:nvPr/>
          </p:nvSpPr>
          <p:spPr>
            <a:xfrm>
              <a:off x="5687650" y="2214072"/>
              <a:ext cx="1563658" cy="102768"/>
            </a:xfrm>
            <a:custGeom>
              <a:avLst/>
              <a:gdLst/>
              <a:ahLst/>
              <a:cxnLst/>
              <a:rect l="l" t="t" r="r" b="b"/>
              <a:pathLst>
                <a:path w="38647" h="2540" extrusionOk="0">
                  <a:moveTo>
                    <a:pt x="1" y="0"/>
                  </a:moveTo>
                  <a:lnTo>
                    <a:pt x="1225" y="2540"/>
                  </a:lnTo>
                  <a:lnTo>
                    <a:pt x="36628" y="2540"/>
                  </a:lnTo>
                  <a:lnTo>
                    <a:pt x="38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69;p64"/>
            <p:cNvSpPr/>
            <p:nvPr/>
          </p:nvSpPr>
          <p:spPr>
            <a:xfrm>
              <a:off x="5855442" y="2316803"/>
              <a:ext cx="1157601" cy="44344"/>
            </a:xfrm>
            <a:custGeom>
              <a:avLst/>
              <a:gdLst/>
              <a:ahLst/>
              <a:cxnLst/>
              <a:rect l="l" t="t" r="r" b="b"/>
              <a:pathLst>
                <a:path w="28611" h="1096" extrusionOk="0">
                  <a:moveTo>
                    <a:pt x="0" y="1"/>
                  </a:moveTo>
                  <a:lnTo>
                    <a:pt x="3" y="31"/>
                  </a:lnTo>
                  <a:lnTo>
                    <a:pt x="28473" y="1095"/>
                  </a:lnTo>
                  <a:lnTo>
                    <a:pt x="28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70;p64"/>
            <p:cNvSpPr/>
            <p:nvPr/>
          </p:nvSpPr>
          <p:spPr>
            <a:xfrm>
              <a:off x="7007491" y="2316803"/>
              <a:ext cx="58505" cy="45963"/>
            </a:xfrm>
            <a:custGeom>
              <a:avLst/>
              <a:gdLst/>
              <a:ahLst/>
              <a:cxnLst/>
              <a:rect l="l" t="t" r="r" b="b"/>
              <a:pathLst>
                <a:path w="1446" h="1136" extrusionOk="0">
                  <a:moveTo>
                    <a:pt x="137" y="1"/>
                  </a:moveTo>
                  <a:lnTo>
                    <a:pt x="0" y="1095"/>
                  </a:lnTo>
                  <a:lnTo>
                    <a:pt x="1091" y="1135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71;p64"/>
            <p:cNvSpPr/>
            <p:nvPr/>
          </p:nvSpPr>
          <p:spPr>
            <a:xfrm>
              <a:off x="5822102" y="2316803"/>
              <a:ext cx="33501" cy="1295"/>
            </a:xfrm>
            <a:custGeom>
              <a:avLst/>
              <a:gdLst/>
              <a:ahLst/>
              <a:cxnLst/>
              <a:rect l="l" t="t" r="r" b="b"/>
              <a:pathLst>
                <a:path w="828" h="32" extrusionOk="0">
                  <a:moveTo>
                    <a:pt x="1" y="1"/>
                  </a:moveTo>
                  <a:lnTo>
                    <a:pt x="827" y="31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42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72;p64"/>
            <p:cNvSpPr/>
            <p:nvPr/>
          </p:nvSpPr>
          <p:spPr>
            <a:xfrm>
              <a:off x="6415141" y="2018281"/>
              <a:ext cx="58667" cy="58667"/>
            </a:xfrm>
            <a:custGeom>
              <a:avLst/>
              <a:gdLst/>
              <a:ahLst/>
              <a:cxnLst/>
              <a:rect l="l" t="t" r="r" b="b"/>
              <a:pathLst>
                <a:path w="1450" h="1450" extrusionOk="0">
                  <a:moveTo>
                    <a:pt x="723" y="1"/>
                  </a:moveTo>
                  <a:cubicBezTo>
                    <a:pt x="325" y="1"/>
                    <a:pt x="0" y="325"/>
                    <a:pt x="0" y="723"/>
                  </a:cubicBezTo>
                  <a:cubicBezTo>
                    <a:pt x="0" y="1125"/>
                    <a:pt x="325" y="1449"/>
                    <a:pt x="723" y="1449"/>
                  </a:cubicBezTo>
                  <a:cubicBezTo>
                    <a:pt x="1125" y="1449"/>
                    <a:pt x="1449" y="1125"/>
                    <a:pt x="1449" y="723"/>
                  </a:cubicBezTo>
                  <a:cubicBezTo>
                    <a:pt x="1449" y="325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240" name="Diagram 2239"/>
          <p:cNvGraphicFramePr/>
          <p:nvPr>
            <p:extLst>
              <p:ext uri="{D42A27DB-BD31-4B8C-83A1-F6EECF244321}">
                <p14:modId xmlns:p14="http://schemas.microsoft.com/office/powerpoint/2010/main" val="341259915"/>
              </p:ext>
            </p:extLst>
          </p:nvPr>
        </p:nvGraphicFramePr>
        <p:xfrm>
          <a:off x="4788024" y="1491631"/>
          <a:ext cx="3672408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41" name="slide5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2307" y="3811306"/>
            <a:ext cx="401208" cy="4012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69" fill="hold"/>
                                        <p:tgtEl>
                                          <p:spTgt spid="2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63"/>
          <p:cNvSpPr txBox="1">
            <a:spLocks noGrp="1"/>
          </p:cNvSpPr>
          <p:nvPr>
            <p:ph type="ctrTitle"/>
          </p:nvPr>
        </p:nvSpPr>
        <p:spPr>
          <a:xfrm>
            <a:off x="506839" y="524748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Tahapan Penulisan Naskah Video Pembelajaran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2267744" y="3579862"/>
            <a:ext cx="4536504" cy="86409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244;p63"/>
          <p:cNvSpPr txBox="1">
            <a:spLocks/>
          </p:cNvSpPr>
          <p:nvPr/>
        </p:nvSpPr>
        <p:spPr>
          <a:xfrm>
            <a:off x="2699792" y="1059582"/>
            <a:ext cx="194421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ota"/>
              <a:buNone/>
              <a:defRPr sz="2400" b="1" i="0" u="none" strike="noStrike" cap="none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sz="1800" dirty="0" err="1"/>
              <a:t>Sama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naskah</a:t>
            </a:r>
            <a:r>
              <a:rPr lang="en-US" sz="1800" dirty="0"/>
              <a:t> film, </a:t>
            </a:r>
            <a:r>
              <a:rPr lang="en-US" sz="1800" dirty="0" err="1"/>
              <a:t>beda-nya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di </a:t>
            </a:r>
            <a:r>
              <a:rPr lang="en-US" sz="1800" u="sng" dirty="0" err="1"/>
              <a:t>durasi</a:t>
            </a:r>
            <a:endParaRPr lang="en-US" sz="1800" u="sng" dirty="0"/>
          </a:p>
          <a:p>
            <a:pPr marL="342900" indent="-342900" algn="l">
              <a:buFont typeface="Arial" pitchFamily="34" charset="0"/>
              <a:buChar char="•"/>
            </a:pPr>
            <a:endParaRPr lang="en-US" sz="1800" u="sng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800" dirty="0" err="1"/>
              <a:t>Durasi</a:t>
            </a:r>
            <a:r>
              <a:rPr lang="en-US" sz="1800" dirty="0"/>
              <a:t> </a:t>
            </a:r>
            <a:r>
              <a:rPr lang="en-US" sz="1800" dirty="0" err="1"/>
              <a:t>iklan</a:t>
            </a:r>
            <a:r>
              <a:rPr lang="en-US" sz="1800" dirty="0"/>
              <a:t> video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singkat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tokoh</a:t>
            </a:r>
            <a:r>
              <a:rPr lang="en-US" sz="1800" dirty="0"/>
              <a:t>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sedikit</a:t>
            </a:r>
            <a:endParaRPr lang="en-US" sz="1800" dirty="0"/>
          </a:p>
        </p:txBody>
      </p:sp>
      <p:grpSp>
        <p:nvGrpSpPr>
          <p:cNvPr id="5" name="Google Shape;2491;p64"/>
          <p:cNvGrpSpPr/>
          <p:nvPr/>
        </p:nvGrpSpPr>
        <p:grpSpPr>
          <a:xfrm>
            <a:off x="506839" y="1631052"/>
            <a:ext cx="1950935" cy="1630354"/>
            <a:chOff x="5687650" y="1552493"/>
            <a:chExt cx="1563658" cy="1469212"/>
          </a:xfrm>
        </p:grpSpPr>
        <p:sp>
          <p:nvSpPr>
            <p:cNvPr id="6" name="Google Shape;2492;p64"/>
            <p:cNvSpPr/>
            <p:nvPr/>
          </p:nvSpPr>
          <p:spPr>
            <a:xfrm>
              <a:off x="6287850" y="1552493"/>
              <a:ext cx="402415" cy="512750"/>
            </a:xfrm>
            <a:custGeom>
              <a:avLst/>
              <a:gdLst/>
              <a:ahLst/>
              <a:cxnLst/>
              <a:rect l="l" t="t" r="r" b="b"/>
              <a:pathLst>
                <a:path w="9946" h="12673" extrusionOk="0">
                  <a:moveTo>
                    <a:pt x="4228" y="0"/>
                  </a:moveTo>
                  <a:cubicBezTo>
                    <a:pt x="3374" y="0"/>
                    <a:pt x="2213" y="116"/>
                    <a:pt x="1145" y="1119"/>
                  </a:cubicBezTo>
                  <a:cubicBezTo>
                    <a:pt x="178" y="2029"/>
                    <a:pt x="1" y="3679"/>
                    <a:pt x="462" y="4927"/>
                  </a:cubicBezTo>
                  <a:cubicBezTo>
                    <a:pt x="793" y="5827"/>
                    <a:pt x="1480" y="6634"/>
                    <a:pt x="1476" y="7594"/>
                  </a:cubicBezTo>
                  <a:cubicBezTo>
                    <a:pt x="1473" y="8253"/>
                    <a:pt x="1108" y="8899"/>
                    <a:pt x="546" y="9244"/>
                  </a:cubicBezTo>
                  <a:cubicBezTo>
                    <a:pt x="849" y="9396"/>
                    <a:pt x="1188" y="9475"/>
                    <a:pt x="1528" y="9475"/>
                  </a:cubicBezTo>
                  <a:cubicBezTo>
                    <a:pt x="1720" y="9475"/>
                    <a:pt x="1912" y="9449"/>
                    <a:pt x="2098" y="9397"/>
                  </a:cubicBezTo>
                  <a:cubicBezTo>
                    <a:pt x="2477" y="10599"/>
                    <a:pt x="3360" y="11633"/>
                    <a:pt x="4488" y="12192"/>
                  </a:cubicBezTo>
                  <a:cubicBezTo>
                    <a:pt x="5134" y="12510"/>
                    <a:pt x="5855" y="12672"/>
                    <a:pt x="6575" y="12672"/>
                  </a:cubicBezTo>
                  <a:cubicBezTo>
                    <a:pt x="7113" y="12672"/>
                    <a:pt x="7649" y="12582"/>
                    <a:pt x="8155" y="12399"/>
                  </a:cubicBezTo>
                  <a:cubicBezTo>
                    <a:pt x="7868" y="12296"/>
                    <a:pt x="7808" y="11887"/>
                    <a:pt x="7945" y="11613"/>
                  </a:cubicBezTo>
                  <a:cubicBezTo>
                    <a:pt x="8086" y="11342"/>
                    <a:pt x="8350" y="11158"/>
                    <a:pt x="8577" y="10954"/>
                  </a:cubicBezTo>
                  <a:cubicBezTo>
                    <a:pt x="9815" y="9846"/>
                    <a:pt x="9945" y="7721"/>
                    <a:pt x="8855" y="6470"/>
                  </a:cubicBezTo>
                  <a:lnTo>
                    <a:pt x="8855" y="6470"/>
                  </a:lnTo>
                  <a:cubicBezTo>
                    <a:pt x="8909" y="6487"/>
                    <a:pt x="8965" y="6495"/>
                    <a:pt x="9020" y="6495"/>
                  </a:cubicBezTo>
                  <a:cubicBezTo>
                    <a:pt x="9339" y="6495"/>
                    <a:pt x="9657" y="6229"/>
                    <a:pt x="9672" y="5904"/>
                  </a:cubicBezTo>
                  <a:cubicBezTo>
                    <a:pt x="8962" y="5582"/>
                    <a:pt x="8577" y="4807"/>
                    <a:pt x="8393" y="4053"/>
                  </a:cubicBezTo>
                  <a:cubicBezTo>
                    <a:pt x="8206" y="3298"/>
                    <a:pt x="8162" y="2504"/>
                    <a:pt x="7868" y="1785"/>
                  </a:cubicBezTo>
                  <a:cubicBezTo>
                    <a:pt x="7657" y="1270"/>
                    <a:pt x="7152" y="847"/>
                    <a:pt x="6619" y="847"/>
                  </a:cubicBezTo>
                  <a:cubicBezTo>
                    <a:pt x="6524" y="847"/>
                    <a:pt x="6429" y="860"/>
                    <a:pt x="6335" y="888"/>
                  </a:cubicBezTo>
                  <a:cubicBezTo>
                    <a:pt x="5977" y="235"/>
                    <a:pt x="4933" y="8"/>
                    <a:pt x="4347" y="1"/>
                  </a:cubicBezTo>
                  <a:cubicBezTo>
                    <a:pt x="4308" y="0"/>
                    <a:pt x="4268" y="0"/>
                    <a:pt x="4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493;p64"/>
            <p:cNvSpPr/>
            <p:nvPr/>
          </p:nvSpPr>
          <p:spPr>
            <a:xfrm>
              <a:off x="6201749" y="1604040"/>
              <a:ext cx="457117" cy="381659"/>
            </a:xfrm>
            <a:custGeom>
              <a:avLst/>
              <a:gdLst/>
              <a:ahLst/>
              <a:cxnLst/>
              <a:rect l="l" t="t" r="r" b="b"/>
              <a:pathLst>
                <a:path w="11298" h="9433" extrusionOk="0">
                  <a:moveTo>
                    <a:pt x="5776" y="0"/>
                  </a:moveTo>
                  <a:cubicBezTo>
                    <a:pt x="5375" y="0"/>
                    <a:pt x="4882" y="188"/>
                    <a:pt x="4130" y="658"/>
                  </a:cubicBezTo>
                  <a:cubicBezTo>
                    <a:pt x="4120" y="691"/>
                    <a:pt x="3818" y="2285"/>
                    <a:pt x="3648" y="3028"/>
                  </a:cubicBezTo>
                  <a:cubicBezTo>
                    <a:pt x="3480" y="3770"/>
                    <a:pt x="3541" y="4623"/>
                    <a:pt x="4340" y="4965"/>
                  </a:cubicBezTo>
                  <a:lnTo>
                    <a:pt x="4271" y="5831"/>
                  </a:lnTo>
                  <a:cubicBezTo>
                    <a:pt x="4257" y="5895"/>
                    <a:pt x="4246" y="5959"/>
                    <a:pt x="4243" y="6026"/>
                  </a:cubicBezTo>
                  <a:cubicBezTo>
                    <a:pt x="4243" y="6035"/>
                    <a:pt x="4243" y="6049"/>
                    <a:pt x="4240" y="6059"/>
                  </a:cubicBezTo>
                  <a:cubicBezTo>
                    <a:pt x="3092" y="6233"/>
                    <a:pt x="2410" y="6454"/>
                    <a:pt x="1741" y="7284"/>
                  </a:cubicBezTo>
                  <a:cubicBezTo>
                    <a:pt x="1379" y="7732"/>
                    <a:pt x="783" y="8582"/>
                    <a:pt x="0" y="9432"/>
                  </a:cubicBezTo>
                  <a:lnTo>
                    <a:pt x="11298" y="7581"/>
                  </a:lnTo>
                  <a:cubicBezTo>
                    <a:pt x="10016" y="6410"/>
                    <a:pt x="9500" y="6039"/>
                    <a:pt x="7419" y="5972"/>
                  </a:cubicBezTo>
                  <a:cubicBezTo>
                    <a:pt x="7419" y="5972"/>
                    <a:pt x="7403" y="6002"/>
                    <a:pt x="7372" y="6049"/>
                  </a:cubicBezTo>
                  <a:lnTo>
                    <a:pt x="7533" y="4035"/>
                  </a:lnTo>
                  <a:cubicBezTo>
                    <a:pt x="7619" y="4075"/>
                    <a:pt x="7717" y="4098"/>
                    <a:pt x="7820" y="4098"/>
                  </a:cubicBezTo>
                  <a:cubicBezTo>
                    <a:pt x="8199" y="4098"/>
                    <a:pt x="8503" y="3790"/>
                    <a:pt x="8503" y="3412"/>
                  </a:cubicBezTo>
                  <a:cubicBezTo>
                    <a:pt x="8503" y="3034"/>
                    <a:pt x="8195" y="2730"/>
                    <a:pt x="7817" y="2730"/>
                  </a:cubicBezTo>
                  <a:cubicBezTo>
                    <a:pt x="7770" y="2730"/>
                    <a:pt x="7730" y="2736"/>
                    <a:pt x="7687" y="2746"/>
                  </a:cubicBezTo>
                  <a:cubicBezTo>
                    <a:pt x="7262" y="2820"/>
                    <a:pt x="7255" y="2847"/>
                    <a:pt x="7208" y="2907"/>
                  </a:cubicBezTo>
                  <a:cubicBezTo>
                    <a:pt x="7208" y="2907"/>
                    <a:pt x="7208" y="2907"/>
                    <a:pt x="7208" y="2907"/>
                  </a:cubicBezTo>
                  <a:cubicBezTo>
                    <a:pt x="7195" y="2907"/>
                    <a:pt x="7600" y="1450"/>
                    <a:pt x="7636" y="1029"/>
                  </a:cubicBezTo>
                  <a:cubicBezTo>
                    <a:pt x="6810" y="465"/>
                    <a:pt x="6407" y="0"/>
                    <a:pt x="577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94;p64"/>
            <p:cNvSpPr/>
            <p:nvPr/>
          </p:nvSpPr>
          <p:spPr>
            <a:xfrm>
              <a:off x="6505166" y="1731897"/>
              <a:ext cx="24114" cy="17681"/>
            </a:xfrm>
            <a:custGeom>
              <a:avLst/>
              <a:gdLst/>
              <a:ahLst/>
              <a:cxnLst/>
              <a:rect l="l" t="t" r="r" b="b"/>
              <a:pathLst>
                <a:path w="596" h="437" extrusionOk="0">
                  <a:moveTo>
                    <a:pt x="392" y="1"/>
                  </a:moveTo>
                  <a:cubicBezTo>
                    <a:pt x="317" y="1"/>
                    <a:pt x="244" y="22"/>
                    <a:pt x="188" y="68"/>
                  </a:cubicBezTo>
                  <a:cubicBezTo>
                    <a:pt x="57" y="178"/>
                    <a:pt x="0" y="296"/>
                    <a:pt x="14" y="436"/>
                  </a:cubicBezTo>
                  <a:cubicBezTo>
                    <a:pt x="14" y="436"/>
                    <a:pt x="91" y="192"/>
                    <a:pt x="191" y="152"/>
                  </a:cubicBezTo>
                  <a:lnTo>
                    <a:pt x="462" y="349"/>
                  </a:lnTo>
                  <a:cubicBezTo>
                    <a:pt x="409" y="249"/>
                    <a:pt x="321" y="165"/>
                    <a:pt x="218" y="115"/>
                  </a:cubicBezTo>
                  <a:cubicBezTo>
                    <a:pt x="218" y="115"/>
                    <a:pt x="241" y="81"/>
                    <a:pt x="328" y="64"/>
                  </a:cubicBezTo>
                  <a:cubicBezTo>
                    <a:pt x="375" y="55"/>
                    <a:pt x="452" y="53"/>
                    <a:pt x="512" y="53"/>
                  </a:cubicBezTo>
                  <a:cubicBezTo>
                    <a:pt x="560" y="53"/>
                    <a:pt x="596" y="55"/>
                    <a:pt x="596" y="55"/>
                  </a:cubicBezTo>
                  <a:cubicBezTo>
                    <a:pt x="535" y="20"/>
                    <a:pt x="463" y="1"/>
                    <a:pt x="392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95;p64"/>
            <p:cNvSpPr/>
            <p:nvPr/>
          </p:nvSpPr>
          <p:spPr>
            <a:xfrm>
              <a:off x="6371402" y="1656882"/>
              <a:ext cx="31640" cy="13878"/>
            </a:xfrm>
            <a:custGeom>
              <a:avLst/>
              <a:gdLst/>
              <a:ahLst/>
              <a:cxnLst/>
              <a:rect l="l" t="t" r="r" b="b"/>
              <a:pathLst>
                <a:path w="782" h="343" extrusionOk="0">
                  <a:moveTo>
                    <a:pt x="530" y="0"/>
                  </a:moveTo>
                  <a:cubicBezTo>
                    <a:pt x="506" y="0"/>
                    <a:pt x="483" y="2"/>
                    <a:pt x="462" y="5"/>
                  </a:cubicBezTo>
                  <a:cubicBezTo>
                    <a:pt x="288" y="28"/>
                    <a:pt x="0" y="155"/>
                    <a:pt x="70" y="289"/>
                  </a:cubicBezTo>
                  <a:cubicBezTo>
                    <a:pt x="90" y="326"/>
                    <a:pt x="144" y="343"/>
                    <a:pt x="204" y="343"/>
                  </a:cubicBezTo>
                  <a:cubicBezTo>
                    <a:pt x="291" y="343"/>
                    <a:pt x="368" y="289"/>
                    <a:pt x="442" y="262"/>
                  </a:cubicBezTo>
                  <a:cubicBezTo>
                    <a:pt x="509" y="237"/>
                    <a:pt x="578" y="226"/>
                    <a:pt x="638" y="196"/>
                  </a:cubicBezTo>
                  <a:lnTo>
                    <a:pt x="638" y="196"/>
                  </a:lnTo>
                  <a:cubicBezTo>
                    <a:pt x="713" y="168"/>
                    <a:pt x="781" y="132"/>
                    <a:pt x="747" y="71"/>
                  </a:cubicBezTo>
                  <a:cubicBezTo>
                    <a:pt x="717" y="21"/>
                    <a:pt x="618" y="0"/>
                    <a:pt x="530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96;p64"/>
            <p:cNvSpPr/>
            <p:nvPr/>
          </p:nvSpPr>
          <p:spPr>
            <a:xfrm>
              <a:off x="6438284" y="1661980"/>
              <a:ext cx="31437" cy="15618"/>
            </a:xfrm>
            <a:custGeom>
              <a:avLst/>
              <a:gdLst/>
              <a:ahLst/>
              <a:cxnLst/>
              <a:rect l="l" t="t" r="r" b="b"/>
              <a:pathLst>
                <a:path w="777" h="386" extrusionOk="0">
                  <a:moveTo>
                    <a:pt x="209" y="0"/>
                  </a:moveTo>
                  <a:cubicBezTo>
                    <a:pt x="139" y="0"/>
                    <a:pt x="71" y="14"/>
                    <a:pt x="44" y="50"/>
                  </a:cubicBezTo>
                  <a:cubicBezTo>
                    <a:pt x="0" y="109"/>
                    <a:pt x="76" y="156"/>
                    <a:pt x="154" y="195"/>
                  </a:cubicBezTo>
                  <a:lnTo>
                    <a:pt x="154" y="195"/>
                  </a:lnTo>
                  <a:cubicBezTo>
                    <a:pt x="211" y="227"/>
                    <a:pt x="274" y="247"/>
                    <a:pt x="335" y="280"/>
                  </a:cubicBezTo>
                  <a:cubicBezTo>
                    <a:pt x="425" y="323"/>
                    <a:pt x="482" y="374"/>
                    <a:pt x="593" y="384"/>
                  </a:cubicBezTo>
                  <a:cubicBezTo>
                    <a:pt x="599" y="385"/>
                    <a:pt x="604" y="385"/>
                    <a:pt x="610" y="385"/>
                  </a:cubicBezTo>
                  <a:cubicBezTo>
                    <a:pt x="646" y="385"/>
                    <a:pt x="682" y="367"/>
                    <a:pt x="693" y="347"/>
                  </a:cubicBezTo>
                  <a:cubicBezTo>
                    <a:pt x="777" y="217"/>
                    <a:pt x="502" y="59"/>
                    <a:pt x="325" y="13"/>
                  </a:cubicBezTo>
                  <a:cubicBezTo>
                    <a:pt x="291" y="5"/>
                    <a:pt x="250" y="0"/>
                    <a:pt x="209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97;p64"/>
            <p:cNvSpPr/>
            <p:nvPr/>
          </p:nvSpPr>
          <p:spPr>
            <a:xfrm>
              <a:off x="6395921" y="1683870"/>
              <a:ext cx="23710" cy="52032"/>
            </a:xfrm>
            <a:custGeom>
              <a:avLst/>
              <a:gdLst/>
              <a:ahLst/>
              <a:cxnLst/>
              <a:rect l="l" t="t" r="r" b="b"/>
              <a:pathLst>
                <a:path w="586" h="1286" extrusionOk="0">
                  <a:moveTo>
                    <a:pt x="321" y="0"/>
                  </a:moveTo>
                  <a:lnTo>
                    <a:pt x="0" y="1245"/>
                  </a:lnTo>
                  <a:lnTo>
                    <a:pt x="585" y="1285"/>
                  </a:lnTo>
                  <a:lnTo>
                    <a:pt x="549" y="17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98;p64"/>
            <p:cNvSpPr/>
            <p:nvPr/>
          </p:nvSpPr>
          <p:spPr>
            <a:xfrm>
              <a:off x="6444515" y="1718788"/>
              <a:ext cx="44425" cy="42847"/>
            </a:xfrm>
            <a:custGeom>
              <a:avLst/>
              <a:gdLst/>
              <a:ahLst/>
              <a:cxnLst/>
              <a:rect l="l" t="t" r="r" b="b"/>
              <a:pathLst>
                <a:path w="1098" h="1059" extrusionOk="0">
                  <a:moveTo>
                    <a:pt x="549" y="0"/>
                  </a:moveTo>
                  <a:cubicBezTo>
                    <a:pt x="271" y="0"/>
                    <a:pt x="41" y="215"/>
                    <a:pt x="21" y="493"/>
                  </a:cubicBezTo>
                  <a:cubicBezTo>
                    <a:pt x="0" y="783"/>
                    <a:pt x="218" y="1038"/>
                    <a:pt x="509" y="1058"/>
                  </a:cubicBezTo>
                  <a:lnTo>
                    <a:pt x="549" y="1058"/>
                  </a:lnTo>
                  <a:cubicBezTo>
                    <a:pt x="824" y="1058"/>
                    <a:pt x="1054" y="847"/>
                    <a:pt x="1074" y="569"/>
                  </a:cubicBezTo>
                  <a:cubicBezTo>
                    <a:pt x="1097" y="278"/>
                    <a:pt x="877" y="24"/>
                    <a:pt x="586" y="4"/>
                  </a:cubicBezTo>
                  <a:cubicBezTo>
                    <a:pt x="572" y="0"/>
                    <a:pt x="559" y="0"/>
                    <a:pt x="549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99;p64"/>
            <p:cNvSpPr/>
            <p:nvPr/>
          </p:nvSpPr>
          <p:spPr>
            <a:xfrm>
              <a:off x="6348218" y="1703332"/>
              <a:ext cx="32530" cy="42847"/>
            </a:xfrm>
            <a:custGeom>
              <a:avLst/>
              <a:gdLst/>
              <a:ahLst/>
              <a:cxnLst/>
              <a:rect l="l" t="t" r="r" b="b"/>
              <a:pathLst>
                <a:path w="804" h="1059" extrusionOk="0">
                  <a:moveTo>
                    <a:pt x="259" y="1"/>
                  </a:moveTo>
                  <a:cubicBezTo>
                    <a:pt x="235" y="1"/>
                    <a:pt x="212" y="1"/>
                    <a:pt x="192" y="4"/>
                  </a:cubicBezTo>
                  <a:cubicBezTo>
                    <a:pt x="149" y="219"/>
                    <a:pt x="104" y="419"/>
                    <a:pt x="68" y="580"/>
                  </a:cubicBezTo>
                  <a:cubicBezTo>
                    <a:pt x="38" y="714"/>
                    <a:pt x="15" y="851"/>
                    <a:pt x="1" y="988"/>
                  </a:cubicBezTo>
                  <a:cubicBezTo>
                    <a:pt x="68" y="1025"/>
                    <a:pt x="138" y="1048"/>
                    <a:pt x="218" y="1055"/>
                  </a:cubicBezTo>
                  <a:cubicBezTo>
                    <a:pt x="232" y="1055"/>
                    <a:pt x="245" y="1059"/>
                    <a:pt x="259" y="1059"/>
                  </a:cubicBezTo>
                  <a:cubicBezTo>
                    <a:pt x="533" y="1059"/>
                    <a:pt x="764" y="844"/>
                    <a:pt x="784" y="566"/>
                  </a:cubicBezTo>
                  <a:cubicBezTo>
                    <a:pt x="804" y="276"/>
                    <a:pt x="586" y="21"/>
                    <a:pt x="296" y="1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00;p64"/>
            <p:cNvSpPr/>
            <p:nvPr/>
          </p:nvSpPr>
          <p:spPr>
            <a:xfrm>
              <a:off x="6375610" y="1692650"/>
              <a:ext cx="6797" cy="13878"/>
            </a:xfrm>
            <a:custGeom>
              <a:avLst/>
              <a:gdLst/>
              <a:ahLst/>
              <a:cxnLst/>
              <a:rect l="l" t="t" r="r" b="b"/>
              <a:pathLst>
                <a:path w="168" h="343" extrusionOk="0">
                  <a:moveTo>
                    <a:pt x="95" y="1"/>
                  </a:moveTo>
                  <a:cubicBezTo>
                    <a:pt x="55" y="1"/>
                    <a:pt x="17" y="73"/>
                    <a:pt x="10" y="165"/>
                  </a:cubicBezTo>
                  <a:cubicBezTo>
                    <a:pt x="0" y="258"/>
                    <a:pt x="30" y="339"/>
                    <a:pt x="70" y="342"/>
                  </a:cubicBezTo>
                  <a:cubicBezTo>
                    <a:pt x="71" y="342"/>
                    <a:pt x="72" y="342"/>
                    <a:pt x="73" y="342"/>
                  </a:cubicBezTo>
                  <a:cubicBezTo>
                    <a:pt x="116" y="342"/>
                    <a:pt x="154" y="269"/>
                    <a:pt x="161" y="178"/>
                  </a:cubicBezTo>
                  <a:cubicBezTo>
                    <a:pt x="167" y="81"/>
                    <a:pt x="141" y="4"/>
                    <a:pt x="97" y="1"/>
                  </a:cubicBezTo>
                  <a:cubicBezTo>
                    <a:pt x="96" y="1"/>
                    <a:pt x="96" y="1"/>
                    <a:pt x="95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01;p64"/>
            <p:cNvSpPr/>
            <p:nvPr/>
          </p:nvSpPr>
          <p:spPr>
            <a:xfrm>
              <a:off x="6444232" y="1698072"/>
              <a:ext cx="6838" cy="13878"/>
            </a:xfrm>
            <a:custGeom>
              <a:avLst/>
              <a:gdLst/>
              <a:ahLst/>
              <a:cxnLst/>
              <a:rect l="l" t="t" r="r" b="b"/>
              <a:pathLst>
                <a:path w="169" h="343" extrusionOk="0">
                  <a:moveTo>
                    <a:pt x="94" y="1"/>
                  </a:moveTo>
                  <a:cubicBezTo>
                    <a:pt x="52" y="1"/>
                    <a:pt x="14" y="73"/>
                    <a:pt x="7" y="165"/>
                  </a:cubicBezTo>
                  <a:cubicBezTo>
                    <a:pt x="0" y="262"/>
                    <a:pt x="28" y="338"/>
                    <a:pt x="68" y="342"/>
                  </a:cubicBezTo>
                  <a:cubicBezTo>
                    <a:pt x="69" y="342"/>
                    <a:pt x="69" y="342"/>
                    <a:pt x="70" y="342"/>
                  </a:cubicBezTo>
                  <a:cubicBezTo>
                    <a:pt x="113" y="342"/>
                    <a:pt x="151" y="269"/>
                    <a:pt x="158" y="178"/>
                  </a:cubicBezTo>
                  <a:cubicBezTo>
                    <a:pt x="168" y="84"/>
                    <a:pt x="138" y="4"/>
                    <a:pt x="97" y="1"/>
                  </a:cubicBezTo>
                  <a:cubicBezTo>
                    <a:pt x="96" y="1"/>
                    <a:pt x="95" y="1"/>
                    <a:pt x="94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02;p64"/>
            <p:cNvSpPr/>
            <p:nvPr/>
          </p:nvSpPr>
          <p:spPr>
            <a:xfrm>
              <a:off x="6375974" y="1805172"/>
              <a:ext cx="40136" cy="36576"/>
            </a:xfrm>
            <a:custGeom>
              <a:avLst/>
              <a:gdLst/>
              <a:ahLst/>
              <a:cxnLst/>
              <a:rect l="l" t="t" r="r" b="b"/>
              <a:pathLst>
                <a:path w="992" h="904" extrusionOk="0">
                  <a:moveTo>
                    <a:pt x="78" y="0"/>
                  </a:moveTo>
                  <a:lnTo>
                    <a:pt x="1" y="904"/>
                  </a:lnTo>
                  <a:lnTo>
                    <a:pt x="992" y="174"/>
                  </a:lnTo>
                  <a:cubicBezTo>
                    <a:pt x="459" y="171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03;p64"/>
            <p:cNvSpPr/>
            <p:nvPr/>
          </p:nvSpPr>
          <p:spPr>
            <a:xfrm>
              <a:off x="6360275" y="1596595"/>
              <a:ext cx="184336" cy="134813"/>
            </a:xfrm>
            <a:custGeom>
              <a:avLst/>
              <a:gdLst/>
              <a:ahLst/>
              <a:cxnLst/>
              <a:rect l="l" t="t" r="r" b="b"/>
              <a:pathLst>
                <a:path w="4556" h="3332" extrusionOk="0">
                  <a:moveTo>
                    <a:pt x="1394" y="1"/>
                  </a:moveTo>
                  <a:cubicBezTo>
                    <a:pt x="1070" y="1"/>
                    <a:pt x="753" y="57"/>
                    <a:pt x="496" y="246"/>
                  </a:cubicBezTo>
                  <a:cubicBezTo>
                    <a:pt x="158" y="497"/>
                    <a:pt x="1" y="963"/>
                    <a:pt x="118" y="1364"/>
                  </a:cubicBezTo>
                  <a:cubicBezTo>
                    <a:pt x="252" y="985"/>
                    <a:pt x="653" y="735"/>
                    <a:pt x="1051" y="735"/>
                  </a:cubicBezTo>
                  <a:cubicBezTo>
                    <a:pt x="1172" y="735"/>
                    <a:pt x="1293" y="758"/>
                    <a:pt x="1406" y="809"/>
                  </a:cubicBezTo>
                  <a:cubicBezTo>
                    <a:pt x="1533" y="862"/>
                    <a:pt x="1647" y="946"/>
                    <a:pt x="1774" y="1006"/>
                  </a:cubicBezTo>
                  <a:cubicBezTo>
                    <a:pt x="1916" y="1073"/>
                    <a:pt x="2074" y="1107"/>
                    <a:pt x="2232" y="1107"/>
                  </a:cubicBezTo>
                  <a:cubicBezTo>
                    <a:pt x="2352" y="1107"/>
                    <a:pt x="2473" y="1087"/>
                    <a:pt x="2588" y="1046"/>
                  </a:cubicBezTo>
                  <a:lnTo>
                    <a:pt x="2588" y="1046"/>
                  </a:lnTo>
                  <a:cubicBezTo>
                    <a:pt x="2509" y="1210"/>
                    <a:pt x="2359" y="1315"/>
                    <a:pt x="2227" y="1315"/>
                  </a:cubicBezTo>
                  <a:cubicBezTo>
                    <a:pt x="2219" y="1315"/>
                    <a:pt x="2211" y="1315"/>
                    <a:pt x="2203" y="1314"/>
                  </a:cubicBezTo>
                  <a:lnTo>
                    <a:pt x="2203" y="1314"/>
                  </a:lnTo>
                  <a:cubicBezTo>
                    <a:pt x="2383" y="1496"/>
                    <a:pt x="2639" y="1590"/>
                    <a:pt x="2894" y="1590"/>
                  </a:cubicBezTo>
                  <a:cubicBezTo>
                    <a:pt x="3080" y="1590"/>
                    <a:pt x="3265" y="1540"/>
                    <a:pt x="3420" y="1437"/>
                  </a:cubicBezTo>
                  <a:lnTo>
                    <a:pt x="3420" y="1437"/>
                  </a:lnTo>
                  <a:cubicBezTo>
                    <a:pt x="3204" y="1666"/>
                    <a:pt x="3320" y="2033"/>
                    <a:pt x="3290" y="2348"/>
                  </a:cubicBezTo>
                  <a:cubicBezTo>
                    <a:pt x="3257" y="2713"/>
                    <a:pt x="2972" y="3040"/>
                    <a:pt x="2617" y="3131"/>
                  </a:cubicBezTo>
                  <a:cubicBezTo>
                    <a:pt x="2660" y="3261"/>
                    <a:pt x="2806" y="3332"/>
                    <a:pt x="2945" y="3332"/>
                  </a:cubicBezTo>
                  <a:cubicBezTo>
                    <a:pt x="2970" y="3332"/>
                    <a:pt x="2995" y="3329"/>
                    <a:pt x="3019" y="3325"/>
                  </a:cubicBezTo>
                  <a:cubicBezTo>
                    <a:pt x="3179" y="3292"/>
                    <a:pt x="3314" y="3187"/>
                    <a:pt x="3440" y="3084"/>
                  </a:cubicBezTo>
                  <a:cubicBezTo>
                    <a:pt x="3766" y="2977"/>
                    <a:pt x="3922" y="3011"/>
                    <a:pt x="4113" y="2730"/>
                  </a:cubicBezTo>
                  <a:cubicBezTo>
                    <a:pt x="4220" y="2565"/>
                    <a:pt x="4324" y="2395"/>
                    <a:pt x="4378" y="2208"/>
                  </a:cubicBezTo>
                  <a:cubicBezTo>
                    <a:pt x="4555" y="1612"/>
                    <a:pt x="4207" y="952"/>
                    <a:pt x="3698" y="594"/>
                  </a:cubicBezTo>
                  <a:cubicBezTo>
                    <a:pt x="3187" y="236"/>
                    <a:pt x="2551" y="116"/>
                    <a:pt x="1931" y="39"/>
                  </a:cubicBezTo>
                  <a:cubicBezTo>
                    <a:pt x="1756" y="18"/>
                    <a:pt x="1574" y="1"/>
                    <a:pt x="1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04;p64"/>
            <p:cNvSpPr/>
            <p:nvPr/>
          </p:nvSpPr>
          <p:spPr>
            <a:xfrm>
              <a:off x="6368529" y="1688482"/>
              <a:ext cx="11167" cy="9225"/>
            </a:xfrm>
            <a:custGeom>
              <a:avLst/>
              <a:gdLst/>
              <a:ahLst/>
              <a:cxnLst/>
              <a:rect l="l" t="t" r="r" b="b"/>
              <a:pathLst>
                <a:path w="276" h="228" extrusionOk="0">
                  <a:moveTo>
                    <a:pt x="1" y="0"/>
                  </a:moveTo>
                  <a:lnTo>
                    <a:pt x="209" y="227"/>
                  </a:lnTo>
                  <a:lnTo>
                    <a:pt x="275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5;p64"/>
            <p:cNvSpPr/>
            <p:nvPr/>
          </p:nvSpPr>
          <p:spPr>
            <a:xfrm>
              <a:off x="6448845" y="1696858"/>
              <a:ext cx="11814" cy="7081"/>
            </a:xfrm>
            <a:custGeom>
              <a:avLst/>
              <a:gdLst/>
              <a:ahLst/>
              <a:cxnLst/>
              <a:rect l="l" t="t" r="r" b="b"/>
              <a:pathLst>
                <a:path w="292" h="175" extrusionOk="0">
                  <a:moveTo>
                    <a:pt x="292" y="0"/>
                  </a:moveTo>
                  <a:lnTo>
                    <a:pt x="0" y="40"/>
                  </a:lnTo>
                  <a:lnTo>
                    <a:pt x="37" y="17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06;p64"/>
            <p:cNvSpPr/>
            <p:nvPr/>
          </p:nvSpPr>
          <p:spPr>
            <a:xfrm>
              <a:off x="6502172" y="1757914"/>
              <a:ext cx="22010" cy="21403"/>
            </a:xfrm>
            <a:custGeom>
              <a:avLst/>
              <a:gdLst/>
              <a:ahLst/>
              <a:cxnLst/>
              <a:rect l="l" t="t" r="r" b="b"/>
              <a:pathLst>
                <a:path w="544" h="529" extrusionOk="0">
                  <a:moveTo>
                    <a:pt x="279" y="0"/>
                  </a:moveTo>
                  <a:cubicBezTo>
                    <a:pt x="194" y="0"/>
                    <a:pt x="118" y="40"/>
                    <a:pt x="68" y="108"/>
                  </a:cubicBezTo>
                  <a:cubicBezTo>
                    <a:pt x="18" y="171"/>
                    <a:pt x="1" y="258"/>
                    <a:pt x="24" y="335"/>
                  </a:cubicBezTo>
                  <a:cubicBezTo>
                    <a:pt x="58" y="453"/>
                    <a:pt x="168" y="528"/>
                    <a:pt x="282" y="528"/>
                  </a:cubicBezTo>
                  <a:cubicBezTo>
                    <a:pt x="326" y="528"/>
                    <a:pt x="371" y="517"/>
                    <a:pt x="412" y="493"/>
                  </a:cubicBezTo>
                  <a:cubicBezTo>
                    <a:pt x="492" y="442"/>
                    <a:pt x="540" y="355"/>
                    <a:pt x="543" y="265"/>
                  </a:cubicBezTo>
                  <a:cubicBezTo>
                    <a:pt x="543" y="233"/>
                    <a:pt x="518" y="217"/>
                    <a:pt x="493" y="217"/>
                  </a:cubicBezTo>
                  <a:cubicBezTo>
                    <a:pt x="468" y="217"/>
                    <a:pt x="443" y="233"/>
                    <a:pt x="443" y="265"/>
                  </a:cubicBezTo>
                  <a:cubicBezTo>
                    <a:pt x="443" y="358"/>
                    <a:pt x="365" y="431"/>
                    <a:pt x="274" y="431"/>
                  </a:cubicBezTo>
                  <a:cubicBezTo>
                    <a:pt x="260" y="431"/>
                    <a:pt x="246" y="429"/>
                    <a:pt x="231" y="425"/>
                  </a:cubicBezTo>
                  <a:cubicBezTo>
                    <a:pt x="128" y="395"/>
                    <a:pt x="81" y="272"/>
                    <a:pt x="134" y="181"/>
                  </a:cubicBezTo>
                  <a:cubicBezTo>
                    <a:pt x="165" y="128"/>
                    <a:pt x="219" y="101"/>
                    <a:pt x="279" y="98"/>
                  </a:cubicBezTo>
                  <a:cubicBezTo>
                    <a:pt x="342" y="98"/>
                    <a:pt x="342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07;p64"/>
            <p:cNvSpPr/>
            <p:nvPr/>
          </p:nvSpPr>
          <p:spPr>
            <a:xfrm>
              <a:off x="7070974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1670" y="1"/>
                  </a:moveTo>
                  <a:lnTo>
                    <a:pt x="1670" y="1"/>
                  </a:lnTo>
                  <a:cubicBezTo>
                    <a:pt x="1061" y="476"/>
                    <a:pt x="563" y="1028"/>
                    <a:pt x="191" y="1630"/>
                  </a:cubicBezTo>
                  <a:lnTo>
                    <a:pt x="0" y="1727"/>
                  </a:lnTo>
                  <a:cubicBezTo>
                    <a:pt x="1094" y="1674"/>
                    <a:pt x="1921" y="814"/>
                    <a:pt x="1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8;p64"/>
            <p:cNvSpPr/>
            <p:nvPr/>
          </p:nvSpPr>
          <p:spPr>
            <a:xfrm>
              <a:off x="7061345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1115" y="0"/>
                  </a:moveTo>
                  <a:cubicBezTo>
                    <a:pt x="416" y="643"/>
                    <a:pt x="1" y="1630"/>
                    <a:pt x="51" y="2530"/>
                  </a:cubicBezTo>
                  <a:lnTo>
                    <a:pt x="71" y="2335"/>
                  </a:lnTo>
                  <a:cubicBezTo>
                    <a:pt x="931" y="1997"/>
                    <a:pt x="1470" y="793"/>
                    <a:pt x="1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9;p64"/>
            <p:cNvSpPr/>
            <p:nvPr/>
          </p:nvSpPr>
          <p:spPr>
            <a:xfrm>
              <a:off x="7034155" y="2027101"/>
              <a:ext cx="46610" cy="117253"/>
            </a:xfrm>
            <a:custGeom>
              <a:avLst/>
              <a:gdLst/>
              <a:ahLst/>
              <a:cxnLst/>
              <a:rect l="l" t="t" r="r" b="b"/>
              <a:pathLst>
                <a:path w="1152" h="2898" extrusionOk="0">
                  <a:moveTo>
                    <a:pt x="723" y="0"/>
                  </a:moveTo>
                  <a:cubicBezTo>
                    <a:pt x="1" y="813"/>
                    <a:pt x="50" y="2135"/>
                    <a:pt x="833" y="2898"/>
                  </a:cubicBezTo>
                  <a:lnTo>
                    <a:pt x="924" y="2523"/>
                  </a:lnTo>
                  <a:cubicBezTo>
                    <a:pt x="1151" y="1693"/>
                    <a:pt x="1081" y="79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0;p64"/>
            <p:cNvSpPr/>
            <p:nvPr/>
          </p:nvSpPr>
          <p:spPr>
            <a:xfrm>
              <a:off x="6971319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252" y="1"/>
                  </a:moveTo>
                  <a:lnTo>
                    <a:pt x="252" y="1"/>
                  </a:lnTo>
                  <a:cubicBezTo>
                    <a:pt x="0" y="814"/>
                    <a:pt x="827" y="1674"/>
                    <a:pt x="1921" y="1727"/>
                  </a:cubicBezTo>
                  <a:lnTo>
                    <a:pt x="1730" y="1630"/>
                  </a:lnTo>
                  <a:cubicBezTo>
                    <a:pt x="1359" y="1028"/>
                    <a:pt x="860" y="476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1;p64"/>
            <p:cNvSpPr/>
            <p:nvPr/>
          </p:nvSpPr>
          <p:spPr>
            <a:xfrm>
              <a:off x="6999237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354" y="0"/>
                  </a:moveTo>
                  <a:cubicBezTo>
                    <a:pt x="0" y="793"/>
                    <a:pt x="538" y="1997"/>
                    <a:pt x="1398" y="2335"/>
                  </a:cubicBezTo>
                  <a:lnTo>
                    <a:pt x="1418" y="2530"/>
                  </a:lnTo>
                  <a:cubicBezTo>
                    <a:pt x="1469" y="1630"/>
                    <a:pt x="1054" y="643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12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13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14;p64"/>
            <p:cNvSpPr/>
            <p:nvPr/>
          </p:nvSpPr>
          <p:spPr>
            <a:xfrm>
              <a:off x="6402395" y="1740313"/>
              <a:ext cx="31842" cy="14485"/>
            </a:xfrm>
            <a:custGeom>
              <a:avLst/>
              <a:gdLst/>
              <a:ahLst/>
              <a:cxnLst/>
              <a:rect l="l" t="t" r="r" b="b"/>
              <a:pathLst>
                <a:path w="787" h="358" extrusionOk="0">
                  <a:moveTo>
                    <a:pt x="787" y="1"/>
                  </a:moveTo>
                  <a:cubicBezTo>
                    <a:pt x="787" y="1"/>
                    <a:pt x="653" y="165"/>
                    <a:pt x="446" y="235"/>
                  </a:cubicBezTo>
                  <a:cubicBezTo>
                    <a:pt x="344" y="268"/>
                    <a:pt x="232" y="277"/>
                    <a:pt x="147" y="277"/>
                  </a:cubicBezTo>
                  <a:cubicBezTo>
                    <a:pt x="61" y="277"/>
                    <a:pt x="1" y="268"/>
                    <a:pt x="1" y="268"/>
                  </a:cubicBezTo>
                  <a:lnTo>
                    <a:pt x="1" y="268"/>
                  </a:lnTo>
                  <a:cubicBezTo>
                    <a:pt x="126" y="331"/>
                    <a:pt x="237" y="357"/>
                    <a:pt x="334" y="357"/>
                  </a:cubicBezTo>
                  <a:cubicBezTo>
                    <a:pt x="586" y="357"/>
                    <a:pt x="741" y="181"/>
                    <a:pt x="787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15;p64"/>
            <p:cNvSpPr/>
            <p:nvPr/>
          </p:nvSpPr>
          <p:spPr>
            <a:xfrm>
              <a:off x="6055401" y="1871488"/>
              <a:ext cx="299242" cy="347835"/>
            </a:xfrm>
            <a:custGeom>
              <a:avLst/>
              <a:gdLst/>
              <a:ahLst/>
              <a:cxnLst/>
              <a:rect l="l" t="t" r="r" b="b"/>
              <a:pathLst>
                <a:path w="7396" h="8597" extrusionOk="0">
                  <a:moveTo>
                    <a:pt x="5843" y="1"/>
                  </a:moveTo>
                  <a:lnTo>
                    <a:pt x="5843" y="1"/>
                  </a:lnTo>
                  <a:cubicBezTo>
                    <a:pt x="4303" y="101"/>
                    <a:pt x="1231" y="3331"/>
                    <a:pt x="505" y="5272"/>
                  </a:cubicBezTo>
                  <a:cubicBezTo>
                    <a:pt x="191" y="6108"/>
                    <a:pt x="0" y="8243"/>
                    <a:pt x="1007" y="8514"/>
                  </a:cubicBezTo>
                  <a:cubicBezTo>
                    <a:pt x="1178" y="8560"/>
                    <a:pt x="1352" y="8591"/>
                    <a:pt x="1529" y="8594"/>
                  </a:cubicBezTo>
                  <a:cubicBezTo>
                    <a:pt x="1615" y="8596"/>
                    <a:pt x="1702" y="8596"/>
                    <a:pt x="1788" y="8596"/>
                  </a:cubicBezTo>
                  <a:cubicBezTo>
                    <a:pt x="2692" y="8596"/>
                    <a:pt x="3598" y="8516"/>
                    <a:pt x="4487" y="8356"/>
                  </a:cubicBezTo>
                  <a:cubicBezTo>
                    <a:pt x="4976" y="8273"/>
                    <a:pt x="5471" y="8159"/>
                    <a:pt x="5910" y="7922"/>
                  </a:cubicBezTo>
                  <a:cubicBezTo>
                    <a:pt x="6816" y="7430"/>
                    <a:pt x="7395" y="6382"/>
                    <a:pt x="7329" y="5348"/>
                  </a:cubicBezTo>
                  <a:cubicBezTo>
                    <a:pt x="7258" y="4318"/>
                    <a:pt x="6549" y="3354"/>
                    <a:pt x="5582" y="2986"/>
                  </a:cubicBezTo>
                  <a:lnTo>
                    <a:pt x="58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16;p64"/>
            <p:cNvSpPr/>
            <p:nvPr/>
          </p:nvSpPr>
          <p:spPr>
            <a:xfrm>
              <a:off x="6549310" y="1903048"/>
              <a:ext cx="287185" cy="333390"/>
            </a:xfrm>
            <a:custGeom>
              <a:avLst/>
              <a:gdLst/>
              <a:ahLst/>
              <a:cxnLst/>
              <a:rect l="l" t="t" r="r" b="b"/>
              <a:pathLst>
                <a:path w="7098" h="8240" extrusionOk="0">
                  <a:moveTo>
                    <a:pt x="1724" y="1"/>
                  </a:moveTo>
                  <a:lnTo>
                    <a:pt x="1777" y="2159"/>
                  </a:lnTo>
                  <a:cubicBezTo>
                    <a:pt x="813" y="2537"/>
                    <a:pt x="114" y="3508"/>
                    <a:pt x="57" y="4542"/>
                  </a:cubicBezTo>
                  <a:cubicBezTo>
                    <a:pt x="0" y="5572"/>
                    <a:pt x="592" y="6613"/>
                    <a:pt x="1506" y="7098"/>
                  </a:cubicBezTo>
                  <a:cubicBezTo>
                    <a:pt x="1945" y="7329"/>
                    <a:pt x="2356" y="8132"/>
                    <a:pt x="2848" y="8212"/>
                  </a:cubicBezTo>
                  <a:cubicBezTo>
                    <a:pt x="2961" y="8231"/>
                    <a:pt x="3066" y="8240"/>
                    <a:pt x="3167" y="8240"/>
                  </a:cubicBezTo>
                  <a:cubicBezTo>
                    <a:pt x="3944" y="8240"/>
                    <a:pt x="4428" y="7744"/>
                    <a:pt x="5304" y="7720"/>
                  </a:cubicBezTo>
                  <a:lnTo>
                    <a:pt x="5525" y="7720"/>
                  </a:lnTo>
                  <a:cubicBezTo>
                    <a:pt x="5910" y="7720"/>
                    <a:pt x="6636" y="7720"/>
                    <a:pt x="6767" y="7664"/>
                  </a:cubicBezTo>
                  <a:cubicBezTo>
                    <a:pt x="7097" y="7519"/>
                    <a:pt x="7044" y="7122"/>
                    <a:pt x="7044" y="6756"/>
                  </a:cubicBezTo>
                  <a:cubicBezTo>
                    <a:pt x="7048" y="6395"/>
                    <a:pt x="6960" y="5606"/>
                    <a:pt x="6555" y="4220"/>
                  </a:cubicBezTo>
                  <a:cubicBezTo>
                    <a:pt x="6151" y="2832"/>
                    <a:pt x="3748" y="308"/>
                    <a:pt x="1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17;p64"/>
            <p:cNvSpPr/>
            <p:nvPr/>
          </p:nvSpPr>
          <p:spPr>
            <a:xfrm>
              <a:off x="6154369" y="2385829"/>
              <a:ext cx="588450" cy="115756"/>
            </a:xfrm>
            <a:custGeom>
              <a:avLst/>
              <a:gdLst/>
              <a:ahLst/>
              <a:cxnLst/>
              <a:rect l="l" t="t" r="r" b="b"/>
              <a:pathLst>
                <a:path w="14544" h="2861" extrusionOk="0">
                  <a:moveTo>
                    <a:pt x="7639" y="0"/>
                  </a:moveTo>
                  <a:cubicBezTo>
                    <a:pt x="7515" y="0"/>
                    <a:pt x="7390" y="1"/>
                    <a:pt x="7265" y="1"/>
                  </a:cubicBezTo>
                  <a:cubicBezTo>
                    <a:pt x="3249" y="21"/>
                    <a:pt x="1" y="406"/>
                    <a:pt x="7" y="1397"/>
                  </a:cubicBezTo>
                  <a:cubicBezTo>
                    <a:pt x="10" y="2368"/>
                    <a:pt x="3121" y="2860"/>
                    <a:pt x="7007" y="2860"/>
                  </a:cubicBezTo>
                  <a:cubicBezTo>
                    <a:pt x="7097" y="2860"/>
                    <a:pt x="7188" y="2860"/>
                    <a:pt x="7278" y="2859"/>
                  </a:cubicBezTo>
                  <a:cubicBezTo>
                    <a:pt x="11294" y="2835"/>
                    <a:pt x="14543" y="2307"/>
                    <a:pt x="14537" y="1317"/>
                  </a:cubicBezTo>
                  <a:cubicBezTo>
                    <a:pt x="14533" y="354"/>
                    <a:pt x="11477" y="0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18;p64"/>
            <p:cNvSpPr/>
            <p:nvPr/>
          </p:nvSpPr>
          <p:spPr>
            <a:xfrm>
              <a:off x="6177512" y="2486578"/>
              <a:ext cx="94676" cy="468082"/>
            </a:xfrm>
            <a:custGeom>
              <a:avLst/>
              <a:gdLst/>
              <a:ahLst/>
              <a:cxnLst/>
              <a:rect l="l" t="t" r="r" b="b"/>
              <a:pathLst>
                <a:path w="2340" h="11569" extrusionOk="0">
                  <a:moveTo>
                    <a:pt x="1483" y="1"/>
                  </a:moveTo>
                  <a:lnTo>
                    <a:pt x="0" y="11569"/>
                  </a:lnTo>
                  <a:lnTo>
                    <a:pt x="395" y="11488"/>
                  </a:lnTo>
                  <a:lnTo>
                    <a:pt x="2340" y="141"/>
                  </a:lnTo>
                  <a:cubicBezTo>
                    <a:pt x="2035" y="98"/>
                    <a:pt x="1747" y="55"/>
                    <a:pt x="1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19;p64"/>
            <p:cNvSpPr/>
            <p:nvPr/>
          </p:nvSpPr>
          <p:spPr>
            <a:xfrm>
              <a:off x="6625538" y="2484271"/>
              <a:ext cx="98156" cy="467434"/>
            </a:xfrm>
            <a:custGeom>
              <a:avLst/>
              <a:gdLst/>
              <a:ahLst/>
              <a:cxnLst/>
              <a:rect l="l" t="t" r="r" b="b"/>
              <a:pathLst>
                <a:path w="2426" h="11553" extrusionOk="0">
                  <a:moveTo>
                    <a:pt x="857" y="1"/>
                  </a:moveTo>
                  <a:cubicBezTo>
                    <a:pt x="592" y="55"/>
                    <a:pt x="305" y="105"/>
                    <a:pt x="1" y="149"/>
                  </a:cubicBezTo>
                  <a:lnTo>
                    <a:pt x="2028" y="11476"/>
                  </a:lnTo>
                  <a:lnTo>
                    <a:pt x="2426" y="11553"/>
                  </a:lnTo>
                  <a:lnTo>
                    <a:pt x="2426" y="11553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20;p64"/>
            <p:cNvSpPr/>
            <p:nvPr/>
          </p:nvSpPr>
          <p:spPr>
            <a:xfrm>
              <a:off x="6141017" y="2095076"/>
              <a:ext cx="80394" cy="18612"/>
            </a:xfrm>
            <a:custGeom>
              <a:avLst/>
              <a:gdLst/>
              <a:ahLst/>
              <a:cxnLst/>
              <a:rect l="l" t="t" r="r" b="b"/>
              <a:pathLst>
                <a:path w="1987" h="460" extrusionOk="0">
                  <a:moveTo>
                    <a:pt x="1652" y="0"/>
                  </a:moveTo>
                  <a:cubicBezTo>
                    <a:pt x="1099" y="0"/>
                    <a:pt x="551" y="126"/>
                    <a:pt x="53" y="364"/>
                  </a:cubicBezTo>
                  <a:cubicBezTo>
                    <a:pt x="0" y="391"/>
                    <a:pt x="34" y="460"/>
                    <a:pt x="83" y="460"/>
                  </a:cubicBezTo>
                  <a:cubicBezTo>
                    <a:pt x="90" y="460"/>
                    <a:pt x="98" y="458"/>
                    <a:pt x="106" y="455"/>
                  </a:cubicBezTo>
                  <a:cubicBezTo>
                    <a:pt x="587" y="222"/>
                    <a:pt x="1118" y="104"/>
                    <a:pt x="1652" y="104"/>
                  </a:cubicBezTo>
                  <a:cubicBezTo>
                    <a:pt x="1741" y="104"/>
                    <a:pt x="1831" y="107"/>
                    <a:pt x="1920" y="114"/>
                  </a:cubicBezTo>
                  <a:cubicBezTo>
                    <a:pt x="1921" y="114"/>
                    <a:pt x="1922" y="114"/>
                    <a:pt x="1923" y="114"/>
                  </a:cubicBezTo>
                  <a:cubicBezTo>
                    <a:pt x="1987" y="114"/>
                    <a:pt x="1986" y="13"/>
                    <a:pt x="1920" y="10"/>
                  </a:cubicBezTo>
                  <a:cubicBezTo>
                    <a:pt x="1831" y="3"/>
                    <a:pt x="174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21;p64"/>
            <p:cNvSpPr/>
            <p:nvPr/>
          </p:nvSpPr>
          <p:spPr>
            <a:xfrm>
              <a:off x="6153276" y="2087995"/>
              <a:ext cx="26380" cy="14121"/>
            </a:xfrm>
            <a:custGeom>
              <a:avLst/>
              <a:gdLst/>
              <a:ahLst/>
              <a:cxnLst/>
              <a:rect l="l" t="t" r="r" b="b"/>
              <a:pathLst>
                <a:path w="652" h="349" extrusionOk="0">
                  <a:moveTo>
                    <a:pt x="61" y="1"/>
                  </a:moveTo>
                  <a:cubicBezTo>
                    <a:pt x="0" y="1"/>
                    <a:pt x="3" y="98"/>
                    <a:pt x="68" y="101"/>
                  </a:cubicBezTo>
                  <a:cubicBezTo>
                    <a:pt x="248" y="114"/>
                    <a:pt x="422" y="198"/>
                    <a:pt x="546" y="332"/>
                  </a:cubicBezTo>
                  <a:cubicBezTo>
                    <a:pt x="556" y="344"/>
                    <a:pt x="568" y="349"/>
                    <a:pt x="580" y="349"/>
                  </a:cubicBezTo>
                  <a:cubicBezTo>
                    <a:pt x="618" y="349"/>
                    <a:pt x="652" y="297"/>
                    <a:pt x="616" y="258"/>
                  </a:cubicBezTo>
                  <a:cubicBezTo>
                    <a:pt x="476" y="105"/>
                    <a:pt x="275" y="11"/>
                    <a:pt x="68" y="1"/>
                  </a:cubicBezTo>
                  <a:cubicBezTo>
                    <a:pt x="65" y="1"/>
                    <a:pt x="63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22;p64"/>
            <p:cNvSpPr/>
            <p:nvPr/>
          </p:nvSpPr>
          <p:spPr>
            <a:xfrm>
              <a:off x="6682224" y="2092365"/>
              <a:ext cx="80556" cy="17883"/>
            </a:xfrm>
            <a:custGeom>
              <a:avLst/>
              <a:gdLst/>
              <a:ahLst/>
              <a:cxnLst/>
              <a:rect l="l" t="t" r="r" b="b"/>
              <a:pathLst>
                <a:path w="1991" h="442" extrusionOk="0">
                  <a:moveTo>
                    <a:pt x="373" y="1"/>
                  </a:moveTo>
                  <a:cubicBezTo>
                    <a:pt x="271" y="1"/>
                    <a:pt x="170" y="5"/>
                    <a:pt x="68" y="14"/>
                  </a:cubicBezTo>
                  <a:cubicBezTo>
                    <a:pt x="2" y="17"/>
                    <a:pt x="1" y="117"/>
                    <a:pt x="65" y="117"/>
                  </a:cubicBezTo>
                  <a:cubicBezTo>
                    <a:pt x="66" y="117"/>
                    <a:pt x="67" y="117"/>
                    <a:pt x="68" y="117"/>
                  </a:cubicBezTo>
                  <a:cubicBezTo>
                    <a:pt x="171" y="108"/>
                    <a:pt x="273" y="104"/>
                    <a:pt x="376" y="104"/>
                  </a:cubicBezTo>
                  <a:cubicBezTo>
                    <a:pt x="896" y="104"/>
                    <a:pt x="1413" y="217"/>
                    <a:pt x="1885" y="435"/>
                  </a:cubicBezTo>
                  <a:cubicBezTo>
                    <a:pt x="1893" y="439"/>
                    <a:pt x="1902" y="441"/>
                    <a:pt x="1909" y="441"/>
                  </a:cubicBezTo>
                  <a:cubicBezTo>
                    <a:pt x="1958" y="441"/>
                    <a:pt x="1991" y="371"/>
                    <a:pt x="1939" y="348"/>
                  </a:cubicBezTo>
                  <a:cubicBezTo>
                    <a:pt x="1446" y="120"/>
                    <a:pt x="911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23;p64"/>
            <p:cNvSpPr/>
            <p:nvPr/>
          </p:nvSpPr>
          <p:spPr>
            <a:xfrm>
              <a:off x="6723940" y="2084597"/>
              <a:ext cx="25773" cy="14404"/>
            </a:xfrm>
            <a:custGeom>
              <a:avLst/>
              <a:gdLst/>
              <a:ahLst/>
              <a:cxnLst/>
              <a:rect l="l" t="t" r="r" b="b"/>
              <a:pathLst>
                <a:path w="637" h="356" extrusionOk="0">
                  <a:moveTo>
                    <a:pt x="588" y="0"/>
                  </a:moveTo>
                  <a:cubicBezTo>
                    <a:pt x="586" y="0"/>
                    <a:pt x="585" y="1"/>
                    <a:pt x="583" y="1"/>
                  </a:cubicBezTo>
                  <a:cubicBezTo>
                    <a:pt x="375" y="14"/>
                    <a:pt x="175" y="108"/>
                    <a:pt x="34" y="266"/>
                  </a:cubicBezTo>
                  <a:cubicBezTo>
                    <a:pt x="1" y="304"/>
                    <a:pt x="36" y="356"/>
                    <a:pt x="74" y="356"/>
                  </a:cubicBezTo>
                  <a:cubicBezTo>
                    <a:pt x="86" y="356"/>
                    <a:pt x="98" y="351"/>
                    <a:pt x="108" y="339"/>
                  </a:cubicBezTo>
                  <a:cubicBezTo>
                    <a:pt x="232" y="201"/>
                    <a:pt x="403" y="118"/>
                    <a:pt x="583" y="105"/>
                  </a:cubicBezTo>
                  <a:cubicBezTo>
                    <a:pt x="613" y="101"/>
                    <a:pt x="636" y="81"/>
                    <a:pt x="636" y="51"/>
                  </a:cubicBezTo>
                  <a:cubicBezTo>
                    <a:pt x="636" y="29"/>
                    <a:pt x="615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24;p64"/>
            <p:cNvSpPr/>
            <p:nvPr/>
          </p:nvSpPr>
          <p:spPr>
            <a:xfrm>
              <a:off x="6241077" y="2341929"/>
              <a:ext cx="210797" cy="397074"/>
            </a:xfrm>
            <a:custGeom>
              <a:avLst/>
              <a:gdLst/>
              <a:ahLst/>
              <a:cxnLst/>
              <a:rect l="l" t="t" r="r" b="b"/>
              <a:pathLst>
                <a:path w="5210" h="9814" extrusionOk="0">
                  <a:moveTo>
                    <a:pt x="1542" y="1"/>
                  </a:moveTo>
                  <a:cubicBezTo>
                    <a:pt x="670" y="1"/>
                    <a:pt x="0" y="1017"/>
                    <a:pt x="531" y="3533"/>
                  </a:cubicBezTo>
                  <a:cubicBezTo>
                    <a:pt x="531" y="3533"/>
                    <a:pt x="1153" y="4968"/>
                    <a:pt x="1839" y="6768"/>
                  </a:cubicBezTo>
                  <a:cubicBezTo>
                    <a:pt x="2241" y="7829"/>
                    <a:pt x="2973" y="8592"/>
                    <a:pt x="3515" y="9814"/>
                  </a:cubicBezTo>
                  <a:lnTo>
                    <a:pt x="5209" y="8696"/>
                  </a:lnTo>
                  <a:cubicBezTo>
                    <a:pt x="4760" y="7197"/>
                    <a:pt x="4082" y="4838"/>
                    <a:pt x="3793" y="2733"/>
                  </a:cubicBezTo>
                  <a:cubicBezTo>
                    <a:pt x="3567" y="1091"/>
                    <a:pt x="2446" y="1"/>
                    <a:pt x="154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25;p64"/>
            <p:cNvSpPr/>
            <p:nvPr/>
          </p:nvSpPr>
          <p:spPr>
            <a:xfrm>
              <a:off x="6386170" y="2371830"/>
              <a:ext cx="268816" cy="608559"/>
            </a:xfrm>
            <a:custGeom>
              <a:avLst/>
              <a:gdLst/>
              <a:ahLst/>
              <a:cxnLst/>
              <a:rect l="l" t="t" r="r" b="b"/>
              <a:pathLst>
                <a:path w="6644" h="15041" extrusionOk="0">
                  <a:moveTo>
                    <a:pt x="4731" y="1"/>
                  </a:moveTo>
                  <a:cubicBezTo>
                    <a:pt x="3942" y="1"/>
                    <a:pt x="3072" y="589"/>
                    <a:pt x="2560" y="2148"/>
                  </a:cubicBezTo>
                  <a:cubicBezTo>
                    <a:pt x="1854" y="4306"/>
                    <a:pt x="990" y="9787"/>
                    <a:pt x="0" y="12227"/>
                  </a:cubicBezTo>
                  <a:cubicBezTo>
                    <a:pt x="0" y="12227"/>
                    <a:pt x="90" y="13896"/>
                    <a:pt x="606" y="15041"/>
                  </a:cubicBezTo>
                  <a:cubicBezTo>
                    <a:pt x="606" y="15041"/>
                    <a:pt x="692" y="14312"/>
                    <a:pt x="880" y="13813"/>
                  </a:cubicBezTo>
                  <a:cubicBezTo>
                    <a:pt x="1067" y="13317"/>
                    <a:pt x="1218" y="12424"/>
                    <a:pt x="1556" y="11828"/>
                  </a:cubicBezTo>
                  <a:cubicBezTo>
                    <a:pt x="1894" y="11237"/>
                    <a:pt x="6093" y="4172"/>
                    <a:pt x="6445" y="2137"/>
                  </a:cubicBezTo>
                  <a:cubicBezTo>
                    <a:pt x="6643" y="991"/>
                    <a:pt x="5754" y="1"/>
                    <a:pt x="473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26;p64"/>
            <p:cNvSpPr/>
            <p:nvPr/>
          </p:nvSpPr>
          <p:spPr>
            <a:xfrm>
              <a:off x="6386170" y="2613625"/>
              <a:ext cx="167383" cy="408080"/>
            </a:xfrm>
            <a:custGeom>
              <a:avLst/>
              <a:gdLst/>
              <a:ahLst/>
              <a:cxnLst/>
              <a:rect l="l" t="t" r="r" b="b"/>
              <a:pathLst>
                <a:path w="4137" h="10086" extrusionOk="0">
                  <a:moveTo>
                    <a:pt x="1673" y="0"/>
                  </a:moveTo>
                  <a:cubicBezTo>
                    <a:pt x="1185" y="2201"/>
                    <a:pt x="565" y="4808"/>
                    <a:pt x="0" y="6251"/>
                  </a:cubicBezTo>
                  <a:cubicBezTo>
                    <a:pt x="0" y="6251"/>
                    <a:pt x="57" y="8850"/>
                    <a:pt x="716" y="10086"/>
                  </a:cubicBezTo>
                  <a:cubicBezTo>
                    <a:pt x="716" y="10086"/>
                    <a:pt x="1395" y="7395"/>
                    <a:pt x="1586" y="6896"/>
                  </a:cubicBezTo>
                  <a:cubicBezTo>
                    <a:pt x="1773" y="6398"/>
                    <a:pt x="2978" y="3470"/>
                    <a:pt x="4136" y="1325"/>
                  </a:cubicBezTo>
                  <a:cubicBezTo>
                    <a:pt x="4102" y="1312"/>
                    <a:pt x="4073" y="1301"/>
                    <a:pt x="4042" y="1288"/>
                  </a:cubicBezTo>
                  <a:cubicBezTo>
                    <a:pt x="3055" y="913"/>
                    <a:pt x="1977" y="207"/>
                    <a:pt x="1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27;p64"/>
            <p:cNvSpPr/>
            <p:nvPr/>
          </p:nvSpPr>
          <p:spPr>
            <a:xfrm>
              <a:off x="6313866" y="2571748"/>
              <a:ext cx="206912" cy="426529"/>
            </a:xfrm>
            <a:custGeom>
              <a:avLst/>
              <a:gdLst/>
              <a:ahLst/>
              <a:cxnLst/>
              <a:rect l="l" t="t" r="r" b="b"/>
              <a:pathLst>
                <a:path w="5114" h="10542" extrusionOk="0">
                  <a:moveTo>
                    <a:pt x="2670" y="1"/>
                  </a:moveTo>
                  <a:cubicBezTo>
                    <a:pt x="1643" y="630"/>
                    <a:pt x="529" y="891"/>
                    <a:pt x="0" y="988"/>
                  </a:cubicBezTo>
                  <a:cubicBezTo>
                    <a:pt x="616" y="2617"/>
                    <a:pt x="1673" y="4492"/>
                    <a:pt x="2637" y="6302"/>
                  </a:cubicBezTo>
                  <a:cubicBezTo>
                    <a:pt x="3089" y="7148"/>
                    <a:pt x="3396" y="8112"/>
                    <a:pt x="3849" y="8795"/>
                  </a:cubicBezTo>
                  <a:cubicBezTo>
                    <a:pt x="4059" y="9113"/>
                    <a:pt x="4902" y="10281"/>
                    <a:pt x="5114" y="10542"/>
                  </a:cubicBezTo>
                  <a:lnTo>
                    <a:pt x="4233" y="5462"/>
                  </a:lnTo>
                  <a:cubicBezTo>
                    <a:pt x="4233" y="5462"/>
                    <a:pt x="3172" y="2748"/>
                    <a:pt x="2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28;p64"/>
            <p:cNvSpPr/>
            <p:nvPr/>
          </p:nvSpPr>
          <p:spPr>
            <a:xfrm>
              <a:off x="6346559" y="2603348"/>
              <a:ext cx="22900" cy="48754"/>
            </a:xfrm>
            <a:custGeom>
              <a:avLst/>
              <a:gdLst/>
              <a:ahLst/>
              <a:cxnLst/>
              <a:rect l="l" t="t" r="r" b="b"/>
              <a:pathLst>
                <a:path w="566" h="1205" extrusionOk="0">
                  <a:moveTo>
                    <a:pt x="63" y="0"/>
                  </a:moveTo>
                  <a:cubicBezTo>
                    <a:pt x="31" y="0"/>
                    <a:pt x="0" y="25"/>
                    <a:pt x="12" y="63"/>
                  </a:cubicBezTo>
                  <a:cubicBezTo>
                    <a:pt x="133" y="441"/>
                    <a:pt x="296" y="812"/>
                    <a:pt x="457" y="1178"/>
                  </a:cubicBezTo>
                  <a:cubicBezTo>
                    <a:pt x="465" y="1196"/>
                    <a:pt x="480" y="1204"/>
                    <a:pt x="495" y="1204"/>
                  </a:cubicBezTo>
                  <a:cubicBezTo>
                    <a:pt x="528" y="1204"/>
                    <a:pt x="566" y="1166"/>
                    <a:pt x="547" y="1124"/>
                  </a:cubicBezTo>
                  <a:cubicBezTo>
                    <a:pt x="390" y="769"/>
                    <a:pt x="230" y="408"/>
                    <a:pt x="113" y="37"/>
                  </a:cubicBezTo>
                  <a:cubicBezTo>
                    <a:pt x="104" y="11"/>
                    <a:pt x="84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29;p64"/>
            <p:cNvSpPr/>
            <p:nvPr/>
          </p:nvSpPr>
          <p:spPr>
            <a:xfrm>
              <a:off x="6384835" y="2588863"/>
              <a:ext cx="18976" cy="50494"/>
            </a:xfrm>
            <a:custGeom>
              <a:avLst/>
              <a:gdLst/>
              <a:ahLst/>
              <a:cxnLst/>
              <a:rect l="l" t="t" r="r" b="b"/>
              <a:pathLst>
                <a:path w="469" h="1248" extrusionOk="0">
                  <a:moveTo>
                    <a:pt x="64" y="0"/>
                  </a:moveTo>
                  <a:cubicBezTo>
                    <a:pt x="32" y="0"/>
                    <a:pt x="1" y="25"/>
                    <a:pt x="13" y="63"/>
                  </a:cubicBezTo>
                  <a:cubicBezTo>
                    <a:pt x="130" y="444"/>
                    <a:pt x="240" y="829"/>
                    <a:pt x="358" y="1211"/>
                  </a:cubicBezTo>
                  <a:cubicBezTo>
                    <a:pt x="364" y="1236"/>
                    <a:pt x="384" y="1247"/>
                    <a:pt x="405" y="1247"/>
                  </a:cubicBezTo>
                  <a:cubicBezTo>
                    <a:pt x="436" y="1247"/>
                    <a:pt x="468" y="1222"/>
                    <a:pt x="458" y="1184"/>
                  </a:cubicBezTo>
                  <a:cubicBezTo>
                    <a:pt x="341" y="803"/>
                    <a:pt x="227" y="418"/>
                    <a:pt x="113" y="36"/>
                  </a:cubicBezTo>
                  <a:cubicBezTo>
                    <a:pt x="105" y="11"/>
                    <a:pt x="8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30;p64"/>
            <p:cNvSpPr/>
            <p:nvPr/>
          </p:nvSpPr>
          <p:spPr>
            <a:xfrm>
              <a:off x="6474456" y="2637376"/>
              <a:ext cx="17398" cy="43656"/>
            </a:xfrm>
            <a:custGeom>
              <a:avLst/>
              <a:gdLst/>
              <a:ahLst/>
              <a:cxnLst/>
              <a:rect l="l" t="t" r="r" b="b"/>
              <a:pathLst>
                <a:path w="430" h="1079" extrusionOk="0">
                  <a:moveTo>
                    <a:pt x="365" y="0"/>
                  </a:moveTo>
                  <a:cubicBezTo>
                    <a:pt x="345" y="0"/>
                    <a:pt x="325" y="11"/>
                    <a:pt x="317" y="36"/>
                  </a:cubicBezTo>
                  <a:cubicBezTo>
                    <a:pt x="227" y="323"/>
                    <a:pt x="141" y="607"/>
                    <a:pt x="50" y="892"/>
                  </a:cubicBezTo>
                  <a:cubicBezTo>
                    <a:pt x="36" y="932"/>
                    <a:pt x="27" y="975"/>
                    <a:pt x="13" y="1015"/>
                  </a:cubicBezTo>
                  <a:cubicBezTo>
                    <a:pt x="1" y="1054"/>
                    <a:pt x="32" y="1079"/>
                    <a:pt x="64" y="1079"/>
                  </a:cubicBezTo>
                  <a:cubicBezTo>
                    <a:pt x="85" y="1079"/>
                    <a:pt x="105" y="1068"/>
                    <a:pt x="113" y="1043"/>
                  </a:cubicBezTo>
                  <a:cubicBezTo>
                    <a:pt x="201" y="758"/>
                    <a:pt x="291" y="473"/>
                    <a:pt x="378" y="186"/>
                  </a:cubicBezTo>
                  <a:cubicBezTo>
                    <a:pt x="391" y="146"/>
                    <a:pt x="405" y="105"/>
                    <a:pt x="418" y="65"/>
                  </a:cubicBezTo>
                  <a:cubicBezTo>
                    <a:pt x="430" y="26"/>
                    <a:pt x="39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31;p64"/>
            <p:cNvSpPr/>
            <p:nvPr/>
          </p:nvSpPr>
          <p:spPr>
            <a:xfrm>
              <a:off x="6504195" y="2655422"/>
              <a:ext cx="23507" cy="39853"/>
            </a:xfrm>
            <a:custGeom>
              <a:avLst/>
              <a:gdLst/>
              <a:ahLst/>
              <a:cxnLst/>
              <a:rect l="l" t="t" r="r" b="b"/>
              <a:pathLst>
                <a:path w="581" h="985" extrusionOk="0">
                  <a:moveTo>
                    <a:pt x="511" y="0"/>
                  </a:moveTo>
                  <a:cubicBezTo>
                    <a:pt x="495" y="0"/>
                    <a:pt x="479" y="8"/>
                    <a:pt x="470" y="27"/>
                  </a:cubicBezTo>
                  <a:cubicBezTo>
                    <a:pt x="339" y="282"/>
                    <a:pt x="209" y="540"/>
                    <a:pt x="78" y="797"/>
                  </a:cubicBezTo>
                  <a:cubicBezTo>
                    <a:pt x="58" y="834"/>
                    <a:pt x="41" y="871"/>
                    <a:pt x="21" y="907"/>
                  </a:cubicBezTo>
                  <a:cubicBezTo>
                    <a:pt x="0" y="947"/>
                    <a:pt x="37" y="985"/>
                    <a:pt x="71" y="985"/>
                  </a:cubicBezTo>
                  <a:cubicBezTo>
                    <a:pt x="87" y="985"/>
                    <a:pt x="102" y="977"/>
                    <a:pt x="112" y="958"/>
                  </a:cubicBezTo>
                  <a:cubicBezTo>
                    <a:pt x="242" y="700"/>
                    <a:pt x="373" y="442"/>
                    <a:pt x="503" y="185"/>
                  </a:cubicBezTo>
                  <a:cubicBezTo>
                    <a:pt x="523" y="152"/>
                    <a:pt x="540" y="115"/>
                    <a:pt x="560" y="78"/>
                  </a:cubicBezTo>
                  <a:cubicBezTo>
                    <a:pt x="581" y="37"/>
                    <a:pt x="545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32;p64"/>
            <p:cNvSpPr/>
            <p:nvPr/>
          </p:nvSpPr>
          <p:spPr>
            <a:xfrm>
              <a:off x="6184836" y="1872054"/>
              <a:ext cx="521691" cy="308184"/>
            </a:xfrm>
            <a:custGeom>
              <a:avLst/>
              <a:gdLst/>
              <a:ahLst/>
              <a:cxnLst/>
              <a:rect l="l" t="t" r="r" b="b"/>
              <a:pathLst>
                <a:path w="12894" h="7617" extrusionOk="0">
                  <a:moveTo>
                    <a:pt x="12328" y="1"/>
                  </a:moveTo>
                  <a:lnTo>
                    <a:pt x="562" y="67"/>
                  </a:lnTo>
                  <a:cubicBezTo>
                    <a:pt x="244" y="67"/>
                    <a:pt x="0" y="345"/>
                    <a:pt x="34" y="660"/>
                  </a:cubicBezTo>
                  <a:lnTo>
                    <a:pt x="810" y="7616"/>
                  </a:lnTo>
                  <a:lnTo>
                    <a:pt x="12230" y="7553"/>
                  </a:lnTo>
                  <a:lnTo>
                    <a:pt x="12863" y="583"/>
                  </a:lnTo>
                  <a:cubicBezTo>
                    <a:pt x="12893" y="268"/>
                    <a:pt x="12642" y="1"/>
                    <a:pt x="12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33;p64"/>
            <p:cNvSpPr/>
            <p:nvPr/>
          </p:nvSpPr>
          <p:spPr>
            <a:xfrm>
              <a:off x="6215829" y="2176686"/>
              <a:ext cx="466180" cy="41997"/>
            </a:xfrm>
            <a:custGeom>
              <a:avLst/>
              <a:gdLst/>
              <a:ahLst/>
              <a:cxnLst/>
              <a:rect l="l" t="t" r="r" b="b"/>
              <a:pathLst>
                <a:path w="11522" h="1038" extrusionOk="0">
                  <a:moveTo>
                    <a:pt x="0" y="1"/>
                  </a:moveTo>
                  <a:lnTo>
                    <a:pt x="71" y="1038"/>
                  </a:lnTo>
                  <a:lnTo>
                    <a:pt x="11461" y="974"/>
                  </a:lnTo>
                  <a:lnTo>
                    <a:pt x="11522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34;p64"/>
            <p:cNvSpPr/>
            <p:nvPr/>
          </p:nvSpPr>
          <p:spPr>
            <a:xfrm>
              <a:off x="6858149" y="1913203"/>
              <a:ext cx="57817" cy="38518"/>
            </a:xfrm>
            <a:custGeom>
              <a:avLst/>
              <a:gdLst/>
              <a:ahLst/>
              <a:cxnLst/>
              <a:rect l="l" t="t" r="r" b="b"/>
              <a:pathLst>
                <a:path w="1429" h="952" extrusionOk="0">
                  <a:moveTo>
                    <a:pt x="708" y="0"/>
                  </a:moveTo>
                  <a:cubicBezTo>
                    <a:pt x="658" y="0"/>
                    <a:pt x="625" y="56"/>
                    <a:pt x="606" y="105"/>
                  </a:cubicBezTo>
                  <a:cubicBezTo>
                    <a:pt x="556" y="218"/>
                    <a:pt x="508" y="332"/>
                    <a:pt x="462" y="446"/>
                  </a:cubicBezTo>
                  <a:cubicBezTo>
                    <a:pt x="455" y="332"/>
                    <a:pt x="408" y="221"/>
                    <a:pt x="328" y="138"/>
                  </a:cubicBezTo>
                  <a:cubicBezTo>
                    <a:pt x="295" y="105"/>
                    <a:pt x="255" y="76"/>
                    <a:pt x="209" y="76"/>
                  </a:cubicBezTo>
                  <a:cubicBezTo>
                    <a:pt x="203" y="76"/>
                    <a:pt x="197" y="76"/>
                    <a:pt x="190" y="77"/>
                  </a:cubicBezTo>
                  <a:cubicBezTo>
                    <a:pt x="134" y="91"/>
                    <a:pt x="100" y="155"/>
                    <a:pt x="84" y="212"/>
                  </a:cubicBezTo>
                  <a:cubicBezTo>
                    <a:pt x="0" y="546"/>
                    <a:pt x="268" y="921"/>
                    <a:pt x="612" y="951"/>
                  </a:cubicBezTo>
                  <a:lnTo>
                    <a:pt x="636" y="794"/>
                  </a:lnTo>
                  <a:cubicBezTo>
                    <a:pt x="689" y="806"/>
                    <a:pt x="736" y="813"/>
                    <a:pt x="778" y="813"/>
                  </a:cubicBezTo>
                  <a:cubicBezTo>
                    <a:pt x="868" y="813"/>
                    <a:pt x="939" y="781"/>
                    <a:pt x="1021" y="697"/>
                  </a:cubicBezTo>
                  <a:cubicBezTo>
                    <a:pt x="1141" y="573"/>
                    <a:pt x="1429" y="312"/>
                    <a:pt x="1242" y="178"/>
                  </a:cubicBezTo>
                  <a:cubicBezTo>
                    <a:pt x="1210" y="156"/>
                    <a:pt x="1181" y="146"/>
                    <a:pt x="1153" y="146"/>
                  </a:cubicBezTo>
                  <a:cubicBezTo>
                    <a:pt x="1013" y="146"/>
                    <a:pt x="908" y="385"/>
                    <a:pt x="780" y="466"/>
                  </a:cubicBezTo>
                  <a:cubicBezTo>
                    <a:pt x="806" y="355"/>
                    <a:pt x="810" y="238"/>
                    <a:pt x="797" y="125"/>
                  </a:cubicBezTo>
                  <a:cubicBezTo>
                    <a:pt x="790" y="71"/>
                    <a:pt x="766" y="8"/>
                    <a:pt x="712" y="0"/>
                  </a:cubicBezTo>
                  <a:cubicBezTo>
                    <a:pt x="711" y="0"/>
                    <a:pt x="710" y="0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35;p64"/>
            <p:cNvSpPr/>
            <p:nvPr/>
          </p:nvSpPr>
          <p:spPr>
            <a:xfrm>
              <a:off x="6801261" y="1942012"/>
              <a:ext cx="130686" cy="231067"/>
            </a:xfrm>
            <a:custGeom>
              <a:avLst/>
              <a:gdLst/>
              <a:ahLst/>
              <a:cxnLst/>
              <a:rect l="l" t="t" r="r" b="b"/>
              <a:pathLst>
                <a:path w="3230" h="5711" extrusionOk="0">
                  <a:moveTo>
                    <a:pt x="1974" y="1"/>
                  </a:moveTo>
                  <a:cubicBezTo>
                    <a:pt x="1655" y="1"/>
                    <a:pt x="1326" y="120"/>
                    <a:pt x="1078" y="323"/>
                  </a:cubicBezTo>
                  <a:cubicBezTo>
                    <a:pt x="637" y="681"/>
                    <a:pt x="409" y="1240"/>
                    <a:pt x="279" y="1792"/>
                  </a:cubicBezTo>
                  <a:cubicBezTo>
                    <a:pt x="1" y="2990"/>
                    <a:pt x="319" y="4499"/>
                    <a:pt x="1095" y="5452"/>
                  </a:cubicBezTo>
                  <a:cubicBezTo>
                    <a:pt x="1232" y="5620"/>
                    <a:pt x="1225" y="5623"/>
                    <a:pt x="1433" y="5687"/>
                  </a:cubicBezTo>
                  <a:cubicBezTo>
                    <a:pt x="1486" y="5703"/>
                    <a:pt x="1542" y="5711"/>
                    <a:pt x="1598" y="5711"/>
                  </a:cubicBezTo>
                  <a:cubicBezTo>
                    <a:pt x="1762" y="5711"/>
                    <a:pt x="1926" y="5641"/>
                    <a:pt x="2008" y="5500"/>
                  </a:cubicBezTo>
                  <a:lnTo>
                    <a:pt x="2293" y="5014"/>
                  </a:lnTo>
                  <a:cubicBezTo>
                    <a:pt x="2778" y="3991"/>
                    <a:pt x="3153" y="2996"/>
                    <a:pt x="3203" y="1862"/>
                  </a:cubicBezTo>
                  <a:cubicBezTo>
                    <a:pt x="3230" y="1316"/>
                    <a:pt x="3069" y="570"/>
                    <a:pt x="2644" y="226"/>
                  </a:cubicBezTo>
                  <a:cubicBezTo>
                    <a:pt x="2454" y="70"/>
                    <a:pt x="2217" y="1"/>
                    <a:pt x="19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36;p64"/>
            <p:cNvSpPr/>
            <p:nvPr/>
          </p:nvSpPr>
          <p:spPr>
            <a:xfrm>
              <a:off x="6837959" y="1942538"/>
              <a:ext cx="38923" cy="202462"/>
            </a:xfrm>
            <a:custGeom>
              <a:avLst/>
              <a:gdLst/>
              <a:ahLst/>
              <a:cxnLst/>
              <a:rect l="l" t="t" r="r" b="b"/>
              <a:pathLst>
                <a:path w="962" h="5004" extrusionOk="0">
                  <a:moveTo>
                    <a:pt x="898" y="0"/>
                  </a:moveTo>
                  <a:cubicBezTo>
                    <a:pt x="889" y="0"/>
                    <a:pt x="879" y="4"/>
                    <a:pt x="870" y="12"/>
                  </a:cubicBezTo>
                  <a:cubicBezTo>
                    <a:pt x="657" y="206"/>
                    <a:pt x="509" y="464"/>
                    <a:pt x="396" y="728"/>
                  </a:cubicBezTo>
                  <a:cubicBezTo>
                    <a:pt x="268" y="1029"/>
                    <a:pt x="184" y="1347"/>
                    <a:pt x="124" y="1669"/>
                  </a:cubicBezTo>
                  <a:cubicBezTo>
                    <a:pt x="4" y="2341"/>
                    <a:pt x="0" y="3044"/>
                    <a:pt x="114" y="3717"/>
                  </a:cubicBezTo>
                  <a:cubicBezTo>
                    <a:pt x="188" y="4145"/>
                    <a:pt x="315" y="4563"/>
                    <a:pt x="456" y="4974"/>
                  </a:cubicBezTo>
                  <a:cubicBezTo>
                    <a:pt x="462" y="4994"/>
                    <a:pt x="479" y="5003"/>
                    <a:pt x="496" y="5003"/>
                  </a:cubicBezTo>
                  <a:cubicBezTo>
                    <a:pt x="521" y="5003"/>
                    <a:pt x="546" y="4983"/>
                    <a:pt x="536" y="4951"/>
                  </a:cubicBezTo>
                  <a:cubicBezTo>
                    <a:pt x="416" y="4593"/>
                    <a:pt x="302" y="4231"/>
                    <a:pt x="228" y="3860"/>
                  </a:cubicBezTo>
                  <a:cubicBezTo>
                    <a:pt x="155" y="3496"/>
                    <a:pt x="124" y="3130"/>
                    <a:pt x="121" y="2759"/>
                  </a:cubicBezTo>
                  <a:cubicBezTo>
                    <a:pt x="114" y="2130"/>
                    <a:pt x="201" y="1488"/>
                    <a:pt x="422" y="895"/>
                  </a:cubicBezTo>
                  <a:cubicBezTo>
                    <a:pt x="533" y="594"/>
                    <a:pt x="686" y="290"/>
                    <a:pt x="930" y="72"/>
                  </a:cubicBezTo>
                  <a:cubicBezTo>
                    <a:pt x="962" y="43"/>
                    <a:pt x="932" y="0"/>
                    <a:pt x="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37;p64"/>
            <p:cNvSpPr/>
            <p:nvPr/>
          </p:nvSpPr>
          <p:spPr>
            <a:xfrm>
              <a:off x="6876761" y="1942659"/>
              <a:ext cx="29212" cy="189474"/>
            </a:xfrm>
            <a:custGeom>
              <a:avLst/>
              <a:gdLst/>
              <a:ahLst/>
              <a:cxnLst/>
              <a:rect l="l" t="t" r="r" b="b"/>
              <a:pathLst>
                <a:path w="722" h="4683" extrusionOk="0">
                  <a:moveTo>
                    <a:pt x="352" y="0"/>
                  </a:moveTo>
                  <a:cubicBezTo>
                    <a:pt x="326" y="0"/>
                    <a:pt x="299" y="20"/>
                    <a:pt x="309" y="52"/>
                  </a:cubicBezTo>
                  <a:cubicBezTo>
                    <a:pt x="538" y="671"/>
                    <a:pt x="581" y="1357"/>
                    <a:pt x="544" y="2013"/>
                  </a:cubicBezTo>
                  <a:cubicBezTo>
                    <a:pt x="504" y="2642"/>
                    <a:pt x="383" y="3275"/>
                    <a:pt x="226" y="3884"/>
                  </a:cubicBezTo>
                  <a:cubicBezTo>
                    <a:pt x="159" y="4135"/>
                    <a:pt x="85" y="4382"/>
                    <a:pt x="8" y="4630"/>
                  </a:cubicBezTo>
                  <a:cubicBezTo>
                    <a:pt x="1" y="4662"/>
                    <a:pt x="26" y="4682"/>
                    <a:pt x="52" y="4682"/>
                  </a:cubicBezTo>
                  <a:cubicBezTo>
                    <a:pt x="69" y="4682"/>
                    <a:pt x="85" y="4673"/>
                    <a:pt x="92" y="4653"/>
                  </a:cubicBezTo>
                  <a:cubicBezTo>
                    <a:pt x="437" y="3509"/>
                    <a:pt x="721" y="2314"/>
                    <a:pt x="618" y="1113"/>
                  </a:cubicBezTo>
                  <a:cubicBezTo>
                    <a:pt x="587" y="745"/>
                    <a:pt x="521" y="377"/>
                    <a:pt x="393" y="29"/>
                  </a:cubicBezTo>
                  <a:cubicBezTo>
                    <a:pt x="387" y="9"/>
                    <a:pt x="36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38;p64"/>
            <p:cNvSpPr/>
            <p:nvPr/>
          </p:nvSpPr>
          <p:spPr>
            <a:xfrm>
              <a:off x="6806966" y="2132260"/>
              <a:ext cx="122149" cy="84683"/>
            </a:xfrm>
            <a:custGeom>
              <a:avLst/>
              <a:gdLst/>
              <a:ahLst/>
              <a:cxnLst/>
              <a:rect l="l" t="t" r="r" b="b"/>
              <a:pathLst>
                <a:path w="3019" h="2093" extrusionOk="0">
                  <a:moveTo>
                    <a:pt x="3018" y="1"/>
                  </a:moveTo>
                  <a:lnTo>
                    <a:pt x="0" y="47"/>
                  </a:lnTo>
                  <a:lnTo>
                    <a:pt x="311" y="2092"/>
                  </a:lnTo>
                  <a:lnTo>
                    <a:pt x="2530" y="2092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39;p64"/>
            <p:cNvSpPr/>
            <p:nvPr/>
          </p:nvSpPr>
          <p:spPr>
            <a:xfrm>
              <a:off x="6788839" y="2107214"/>
              <a:ext cx="154881" cy="41229"/>
            </a:xfrm>
            <a:custGeom>
              <a:avLst/>
              <a:gdLst/>
              <a:ahLst/>
              <a:cxnLst/>
              <a:rect l="l" t="t" r="r" b="b"/>
              <a:pathLst>
                <a:path w="3828" h="1019" extrusionOk="0">
                  <a:moveTo>
                    <a:pt x="96" y="1"/>
                  </a:moveTo>
                  <a:cubicBezTo>
                    <a:pt x="40" y="1"/>
                    <a:pt x="0" y="54"/>
                    <a:pt x="16" y="108"/>
                  </a:cubicBezTo>
                  <a:lnTo>
                    <a:pt x="234" y="847"/>
                  </a:lnTo>
                  <a:cubicBezTo>
                    <a:pt x="244" y="884"/>
                    <a:pt x="274" y="907"/>
                    <a:pt x="311" y="907"/>
                  </a:cubicBezTo>
                  <a:lnTo>
                    <a:pt x="3506" y="1018"/>
                  </a:lnTo>
                  <a:cubicBezTo>
                    <a:pt x="3547" y="1018"/>
                    <a:pt x="3580" y="992"/>
                    <a:pt x="3590" y="955"/>
                  </a:cubicBezTo>
                  <a:lnTo>
                    <a:pt x="3815" y="104"/>
                  </a:lnTo>
                  <a:cubicBezTo>
                    <a:pt x="3828" y="51"/>
                    <a:pt x="3788" y="1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40;p64"/>
            <p:cNvSpPr/>
            <p:nvPr/>
          </p:nvSpPr>
          <p:spPr>
            <a:xfrm>
              <a:off x="6807775" y="2144317"/>
              <a:ext cx="850" cy="202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0" y="1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CB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41;p64"/>
            <p:cNvSpPr/>
            <p:nvPr/>
          </p:nvSpPr>
          <p:spPr>
            <a:xfrm>
              <a:off x="6920014" y="2169889"/>
              <a:ext cx="283" cy="1416"/>
            </a:xfrm>
            <a:custGeom>
              <a:avLst/>
              <a:gdLst/>
              <a:ahLst/>
              <a:cxnLst/>
              <a:rect l="l" t="t" r="r" b="b"/>
              <a:pathLst>
                <a:path w="7" h="35" extrusionOk="0">
                  <a:moveTo>
                    <a:pt x="7" y="1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42;p64"/>
            <p:cNvSpPr/>
            <p:nvPr/>
          </p:nvSpPr>
          <p:spPr>
            <a:xfrm>
              <a:off x="6808463" y="2144317"/>
              <a:ext cx="115068" cy="26987"/>
            </a:xfrm>
            <a:custGeom>
              <a:avLst/>
              <a:gdLst/>
              <a:ahLst/>
              <a:cxnLst/>
              <a:rect l="l" t="t" r="r" b="b"/>
              <a:pathLst>
                <a:path w="2844" h="667" extrusionOk="0">
                  <a:moveTo>
                    <a:pt x="0" y="1"/>
                  </a:moveTo>
                  <a:lnTo>
                    <a:pt x="3" y="4"/>
                  </a:lnTo>
                  <a:lnTo>
                    <a:pt x="2757" y="667"/>
                  </a:lnTo>
                  <a:lnTo>
                    <a:pt x="2764" y="633"/>
                  </a:lnTo>
                  <a:lnTo>
                    <a:pt x="2844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43;p64"/>
            <p:cNvSpPr/>
            <p:nvPr/>
          </p:nvSpPr>
          <p:spPr>
            <a:xfrm>
              <a:off x="6841641" y="1970294"/>
              <a:ext cx="4734" cy="7890"/>
            </a:xfrm>
            <a:custGeom>
              <a:avLst/>
              <a:gdLst/>
              <a:ahLst/>
              <a:cxnLst/>
              <a:rect l="l" t="t" r="r" b="b"/>
              <a:pathLst>
                <a:path w="117" h="195" extrusionOk="0">
                  <a:moveTo>
                    <a:pt x="74" y="0"/>
                  </a:moveTo>
                  <a:cubicBezTo>
                    <a:pt x="56" y="0"/>
                    <a:pt x="39" y="13"/>
                    <a:pt x="33" y="32"/>
                  </a:cubicBezTo>
                  <a:cubicBezTo>
                    <a:pt x="23" y="69"/>
                    <a:pt x="13" y="106"/>
                    <a:pt x="3" y="139"/>
                  </a:cubicBezTo>
                  <a:cubicBezTo>
                    <a:pt x="0" y="152"/>
                    <a:pt x="3" y="163"/>
                    <a:pt x="7" y="172"/>
                  </a:cubicBezTo>
                  <a:cubicBezTo>
                    <a:pt x="13" y="183"/>
                    <a:pt x="23" y="189"/>
                    <a:pt x="33" y="192"/>
                  </a:cubicBezTo>
                  <a:cubicBezTo>
                    <a:pt x="37" y="194"/>
                    <a:pt x="42" y="194"/>
                    <a:pt x="46" y="194"/>
                  </a:cubicBezTo>
                  <a:cubicBezTo>
                    <a:pt x="65" y="194"/>
                    <a:pt x="82" y="182"/>
                    <a:pt x="87" y="163"/>
                  </a:cubicBezTo>
                  <a:cubicBezTo>
                    <a:pt x="97" y="126"/>
                    <a:pt x="107" y="89"/>
                    <a:pt x="113" y="55"/>
                  </a:cubicBezTo>
                  <a:cubicBezTo>
                    <a:pt x="117" y="42"/>
                    <a:pt x="117" y="32"/>
                    <a:pt x="110" y="22"/>
                  </a:cubicBezTo>
                  <a:cubicBezTo>
                    <a:pt x="107" y="12"/>
                    <a:pt x="97" y="5"/>
                    <a:pt x="87" y="2"/>
                  </a:cubicBezTo>
                  <a:cubicBezTo>
                    <a:pt x="83" y="1"/>
                    <a:pt x="78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44;p64"/>
            <p:cNvSpPr/>
            <p:nvPr/>
          </p:nvSpPr>
          <p:spPr>
            <a:xfrm>
              <a:off x="6831202" y="2040089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3" y="0"/>
                  </a:moveTo>
                  <a:cubicBezTo>
                    <a:pt x="44" y="0"/>
                    <a:pt x="30" y="4"/>
                    <a:pt x="24" y="10"/>
                  </a:cubicBezTo>
                  <a:cubicBezTo>
                    <a:pt x="17" y="21"/>
                    <a:pt x="13" y="30"/>
                    <a:pt x="10" y="44"/>
                  </a:cubicBezTo>
                  <a:cubicBezTo>
                    <a:pt x="7" y="81"/>
                    <a:pt x="4" y="117"/>
                    <a:pt x="0" y="154"/>
                  </a:cubicBezTo>
                  <a:cubicBezTo>
                    <a:pt x="0" y="164"/>
                    <a:pt x="7" y="177"/>
                    <a:pt x="13" y="184"/>
                  </a:cubicBezTo>
                  <a:cubicBezTo>
                    <a:pt x="20" y="191"/>
                    <a:pt x="33" y="197"/>
                    <a:pt x="44" y="197"/>
                  </a:cubicBezTo>
                  <a:cubicBezTo>
                    <a:pt x="57" y="197"/>
                    <a:pt x="67" y="194"/>
                    <a:pt x="73" y="184"/>
                  </a:cubicBezTo>
                  <a:cubicBezTo>
                    <a:pt x="84" y="177"/>
                    <a:pt x="87" y="168"/>
                    <a:pt x="87" y="154"/>
                  </a:cubicBezTo>
                  <a:cubicBezTo>
                    <a:pt x="90" y="117"/>
                    <a:pt x="93" y="81"/>
                    <a:pt x="98" y="44"/>
                  </a:cubicBezTo>
                  <a:cubicBezTo>
                    <a:pt x="98" y="30"/>
                    <a:pt x="90" y="21"/>
                    <a:pt x="84" y="10"/>
                  </a:cubicBezTo>
                  <a:cubicBezTo>
                    <a:pt x="77" y="4"/>
                    <a:pt x="64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45;p64"/>
            <p:cNvSpPr/>
            <p:nvPr/>
          </p:nvSpPr>
          <p:spPr>
            <a:xfrm>
              <a:off x="6876680" y="2003512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4" y="1"/>
                  </a:moveTo>
                  <a:cubicBezTo>
                    <a:pt x="41" y="1"/>
                    <a:pt x="30" y="4"/>
                    <a:pt x="24" y="11"/>
                  </a:cubicBezTo>
                  <a:cubicBezTo>
                    <a:pt x="14" y="21"/>
                    <a:pt x="10" y="31"/>
                    <a:pt x="10" y="41"/>
                  </a:cubicBezTo>
                  <a:cubicBezTo>
                    <a:pt x="7" y="81"/>
                    <a:pt x="4" y="117"/>
                    <a:pt x="1" y="154"/>
                  </a:cubicBezTo>
                  <a:cubicBezTo>
                    <a:pt x="1" y="165"/>
                    <a:pt x="7" y="178"/>
                    <a:pt x="14" y="185"/>
                  </a:cubicBezTo>
                  <a:cubicBezTo>
                    <a:pt x="21" y="191"/>
                    <a:pt x="34" y="198"/>
                    <a:pt x="44" y="198"/>
                  </a:cubicBezTo>
                  <a:cubicBezTo>
                    <a:pt x="54" y="198"/>
                    <a:pt x="67" y="195"/>
                    <a:pt x="74" y="185"/>
                  </a:cubicBezTo>
                  <a:cubicBezTo>
                    <a:pt x="81" y="174"/>
                    <a:pt x="84" y="168"/>
                    <a:pt x="87" y="154"/>
                  </a:cubicBezTo>
                  <a:cubicBezTo>
                    <a:pt x="91" y="117"/>
                    <a:pt x="94" y="81"/>
                    <a:pt x="98" y="41"/>
                  </a:cubicBezTo>
                  <a:cubicBezTo>
                    <a:pt x="98" y="31"/>
                    <a:pt x="91" y="21"/>
                    <a:pt x="84" y="11"/>
                  </a:cubicBezTo>
                  <a:cubicBezTo>
                    <a:pt x="78" y="4"/>
                    <a:pt x="64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46;p64"/>
            <p:cNvSpPr/>
            <p:nvPr/>
          </p:nvSpPr>
          <p:spPr>
            <a:xfrm>
              <a:off x="6824162" y="2000114"/>
              <a:ext cx="5462" cy="12462"/>
            </a:xfrm>
            <a:custGeom>
              <a:avLst/>
              <a:gdLst/>
              <a:ahLst/>
              <a:cxnLst/>
              <a:rect l="l" t="t" r="r" b="b"/>
              <a:pathLst>
                <a:path w="135" h="308" extrusionOk="0">
                  <a:moveTo>
                    <a:pt x="92" y="0"/>
                  </a:moveTo>
                  <a:cubicBezTo>
                    <a:pt x="71" y="0"/>
                    <a:pt x="50" y="11"/>
                    <a:pt x="47" y="31"/>
                  </a:cubicBezTo>
                  <a:cubicBezTo>
                    <a:pt x="34" y="105"/>
                    <a:pt x="17" y="178"/>
                    <a:pt x="3" y="252"/>
                  </a:cubicBezTo>
                  <a:cubicBezTo>
                    <a:pt x="0" y="275"/>
                    <a:pt x="11" y="302"/>
                    <a:pt x="34" y="306"/>
                  </a:cubicBezTo>
                  <a:cubicBezTo>
                    <a:pt x="37" y="307"/>
                    <a:pt x="41" y="307"/>
                    <a:pt x="44" y="307"/>
                  </a:cubicBezTo>
                  <a:cubicBezTo>
                    <a:pt x="62" y="307"/>
                    <a:pt x="81" y="295"/>
                    <a:pt x="87" y="275"/>
                  </a:cubicBezTo>
                  <a:cubicBezTo>
                    <a:pt x="100" y="201"/>
                    <a:pt x="114" y="128"/>
                    <a:pt x="131" y="54"/>
                  </a:cubicBezTo>
                  <a:cubicBezTo>
                    <a:pt x="134" y="34"/>
                    <a:pt x="124" y="8"/>
                    <a:pt x="100" y="1"/>
                  </a:cubicBezTo>
                  <a:cubicBezTo>
                    <a:pt x="98" y="0"/>
                    <a:pt x="9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47;p64"/>
            <p:cNvSpPr/>
            <p:nvPr/>
          </p:nvSpPr>
          <p:spPr>
            <a:xfrm>
              <a:off x="6862883" y="1983565"/>
              <a:ext cx="5422" cy="12340"/>
            </a:xfrm>
            <a:custGeom>
              <a:avLst/>
              <a:gdLst/>
              <a:ahLst/>
              <a:cxnLst/>
              <a:rect l="l" t="t" r="r" b="b"/>
              <a:pathLst>
                <a:path w="134" h="305" extrusionOk="0">
                  <a:moveTo>
                    <a:pt x="90" y="0"/>
                  </a:moveTo>
                  <a:cubicBezTo>
                    <a:pt x="72" y="0"/>
                    <a:pt x="52" y="12"/>
                    <a:pt x="47" y="32"/>
                  </a:cubicBezTo>
                  <a:cubicBezTo>
                    <a:pt x="33" y="105"/>
                    <a:pt x="20" y="179"/>
                    <a:pt x="4" y="253"/>
                  </a:cubicBezTo>
                  <a:cubicBezTo>
                    <a:pt x="0" y="273"/>
                    <a:pt x="10" y="300"/>
                    <a:pt x="33" y="303"/>
                  </a:cubicBezTo>
                  <a:cubicBezTo>
                    <a:pt x="37" y="304"/>
                    <a:pt x="42" y="304"/>
                    <a:pt x="46" y="304"/>
                  </a:cubicBezTo>
                  <a:cubicBezTo>
                    <a:pt x="66" y="304"/>
                    <a:pt x="84" y="292"/>
                    <a:pt x="87" y="273"/>
                  </a:cubicBezTo>
                  <a:cubicBezTo>
                    <a:pt x="101" y="199"/>
                    <a:pt x="118" y="125"/>
                    <a:pt x="130" y="52"/>
                  </a:cubicBezTo>
                  <a:cubicBezTo>
                    <a:pt x="134" y="32"/>
                    <a:pt x="124" y="5"/>
                    <a:pt x="101" y="2"/>
                  </a:cubicBezTo>
                  <a:cubicBezTo>
                    <a:pt x="97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48;p64"/>
            <p:cNvSpPr/>
            <p:nvPr/>
          </p:nvSpPr>
          <p:spPr>
            <a:xfrm>
              <a:off x="6883720" y="1951358"/>
              <a:ext cx="3560" cy="10236"/>
            </a:xfrm>
            <a:custGeom>
              <a:avLst/>
              <a:gdLst/>
              <a:ahLst/>
              <a:cxnLst/>
              <a:rect l="l" t="t" r="r" b="b"/>
              <a:pathLst>
                <a:path w="88" h="253" extrusionOk="0">
                  <a:moveTo>
                    <a:pt x="44" y="1"/>
                  </a:moveTo>
                  <a:cubicBezTo>
                    <a:pt x="20" y="1"/>
                    <a:pt x="0" y="21"/>
                    <a:pt x="0" y="45"/>
                  </a:cubicBezTo>
                  <a:lnTo>
                    <a:pt x="0" y="209"/>
                  </a:lnTo>
                  <a:cubicBezTo>
                    <a:pt x="0" y="232"/>
                    <a:pt x="20" y="252"/>
                    <a:pt x="44" y="252"/>
                  </a:cubicBezTo>
                  <a:cubicBezTo>
                    <a:pt x="68" y="249"/>
                    <a:pt x="88" y="232"/>
                    <a:pt x="88" y="209"/>
                  </a:cubicBezTo>
                  <a:lnTo>
                    <a:pt x="88" y="45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49;p64"/>
            <p:cNvSpPr/>
            <p:nvPr/>
          </p:nvSpPr>
          <p:spPr>
            <a:xfrm>
              <a:off x="6863814" y="2036691"/>
              <a:ext cx="3439" cy="13473"/>
            </a:xfrm>
            <a:custGeom>
              <a:avLst/>
              <a:gdLst/>
              <a:ahLst/>
              <a:cxnLst/>
              <a:rect l="l" t="t" r="r" b="b"/>
              <a:pathLst>
                <a:path w="85" h="333" extrusionOk="0">
                  <a:moveTo>
                    <a:pt x="44" y="0"/>
                  </a:moveTo>
                  <a:cubicBezTo>
                    <a:pt x="21" y="4"/>
                    <a:pt x="1" y="20"/>
                    <a:pt x="1" y="44"/>
                  </a:cubicBezTo>
                  <a:lnTo>
                    <a:pt x="1" y="292"/>
                  </a:lnTo>
                  <a:cubicBezTo>
                    <a:pt x="1" y="310"/>
                    <a:pt x="18" y="332"/>
                    <a:pt x="40" y="332"/>
                  </a:cubicBezTo>
                  <a:cubicBezTo>
                    <a:pt x="41" y="332"/>
                    <a:pt x="43" y="332"/>
                    <a:pt x="44" y="332"/>
                  </a:cubicBezTo>
                  <a:cubicBezTo>
                    <a:pt x="64" y="332"/>
                    <a:pt x="84" y="315"/>
                    <a:pt x="84" y="292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50;p64"/>
            <p:cNvSpPr/>
            <p:nvPr/>
          </p:nvSpPr>
          <p:spPr>
            <a:xfrm>
              <a:off x="6880443" y="2069990"/>
              <a:ext cx="3480" cy="6838"/>
            </a:xfrm>
            <a:custGeom>
              <a:avLst/>
              <a:gdLst/>
              <a:ahLst/>
              <a:cxnLst/>
              <a:rect l="l" t="t" r="r" b="b"/>
              <a:pathLst>
                <a:path w="86" h="169" extrusionOk="0">
                  <a:moveTo>
                    <a:pt x="41" y="0"/>
                  </a:moveTo>
                  <a:cubicBezTo>
                    <a:pt x="31" y="0"/>
                    <a:pt x="21" y="4"/>
                    <a:pt x="11" y="11"/>
                  </a:cubicBezTo>
                  <a:cubicBezTo>
                    <a:pt x="5" y="20"/>
                    <a:pt x="1" y="31"/>
                    <a:pt x="1" y="44"/>
                  </a:cubicBezTo>
                  <a:lnTo>
                    <a:pt x="1" y="125"/>
                  </a:lnTo>
                  <a:cubicBezTo>
                    <a:pt x="1" y="134"/>
                    <a:pt x="5" y="148"/>
                    <a:pt x="11" y="155"/>
                  </a:cubicBezTo>
                  <a:cubicBezTo>
                    <a:pt x="21" y="161"/>
                    <a:pt x="31" y="168"/>
                    <a:pt x="41" y="168"/>
                  </a:cubicBezTo>
                  <a:cubicBezTo>
                    <a:pt x="55" y="168"/>
                    <a:pt x="65" y="165"/>
                    <a:pt x="72" y="155"/>
                  </a:cubicBezTo>
                  <a:cubicBezTo>
                    <a:pt x="81" y="148"/>
                    <a:pt x="85" y="138"/>
                    <a:pt x="85" y="125"/>
                  </a:cubicBezTo>
                  <a:lnTo>
                    <a:pt x="85" y="44"/>
                  </a:lnTo>
                  <a:cubicBezTo>
                    <a:pt x="85" y="31"/>
                    <a:pt x="81" y="20"/>
                    <a:pt x="72" y="11"/>
                  </a:cubicBezTo>
                  <a:cubicBezTo>
                    <a:pt x="65" y="4"/>
                    <a:pt x="55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51;p64"/>
            <p:cNvSpPr/>
            <p:nvPr/>
          </p:nvSpPr>
          <p:spPr>
            <a:xfrm>
              <a:off x="6829422" y="2088845"/>
              <a:ext cx="3560" cy="6797"/>
            </a:xfrm>
            <a:custGeom>
              <a:avLst/>
              <a:gdLst/>
              <a:ahLst/>
              <a:cxnLst/>
              <a:rect l="l" t="t" r="r" b="b"/>
              <a:pathLst>
                <a:path w="88" h="168" extrusionOk="0">
                  <a:moveTo>
                    <a:pt x="44" y="0"/>
                  </a:moveTo>
                  <a:cubicBezTo>
                    <a:pt x="34" y="0"/>
                    <a:pt x="21" y="3"/>
                    <a:pt x="14" y="13"/>
                  </a:cubicBezTo>
                  <a:cubicBezTo>
                    <a:pt x="7" y="20"/>
                    <a:pt x="1" y="30"/>
                    <a:pt x="1" y="43"/>
                  </a:cubicBezTo>
                  <a:lnTo>
                    <a:pt x="1" y="124"/>
                  </a:lnTo>
                  <a:cubicBezTo>
                    <a:pt x="1" y="133"/>
                    <a:pt x="4" y="147"/>
                    <a:pt x="14" y="154"/>
                  </a:cubicBezTo>
                  <a:cubicBezTo>
                    <a:pt x="21" y="161"/>
                    <a:pt x="34" y="167"/>
                    <a:pt x="44" y="167"/>
                  </a:cubicBezTo>
                  <a:cubicBezTo>
                    <a:pt x="54" y="167"/>
                    <a:pt x="68" y="164"/>
                    <a:pt x="74" y="154"/>
                  </a:cubicBezTo>
                  <a:cubicBezTo>
                    <a:pt x="81" y="147"/>
                    <a:pt x="88" y="137"/>
                    <a:pt x="88" y="124"/>
                  </a:cubicBezTo>
                  <a:lnTo>
                    <a:pt x="88" y="43"/>
                  </a:lnTo>
                  <a:cubicBezTo>
                    <a:pt x="88" y="30"/>
                    <a:pt x="81" y="20"/>
                    <a:pt x="74" y="13"/>
                  </a:cubicBezTo>
                  <a:cubicBezTo>
                    <a:pt x="68" y="3"/>
                    <a:pt x="5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52;p64"/>
            <p:cNvSpPr/>
            <p:nvPr/>
          </p:nvSpPr>
          <p:spPr>
            <a:xfrm>
              <a:off x="6855964" y="2083261"/>
              <a:ext cx="3560" cy="8982"/>
            </a:xfrm>
            <a:custGeom>
              <a:avLst/>
              <a:gdLst/>
              <a:ahLst/>
              <a:cxnLst/>
              <a:rect l="l" t="t" r="r" b="b"/>
              <a:pathLst>
                <a:path w="88" h="222" extrusionOk="0">
                  <a:moveTo>
                    <a:pt x="44" y="1"/>
                  </a:moveTo>
                  <a:cubicBezTo>
                    <a:pt x="20" y="1"/>
                    <a:pt x="0" y="21"/>
                    <a:pt x="0" y="44"/>
                  </a:cubicBezTo>
                  <a:lnTo>
                    <a:pt x="0" y="181"/>
                  </a:lnTo>
                  <a:cubicBezTo>
                    <a:pt x="0" y="200"/>
                    <a:pt x="18" y="222"/>
                    <a:pt x="39" y="222"/>
                  </a:cubicBezTo>
                  <a:cubicBezTo>
                    <a:pt x="41" y="222"/>
                    <a:pt x="42" y="222"/>
                    <a:pt x="44" y="222"/>
                  </a:cubicBezTo>
                  <a:cubicBezTo>
                    <a:pt x="68" y="222"/>
                    <a:pt x="88" y="205"/>
                    <a:pt x="88" y="181"/>
                  </a:cubicBezTo>
                  <a:lnTo>
                    <a:pt x="88" y="44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53;p64"/>
            <p:cNvSpPr/>
            <p:nvPr/>
          </p:nvSpPr>
          <p:spPr>
            <a:xfrm>
              <a:off x="6912286" y="1971305"/>
              <a:ext cx="4774" cy="13595"/>
            </a:xfrm>
            <a:custGeom>
              <a:avLst/>
              <a:gdLst/>
              <a:ahLst/>
              <a:cxnLst/>
              <a:rect l="l" t="t" r="r" b="b"/>
              <a:pathLst>
                <a:path w="118" h="336" extrusionOk="0">
                  <a:moveTo>
                    <a:pt x="44" y="0"/>
                  </a:moveTo>
                  <a:cubicBezTo>
                    <a:pt x="24" y="4"/>
                    <a:pt x="1" y="20"/>
                    <a:pt x="1" y="44"/>
                  </a:cubicBezTo>
                  <a:cubicBezTo>
                    <a:pt x="11" y="127"/>
                    <a:pt x="21" y="207"/>
                    <a:pt x="31" y="291"/>
                  </a:cubicBezTo>
                  <a:cubicBezTo>
                    <a:pt x="31" y="315"/>
                    <a:pt x="47" y="335"/>
                    <a:pt x="71" y="335"/>
                  </a:cubicBezTo>
                  <a:cubicBezTo>
                    <a:pt x="94" y="331"/>
                    <a:pt x="117" y="315"/>
                    <a:pt x="114" y="291"/>
                  </a:cubicBezTo>
                  <a:cubicBezTo>
                    <a:pt x="104" y="207"/>
                    <a:pt x="97" y="127"/>
                    <a:pt x="88" y="44"/>
                  </a:cubicBezTo>
                  <a:cubicBezTo>
                    <a:pt x="84" y="24"/>
                    <a:pt x="71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54;p64"/>
            <p:cNvSpPr/>
            <p:nvPr/>
          </p:nvSpPr>
          <p:spPr>
            <a:xfrm>
              <a:off x="6910384" y="2006790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1" y="0"/>
                  </a:moveTo>
                  <a:cubicBezTo>
                    <a:pt x="17" y="3"/>
                    <a:pt x="0" y="20"/>
                    <a:pt x="0" y="44"/>
                  </a:cubicBezTo>
                  <a:lnTo>
                    <a:pt x="0" y="181"/>
                  </a:lnTo>
                  <a:cubicBezTo>
                    <a:pt x="0" y="204"/>
                    <a:pt x="17" y="224"/>
                    <a:pt x="41" y="224"/>
                  </a:cubicBezTo>
                  <a:cubicBezTo>
                    <a:pt x="64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55;p64"/>
            <p:cNvSpPr/>
            <p:nvPr/>
          </p:nvSpPr>
          <p:spPr>
            <a:xfrm>
              <a:off x="6906986" y="2046725"/>
              <a:ext cx="3560" cy="13433"/>
            </a:xfrm>
            <a:custGeom>
              <a:avLst/>
              <a:gdLst/>
              <a:ahLst/>
              <a:cxnLst/>
              <a:rect l="l" t="t" r="r" b="b"/>
              <a:pathLst>
                <a:path w="88" h="332" extrusionOk="0">
                  <a:moveTo>
                    <a:pt x="44" y="0"/>
                  </a:moveTo>
                  <a:cubicBezTo>
                    <a:pt x="21" y="0"/>
                    <a:pt x="1" y="17"/>
                    <a:pt x="1" y="44"/>
                  </a:cubicBezTo>
                  <a:lnTo>
                    <a:pt x="1" y="288"/>
                  </a:lnTo>
                  <a:cubicBezTo>
                    <a:pt x="1" y="311"/>
                    <a:pt x="21" y="331"/>
                    <a:pt x="44" y="331"/>
                  </a:cubicBezTo>
                  <a:cubicBezTo>
                    <a:pt x="68" y="331"/>
                    <a:pt x="88" y="311"/>
                    <a:pt x="88" y="288"/>
                  </a:cubicBezTo>
                  <a:lnTo>
                    <a:pt x="88" y="44"/>
                  </a:ln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56;p64"/>
            <p:cNvSpPr/>
            <p:nvPr/>
          </p:nvSpPr>
          <p:spPr>
            <a:xfrm>
              <a:off x="6896870" y="2089897"/>
              <a:ext cx="4734" cy="7930"/>
            </a:xfrm>
            <a:custGeom>
              <a:avLst/>
              <a:gdLst/>
              <a:ahLst/>
              <a:cxnLst/>
              <a:rect l="l" t="t" r="r" b="b"/>
              <a:pathLst>
                <a:path w="117" h="196" extrusionOk="0">
                  <a:moveTo>
                    <a:pt x="76" y="0"/>
                  </a:moveTo>
                  <a:cubicBezTo>
                    <a:pt x="57" y="0"/>
                    <a:pt x="36" y="10"/>
                    <a:pt x="30" y="30"/>
                  </a:cubicBezTo>
                  <a:cubicBezTo>
                    <a:pt x="24" y="67"/>
                    <a:pt x="13" y="104"/>
                    <a:pt x="4" y="141"/>
                  </a:cubicBezTo>
                  <a:cubicBezTo>
                    <a:pt x="0" y="151"/>
                    <a:pt x="4" y="164"/>
                    <a:pt x="10" y="175"/>
                  </a:cubicBezTo>
                  <a:cubicBezTo>
                    <a:pt x="13" y="185"/>
                    <a:pt x="24" y="191"/>
                    <a:pt x="33" y="195"/>
                  </a:cubicBezTo>
                  <a:cubicBezTo>
                    <a:pt x="36" y="195"/>
                    <a:pt x="39" y="196"/>
                    <a:pt x="42" y="196"/>
                  </a:cubicBezTo>
                  <a:cubicBezTo>
                    <a:pt x="62" y="196"/>
                    <a:pt x="81" y="185"/>
                    <a:pt x="87" y="164"/>
                  </a:cubicBezTo>
                  <a:cubicBezTo>
                    <a:pt x="97" y="128"/>
                    <a:pt x="104" y="91"/>
                    <a:pt x="114" y="54"/>
                  </a:cubicBezTo>
                  <a:cubicBezTo>
                    <a:pt x="117" y="44"/>
                    <a:pt x="117" y="30"/>
                    <a:pt x="110" y="21"/>
                  </a:cubicBezTo>
                  <a:cubicBezTo>
                    <a:pt x="104" y="14"/>
                    <a:pt x="94" y="4"/>
                    <a:pt x="84" y="1"/>
                  </a:cubicBezTo>
                  <a:cubicBezTo>
                    <a:pt x="81" y="0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57;p64"/>
            <p:cNvSpPr/>
            <p:nvPr/>
          </p:nvSpPr>
          <p:spPr>
            <a:xfrm>
              <a:off x="6918112" y="2030055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4" y="0"/>
                  </a:moveTo>
                  <a:cubicBezTo>
                    <a:pt x="21" y="0"/>
                    <a:pt x="1" y="20"/>
                    <a:pt x="1" y="44"/>
                  </a:cubicBezTo>
                  <a:lnTo>
                    <a:pt x="1" y="181"/>
                  </a:lnTo>
                  <a:cubicBezTo>
                    <a:pt x="1" y="201"/>
                    <a:pt x="21" y="224"/>
                    <a:pt x="44" y="224"/>
                  </a:cubicBezTo>
                  <a:cubicBezTo>
                    <a:pt x="67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58;p64"/>
            <p:cNvSpPr/>
            <p:nvPr/>
          </p:nvSpPr>
          <p:spPr>
            <a:xfrm>
              <a:off x="6817728" y="1951196"/>
              <a:ext cx="18895" cy="15779"/>
            </a:xfrm>
            <a:custGeom>
              <a:avLst/>
              <a:gdLst/>
              <a:ahLst/>
              <a:cxnLst/>
              <a:rect l="l" t="t" r="r" b="b"/>
              <a:pathLst>
                <a:path w="467" h="390" extrusionOk="0">
                  <a:moveTo>
                    <a:pt x="66" y="1"/>
                  </a:moveTo>
                  <a:cubicBezTo>
                    <a:pt x="33" y="1"/>
                    <a:pt x="1" y="44"/>
                    <a:pt x="32" y="72"/>
                  </a:cubicBezTo>
                  <a:cubicBezTo>
                    <a:pt x="149" y="182"/>
                    <a:pt x="270" y="286"/>
                    <a:pt x="397" y="383"/>
                  </a:cubicBezTo>
                  <a:cubicBezTo>
                    <a:pt x="402" y="388"/>
                    <a:pt x="409" y="390"/>
                    <a:pt x="416" y="390"/>
                  </a:cubicBezTo>
                  <a:cubicBezTo>
                    <a:pt x="431" y="390"/>
                    <a:pt x="447" y="381"/>
                    <a:pt x="454" y="370"/>
                  </a:cubicBezTo>
                  <a:cubicBezTo>
                    <a:pt x="467" y="346"/>
                    <a:pt x="457" y="323"/>
                    <a:pt x="437" y="310"/>
                  </a:cubicBezTo>
                  <a:cubicBezTo>
                    <a:pt x="316" y="216"/>
                    <a:pt x="202" y="119"/>
                    <a:pt x="92" y="12"/>
                  </a:cubicBezTo>
                  <a:cubicBezTo>
                    <a:pt x="84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59;p64"/>
            <p:cNvSpPr/>
            <p:nvPr/>
          </p:nvSpPr>
          <p:spPr>
            <a:xfrm>
              <a:off x="6837028" y="1952531"/>
              <a:ext cx="9508" cy="10034"/>
            </a:xfrm>
            <a:custGeom>
              <a:avLst/>
              <a:gdLst/>
              <a:ahLst/>
              <a:cxnLst/>
              <a:rect l="l" t="t" r="r" b="b"/>
              <a:pathLst>
                <a:path w="235" h="248" extrusionOk="0">
                  <a:moveTo>
                    <a:pt x="48" y="0"/>
                  </a:moveTo>
                  <a:cubicBezTo>
                    <a:pt x="37" y="0"/>
                    <a:pt x="25" y="4"/>
                    <a:pt x="17" y="12"/>
                  </a:cubicBezTo>
                  <a:cubicBezTo>
                    <a:pt x="0" y="29"/>
                    <a:pt x="3" y="56"/>
                    <a:pt x="17" y="72"/>
                  </a:cubicBezTo>
                  <a:cubicBezTo>
                    <a:pt x="64" y="126"/>
                    <a:pt x="110" y="180"/>
                    <a:pt x="158" y="237"/>
                  </a:cubicBezTo>
                  <a:cubicBezTo>
                    <a:pt x="164" y="245"/>
                    <a:pt x="174" y="248"/>
                    <a:pt x="184" y="248"/>
                  </a:cubicBezTo>
                  <a:cubicBezTo>
                    <a:pt x="196" y="248"/>
                    <a:pt x="209" y="244"/>
                    <a:pt x="218" y="237"/>
                  </a:cubicBezTo>
                  <a:cubicBezTo>
                    <a:pt x="235" y="217"/>
                    <a:pt x="231" y="193"/>
                    <a:pt x="218" y="177"/>
                  </a:cubicBezTo>
                  <a:cubicBezTo>
                    <a:pt x="170" y="120"/>
                    <a:pt x="124" y="66"/>
                    <a:pt x="77" y="12"/>
                  </a:cubicBezTo>
                  <a:cubicBezTo>
                    <a:pt x="70" y="4"/>
                    <a:pt x="60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60;p64"/>
            <p:cNvSpPr/>
            <p:nvPr/>
          </p:nvSpPr>
          <p:spPr>
            <a:xfrm>
              <a:off x="6925679" y="2008853"/>
              <a:ext cx="12664" cy="7121"/>
            </a:xfrm>
            <a:custGeom>
              <a:avLst/>
              <a:gdLst/>
              <a:ahLst/>
              <a:cxnLst/>
              <a:rect l="l" t="t" r="r" b="b"/>
              <a:pathLst>
                <a:path w="313" h="176" extrusionOk="0">
                  <a:moveTo>
                    <a:pt x="266" y="0"/>
                  </a:moveTo>
                  <a:cubicBezTo>
                    <a:pt x="258" y="0"/>
                    <a:pt x="250" y="2"/>
                    <a:pt x="242" y="5"/>
                  </a:cubicBezTo>
                  <a:cubicBezTo>
                    <a:pt x="172" y="36"/>
                    <a:pt x="98" y="66"/>
                    <a:pt x="27" y="96"/>
                  </a:cubicBezTo>
                  <a:cubicBezTo>
                    <a:pt x="7" y="106"/>
                    <a:pt x="1" y="136"/>
                    <a:pt x="11" y="156"/>
                  </a:cubicBezTo>
                  <a:cubicBezTo>
                    <a:pt x="22" y="169"/>
                    <a:pt x="34" y="175"/>
                    <a:pt x="47" y="175"/>
                  </a:cubicBezTo>
                  <a:cubicBezTo>
                    <a:pt x="55" y="175"/>
                    <a:pt x="63" y="174"/>
                    <a:pt x="71" y="170"/>
                  </a:cubicBezTo>
                  <a:cubicBezTo>
                    <a:pt x="141" y="140"/>
                    <a:pt x="215" y="110"/>
                    <a:pt x="285" y="79"/>
                  </a:cubicBezTo>
                  <a:cubicBezTo>
                    <a:pt x="305" y="70"/>
                    <a:pt x="312" y="39"/>
                    <a:pt x="302" y="19"/>
                  </a:cubicBezTo>
                  <a:cubicBezTo>
                    <a:pt x="293" y="6"/>
                    <a:pt x="280" y="0"/>
                    <a:pt x="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61;p64"/>
            <p:cNvSpPr/>
            <p:nvPr/>
          </p:nvSpPr>
          <p:spPr>
            <a:xfrm>
              <a:off x="6911315" y="2085365"/>
              <a:ext cx="11572" cy="8132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49" y="1"/>
                  </a:moveTo>
                  <a:cubicBezTo>
                    <a:pt x="34" y="1"/>
                    <a:pt x="18" y="8"/>
                    <a:pt x="11" y="22"/>
                  </a:cubicBezTo>
                  <a:cubicBezTo>
                    <a:pt x="1" y="42"/>
                    <a:pt x="5" y="69"/>
                    <a:pt x="25" y="79"/>
                  </a:cubicBezTo>
                  <a:cubicBezTo>
                    <a:pt x="88" y="119"/>
                    <a:pt x="152" y="156"/>
                    <a:pt x="215" y="196"/>
                  </a:cubicBezTo>
                  <a:cubicBezTo>
                    <a:pt x="221" y="199"/>
                    <a:pt x="228" y="201"/>
                    <a:pt x="235" y="201"/>
                  </a:cubicBezTo>
                  <a:cubicBezTo>
                    <a:pt x="250" y="201"/>
                    <a:pt x="265" y="193"/>
                    <a:pt x="272" y="179"/>
                  </a:cubicBezTo>
                  <a:cubicBezTo>
                    <a:pt x="286" y="159"/>
                    <a:pt x="279" y="133"/>
                    <a:pt x="259" y="122"/>
                  </a:cubicBezTo>
                  <a:cubicBezTo>
                    <a:pt x="195" y="82"/>
                    <a:pt x="132" y="46"/>
                    <a:pt x="68" y="6"/>
                  </a:cubicBezTo>
                  <a:cubicBezTo>
                    <a:pt x="63" y="2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2;p64"/>
            <p:cNvSpPr/>
            <p:nvPr/>
          </p:nvSpPr>
          <p:spPr>
            <a:xfrm>
              <a:off x="6815098" y="2063193"/>
              <a:ext cx="3520" cy="12664"/>
            </a:xfrm>
            <a:custGeom>
              <a:avLst/>
              <a:gdLst/>
              <a:ahLst/>
              <a:cxnLst/>
              <a:rect l="l" t="t" r="r" b="b"/>
              <a:pathLst>
                <a:path w="87" h="313" extrusionOk="0">
                  <a:moveTo>
                    <a:pt x="48" y="1"/>
                  </a:moveTo>
                  <a:cubicBezTo>
                    <a:pt x="46" y="1"/>
                    <a:pt x="45" y="1"/>
                    <a:pt x="43" y="1"/>
                  </a:cubicBezTo>
                  <a:cubicBezTo>
                    <a:pt x="20" y="1"/>
                    <a:pt x="3" y="18"/>
                    <a:pt x="3" y="45"/>
                  </a:cubicBezTo>
                  <a:cubicBezTo>
                    <a:pt x="0" y="119"/>
                    <a:pt x="0" y="196"/>
                    <a:pt x="0" y="269"/>
                  </a:cubicBezTo>
                  <a:cubicBezTo>
                    <a:pt x="0" y="293"/>
                    <a:pt x="20" y="313"/>
                    <a:pt x="43" y="313"/>
                  </a:cubicBezTo>
                  <a:cubicBezTo>
                    <a:pt x="67" y="309"/>
                    <a:pt x="87" y="293"/>
                    <a:pt x="87" y="269"/>
                  </a:cubicBezTo>
                  <a:lnTo>
                    <a:pt x="87" y="45"/>
                  </a:lnTo>
                  <a:cubicBezTo>
                    <a:pt x="87" y="23"/>
                    <a:pt x="69" y="1"/>
                    <a:pt x="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63;p64"/>
            <p:cNvSpPr/>
            <p:nvPr/>
          </p:nvSpPr>
          <p:spPr>
            <a:xfrm>
              <a:off x="6801544" y="2049031"/>
              <a:ext cx="11814" cy="7890"/>
            </a:xfrm>
            <a:custGeom>
              <a:avLst/>
              <a:gdLst/>
              <a:ahLst/>
              <a:cxnLst/>
              <a:rect l="l" t="t" r="r" b="b"/>
              <a:pathLst>
                <a:path w="292" h="195" extrusionOk="0">
                  <a:moveTo>
                    <a:pt x="241" y="0"/>
                  </a:moveTo>
                  <a:cubicBezTo>
                    <a:pt x="234" y="0"/>
                    <a:pt x="227" y="2"/>
                    <a:pt x="221" y="7"/>
                  </a:cubicBezTo>
                  <a:cubicBezTo>
                    <a:pt x="154" y="44"/>
                    <a:pt x="91" y="77"/>
                    <a:pt x="27" y="114"/>
                  </a:cubicBezTo>
                  <a:cubicBezTo>
                    <a:pt x="7" y="127"/>
                    <a:pt x="0" y="154"/>
                    <a:pt x="14" y="174"/>
                  </a:cubicBezTo>
                  <a:cubicBezTo>
                    <a:pt x="20" y="187"/>
                    <a:pt x="34" y="194"/>
                    <a:pt x="48" y="194"/>
                  </a:cubicBezTo>
                  <a:cubicBezTo>
                    <a:pt x="56" y="194"/>
                    <a:pt x="64" y="192"/>
                    <a:pt x="71" y="187"/>
                  </a:cubicBezTo>
                  <a:cubicBezTo>
                    <a:pt x="134" y="154"/>
                    <a:pt x="198" y="117"/>
                    <a:pt x="261" y="81"/>
                  </a:cubicBezTo>
                  <a:cubicBezTo>
                    <a:pt x="281" y="70"/>
                    <a:pt x="292" y="40"/>
                    <a:pt x="278" y="20"/>
                  </a:cubicBezTo>
                  <a:cubicBezTo>
                    <a:pt x="269" y="9"/>
                    <a:pt x="255" y="0"/>
                    <a:pt x="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64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5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66;p64"/>
            <p:cNvSpPr/>
            <p:nvPr/>
          </p:nvSpPr>
          <p:spPr>
            <a:xfrm>
              <a:off x="6929603" y="2281480"/>
              <a:ext cx="144645" cy="691057"/>
            </a:xfrm>
            <a:custGeom>
              <a:avLst/>
              <a:gdLst/>
              <a:ahLst/>
              <a:cxnLst/>
              <a:rect l="l" t="t" r="r" b="b"/>
              <a:pathLst>
                <a:path w="3575" h="17080" extrusionOk="0">
                  <a:moveTo>
                    <a:pt x="3575" y="1"/>
                  </a:moveTo>
                  <a:lnTo>
                    <a:pt x="2146" y="238"/>
                  </a:lnTo>
                  <a:lnTo>
                    <a:pt x="1" y="17079"/>
                  </a:lnTo>
                  <a:lnTo>
                    <a:pt x="319" y="17079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67;p64"/>
            <p:cNvSpPr/>
            <p:nvPr/>
          </p:nvSpPr>
          <p:spPr>
            <a:xfrm>
              <a:off x="5794346" y="2281480"/>
              <a:ext cx="144604" cy="691057"/>
            </a:xfrm>
            <a:custGeom>
              <a:avLst/>
              <a:gdLst/>
              <a:ahLst/>
              <a:cxnLst/>
              <a:rect l="l" t="t" r="r" b="b"/>
              <a:pathLst>
                <a:path w="3574" h="17080" extrusionOk="0">
                  <a:moveTo>
                    <a:pt x="0" y="1"/>
                  </a:moveTo>
                  <a:lnTo>
                    <a:pt x="3257" y="17079"/>
                  </a:lnTo>
                  <a:lnTo>
                    <a:pt x="3574" y="17079"/>
                  </a:lnTo>
                  <a:lnTo>
                    <a:pt x="1430" y="2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8;p64"/>
            <p:cNvSpPr/>
            <p:nvPr/>
          </p:nvSpPr>
          <p:spPr>
            <a:xfrm>
              <a:off x="5687650" y="2214072"/>
              <a:ext cx="1563658" cy="102768"/>
            </a:xfrm>
            <a:custGeom>
              <a:avLst/>
              <a:gdLst/>
              <a:ahLst/>
              <a:cxnLst/>
              <a:rect l="l" t="t" r="r" b="b"/>
              <a:pathLst>
                <a:path w="38647" h="2540" extrusionOk="0">
                  <a:moveTo>
                    <a:pt x="1" y="0"/>
                  </a:moveTo>
                  <a:lnTo>
                    <a:pt x="1225" y="2540"/>
                  </a:lnTo>
                  <a:lnTo>
                    <a:pt x="36628" y="2540"/>
                  </a:lnTo>
                  <a:lnTo>
                    <a:pt x="38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69;p64"/>
            <p:cNvSpPr/>
            <p:nvPr/>
          </p:nvSpPr>
          <p:spPr>
            <a:xfrm>
              <a:off x="5855442" y="2316803"/>
              <a:ext cx="1157601" cy="44344"/>
            </a:xfrm>
            <a:custGeom>
              <a:avLst/>
              <a:gdLst/>
              <a:ahLst/>
              <a:cxnLst/>
              <a:rect l="l" t="t" r="r" b="b"/>
              <a:pathLst>
                <a:path w="28611" h="1096" extrusionOk="0">
                  <a:moveTo>
                    <a:pt x="0" y="1"/>
                  </a:moveTo>
                  <a:lnTo>
                    <a:pt x="3" y="31"/>
                  </a:lnTo>
                  <a:lnTo>
                    <a:pt x="28473" y="1095"/>
                  </a:lnTo>
                  <a:lnTo>
                    <a:pt x="28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70;p64"/>
            <p:cNvSpPr/>
            <p:nvPr/>
          </p:nvSpPr>
          <p:spPr>
            <a:xfrm>
              <a:off x="7007491" y="2316803"/>
              <a:ext cx="58505" cy="45963"/>
            </a:xfrm>
            <a:custGeom>
              <a:avLst/>
              <a:gdLst/>
              <a:ahLst/>
              <a:cxnLst/>
              <a:rect l="l" t="t" r="r" b="b"/>
              <a:pathLst>
                <a:path w="1446" h="1136" extrusionOk="0">
                  <a:moveTo>
                    <a:pt x="137" y="1"/>
                  </a:moveTo>
                  <a:lnTo>
                    <a:pt x="0" y="1095"/>
                  </a:lnTo>
                  <a:lnTo>
                    <a:pt x="1091" y="1135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71;p64"/>
            <p:cNvSpPr/>
            <p:nvPr/>
          </p:nvSpPr>
          <p:spPr>
            <a:xfrm>
              <a:off x="5822102" y="2316803"/>
              <a:ext cx="33501" cy="1295"/>
            </a:xfrm>
            <a:custGeom>
              <a:avLst/>
              <a:gdLst/>
              <a:ahLst/>
              <a:cxnLst/>
              <a:rect l="l" t="t" r="r" b="b"/>
              <a:pathLst>
                <a:path w="828" h="32" extrusionOk="0">
                  <a:moveTo>
                    <a:pt x="1" y="1"/>
                  </a:moveTo>
                  <a:lnTo>
                    <a:pt x="827" y="31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42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72;p64"/>
            <p:cNvSpPr/>
            <p:nvPr/>
          </p:nvSpPr>
          <p:spPr>
            <a:xfrm>
              <a:off x="6415141" y="2018281"/>
              <a:ext cx="58667" cy="58667"/>
            </a:xfrm>
            <a:custGeom>
              <a:avLst/>
              <a:gdLst/>
              <a:ahLst/>
              <a:cxnLst/>
              <a:rect l="l" t="t" r="r" b="b"/>
              <a:pathLst>
                <a:path w="1450" h="1450" extrusionOk="0">
                  <a:moveTo>
                    <a:pt x="723" y="1"/>
                  </a:moveTo>
                  <a:cubicBezTo>
                    <a:pt x="325" y="1"/>
                    <a:pt x="0" y="325"/>
                    <a:pt x="0" y="723"/>
                  </a:cubicBezTo>
                  <a:cubicBezTo>
                    <a:pt x="0" y="1125"/>
                    <a:pt x="325" y="1449"/>
                    <a:pt x="723" y="1449"/>
                  </a:cubicBezTo>
                  <a:cubicBezTo>
                    <a:pt x="1125" y="1449"/>
                    <a:pt x="1449" y="1125"/>
                    <a:pt x="1449" y="723"/>
                  </a:cubicBezTo>
                  <a:cubicBezTo>
                    <a:pt x="1449" y="325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240" name="Diagram 2239"/>
          <p:cNvGraphicFramePr/>
          <p:nvPr>
            <p:extLst>
              <p:ext uri="{D42A27DB-BD31-4B8C-83A1-F6EECF244321}">
                <p14:modId xmlns:p14="http://schemas.microsoft.com/office/powerpoint/2010/main" val="2306080835"/>
              </p:ext>
            </p:extLst>
          </p:nvPr>
        </p:nvGraphicFramePr>
        <p:xfrm>
          <a:off x="4788024" y="1491631"/>
          <a:ext cx="3672408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slide6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477" y="4097450"/>
            <a:ext cx="208645" cy="2086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2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3568" y="627534"/>
            <a:ext cx="1296145" cy="1296144"/>
          </a:xfrm>
        </p:spPr>
        <p:txBody>
          <a:bodyPr/>
          <a:lstStyle/>
          <a:p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Nim</a:t>
            </a:r>
            <a:r>
              <a:rPr lang="en-US" dirty="0"/>
              <a:t> </a:t>
            </a:r>
            <a:r>
              <a:rPr lang="en-US" dirty="0" err="1"/>
              <a:t>Ganjil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979713" y="1059582"/>
            <a:ext cx="5688632" cy="295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ota"/>
              <a:buNone/>
              <a:defRPr sz="2400" b="1" i="0" u="none" strike="noStrike" cap="none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dirty="0" err="1"/>
              <a:t>Tonton</a:t>
            </a:r>
            <a:r>
              <a:rPr lang="en-US" dirty="0"/>
              <a:t> 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iklan</a:t>
            </a:r>
            <a:endParaRPr lang="en-US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err="1"/>
              <a:t>Buatlah</a:t>
            </a:r>
            <a:r>
              <a:rPr lang="en-US" dirty="0"/>
              <a:t> </a:t>
            </a:r>
            <a:r>
              <a:rPr lang="en-US" dirty="0" err="1"/>
              <a:t>naskah</a:t>
            </a:r>
            <a:r>
              <a:rPr lang="en-US" dirty="0"/>
              <a:t> </a:t>
            </a:r>
            <a:r>
              <a:rPr lang="en-US" dirty="0" err="1"/>
              <a:t>iklan</a:t>
            </a:r>
            <a:r>
              <a:rPr lang="en-US" dirty="0"/>
              <a:t> yang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tonton</a:t>
            </a:r>
            <a:r>
              <a:rPr lang="en-US" dirty="0"/>
              <a:t>,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buatlah</a:t>
            </a:r>
            <a:r>
              <a:rPr lang="en-US" dirty="0"/>
              <a:t> </a:t>
            </a:r>
            <a:r>
              <a:rPr lang="en-US" dirty="0" err="1"/>
              <a:t>naskah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storyboard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celtx</a:t>
            </a:r>
            <a:endParaRPr lang="en-US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/>
              <a:t>Upload </a:t>
            </a:r>
            <a:r>
              <a:rPr lang="en-US" dirty="0" err="1"/>
              <a:t>naskah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storyboard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pdf</a:t>
            </a:r>
            <a:r>
              <a:rPr lang="en-US" dirty="0"/>
              <a:t>.</a:t>
            </a:r>
          </a:p>
        </p:txBody>
      </p:sp>
      <p:grpSp>
        <p:nvGrpSpPr>
          <p:cNvPr id="9" name="Google Shape;2685;p64"/>
          <p:cNvGrpSpPr/>
          <p:nvPr/>
        </p:nvGrpSpPr>
        <p:grpSpPr>
          <a:xfrm>
            <a:off x="6969819" y="3432305"/>
            <a:ext cx="1584412" cy="1281848"/>
            <a:chOff x="2822700" y="2476384"/>
            <a:chExt cx="3498600" cy="2365427"/>
          </a:xfrm>
        </p:grpSpPr>
        <p:cxnSp>
          <p:nvCxnSpPr>
            <p:cNvPr id="10" name="Google Shape;2686;p64"/>
            <p:cNvCxnSpPr/>
            <p:nvPr/>
          </p:nvCxnSpPr>
          <p:spPr>
            <a:xfrm>
              <a:off x="2822700" y="4729050"/>
              <a:ext cx="34986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1" name="Google Shape;2687;p64"/>
            <p:cNvGrpSpPr/>
            <p:nvPr/>
          </p:nvGrpSpPr>
          <p:grpSpPr>
            <a:xfrm>
              <a:off x="2887249" y="2476384"/>
              <a:ext cx="3369476" cy="2365427"/>
              <a:chOff x="2761238" y="2192100"/>
              <a:chExt cx="3621535" cy="2542376"/>
            </a:xfrm>
          </p:grpSpPr>
          <p:sp>
            <p:nvSpPr>
              <p:cNvPr id="12" name="Google Shape;2688;p64"/>
              <p:cNvSpPr/>
              <p:nvPr/>
            </p:nvSpPr>
            <p:spPr>
              <a:xfrm>
                <a:off x="5670183" y="4158315"/>
                <a:ext cx="151978" cy="441071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6974" extrusionOk="0">
                    <a:moveTo>
                      <a:pt x="455" y="1"/>
                    </a:moveTo>
                    <a:lnTo>
                      <a:pt x="0" y="6974"/>
                    </a:lnTo>
                    <a:lnTo>
                      <a:pt x="455" y="6974"/>
                    </a:lnTo>
                    <a:lnTo>
                      <a:pt x="2403" y="325"/>
                    </a:lnTo>
                    <a:lnTo>
                      <a:pt x="4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689;p64"/>
              <p:cNvSpPr/>
              <p:nvPr/>
            </p:nvSpPr>
            <p:spPr>
              <a:xfrm>
                <a:off x="3234688" y="4158315"/>
                <a:ext cx="152041" cy="441071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6974" extrusionOk="0">
                    <a:moveTo>
                      <a:pt x="1945" y="1"/>
                    </a:moveTo>
                    <a:lnTo>
                      <a:pt x="0" y="325"/>
                    </a:lnTo>
                    <a:lnTo>
                      <a:pt x="1945" y="6974"/>
                    </a:lnTo>
                    <a:lnTo>
                      <a:pt x="2403" y="6974"/>
                    </a:lnTo>
                    <a:lnTo>
                      <a:pt x="19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690;p64"/>
              <p:cNvSpPr/>
              <p:nvPr/>
            </p:nvSpPr>
            <p:spPr>
              <a:xfrm>
                <a:off x="2761238" y="2475816"/>
                <a:ext cx="3621535" cy="1776805"/>
              </a:xfrm>
              <a:custGeom>
                <a:avLst/>
                <a:gdLst/>
                <a:ahLst/>
                <a:cxnLst/>
                <a:rect l="l" t="t" r="r" b="b"/>
                <a:pathLst>
                  <a:path w="57262" h="28094" extrusionOk="0">
                    <a:moveTo>
                      <a:pt x="16291" y="1"/>
                    </a:moveTo>
                    <a:cubicBezTo>
                      <a:pt x="7590" y="1"/>
                      <a:pt x="292" y="9099"/>
                      <a:pt x="112" y="16029"/>
                    </a:cubicBezTo>
                    <a:cubicBezTo>
                      <a:pt x="1" y="20376"/>
                      <a:pt x="1470" y="25212"/>
                      <a:pt x="7440" y="27005"/>
                    </a:cubicBezTo>
                    <a:cubicBezTo>
                      <a:pt x="9277" y="27558"/>
                      <a:pt x="12245" y="27832"/>
                      <a:pt x="14149" y="27865"/>
                    </a:cubicBezTo>
                    <a:cubicBezTo>
                      <a:pt x="25837" y="28052"/>
                      <a:pt x="28742" y="27902"/>
                      <a:pt x="40430" y="28093"/>
                    </a:cubicBezTo>
                    <a:lnTo>
                      <a:pt x="42314" y="28083"/>
                    </a:lnTo>
                    <a:cubicBezTo>
                      <a:pt x="42603" y="28090"/>
                      <a:pt x="42884" y="28094"/>
                      <a:pt x="43157" y="28094"/>
                    </a:cubicBezTo>
                    <a:cubicBezTo>
                      <a:pt x="47444" y="28094"/>
                      <a:pt x="49800" y="27183"/>
                      <a:pt x="52631" y="24710"/>
                    </a:cubicBezTo>
                    <a:cubicBezTo>
                      <a:pt x="55643" y="22083"/>
                      <a:pt x="57262" y="19011"/>
                      <a:pt x="56599" y="14858"/>
                    </a:cubicBezTo>
                    <a:cubicBezTo>
                      <a:pt x="55990" y="11020"/>
                      <a:pt x="53882" y="8299"/>
                      <a:pt x="50439" y="6412"/>
                    </a:cubicBezTo>
                    <a:cubicBezTo>
                      <a:pt x="48622" y="5416"/>
                      <a:pt x="47022" y="5067"/>
                      <a:pt x="45398" y="5067"/>
                    </a:cubicBezTo>
                    <a:cubicBezTo>
                      <a:pt x="43519" y="5067"/>
                      <a:pt x="41608" y="5535"/>
                      <a:pt x="39296" y="6010"/>
                    </a:cubicBezTo>
                    <a:cubicBezTo>
                      <a:pt x="37992" y="6280"/>
                      <a:pt x="37286" y="6463"/>
                      <a:pt x="36939" y="6583"/>
                    </a:cubicBezTo>
                    <a:lnTo>
                      <a:pt x="36939" y="6583"/>
                    </a:lnTo>
                    <a:cubicBezTo>
                      <a:pt x="29912" y="4475"/>
                      <a:pt x="27562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691;p64"/>
              <p:cNvSpPr/>
              <p:nvPr/>
            </p:nvSpPr>
            <p:spPr>
              <a:xfrm>
                <a:off x="3345746" y="3442385"/>
                <a:ext cx="1286656" cy="174113"/>
              </a:xfrm>
              <a:custGeom>
                <a:avLst/>
                <a:gdLst/>
                <a:ahLst/>
                <a:cxnLst/>
                <a:rect l="l" t="t" r="r" b="b"/>
                <a:pathLst>
                  <a:path w="20344" h="2753" extrusionOk="0">
                    <a:moveTo>
                      <a:pt x="12049" y="0"/>
                    </a:moveTo>
                    <a:cubicBezTo>
                      <a:pt x="10880" y="0"/>
                      <a:pt x="9711" y="64"/>
                      <a:pt x="8547" y="191"/>
                    </a:cubicBezTo>
                    <a:cubicBezTo>
                      <a:pt x="7092" y="352"/>
                      <a:pt x="5647" y="613"/>
                      <a:pt x="4238" y="1001"/>
                    </a:cubicBezTo>
                    <a:cubicBezTo>
                      <a:pt x="2933" y="1359"/>
                      <a:pt x="1651" y="1824"/>
                      <a:pt x="453" y="2453"/>
                    </a:cubicBezTo>
                    <a:cubicBezTo>
                      <a:pt x="312" y="2527"/>
                      <a:pt x="175" y="2604"/>
                      <a:pt x="38" y="2684"/>
                    </a:cubicBezTo>
                    <a:cubicBezTo>
                      <a:pt x="1" y="2704"/>
                      <a:pt x="22" y="2753"/>
                      <a:pt x="56" y="2753"/>
                    </a:cubicBezTo>
                    <a:cubicBezTo>
                      <a:pt x="62" y="2753"/>
                      <a:pt x="68" y="2751"/>
                      <a:pt x="75" y="2747"/>
                    </a:cubicBezTo>
                    <a:cubicBezTo>
                      <a:pt x="1239" y="2085"/>
                      <a:pt x="2494" y="1589"/>
                      <a:pt x="3776" y="1208"/>
                    </a:cubicBezTo>
                    <a:cubicBezTo>
                      <a:pt x="5168" y="794"/>
                      <a:pt x="6600" y="509"/>
                      <a:pt x="8042" y="325"/>
                    </a:cubicBezTo>
                    <a:cubicBezTo>
                      <a:pt x="9353" y="158"/>
                      <a:pt x="10676" y="74"/>
                      <a:pt x="11997" y="74"/>
                    </a:cubicBezTo>
                    <a:cubicBezTo>
                      <a:pt x="12138" y="74"/>
                      <a:pt x="12280" y="75"/>
                      <a:pt x="12422" y="77"/>
                    </a:cubicBezTo>
                    <a:cubicBezTo>
                      <a:pt x="13815" y="97"/>
                      <a:pt x="15203" y="204"/>
                      <a:pt x="16575" y="439"/>
                    </a:cubicBezTo>
                    <a:cubicBezTo>
                      <a:pt x="17114" y="529"/>
                      <a:pt x="17650" y="643"/>
                      <a:pt x="18188" y="737"/>
                    </a:cubicBezTo>
                    <a:cubicBezTo>
                      <a:pt x="18780" y="840"/>
                      <a:pt x="19389" y="937"/>
                      <a:pt x="19959" y="1138"/>
                    </a:cubicBezTo>
                    <a:cubicBezTo>
                      <a:pt x="20065" y="1175"/>
                      <a:pt x="20169" y="1215"/>
                      <a:pt x="20269" y="1272"/>
                    </a:cubicBezTo>
                    <a:cubicBezTo>
                      <a:pt x="20275" y="1276"/>
                      <a:pt x="20281" y="1277"/>
                      <a:pt x="20287" y="1277"/>
                    </a:cubicBezTo>
                    <a:cubicBezTo>
                      <a:pt x="20319" y="1277"/>
                      <a:pt x="20344" y="1225"/>
                      <a:pt x="20306" y="1205"/>
                    </a:cubicBezTo>
                    <a:cubicBezTo>
                      <a:pt x="20089" y="1087"/>
                      <a:pt x="19845" y="1014"/>
                      <a:pt x="19604" y="951"/>
                    </a:cubicBezTo>
                    <a:cubicBezTo>
                      <a:pt x="19303" y="871"/>
                      <a:pt x="18995" y="810"/>
                      <a:pt x="18687" y="750"/>
                    </a:cubicBezTo>
                    <a:cubicBezTo>
                      <a:pt x="18152" y="650"/>
                      <a:pt x="17610" y="556"/>
                      <a:pt x="17074" y="452"/>
                    </a:cubicBezTo>
                    <a:cubicBezTo>
                      <a:pt x="15726" y="191"/>
                      <a:pt x="14353" y="57"/>
                      <a:pt x="12981" y="14"/>
                    </a:cubicBezTo>
                    <a:cubicBezTo>
                      <a:pt x="12671" y="5"/>
                      <a:pt x="12360" y="0"/>
                      <a:pt x="12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692;p64"/>
              <p:cNvSpPr/>
              <p:nvPr/>
            </p:nvSpPr>
            <p:spPr>
              <a:xfrm>
                <a:off x="4630059" y="3448457"/>
                <a:ext cx="1190144" cy="104165"/>
              </a:xfrm>
              <a:custGeom>
                <a:avLst/>
                <a:gdLst/>
                <a:ahLst/>
                <a:cxnLst/>
                <a:rect l="l" t="t" r="r" b="b"/>
                <a:pathLst>
                  <a:path w="18818" h="1647" extrusionOk="0">
                    <a:moveTo>
                      <a:pt x="7334" y="0"/>
                    </a:moveTo>
                    <a:cubicBezTo>
                      <a:pt x="6224" y="0"/>
                      <a:pt x="5111" y="57"/>
                      <a:pt x="4012" y="192"/>
                    </a:cubicBezTo>
                    <a:cubicBezTo>
                      <a:pt x="2804" y="339"/>
                      <a:pt x="1606" y="580"/>
                      <a:pt x="451" y="962"/>
                    </a:cubicBezTo>
                    <a:cubicBezTo>
                      <a:pt x="314" y="1008"/>
                      <a:pt x="177" y="1056"/>
                      <a:pt x="40" y="1106"/>
                    </a:cubicBezTo>
                    <a:cubicBezTo>
                      <a:pt x="1" y="1121"/>
                      <a:pt x="10" y="1182"/>
                      <a:pt x="46" y="1182"/>
                    </a:cubicBezTo>
                    <a:cubicBezTo>
                      <a:pt x="50" y="1182"/>
                      <a:pt x="55" y="1181"/>
                      <a:pt x="60" y="1179"/>
                    </a:cubicBezTo>
                    <a:cubicBezTo>
                      <a:pt x="1194" y="764"/>
                      <a:pt x="2378" y="497"/>
                      <a:pt x="3570" y="326"/>
                    </a:cubicBezTo>
                    <a:cubicBezTo>
                      <a:pt x="4838" y="145"/>
                      <a:pt x="6117" y="75"/>
                      <a:pt x="7394" y="75"/>
                    </a:cubicBezTo>
                    <a:cubicBezTo>
                      <a:pt x="8693" y="78"/>
                      <a:pt x="9995" y="155"/>
                      <a:pt x="11286" y="289"/>
                    </a:cubicBezTo>
                    <a:cubicBezTo>
                      <a:pt x="12541" y="420"/>
                      <a:pt x="13793" y="600"/>
                      <a:pt x="15031" y="828"/>
                    </a:cubicBezTo>
                    <a:cubicBezTo>
                      <a:pt x="16155" y="1032"/>
                      <a:pt x="17269" y="1273"/>
                      <a:pt x="18377" y="1547"/>
                    </a:cubicBezTo>
                    <a:cubicBezTo>
                      <a:pt x="18500" y="1581"/>
                      <a:pt x="18628" y="1611"/>
                      <a:pt x="18755" y="1644"/>
                    </a:cubicBezTo>
                    <a:cubicBezTo>
                      <a:pt x="18759" y="1646"/>
                      <a:pt x="18763" y="1646"/>
                      <a:pt x="18766" y="1646"/>
                    </a:cubicBezTo>
                    <a:cubicBezTo>
                      <a:pt x="18804" y="1646"/>
                      <a:pt x="18818" y="1583"/>
                      <a:pt x="18775" y="1574"/>
                    </a:cubicBezTo>
                    <a:cubicBezTo>
                      <a:pt x="17681" y="1293"/>
                      <a:pt x="16577" y="1045"/>
                      <a:pt x="15469" y="835"/>
                    </a:cubicBezTo>
                    <a:cubicBezTo>
                      <a:pt x="14241" y="600"/>
                      <a:pt x="13006" y="409"/>
                      <a:pt x="11765" y="265"/>
                    </a:cubicBezTo>
                    <a:cubicBezTo>
                      <a:pt x="10469" y="119"/>
                      <a:pt x="9168" y="25"/>
                      <a:pt x="7863" y="4"/>
                    </a:cubicBezTo>
                    <a:cubicBezTo>
                      <a:pt x="7687" y="2"/>
                      <a:pt x="7511" y="0"/>
                      <a:pt x="7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693;p64"/>
              <p:cNvSpPr/>
              <p:nvPr/>
            </p:nvSpPr>
            <p:spPr>
              <a:xfrm>
                <a:off x="3518278" y="3919187"/>
                <a:ext cx="2060712" cy="21883"/>
              </a:xfrm>
              <a:custGeom>
                <a:avLst/>
                <a:gdLst/>
                <a:ahLst/>
                <a:cxnLst/>
                <a:rect l="l" t="t" r="r" b="b"/>
                <a:pathLst>
                  <a:path w="32583" h="346" extrusionOk="0">
                    <a:moveTo>
                      <a:pt x="17679" y="1"/>
                    </a:moveTo>
                    <a:cubicBezTo>
                      <a:pt x="16336" y="1"/>
                      <a:pt x="14993" y="5"/>
                      <a:pt x="13650" y="13"/>
                    </a:cubicBezTo>
                    <a:cubicBezTo>
                      <a:pt x="11602" y="27"/>
                      <a:pt x="9554" y="54"/>
                      <a:pt x="7503" y="81"/>
                    </a:cubicBezTo>
                    <a:cubicBezTo>
                      <a:pt x="5308" y="111"/>
                      <a:pt x="3112" y="144"/>
                      <a:pt x="917" y="178"/>
                    </a:cubicBezTo>
                    <a:cubicBezTo>
                      <a:pt x="630" y="185"/>
                      <a:pt x="338" y="188"/>
                      <a:pt x="48" y="191"/>
                    </a:cubicBezTo>
                    <a:cubicBezTo>
                      <a:pt x="0" y="194"/>
                      <a:pt x="0" y="268"/>
                      <a:pt x="48" y="268"/>
                    </a:cubicBezTo>
                    <a:cubicBezTo>
                      <a:pt x="2269" y="234"/>
                      <a:pt x="4491" y="198"/>
                      <a:pt x="6710" y="168"/>
                    </a:cubicBezTo>
                    <a:cubicBezTo>
                      <a:pt x="8774" y="138"/>
                      <a:pt x="10836" y="111"/>
                      <a:pt x="12897" y="94"/>
                    </a:cubicBezTo>
                    <a:cubicBezTo>
                      <a:pt x="14381" y="82"/>
                      <a:pt x="15862" y="75"/>
                      <a:pt x="17345" y="75"/>
                    </a:cubicBezTo>
                    <a:cubicBezTo>
                      <a:pt x="17876" y="75"/>
                      <a:pt x="18406" y="76"/>
                      <a:pt x="18937" y="78"/>
                    </a:cubicBezTo>
                    <a:cubicBezTo>
                      <a:pt x="20985" y="84"/>
                      <a:pt x="23036" y="104"/>
                      <a:pt x="25084" y="141"/>
                    </a:cubicBezTo>
                    <a:cubicBezTo>
                      <a:pt x="27279" y="181"/>
                      <a:pt x="29471" y="238"/>
                      <a:pt x="31666" y="315"/>
                    </a:cubicBezTo>
                    <a:cubicBezTo>
                      <a:pt x="31957" y="325"/>
                      <a:pt x="32245" y="335"/>
                      <a:pt x="32536" y="345"/>
                    </a:cubicBezTo>
                    <a:cubicBezTo>
                      <a:pt x="32583" y="345"/>
                      <a:pt x="32583" y="271"/>
                      <a:pt x="32536" y="271"/>
                    </a:cubicBezTo>
                    <a:cubicBezTo>
                      <a:pt x="30314" y="191"/>
                      <a:pt x="28096" y="127"/>
                      <a:pt x="25877" y="81"/>
                    </a:cubicBezTo>
                    <a:cubicBezTo>
                      <a:pt x="23816" y="41"/>
                      <a:pt x="21755" y="17"/>
                      <a:pt x="19693" y="4"/>
                    </a:cubicBezTo>
                    <a:cubicBezTo>
                      <a:pt x="19022" y="2"/>
                      <a:pt x="18350" y="1"/>
                      <a:pt x="176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694;p64"/>
              <p:cNvSpPr/>
              <p:nvPr/>
            </p:nvSpPr>
            <p:spPr>
              <a:xfrm>
                <a:off x="5544579" y="3349795"/>
                <a:ext cx="685829" cy="783353"/>
              </a:xfrm>
              <a:custGeom>
                <a:avLst/>
                <a:gdLst/>
                <a:ahLst/>
                <a:cxnLst/>
                <a:rect l="l" t="t" r="r" b="b"/>
                <a:pathLst>
                  <a:path w="10844" h="12386" extrusionOk="0">
                    <a:moveTo>
                      <a:pt x="10779" y="1"/>
                    </a:moveTo>
                    <a:cubicBezTo>
                      <a:pt x="10776" y="1"/>
                      <a:pt x="10773" y="1"/>
                      <a:pt x="10770" y="2"/>
                    </a:cubicBezTo>
                    <a:cubicBezTo>
                      <a:pt x="9649" y="193"/>
                      <a:pt x="8555" y="537"/>
                      <a:pt x="7524" y="1016"/>
                    </a:cubicBezTo>
                    <a:cubicBezTo>
                      <a:pt x="6497" y="1491"/>
                      <a:pt x="5533" y="2100"/>
                      <a:pt x="4663" y="2820"/>
                    </a:cubicBezTo>
                    <a:cubicBezTo>
                      <a:pt x="3779" y="3552"/>
                      <a:pt x="2996" y="4403"/>
                      <a:pt x="2338" y="5342"/>
                    </a:cubicBezTo>
                    <a:cubicBezTo>
                      <a:pt x="1668" y="6306"/>
                      <a:pt x="1129" y="7364"/>
                      <a:pt x="738" y="8471"/>
                    </a:cubicBezTo>
                    <a:cubicBezTo>
                      <a:pt x="346" y="9579"/>
                      <a:pt x="102" y="10740"/>
                      <a:pt x="22" y="11915"/>
                    </a:cubicBezTo>
                    <a:cubicBezTo>
                      <a:pt x="15" y="12055"/>
                      <a:pt x="5" y="12199"/>
                      <a:pt x="2" y="12343"/>
                    </a:cubicBezTo>
                    <a:cubicBezTo>
                      <a:pt x="0" y="12371"/>
                      <a:pt x="21" y="12386"/>
                      <a:pt x="43" y="12386"/>
                    </a:cubicBezTo>
                    <a:cubicBezTo>
                      <a:pt x="64" y="12386"/>
                      <a:pt x="87" y="12371"/>
                      <a:pt x="89" y="12343"/>
                    </a:cubicBezTo>
                    <a:cubicBezTo>
                      <a:pt x="129" y="11172"/>
                      <a:pt x="333" y="10007"/>
                      <a:pt x="687" y="8893"/>
                    </a:cubicBezTo>
                    <a:cubicBezTo>
                      <a:pt x="1039" y="7782"/>
                      <a:pt x="1541" y="6721"/>
                      <a:pt x="2173" y="5744"/>
                    </a:cubicBezTo>
                    <a:cubicBezTo>
                      <a:pt x="2796" y="4784"/>
                      <a:pt x="3549" y="3910"/>
                      <a:pt x="4409" y="3151"/>
                    </a:cubicBezTo>
                    <a:cubicBezTo>
                      <a:pt x="5256" y="2401"/>
                      <a:pt x="6202" y="1765"/>
                      <a:pt x="7213" y="1260"/>
                    </a:cubicBezTo>
                    <a:cubicBezTo>
                      <a:pt x="8217" y="758"/>
                      <a:pt x="9285" y="387"/>
                      <a:pt x="10385" y="162"/>
                    </a:cubicBezTo>
                    <a:cubicBezTo>
                      <a:pt x="10522" y="133"/>
                      <a:pt x="10656" y="109"/>
                      <a:pt x="10794" y="86"/>
                    </a:cubicBezTo>
                    <a:cubicBezTo>
                      <a:pt x="10844" y="76"/>
                      <a:pt x="10829" y="1"/>
                      <a:pt x="10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695;p64"/>
              <p:cNvSpPr/>
              <p:nvPr/>
            </p:nvSpPr>
            <p:spPr>
              <a:xfrm>
                <a:off x="2869196" y="3349795"/>
                <a:ext cx="686082" cy="783353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2386" extrusionOk="0">
                    <a:moveTo>
                      <a:pt x="68" y="1"/>
                    </a:moveTo>
                    <a:cubicBezTo>
                      <a:pt x="18" y="1"/>
                      <a:pt x="0" y="76"/>
                      <a:pt x="54" y="86"/>
                    </a:cubicBezTo>
                    <a:cubicBezTo>
                      <a:pt x="1168" y="276"/>
                      <a:pt x="2256" y="614"/>
                      <a:pt x="3280" y="1090"/>
                    </a:cubicBezTo>
                    <a:cubicBezTo>
                      <a:pt x="4300" y="1561"/>
                      <a:pt x="5257" y="2164"/>
                      <a:pt x="6124" y="2880"/>
                    </a:cubicBezTo>
                    <a:cubicBezTo>
                      <a:pt x="7001" y="3609"/>
                      <a:pt x="7781" y="4452"/>
                      <a:pt x="8433" y="5386"/>
                    </a:cubicBezTo>
                    <a:cubicBezTo>
                      <a:pt x="9103" y="6346"/>
                      <a:pt x="9641" y="7401"/>
                      <a:pt x="10029" y="8505"/>
                    </a:cubicBezTo>
                    <a:cubicBezTo>
                      <a:pt x="10417" y="9603"/>
                      <a:pt x="10658" y="10754"/>
                      <a:pt x="10739" y="11915"/>
                    </a:cubicBezTo>
                    <a:cubicBezTo>
                      <a:pt x="10745" y="12055"/>
                      <a:pt x="10755" y="12199"/>
                      <a:pt x="10759" y="12343"/>
                    </a:cubicBezTo>
                    <a:cubicBezTo>
                      <a:pt x="10760" y="12371"/>
                      <a:pt x="10783" y="12386"/>
                      <a:pt x="10805" y="12386"/>
                    </a:cubicBezTo>
                    <a:cubicBezTo>
                      <a:pt x="10826" y="12386"/>
                      <a:pt x="10847" y="12371"/>
                      <a:pt x="10845" y="12343"/>
                    </a:cubicBezTo>
                    <a:cubicBezTo>
                      <a:pt x="10805" y="11165"/>
                      <a:pt x="10601" y="9994"/>
                      <a:pt x="10243" y="8869"/>
                    </a:cubicBezTo>
                    <a:cubicBezTo>
                      <a:pt x="9889" y="7752"/>
                      <a:pt x="9387" y="6681"/>
                      <a:pt x="8748" y="5700"/>
                    </a:cubicBezTo>
                    <a:cubicBezTo>
                      <a:pt x="8122" y="4734"/>
                      <a:pt x="7362" y="3853"/>
                      <a:pt x="6499" y="3090"/>
                    </a:cubicBezTo>
                    <a:cubicBezTo>
                      <a:pt x="5653" y="2338"/>
                      <a:pt x="4702" y="1699"/>
                      <a:pt x="3688" y="1190"/>
                    </a:cubicBezTo>
                    <a:cubicBezTo>
                      <a:pt x="2674" y="684"/>
                      <a:pt x="1597" y="307"/>
                      <a:pt x="485" y="79"/>
                    </a:cubicBezTo>
                    <a:cubicBezTo>
                      <a:pt x="349" y="49"/>
                      <a:pt x="212" y="26"/>
                      <a:pt x="77" y="2"/>
                    </a:cubicBezTo>
                    <a:cubicBezTo>
                      <a:pt x="74" y="1"/>
                      <a:pt x="71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696;p64"/>
              <p:cNvSpPr/>
              <p:nvPr/>
            </p:nvSpPr>
            <p:spPr>
              <a:xfrm>
                <a:off x="5943084" y="3748300"/>
                <a:ext cx="49711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786" h="799" extrusionOk="0">
                    <a:moveTo>
                      <a:pt x="60" y="1"/>
                    </a:moveTo>
                    <a:cubicBezTo>
                      <a:pt x="29" y="1"/>
                      <a:pt x="1" y="45"/>
                      <a:pt x="28" y="76"/>
                    </a:cubicBezTo>
                    <a:cubicBezTo>
                      <a:pt x="249" y="313"/>
                      <a:pt x="474" y="547"/>
                      <a:pt x="695" y="785"/>
                    </a:cubicBezTo>
                    <a:cubicBezTo>
                      <a:pt x="704" y="794"/>
                      <a:pt x="715" y="798"/>
                      <a:pt x="725" y="798"/>
                    </a:cubicBezTo>
                    <a:cubicBezTo>
                      <a:pt x="758" y="798"/>
                      <a:pt x="786" y="755"/>
                      <a:pt x="755" y="725"/>
                    </a:cubicBezTo>
                    <a:cubicBezTo>
                      <a:pt x="534" y="487"/>
                      <a:pt x="313" y="250"/>
                      <a:pt x="88" y="15"/>
                    </a:cubicBezTo>
                    <a:cubicBezTo>
                      <a:pt x="80" y="5"/>
                      <a:pt x="70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697;p64"/>
              <p:cNvSpPr/>
              <p:nvPr/>
            </p:nvSpPr>
            <p:spPr>
              <a:xfrm>
                <a:off x="5941377" y="3749755"/>
                <a:ext cx="52936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4" extrusionOk="0">
                    <a:moveTo>
                      <a:pt x="773" y="1"/>
                    </a:moveTo>
                    <a:cubicBezTo>
                      <a:pt x="764" y="1"/>
                      <a:pt x="754" y="4"/>
                      <a:pt x="745" y="13"/>
                    </a:cubicBezTo>
                    <a:cubicBezTo>
                      <a:pt x="507" y="237"/>
                      <a:pt x="270" y="457"/>
                      <a:pt x="32" y="678"/>
                    </a:cubicBezTo>
                    <a:cubicBezTo>
                      <a:pt x="1" y="710"/>
                      <a:pt x="32" y="753"/>
                      <a:pt x="67" y="753"/>
                    </a:cubicBezTo>
                    <a:cubicBezTo>
                      <a:pt x="77" y="753"/>
                      <a:pt x="87" y="750"/>
                      <a:pt x="95" y="742"/>
                    </a:cubicBezTo>
                    <a:cubicBezTo>
                      <a:pt x="333" y="518"/>
                      <a:pt x="568" y="297"/>
                      <a:pt x="805" y="73"/>
                    </a:cubicBezTo>
                    <a:cubicBezTo>
                      <a:pt x="837" y="44"/>
                      <a:pt x="807" y="1"/>
                      <a:pt x="7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698;p64"/>
              <p:cNvSpPr/>
              <p:nvPr/>
            </p:nvSpPr>
            <p:spPr>
              <a:xfrm>
                <a:off x="3096815" y="3748300"/>
                <a:ext cx="49774" cy="5053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99" extrusionOk="0">
                    <a:moveTo>
                      <a:pt x="62" y="1"/>
                    </a:moveTo>
                    <a:cubicBezTo>
                      <a:pt x="29" y="1"/>
                      <a:pt x="1" y="45"/>
                      <a:pt x="29" y="76"/>
                    </a:cubicBezTo>
                    <a:cubicBezTo>
                      <a:pt x="253" y="313"/>
                      <a:pt x="474" y="547"/>
                      <a:pt x="695" y="785"/>
                    </a:cubicBezTo>
                    <a:cubicBezTo>
                      <a:pt x="704" y="794"/>
                      <a:pt x="714" y="798"/>
                      <a:pt x="724" y="798"/>
                    </a:cubicBezTo>
                    <a:cubicBezTo>
                      <a:pt x="758" y="798"/>
                      <a:pt x="786" y="755"/>
                      <a:pt x="758" y="725"/>
                    </a:cubicBezTo>
                    <a:cubicBezTo>
                      <a:pt x="534" y="487"/>
                      <a:pt x="313" y="250"/>
                      <a:pt x="92" y="15"/>
                    </a:cubicBezTo>
                    <a:cubicBezTo>
                      <a:pt x="83" y="5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699;p64"/>
              <p:cNvSpPr/>
              <p:nvPr/>
            </p:nvSpPr>
            <p:spPr>
              <a:xfrm>
                <a:off x="3095170" y="3749755"/>
                <a:ext cx="52873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836" h="754" extrusionOk="0">
                    <a:moveTo>
                      <a:pt x="772" y="1"/>
                    </a:moveTo>
                    <a:cubicBezTo>
                      <a:pt x="763" y="1"/>
                      <a:pt x="753" y="4"/>
                      <a:pt x="744" y="13"/>
                    </a:cubicBezTo>
                    <a:cubicBezTo>
                      <a:pt x="506" y="233"/>
                      <a:pt x="269" y="457"/>
                      <a:pt x="35" y="678"/>
                    </a:cubicBezTo>
                    <a:cubicBezTo>
                      <a:pt x="1" y="710"/>
                      <a:pt x="32" y="753"/>
                      <a:pt x="67" y="753"/>
                    </a:cubicBezTo>
                    <a:cubicBezTo>
                      <a:pt x="76" y="753"/>
                      <a:pt x="86" y="750"/>
                      <a:pt x="95" y="742"/>
                    </a:cubicBezTo>
                    <a:cubicBezTo>
                      <a:pt x="333" y="518"/>
                      <a:pt x="566" y="297"/>
                      <a:pt x="804" y="73"/>
                    </a:cubicBezTo>
                    <a:cubicBezTo>
                      <a:pt x="836" y="44"/>
                      <a:pt x="806" y="1"/>
                      <a:pt x="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700;p64"/>
              <p:cNvSpPr/>
              <p:nvPr/>
            </p:nvSpPr>
            <p:spPr>
              <a:xfrm>
                <a:off x="4203093" y="3232033"/>
                <a:ext cx="49837" cy="5059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800" extrusionOk="0">
                    <a:moveTo>
                      <a:pt x="63" y="0"/>
                    </a:moveTo>
                    <a:cubicBezTo>
                      <a:pt x="30" y="0"/>
                      <a:pt x="0" y="43"/>
                      <a:pt x="31" y="74"/>
                    </a:cubicBezTo>
                    <a:cubicBezTo>
                      <a:pt x="252" y="311"/>
                      <a:pt x="476" y="549"/>
                      <a:pt x="697" y="787"/>
                    </a:cubicBezTo>
                    <a:cubicBezTo>
                      <a:pt x="705" y="796"/>
                      <a:pt x="715" y="799"/>
                      <a:pt x="724" y="799"/>
                    </a:cubicBezTo>
                    <a:cubicBezTo>
                      <a:pt x="757" y="799"/>
                      <a:pt x="788" y="754"/>
                      <a:pt x="757" y="723"/>
                    </a:cubicBezTo>
                    <a:cubicBezTo>
                      <a:pt x="536" y="489"/>
                      <a:pt x="312" y="251"/>
                      <a:pt x="91" y="13"/>
                    </a:cubicBezTo>
                    <a:cubicBezTo>
                      <a:pt x="82" y="4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701;p64"/>
              <p:cNvSpPr/>
              <p:nvPr/>
            </p:nvSpPr>
            <p:spPr>
              <a:xfrm>
                <a:off x="4201575" y="3233488"/>
                <a:ext cx="52936" cy="4756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2" extrusionOk="0">
                    <a:moveTo>
                      <a:pt x="772" y="1"/>
                    </a:moveTo>
                    <a:cubicBezTo>
                      <a:pt x="761" y="1"/>
                      <a:pt x="751" y="5"/>
                      <a:pt x="741" y="14"/>
                    </a:cubicBezTo>
                    <a:cubicBezTo>
                      <a:pt x="507" y="234"/>
                      <a:pt x="269" y="455"/>
                      <a:pt x="32" y="680"/>
                    </a:cubicBezTo>
                    <a:cubicBezTo>
                      <a:pt x="0" y="708"/>
                      <a:pt x="30" y="752"/>
                      <a:pt x="64" y="752"/>
                    </a:cubicBezTo>
                    <a:cubicBezTo>
                      <a:pt x="73" y="752"/>
                      <a:pt x="83" y="748"/>
                      <a:pt x="92" y="740"/>
                    </a:cubicBezTo>
                    <a:cubicBezTo>
                      <a:pt x="330" y="520"/>
                      <a:pt x="567" y="295"/>
                      <a:pt x="805" y="74"/>
                    </a:cubicBezTo>
                    <a:cubicBezTo>
                      <a:pt x="836" y="46"/>
                      <a:pt x="807" y="1"/>
                      <a:pt x="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702;p64"/>
              <p:cNvSpPr/>
              <p:nvPr/>
            </p:nvSpPr>
            <p:spPr>
              <a:xfrm>
                <a:off x="5397914" y="3232033"/>
                <a:ext cx="49774" cy="50596"/>
              </a:xfrm>
              <a:custGeom>
                <a:avLst/>
                <a:gdLst/>
                <a:ahLst/>
                <a:cxnLst/>
                <a:rect l="l" t="t" r="r" b="b"/>
                <a:pathLst>
                  <a:path w="787" h="800" extrusionOk="0">
                    <a:moveTo>
                      <a:pt x="62" y="0"/>
                    </a:moveTo>
                    <a:cubicBezTo>
                      <a:pt x="29" y="0"/>
                      <a:pt x="1" y="43"/>
                      <a:pt x="32" y="74"/>
                    </a:cubicBezTo>
                    <a:cubicBezTo>
                      <a:pt x="253" y="311"/>
                      <a:pt x="473" y="549"/>
                      <a:pt x="698" y="787"/>
                    </a:cubicBezTo>
                    <a:cubicBezTo>
                      <a:pt x="706" y="796"/>
                      <a:pt x="715" y="799"/>
                      <a:pt x="725" y="799"/>
                    </a:cubicBezTo>
                    <a:cubicBezTo>
                      <a:pt x="757" y="799"/>
                      <a:pt x="786" y="754"/>
                      <a:pt x="758" y="723"/>
                    </a:cubicBezTo>
                    <a:cubicBezTo>
                      <a:pt x="537" y="489"/>
                      <a:pt x="313" y="251"/>
                      <a:pt x="92" y="13"/>
                    </a:cubicBezTo>
                    <a:cubicBezTo>
                      <a:pt x="83" y="4"/>
                      <a:pt x="72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03;p64"/>
              <p:cNvSpPr/>
              <p:nvPr/>
            </p:nvSpPr>
            <p:spPr>
              <a:xfrm>
                <a:off x="5396460" y="3233488"/>
                <a:ext cx="52936" cy="4756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2" extrusionOk="0">
                    <a:moveTo>
                      <a:pt x="770" y="1"/>
                    </a:moveTo>
                    <a:cubicBezTo>
                      <a:pt x="760" y="1"/>
                      <a:pt x="750" y="5"/>
                      <a:pt x="741" y="14"/>
                    </a:cubicBezTo>
                    <a:cubicBezTo>
                      <a:pt x="504" y="234"/>
                      <a:pt x="269" y="455"/>
                      <a:pt x="32" y="680"/>
                    </a:cubicBezTo>
                    <a:cubicBezTo>
                      <a:pt x="0" y="708"/>
                      <a:pt x="30" y="752"/>
                      <a:pt x="64" y="752"/>
                    </a:cubicBezTo>
                    <a:cubicBezTo>
                      <a:pt x="73" y="752"/>
                      <a:pt x="83" y="748"/>
                      <a:pt x="92" y="740"/>
                    </a:cubicBezTo>
                    <a:cubicBezTo>
                      <a:pt x="329" y="520"/>
                      <a:pt x="567" y="295"/>
                      <a:pt x="805" y="74"/>
                    </a:cubicBezTo>
                    <a:cubicBezTo>
                      <a:pt x="836" y="46"/>
                      <a:pt x="804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704;p64"/>
              <p:cNvSpPr/>
              <p:nvPr/>
            </p:nvSpPr>
            <p:spPr>
              <a:xfrm>
                <a:off x="5400128" y="4388337"/>
                <a:ext cx="294848" cy="181576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2871" extrusionOk="0">
                    <a:moveTo>
                      <a:pt x="338" y="1"/>
                    </a:moveTo>
                    <a:cubicBezTo>
                      <a:pt x="288" y="781"/>
                      <a:pt x="0" y="2283"/>
                      <a:pt x="0" y="2283"/>
                    </a:cubicBezTo>
                    <a:cubicBezTo>
                      <a:pt x="0" y="2283"/>
                      <a:pt x="1352" y="2608"/>
                      <a:pt x="2409" y="2748"/>
                    </a:cubicBezTo>
                    <a:cubicBezTo>
                      <a:pt x="3229" y="2856"/>
                      <a:pt x="4060" y="2871"/>
                      <a:pt x="4444" y="2871"/>
                    </a:cubicBezTo>
                    <a:cubicBezTo>
                      <a:pt x="4582" y="2871"/>
                      <a:pt x="4662" y="2869"/>
                      <a:pt x="4662" y="2869"/>
                    </a:cubicBezTo>
                    <a:cubicBezTo>
                      <a:pt x="4029" y="2183"/>
                      <a:pt x="3313" y="2132"/>
                      <a:pt x="3313" y="2132"/>
                    </a:cubicBezTo>
                    <a:lnTo>
                      <a:pt x="2242" y="1349"/>
                    </a:lnTo>
                    <a:cubicBezTo>
                      <a:pt x="2242" y="1349"/>
                      <a:pt x="2449" y="369"/>
                      <a:pt x="2474" y="209"/>
                    </a:cubicBezTo>
                    <a:lnTo>
                      <a:pt x="338" y="1"/>
                    </a:lnTo>
                    <a:close/>
                  </a:path>
                </a:pathLst>
              </a:custGeom>
              <a:solidFill>
                <a:srgbClr val="86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705;p64"/>
              <p:cNvSpPr/>
              <p:nvPr/>
            </p:nvSpPr>
            <p:spPr>
              <a:xfrm>
                <a:off x="4690964" y="4399594"/>
                <a:ext cx="278721" cy="23875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3775" extrusionOk="0">
                    <a:moveTo>
                      <a:pt x="3560" y="0"/>
                    </a:moveTo>
                    <a:lnTo>
                      <a:pt x="1526" y="686"/>
                    </a:lnTo>
                    <a:cubicBezTo>
                      <a:pt x="1589" y="840"/>
                      <a:pt x="2011" y="1747"/>
                      <a:pt x="2011" y="1747"/>
                    </a:cubicBezTo>
                    <a:lnTo>
                      <a:pt x="1148" y="2751"/>
                    </a:lnTo>
                    <a:cubicBezTo>
                      <a:pt x="1148" y="2751"/>
                      <a:pt x="459" y="2962"/>
                      <a:pt x="0" y="3775"/>
                    </a:cubicBezTo>
                    <a:cubicBezTo>
                      <a:pt x="0" y="3775"/>
                      <a:pt x="1114" y="3544"/>
                      <a:pt x="2168" y="3146"/>
                    </a:cubicBezTo>
                    <a:cubicBezTo>
                      <a:pt x="3166" y="2771"/>
                      <a:pt x="4407" y="2149"/>
                      <a:pt x="4407" y="2149"/>
                    </a:cubicBezTo>
                    <a:cubicBezTo>
                      <a:pt x="4407" y="2149"/>
                      <a:pt x="3788" y="750"/>
                      <a:pt x="3560" y="0"/>
                    </a:cubicBezTo>
                    <a:close/>
                  </a:path>
                </a:pathLst>
              </a:custGeom>
              <a:solidFill>
                <a:srgbClr val="86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706;p64"/>
              <p:cNvSpPr/>
              <p:nvPr/>
            </p:nvSpPr>
            <p:spPr>
              <a:xfrm>
                <a:off x="3507463" y="4396179"/>
                <a:ext cx="157354" cy="338298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5349" extrusionOk="0">
                    <a:moveTo>
                      <a:pt x="1701" y="1"/>
                    </a:moveTo>
                    <a:lnTo>
                      <a:pt x="1" y="620"/>
                    </a:lnTo>
                    <a:cubicBezTo>
                      <a:pt x="148" y="694"/>
                      <a:pt x="426" y="2494"/>
                      <a:pt x="426" y="2494"/>
                    </a:cubicBezTo>
                    <a:lnTo>
                      <a:pt x="443" y="3822"/>
                    </a:lnTo>
                    <a:cubicBezTo>
                      <a:pt x="443" y="3822"/>
                      <a:pt x="68" y="4434"/>
                      <a:pt x="259" y="5348"/>
                    </a:cubicBezTo>
                    <a:cubicBezTo>
                      <a:pt x="259" y="5348"/>
                      <a:pt x="941" y="4438"/>
                      <a:pt x="1470" y="3444"/>
                    </a:cubicBezTo>
                    <a:cubicBezTo>
                      <a:pt x="1968" y="2501"/>
                      <a:pt x="2487" y="1212"/>
                      <a:pt x="2487" y="1212"/>
                    </a:cubicBezTo>
                    <a:cubicBezTo>
                      <a:pt x="2487" y="1212"/>
                      <a:pt x="2367" y="413"/>
                      <a:pt x="1701" y="1"/>
                    </a:cubicBezTo>
                    <a:close/>
                  </a:path>
                </a:pathLst>
              </a:custGeom>
              <a:solidFill>
                <a:srgbClr val="FF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707;p64"/>
              <p:cNvSpPr/>
              <p:nvPr/>
            </p:nvSpPr>
            <p:spPr>
              <a:xfrm>
                <a:off x="3588543" y="2192100"/>
                <a:ext cx="441766" cy="471681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7458" extrusionOk="0">
                    <a:moveTo>
                      <a:pt x="5932" y="0"/>
                    </a:moveTo>
                    <a:cubicBezTo>
                      <a:pt x="5670" y="0"/>
                      <a:pt x="5482" y="278"/>
                      <a:pt x="5278" y="458"/>
                    </a:cubicBezTo>
                    <a:cubicBezTo>
                      <a:pt x="4985" y="707"/>
                      <a:pt x="4618" y="762"/>
                      <a:pt x="4228" y="762"/>
                    </a:cubicBezTo>
                    <a:cubicBezTo>
                      <a:pt x="4079" y="762"/>
                      <a:pt x="3926" y="754"/>
                      <a:pt x="3772" y="746"/>
                    </a:cubicBezTo>
                    <a:cubicBezTo>
                      <a:pt x="3612" y="738"/>
                      <a:pt x="3452" y="729"/>
                      <a:pt x="3294" y="729"/>
                    </a:cubicBezTo>
                    <a:cubicBezTo>
                      <a:pt x="3005" y="729"/>
                      <a:pt x="2725" y="758"/>
                      <a:pt x="2470" y="873"/>
                    </a:cubicBezTo>
                    <a:cubicBezTo>
                      <a:pt x="1908" y="1120"/>
                      <a:pt x="1596" y="1719"/>
                      <a:pt x="1329" y="2272"/>
                    </a:cubicBezTo>
                    <a:cubicBezTo>
                      <a:pt x="1295" y="2035"/>
                      <a:pt x="1142" y="1730"/>
                      <a:pt x="943" y="1730"/>
                    </a:cubicBezTo>
                    <a:cubicBezTo>
                      <a:pt x="909" y="1730"/>
                      <a:pt x="873" y="1739"/>
                      <a:pt x="837" y="1760"/>
                    </a:cubicBezTo>
                    <a:cubicBezTo>
                      <a:pt x="690" y="1843"/>
                      <a:pt x="690" y="2057"/>
                      <a:pt x="750" y="2218"/>
                    </a:cubicBezTo>
                    <a:cubicBezTo>
                      <a:pt x="807" y="2376"/>
                      <a:pt x="907" y="2530"/>
                      <a:pt x="890" y="2700"/>
                    </a:cubicBezTo>
                    <a:cubicBezTo>
                      <a:pt x="724" y="2596"/>
                      <a:pt x="443" y="2371"/>
                      <a:pt x="261" y="2371"/>
                    </a:cubicBezTo>
                    <a:cubicBezTo>
                      <a:pt x="191" y="2371"/>
                      <a:pt x="136" y="2404"/>
                      <a:pt x="107" y="2490"/>
                    </a:cubicBezTo>
                    <a:cubicBezTo>
                      <a:pt x="1" y="2800"/>
                      <a:pt x="395" y="3085"/>
                      <a:pt x="670" y="3259"/>
                    </a:cubicBezTo>
                    <a:cubicBezTo>
                      <a:pt x="459" y="3420"/>
                      <a:pt x="399" y="3721"/>
                      <a:pt x="449" y="3979"/>
                    </a:cubicBezTo>
                    <a:cubicBezTo>
                      <a:pt x="499" y="4240"/>
                      <a:pt x="640" y="4470"/>
                      <a:pt x="767" y="4705"/>
                    </a:cubicBezTo>
                    <a:cubicBezTo>
                      <a:pt x="827" y="4815"/>
                      <a:pt x="887" y="4929"/>
                      <a:pt x="904" y="5052"/>
                    </a:cubicBezTo>
                    <a:cubicBezTo>
                      <a:pt x="927" y="5236"/>
                      <a:pt x="850" y="5414"/>
                      <a:pt x="800" y="5591"/>
                    </a:cubicBezTo>
                    <a:cubicBezTo>
                      <a:pt x="666" y="6033"/>
                      <a:pt x="680" y="6541"/>
                      <a:pt x="947" y="6916"/>
                    </a:cubicBezTo>
                    <a:cubicBezTo>
                      <a:pt x="1126" y="7167"/>
                      <a:pt x="1438" y="7326"/>
                      <a:pt x="1738" y="7326"/>
                    </a:cubicBezTo>
                    <a:cubicBezTo>
                      <a:pt x="1887" y="7326"/>
                      <a:pt x="2033" y="7287"/>
                      <a:pt x="2159" y="7201"/>
                    </a:cubicBezTo>
                    <a:lnTo>
                      <a:pt x="2159" y="7201"/>
                    </a:lnTo>
                    <a:cubicBezTo>
                      <a:pt x="2148" y="7350"/>
                      <a:pt x="2306" y="7458"/>
                      <a:pt x="2459" y="7458"/>
                    </a:cubicBezTo>
                    <a:cubicBezTo>
                      <a:pt x="2484" y="7458"/>
                      <a:pt x="2509" y="7455"/>
                      <a:pt x="2534" y="7449"/>
                    </a:cubicBezTo>
                    <a:cubicBezTo>
                      <a:pt x="2701" y="7401"/>
                      <a:pt x="2821" y="7258"/>
                      <a:pt x="2932" y="7120"/>
                    </a:cubicBezTo>
                    <a:lnTo>
                      <a:pt x="4203" y="4062"/>
                    </a:lnTo>
                    <a:cubicBezTo>
                      <a:pt x="4490" y="4155"/>
                      <a:pt x="4790" y="4202"/>
                      <a:pt x="5091" y="4202"/>
                    </a:cubicBezTo>
                    <a:cubicBezTo>
                      <a:pt x="5405" y="4202"/>
                      <a:pt x="5719" y="4151"/>
                      <a:pt x="6017" y="4048"/>
                    </a:cubicBezTo>
                    <a:cubicBezTo>
                      <a:pt x="6348" y="3935"/>
                      <a:pt x="6676" y="3738"/>
                      <a:pt x="6807" y="3413"/>
                    </a:cubicBezTo>
                    <a:cubicBezTo>
                      <a:pt x="6937" y="3092"/>
                      <a:pt x="6756" y="2640"/>
                      <a:pt x="6412" y="2603"/>
                    </a:cubicBezTo>
                    <a:cubicBezTo>
                      <a:pt x="6753" y="2490"/>
                      <a:pt x="6984" y="2104"/>
                      <a:pt x="6920" y="1747"/>
                    </a:cubicBezTo>
                    <a:cubicBezTo>
                      <a:pt x="6858" y="1396"/>
                      <a:pt x="6521" y="1120"/>
                      <a:pt x="6168" y="1120"/>
                    </a:cubicBezTo>
                    <a:cubicBezTo>
                      <a:pt x="6160" y="1120"/>
                      <a:pt x="6152" y="1120"/>
                      <a:pt x="6144" y="1120"/>
                    </a:cubicBezTo>
                    <a:cubicBezTo>
                      <a:pt x="6245" y="924"/>
                      <a:pt x="6348" y="716"/>
                      <a:pt x="6348" y="491"/>
                    </a:cubicBezTo>
                    <a:cubicBezTo>
                      <a:pt x="6345" y="267"/>
                      <a:pt x="6201" y="30"/>
                      <a:pt x="5980" y="3"/>
                    </a:cubicBezTo>
                    <a:cubicBezTo>
                      <a:pt x="5964" y="1"/>
                      <a:pt x="5948" y="0"/>
                      <a:pt x="59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708;p64"/>
              <p:cNvSpPr/>
              <p:nvPr/>
            </p:nvSpPr>
            <p:spPr>
              <a:xfrm>
                <a:off x="4628035" y="3522263"/>
                <a:ext cx="9929" cy="40129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6345" extrusionOk="0">
                    <a:moveTo>
                      <a:pt x="119" y="1"/>
                    </a:moveTo>
                    <a:cubicBezTo>
                      <a:pt x="100" y="1"/>
                      <a:pt x="81" y="12"/>
                      <a:pt x="81" y="36"/>
                    </a:cubicBezTo>
                    <a:cubicBezTo>
                      <a:pt x="58" y="1665"/>
                      <a:pt x="38" y="3291"/>
                      <a:pt x="18" y="4921"/>
                    </a:cubicBezTo>
                    <a:cubicBezTo>
                      <a:pt x="11" y="5383"/>
                      <a:pt x="8" y="5845"/>
                      <a:pt x="1" y="6306"/>
                    </a:cubicBezTo>
                    <a:cubicBezTo>
                      <a:pt x="1" y="6332"/>
                      <a:pt x="19" y="6344"/>
                      <a:pt x="38" y="6344"/>
                    </a:cubicBezTo>
                    <a:cubicBezTo>
                      <a:pt x="56" y="6344"/>
                      <a:pt x="75" y="6332"/>
                      <a:pt x="75" y="6306"/>
                    </a:cubicBezTo>
                    <a:cubicBezTo>
                      <a:pt x="98" y="4680"/>
                      <a:pt x="118" y="3051"/>
                      <a:pt x="138" y="1424"/>
                    </a:cubicBezTo>
                    <a:cubicBezTo>
                      <a:pt x="145" y="962"/>
                      <a:pt x="152" y="497"/>
                      <a:pt x="155" y="36"/>
                    </a:cubicBezTo>
                    <a:cubicBezTo>
                      <a:pt x="157" y="12"/>
                      <a:pt x="138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709;p64"/>
              <p:cNvSpPr/>
              <p:nvPr/>
            </p:nvSpPr>
            <p:spPr>
              <a:xfrm>
                <a:off x="3690557" y="2328329"/>
                <a:ext cx="333111" cy="58912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9315" extrusionOk="0">
                    <a:moveTo>
                      <a:pt x="4116" y="1"/>
                    </a:moveTo>
                    <a:cubicBezTo>
                      <a:pt x="3825" y="7"/>
                      <a:pt x="1971" y="78"/>
                      <a:pt x="970" y="1212"/>
                    </a:cubicBezTo>
                    <a:cubicBezTo>
                      <a:pt x="285" y="2052"/>
                      <a:pt x="717" y="3219"/>
                      <a:pt x="673" y="3223"/>
                    </a:cubicBezTo>
                    <a:cubicBezTo>
                      <a:pt x="285" y="3267"/>
                      <a:pt x="0" y="3611"/>
                      <a:pt x="40" y="3993"/>
                    </a:cubicBezTo>
                    <a:cubicBezTo>
                      <a:pt x="78" y="4347"/>
                      <a:pt x="381" y="4606"/>
                      <a:pt x="735" y="4606"/>
                    </a:cubicBezTo>
                    <a:cubicBezTo>
                      <a:pt x="762" y="4606"/>
                      <a:pt x="790" y="4605"/>
                      <a:pt x="817" y="4602"/>
                    </a:cubicBezTo>
                    <a:cubicBezTo>
                      <a:pt x="921" y="4588"/>
                      <a:pt x="1018" y="4552"/>
                      <a:pt x="1105" y="4501"/>
                    </a:cubicBezTo>
                    <a:lnTo>
                      <a:pt x="1492" y="6529"/>
                    </a:lnTo>
                    <a:cubicBezTo>
                      <a:pt x="1496" y="6596"/>
                      <a:pt x="1503" y="6666"/>
                      <a:pt x="1516" y="6736"/>
                    </a:cubicBezTo>
                    <a:cubicBezTo>
                      <a:pt x="1673" y="7559"/>
                      <a:pt x="2441" y="9314"/>
                      <a:pt x="3278" y="9314"/>
                    </a:cubicBezTo>
                    <a:cubicBezTo>
                      <a:pt x="3316" y="9314"/>
                      <a:pt x="3355" y="9311"/>
                      <a:pt x="3393" y="9303"/>
                    </a:cubicBezTo>
                    <a:cubicBezTo>
                      <a:pt x="4270" y="9133"/>
                      <a:pt x="4862" y="6971"/>
                      <a:pt x="4698" y="6111"/>
                    </a:cubicBezTo>
                    <a:cubicBezTo>
                      <a:pt x="4685" y="6047"/>
                      <a:pt x="4669" y="5984"/>
                      <a:pt x="4649" y="5920"/>
                    </a:cubicBezTo>
                    <a:lnTo>
                      <a:pt x="4481" y="5057"/>
                    </a:lnTo>
                    <a:cubicBezTo>
                      <a:pt x="5267" y="4618"/>
                      <a:pt x="5234" y="3752"/>
                      <a:pt x="4983" y="3026"/>
                    </a:cubicBezTo>
                    <a:cubicBezTo>
                      <a:pt x="4729" y="2299"/>
                      <a:pt x="4130" y="38"/>
                      <a:pt x="4116" y="1"/>
                    </a:cubicBezTo>
                    <a:close/>
                  </a:path>
                </a:pathLst>
              </a:custGeom>
              <a:solidFill>
                <a:srgbClr val="FF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710;p64"/>
              <p:cNvSpPr/>
              <p:nvPr/>
            </p:nvSpPr>
            <p:spPr>
              <a:xfrm>
                <a:off x="3915961" y="2648095"/>
                <a:ext cx="69064" cy="57237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905" extrusionOk="0">
                    <a:moveTo>
                      <a:pt x="917" y="1"/>
                    </a:moveTo>
                    <a:cubicBezTo>
                      <a:pt x="917" y="1"/>
                      <a:pt x="546" y="215"/>
                      <a:pt x="0" y="279"/>
                    </a:cubicBezTo>
                    <a:lnTo>
                      <a:pt x="1091" y="904"/>
                    </a:lnTo>
                    <a:lnTo>
                      <a:pt x="917" y="1"/>
                    </a:lnTo>
                    <a:close/>
                  </a:path>
                </a:pathLst>
              </a:custGeom>
              <a:solidFill>
                <a:srgbClr val="E69F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711;p64"/>
              <p:cNvSpPr/>
              <p:nvPr/>
            </p:nvSpPr>
            <p:spPr>
              <a:xfrm>
                <a:off x="3711934" y="2561196"/>
                <a:ext cx="38769" cy="2409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381" extrusionOk="0">
                    <a:moveTo>
                      <a:pt x="238" y="1"/>
                    </a:moveTo>
                    <a:cubicBezTo>
                      <a:pt x="155" y="1"/>
                      <a:pt x="69" y="29"/>
                      <a:pt x="0" y="76"/>
                    </a:cubicBezTo>
                    <a:cubicBezTo>
                      <a:pt x="0" y="76"/>
                      <a:pt x="144" y="55"/>
                      <a:pt x="234" y="55"/>
                    </a:cubicBezTo>
                    <a:cubicBezTo>
                      <a:pt x="245" y="55"/>
                      <a:pt x="256" y="56"/>
                      <a:pt x="265" y="56"/>
                    </a:cubicBezTo>
                    <a:cubicBezTo>
                      <a:pt x="351" y="63"/>
                      <a:pt x="379" y="93"/>
                      <a:pt x="379" y="93"/>
                    </a:cubicBezTo>
                    <a:cubicBezTo>
                      <a:pt x="281" y="153"/>
                      <a:pt x="204" y="243"/>
                      <a:pt x="161" y="348"/>
                    </a:cubicBezTo>
                    <a:lnTo>
                      <a:pt x="412" y="123"/>
                    </a:lnTo>
                    <a:cubicBezTo>
                      <a:pt x="512" y="150"/>
                      <a:pt x="612" y="381"/>
                      <a:pt x="612" y="381"/>
                    </a:cubicBezTo>
                    <a:cubicBezTo>
                      <a:pt x="612" y="240"/>
                      <a:pt x="546" y="133"/>
                      <a:pt x="402" y="47"/>
                    </a:cubicBezTo>
                    <a:cubicBezTo>
                      <a:pt x="353" y="15"/>
                      <a:pt x="297" y="1"/>
                      <a:pt x="238" y="1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712;p64"/>
              <p:cNvSpPr/>
              <p:nvPr/>
            </p:nvSpPr>
            <p:spPr>
              <a:xfrm>
                <a:off x="3793014" y="2414342"/>
                <a:ext cx="52683" cy="3408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9" extrusionOk="0">
                    <a:moveTo>
                      <a:pt x="547" y="1"/>
                    </a:moveTo>
                    <a:cubicBezTo>
                      <a:pt x="498" y="1"/>
                      <a:pt x="450" y="7"/>
                      <a:pt x="408" y="20"/>
                    </a:cubicBezTo>
                    <a:cubicBezTo>
                      <a:pt x="204" y="80"/>
                      <a:pt x="0" y="304"/>
                      <a:pt x="100" y="481"/>
                    </a:cubicBezTo>
                    <a:cubicBezTo>
                      <a:pt x="116" y="511"/>
                      <a:pt x="160" y="539"/>
                      <a:pt x="206" y="539"/>
                    </a:cubicBezTo>
                    <a:cubicBezTo>
                      <a:pt x="211" y="539"/>
                      <a:pt x="216" y="538"/>
                      <a:pt x="221" y="538"/>
                    </a:cubicBezTo>
                    <a:cubicBezTo>
                      <a:pt x="348" y="528"/>
                      <a:pt x="365" y="404"/>
                      <a:pt x="462" y="344"/>
                    </a:cubicBezTo>
                    <a:cubicBezTo>
                      <a:pt x="589" y="267"/>
                      <a:pt x="796" y="327"/>
                      <a:pt x="820" y="140"/>
                    </a:cubicBezTo>
                    <a:cubicBezTo>
                      <a:pt x="832" y="53"/>
                      <a:pt x="688" y="1"/>
                      <a:pt x="5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713;p64"/>
              <p:cNvSpPr/>
              <p:nvPr/>
            </p:nvSpPr>
            <p:spPr>
              <a:xfrm>
                <a:off x="3907866" y="2386072"/>
                <a:ext cx="54454" cy="29093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60" extrusionOk="0">
                    <a:moveTo>
                      <a:pt x="326" y="0"/>
                    </a:moveTo>
                    <a:cubicBezTo>
                      <a:pt x="182" y="0"/>
                      <a:pt x="45" y="57"/>
                      <a:pt x="11" y="181"/>
                    </a:cubicBezTo>
                    <a:cubicBezTo>
                      <a:pt x="1" y="218"/>
                      <a:pt x="18" y="275"/>
                      <a:pt x="58" y="309"/>
                    </a:cubicBezTo>
                    <a:cubicBezTo>
                      <a:pt x="91" y="335"/>
                      <a:pt x="124" y="343"/>
                      <a:pt x="157" y="343"/>
                    </a:cubicBezTo>
                    <a:cubicBezTo>
                      <a:pt x="211" y="343"/>
                      <a:pt x="266" y="323"/>
                      <a:pt x="326" y="323"/>
                    </a:cubicBezTo>
                    <a:cubicBezTo>
                      <a:pt x="339" y="323"/>
                      <a:pt x="352" y="324"/>
                      <a:pt x="365" y="326"/>
                    </a:cubicBezTo>
                    <a:cubicBezTo>
                      <a:pt x="478" y="346"/>
                      <a:pt x="566" y="459"/>
                      <a:pt x="667" y="459"/>
                    </a:cubicBezTo>
                    <a:cubicBezTo>
                      <a:pt x="699" y="459"/>
                      <a:pt x="732" y="448"/>
                      <a:pt x="767" y="419"/>
                    </a:cubicBezTo>
                    <a:cubicBezTo>
                      <a:pt x="861" y="342"/>
                      <a:pt x="707" y="125"/>
                      <a:pt x="556" y="51"/>
                    </a:cubicBezTo>
                    <a:cubicBezTo>
                      <a:pt x="488" y="18"/>
                      <a:pt x="406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714;p64"/>
              <p:cNvSpPr/>
              <p:nvPr/>
            </p:nvSpPr>
            <p:spPr>
              <a:xfrm>
                <a:off x="3781566" y="2515850"/>
                <a:ext cx="74756" cy="6779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072" extrusionOk="0">
                    <a:moveTo>
                      <a:pt x="600" y="1"/>
                    </a:moveTo>
                    <a:cubicBezTo>
                      <a:pt x="566" y="1"/>
                      <a:pt x="529" y="1"/>
                      <a:pt x="495" y="7"/>
                    </a:cubicBezTo>
                    <a:cubicBezTo>
                      <a:pt x="198" y="64"/>
                      <a:pt x="0" y="345"/>
                      <a:pt x="53" y="636"/>
                    </a:cubicBezTo>
                    <a:cubicBezTo>
                      <a:pt x="101" y="891"/>
                      <a:pt x="328" y="1071"/>
                      <a:pt x="583" y="1071"/>
                    </a:cubicBezTo>
                    <a:cubicBezTo>
                      <a:pt x="620" y="1071"/>
                      <a:pt x="653" y="1068"/>
                      <a:pt x="686" y="1061"/>
                    </a:cubicBezTo>
                    <a:cubicBezTo>
                      <a:pt x="984" y="1005"/>
                      <a:pt x="1182" y="724"/>
                      <a:pt x="1128" y="432"/>
                    </a:cubicBezTo>
                    <a:cubicBezTo>
                      <a:pt x="1081" y="177"/>
                      <a:pt x="856" y="1"/>
                      <a:pt x="600" y="1"/>
                    </a:cubicBezTo>
                    <a:close/>
                  </a:path>
                </a:pathLst>
              </a:custGeom>
              <a:solidFill>
                <a:srgbClr val="E69F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15;p64"/>
              <p:cNvSpPr/>
              <p:nvPr/>
            </p:nvSpPr>
            <p:spPr>
              <a:xfrm>
                <a:off x="3956818" y="2479231"/>
                <a:ext cx="24792" cy="2820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46" extrusionOk="0">
                    <a:moveTo>
                      <a:pt x="308" y="1"/>
                    </a:moveTo>
                    <a:cubicBezTo>
                      <a:pt x="304" y="4"/>
                      <a:pt x="301" y="4"/>
                      <a:pt x="298" y="7"/>
                    </a:cubicBezTo>
                    <a:cubicBezTo>
                      <a:pt x="328" y="14"/>
                      <a:pt x="358" y="21"/>
                      <a:pt x="391" y="27"/>
                    </a:cubicBezTo>
                    <a:cubicBezTo>
                      <a:pt x="361" y="21"/>
                      <a:pt x="334" y="10"/>
                      <a:pt x="308" y="1"/>
                    </a:cubicBezTo>
                    <a:close/>
                    <a:moveTo>
                      <a:pt x="3" y="412"/>
                    </a:moveTo>
                    <a:cubicBezTo>
                      <a:pt x="3" y="415"/>
                      <a:pt x="3" y="422"/>
                      <a:pt x="0" y="429"/>
                    </a:cubicBezTo>
                    <a:cubicBezTo>
                      <a:pt x="50" y="435"/>
                      <a:pt x="93" y="442"/>
                      <a:pt x="133" y="446"/>
                    </a:cubicBezTo>
                    <a:cubicBezTo>
                      <a:pt x="80" y="432"/>
                      <a:pt x="37" y="419"/>
                      <a:pt x="3" y="412"/>
                    </a:cubicBezTo>
                    <a:close/>
                  </a:path>
                </a:pathLst>
              </a:custGeom>
              <a:solidFill>
                <a:srgbClr val="FF7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716;p64"/>
              <p:cNvSpPr/>
              <p:nvPr/>
            </p:nvSpPr>
            <p:spPr>
              <a:xfrm>
                <a:off x="3940311" y="2464748"/>
                <a:ext cx="12080" cy="2118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335" extrusionOk="0">
                    <a:moveTo>
                      <a:pt x="68" y="1"/>
                    </a:moveTo>
                    <a:cubicBezTo>
                      <a:pt x="66" y="1"/>
                      <a:pt x="63" y="1"/>
                      <a:pt x="60" y="2"/>
                    </a:cubicBezTo>
                    <a:cubicBezTo>
                      <a:pt x="20" y="12"/>
                      <a:pt x="0" y="92"/>
                      <a:pt x="20" y="186"/>
                    </a:cubicBezTo>
                    <a:cubicBezTo>
                      <a:pt x="39" y="270"/>
                      <a:pt x="84" y="334"/>
                      <a:pt x="125" y="334"/>
                    </a:cubicBezTo>
                    <a:cubicBezTo>
                      <a:pt x="128" y="334"/>
                      <a:pt x="131" y="334"/>
                      <a:pt x="133" y="333"/>
                    </a:cubicBezTo>
                    <a:cubicBezTo>
                      <a:pt x="174" y="327"/>
                      <a:pt x="190" y="243"/>
                      <a:pt x="170" y="153"/>
                    </a:cubicBezTo>
                    <a:cubicBezTo>
                      <a:pt x="152" y="65"/>
                      <a:pt x="107" y="1"/>
                      <a:pt x="68" y="1"/>
                    </a:cubicBezTo>
                    <a:close/>
                  </a:path>
                </a:pathLst>
              </a:custGeom>
              <a:solidFill>
                <a:srgbClr val="A84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717;p64"/>
              <p:cNvSpPr/>
              <p:nvPr/>
            </p:nvSpPr>
            <p:spPr>
              <a:xfrm>
                <a:off x="3842028" y="2484480"/>
                <a:ext cx="12206" cy="21124"/>
              </a:xfrm>
              <a:custGeom>
                <a:avLst/>
                <a:gdLst/>
                <a:ahLst/>
                <a:cxnLst/>
                <a:rect l="l" t="t" r="r" b="b"/>
                <a:pathLst>
                  <a:path w="193" h="334" extrusionOk="0">
                    <a:moveTo>
                      <a:pt x="70" y="0"/>
                    </a:moveTo>
                    <a:cubicBezTo>
                      <a:pt x="67" y="0"/>
                      <a:pt x="64" y="0"/>
                      <a:pt x="61" y="1"/>
                    </a:cubicBezTo>
                    <a:cubicBezTo>
                      <a:pt x="18" y="11"/>
                      <a:pt x="1" y="91"/>
                      <a:pt x="21" y="182"/>
                    </a:cubicBezTo>
                    <a:cubicBezTo>
                      <a:pt x="40" y="269"/>
                      <a:pt x="85" y="333"/>
                      <a:pt x="123" y="333"/>
                    </a:cubicBezTo>
                    <a:cubicBezTo>
                      <a:pt x="126" y="333"/>
                      <a:pt x="129" y="333"/>
                      <a:pt x="132" y="332"/>
                    </a:cubicBezTo>
                    <a:cubicBezTo>
                      <a:pt x="175" y="322"/>
                      <a:pt x="192" y="242"/>
                      <a:pt x="172" y="148"/>
                    </a:cubicBezTo>
                    <a:cubicBezTo>
                      <a:pt x="153" y="64"/>
                      <a:pt x="108" y="0"/>
                      <a:pt x="70" y="0"/>
                    </a:cubicBezTo>
                    <a:close/>
                  </a:path>
                </a:pathLst>
              </a:custGeom>
              <a:solidFill>
                <a:srgbClr val="A84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718;p64"/>
              <p:cNvSpPr/>
              <p:nvPr/>
            </p:nvSpPr>
            <p:spPr>
              <a:xfrm>
                <a:off x="3885857" y="2453364"/>
                <a:ext cx="44145" cy="83926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327" extrusionOk="0">
                    <a:moveTo>
                      <a:pt x="231" y="1"/>
                    </a:moveTo>
                    <a:lnTo>
                      <a:pt x="1" y="45"/>
                    </a:lnTo>
                    <a:lnTo>
                      <a:pt x="61" y="828"/>
                    </a:lnTo>
                    <a:cubicBezTo>
                      <a:pt x="61" y="828"/>
                      <a:pt x="64" y="824"/>
                      <a:pt x="64" y="821"/>
                    </a:cubicBezTo>
                    <a:cubicBezTo>
                      <a:pt x="88" y="777"/>
                      <a:pt x="195" y="764"/>
                      <a:pt x="339" y="764"/>
                    </a:cubicBezTo>
                    <a:cubicBezTo>
                      <a:pt x="399" y="764"/>
                      <a:pt x="460" y="764"/>
                      <a:pt x="526" y="771"/>
                    </a:cubicBezTo>
                    <a:lnTo>
                      <a:pt x="476" y="634"/>
                    </a:lnTo>
                    <a:cubicBezTo>
                      <a:pt x="396" y="603"/>
                      <a:pt x="319" y="570"/>
                      <a:pt x="256" y="516"/>
                    </a:cubicBezTo>
                    <a:cubicBezTo>
                      <a:pt x="208" y="480"/>
                      <a:pt x="171" y="430"/>
                      <a:pt x="202" y="376"/>
                    </a:cubicBezTo>
                    <a:cubicBezTo>
                      <a:pt x="222" y="339"/>
                      <a:pt x="268" y="312"/>
                      <a:pt x="345" y="299"/>
                    </a:cubicBezTo>
                    <a:lnTo>
                      <a:pt x="231" y="1"/>
                    </a:lnTo>
                    <a:close/>
                    <a:moveTo>
                      <a:pt x="68" y="908"/>
                    </a:moveTo>
                    <a:lnTo>
                      <a:pt x="98" y="1286"/>
                    </a:lnTo>
                    <a:cubicBezTo>
                      <a:pt x="111" y="1233"/>
                      <a:pt x="202" y="1213"/>
                      <a:pt x="336" y="1213"/>
                    </a:cubicBezTo>
                    <a:cubicBezTo>
                      <a:pt x="416" y="1213"/>
                      <a:pt x="509" y="1219"/>
                      <a:pt x="610" y="1233"/>
                    </a:cubicBezTo>
                    <a:lnTo>
                      <a:pt x="697" y="1216"/>
                    </a:lnTo>
                    <a:lnTo>
                      <a:pt x="680" y="1176"/>
                    </a:lnTo>
                    <a:cubicBezTo>
                      <a:pt x="607" y="1153"/>
                      <a:pt x="523" y="1129"/>
                      <a:pt x="403" y="1102"/>
                    </a:cubicBezTo>
                    <a:cubicBezTo>
                      <a:pt x="322" y="1082"/>
                      <a:pt x="121" y="1002"/>
                      <a:pt x="68" y="908"/>
                    </a:cubicBezTo>
                    <a:close/>
                    <a:moveTo>
                      <a:pt x="101" y="1310"/>
                    </a:moveTo>
                    <a:lnTo>
                      <a:pt x="101" y="1326"/>
                    </a:lnTo>
                    <a:lnTo>
                      <a:pt x="108" y="1326"/>
                    </a:lnTo>
                    <a:cubicBezTo>
                      <a:pt x="105" y="1320"/>
                      <a:pt x="101" y="1316"/>
                      <a:pt x="101" y="1310"/>
                    </a:cubicBezTo>
                    <a:close/>
                  </a:path>
                </a:pathLst>
              </a:custGeom>
              <a:solidFill>
                <a:srgbClr val="E69F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719;p64"/>
              <p:cNvSpPr/>
              <p:nvPr/>
            </p:nvSpPr>
            <p:spPr>
              <a:xfrm>
                <a:off x="4571178" y="3350111"/>
                <a:ext cx="1071750" cy="1139991"/>
              </a:xfrm>
              <a:custGeom>
                <a:avLst/>
                <a:gdLst/>
                <a:ahLst/>
                <a:cxnLst/>
                <a:rect l="l" t="t" r="r" b="b"/>
                <a:pathLst>
                  <a:path w="16946" h="18025" extrusionOk="0">
                    <a:moveTo>
                      <a:pt x="9798" y="1"/>
                    </a:moveTo>
                    <a:cubicBezTo>
                      <a:pt x="9570" y="117"/>
                      <a:pt x="2557" y="844"/>
                      <a:pt x="2540" y="847"/>
                    </a:cubicBezTo>
                    <a:lnTo>
                      <a:pt x="2546" y="2995"/>
                    </a:lnTo>
                    <a:cubicBezTo>
                      <a:pt x="2546" y="2995"/>
                      <a:pt x="844" y="6328"/>
                      <a:pt x="489" y="8958"/>
                    </a:cubicBezTo>
                    <a:cubicBezTo>
                      <a:pt x="0" y="12585"/>
                      <a:pt x="3296" y="18000"/>
                      <a:pt x="3296" y="18000"/>
                    </a:cubicBezTo>
                    <a:cubicBezTo>
                      <a:pt x="3453" y="18017"/>
                      <a:pt x="3605" y="18025"/>
                      <a:pt x="3750" y="18025"/>
                    </a:cubicBezTo>
                    <a:cubicBezTo>
                      <a:pt x="5216" y="18025"/>
                      <a:pt x="6107" y="17230"/>
                      <a:pt x="6107" y="17230"/>
                    </a:cubicBezTo>
                    <a:cubicBezTo>
                      <a:pt x="4076" y="11535"/>
                      <a:pt x="3708" y="9460"/>
                      <a:pt x="5187" y="7094"/>
                    </a:cubicBezTo>
                    <a:cubicBezTo>
                      <a:pt x="5945" y="5889"/>
                      <a:pt x="6779" y="4957"/>
                      <a:pt x="7980" y="4957"/>
                    </a:cubicBezTo>
                    <a:cubicBezTo>
                      <a:pt x="8306" y="4957"/>
                      <a:pt x="8659" y="5026"/>
                      <a:pt x="9045" y="5177"/>
                    </a:cubicBezTo>
                    <a:cubicBezTo>
                      <a:pt x="10849" y="5883"/>
                      <a:pt x="12023" y="6633"/>
                      <a:pt x="12843" y="8500"/>
                    </a:cubicBezTo>
                    <a:cubicBezTo>
                      <a:pt x="13488" y="9966"/>
                      <a:pt x="12991" y="16902"/>
                      <a:pt x="12991" y="16902"/>
                    </a:cubicBezTo>
                    <a:cubicBezTo>
                      <a:pt x="13519" y="17091"/>
                      <a:pt x="13988" y="17157"/>
                      <a:pt x="14386" y="17157"/>
                    </a:cubicBezTo>
                    <a:cubicBezTo>
                      <a:pt x="15289" y="17157"/>
                      <a:pt x="15821" y="16818"/>
                      <a:pt x="15821" y="16818"/>
                    </a:cubicBezTo>
                    <a:cubicBezTo>
                      <a:pt x="16055" y="13930"/>
                      <a:pt x="16946" y="8795"/>
                      <a:pt x="15817" y="6154"/>
                    </a:cubicBezTo>
                    <a:cubicBezTo>
                      <a:pt x="14704" y="3538"/>
                      <a:pt x="10648" y="2089"/>
                      <a:pt x="10648" y="2089"/>
                    </a:cubicBezTo>
                    <a:lnTo>
                      <a:pt x="97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720;p64"/>
              <p:cNvSpPr/>
              <p:nvPr/>
            </p:nvSpPr>
            <p:spPr>
              <a:xfrm>
                <a:off x="5020596" y="3489566"/>
                <a:ext cx="35544" cy="121936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28" extrusionOk="0">
                    <a:moveTo>
                      <a:pt x="52" y="1"/>
                    </a:moveTo>
                    <a:cubicBezTo>
                      <a:pt x="26" y="1"/>
                      <a:pt x="1" y="20"/>
                      <a:pt x="15" y="51"/>
                    </a:cubicBezTo>
                    <a:cubicBezTo>
                      <a:pt x="259" y="636"/>
                      <a:pt x="416" y="1255"/>
                      <a:pt x="476" y="1887"/>
                    </a:cubicBezTo>
                    <a:cubicBezTo>
                      <a:pt x="478" y="1914"/>
                      <a:pt x="500" y="1928"/>
                      <a:pt x="521" y="1928"/>
                    </a:cubicBezTo>
                    <a:cubicBezTo>
                      <a:pt x="542" y="1928"/>
                      <a:pt x="562" y="1914"/>
                      <a:pt x="560" y="1887"/>
                    </a:cubicBezTo>
                    <a:cubicBezTo>
                      <a:pt x="500" y="1249"/>
                      <a:pt x="343" y="619"/>
                      <a:pt x="95" y="27"/>
                    </a:cubicBezTo>
                    <a:cubicBezTo>
                      <a:pt x="87" y="9"/>
                      <a:pt x="69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721;p64"/>
              <p:cNvSpPr/>
              <p:nvPr/>
            </p:nvSpPr>
            <p:spPr>
              <a:xfrm>
                <a:off x="4733654" y="3499052"/>
                <a:ext cx="59261" cy="39528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25" extrusionOk="0">
                    <a:moveTo>
                      <a:pt x="875" y="0"/>
                    </a:moveTo>
                    <a:cubicBezTo>
                      <a:pt x="862" y="0"/>
                      <a:pt x="850" y="5"/>
                      <a:pt x="841" y="18"/>
                    </a:cubicBezTo>
                    <a:cubicBezTo>
                      <a:pt x="650" y="282"/>
                      <a:pt x="366" y="469"/>
                      <a:pt x="48" y="543"/>
                    </a:cubicBezTo>
                    <a:cubicBezTo>
                      <a:pt x="0" y="552"/>
                      <a:pt x="15" y="624"/>
                      <a:pt x="62" y="624"/>
                    </a:cubicBezTo>
                    <a:cubicBezTo>
                      <a:pt x="65" y="624"/>
                      <a:pt x="68" y="624"/>
                      <a:pt x="71" y="624"/>
                    </a:cubicBezTo>
                    <a:cubicBezTo>
                      <a:pt x="409" y="546"/>
                      <a:pt x="710" y="339"/>
                      <a:pt x="914" y="61"/>
                    </a:cubicBezTo>
                    <a:cubicBezTo>
                      <a:pt x="936" y="31"/>
                      <a:pt x="905" y="0"/>
                      <a:pt x="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722;p64"/>
              <p:cNvSpPr/>
              <p:nvPr/>
            </p:nvSpPr>
            <p:spPr>
              <a:xfrm>
                <a:off x="4718032" y="3495447"/>
                <a:ext cx="123075" cy="7570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197" extrusionOk="0">
                    <a:moveTo>
                      <a:pt x="1885" y="0"/>
                    </a:moveTo>
                    <a:cubicBezTo>
                      <a:pt x="1872" y="0"/>
                      <a:pt x="1859" y="5"/>
                      <a:pt x="1851" y="18"/>
                    </a:cubicBezTo>
                    <a:cubicBezTo>
                      <a:pt x="1443" y="634"/>
                      <a:pt x="803" y="1072"/>
                      <a:pt x="54" y="1112"/>
                    </a:cubicBezTo>
                    <a:cubicBezTo>
                      <a:pt x="1" y="1116"/>
                      <a:pt x="0" y="1196"/>
                      <a:pt x="51" y="1196"/>
                    </a:cubicBezTo>
                    <a:cubicBezTo>
                      <a:pt x="52" y="1196"/>
                      <a:pt x="53" y="1196"/>
                      <a:pt x="54" y="1196"/>
                    </a:cubicBezTo>
                    <a:cubicBezTo>
                      <a:pt x="834" y="1156"/>
                      <a:pt x="1500" y="701"/>
                      <a:pt x="1924" y="61"/>
                    </a:cubicBezTo>
                    <a:cubicBezTo>
                      <a:pt x="1946" y="31"/>
                      <a:pt x="1915" y="0"/>
                      <a:pt x="18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723;p64"/>
              <p:cNvSpPr/>
              <p:nvPr/>
            </p:nvSpPr>
            <p:spPr>
              <a:xfrm>
                <a:off x="5193633" y="3482672"/>
                <a:ext cx="8531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294" extrusionOk="0">
                    <a:moveTo>
                      <a:pt x="57" y="0"/>
                    </a:moveTo>
                    <a:cubicBezTo>
                      <a:pt x="24" y="0"/>
                      <a:pt x="0" y="54"/>
                      <a:pt x="37" y="79"/>
                    </a:cubicBezTo>
                    <a:cubicBezTo>
                      <a:pt x="207" y="203"/>
                      <a:pt x="428" y="257"/>
                      <a:pt x="632" y="280"/>
                    </a:cubicBezTo>
                    <a:cubicBezTo>
                      <a:pt x="705" y="289"/>
                      <a:pt x="780" y="294"/>
                      <a:pt x="854" y="294"/>
                    </a:cubicBezTo>
                    <a:cubicBezTo>
                      <a:pt x="1009" y="294"/>
                      <a:pt x="1164" y="272"/>
                      <a:pt x="1305" y="214"/>
                    </a:cubicBezTo>
                    <a:cubicBezTo>
                      <a:pt x="1349" y="196"/>
                      <a:pt x="1335" y="130"/>
                      <a:pt x="1299" y="130"/>
                    </a:cubicBezTo>
                    <a:cubicBezTo>
                      <a:pt x="1294" y="130"/>
                      <a:pt x="1290" y="131"/>
                      <a:pt x="1285" y="133"/>
                    </a:cubicBezTo>
                    <a:cubicBezTo>
                      <a:pt x="1144" y="189"/>
                      <a:pt x="994" y="211"/>
                      <a:pt x="844" y="211"/>
                    </a:cubicBezTo>
                    <a:cubicBezTo>
                      <a:pt x="778" y="211"/>
                      <a:pt x="713" y="207"/>
                      <a:pt x="649" y="200"/>
                    </a:cubicBezTo>
                    <a:cubicBezTo>
                      <a:pt x="451" y="177"/>
                      <a:pt x="244" y="123"/>
                      <a:pt x="80" y="9"/>
                    </a:cubicBezTo>
                    <a:cubicBezTo>
                      <a:pt x="72" y="3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724;p64"/>
              <p:cNvSpPr/>
              <p:nvPr/>
            </p:nvSpPr>
            <p:spPr>
              <a:xfrm>
                <a:off x="5151196" y="3487226"/>
                <a:ext cx="151219" cy="40414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639" extrusionOk="0">
                    <a:moveTo>
                      <a:pt x="64" y="0"/>
                    </a:moveTo>
                    <a:cubicBezTo>
                      <a:pt x="30" y="0"/>
                      <a:pt x="0" y="42"/>
                      <a:pt x="35" y="71"/>
                    </a:cubicBezTo>
                    <a:cubicBezTo>
                      <a:pt x="269" y="268"/>
                      <a:pt x="530" y="443"/>
                      <a:pt x="824" y="543"/>
                    </a:cubicBezTo>
                    <a:cubicBezTo>
                      <a:pt x="1011" y="608"/>
                      <a:pt x="1205" y="639"/>
                      <a:pt x="1400" y="639"/>
                    </a:cubicBezTo>
                    <a:cubicBezTo>
                      <a:pt x="1516" y="639"/>
                      <a:pt x="1633" y="628"/>
                      <a:pt x="1748" y="607"/>
                    </a:cubicBezTo>
                    <a:cubicBezTo>
                      <a:pt x="1956" y="566"/>
                      <a:pt x="2160" y="489"/>
                      <a:pt x="2350" y="395"/>
                    </a:cubicBezTo>
                    <a:cubicBezTo>
                      <a:pt x="2391" y="375"/>
                      <a:pt x="2366" y="317"/>
                      <a:pt x="2327" y="317"/>
                    </a:cubicBezTo>
                    <a:cubicBezTo>
                      <a:pt x="2320" y="317"/>
                      <a:pt x="2313" y="319"/>
                      <a:pt x="2307" y="322"/>
                    </a:cubicBezTo>
                    <a:cubicBezTo>
                      <a:pt x="2020" y="464"/>
                      <a:pt x="1707" y="556"/>
                      <a:pt x="1389" y="556"/>
                    </a:cubicBezTo>
                    <a:cubicBezTo>
                      <a:pt x="1287" y="556"/>
                      <a:pt x="1184" y="547"/>
                      <a:pt x="1082" y="526"/>
                    </a:cubicBezTo>
                    <a:cubicBezTo>
                      <a:pt x="711" y="452"/>
                      <a:pt x="379" y="252"/>
                      <a:pt x="92" y="11"/>
                    </a:cubicBezTo>
                    <a:cubicBezTo>
                      <a:pt x="83" y="3"/>
                      <a:pt x="73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725;p64"/>
              <p:cNvSpPr/>
              <p:nvPr/>
            </p:nvSpPr>
            <p:spPr>
              <a:xfrm>
                <a:off x="4850910" y="2366529"/>
                <a:ext cx="91705" cy="16975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2684" extrusionOk="0">
                    <a:moveTo>
                      <a:pt x="784" y="0"/>
                    </a:moveTo>
                    <a:cubicBezTo>
                      <a:pt x="585" y="0"/>
                      <a:pt x="385" y="91"/>
                      <a:pt x="251" y="254"/>
                    </a:cubicBezTo>
                    <a:cubicBezTo>
                      <a:pt x="1" y="555"/>
                      <a:pt x="15" y="1009"/>
                      <a:pt x="88" y="1401"/>
                    </a:cubicBezTo>
                    <a:cubicBezTo>
                      <a:pt x="151" y="1743"/>
                      <a:pt x="248" y="2073"/>
                      <a:pt x="382" y="2391"/>
                    </a:cubicBezTo>
                    <a:cubicBezTo>
                      <a:pt x="392" y="2422"/>
                      <a:pt x="406" y="2452"/>
                      <a:pt x="432" y="2469"/>
                    </a:cubicBezTo>
                    <a:cubicBezTo>
                      <a:pt x="444" y="2475"/>
                      <a:pt x="455" y="2478"/>
                      <a:pt x="466" y="2478"/>
                    </a:cubicBezTo>
                    <a:cubicBezTo>
                      <a:pt x="550" y="2478"/>
                      <a:pt x="616" y="2310"/>
                      <a:pt x="713" y="2301"/>
                    </a:cubicBezTo>
                    <a:cubicBezTo>
                      <a:pt x="716" y="2301"/>
                      <a:pt x="718" y="2301"/>
                      <a:pt x="721" y="2301"/>
                    </a:cubicBezTo>
                    <a:cubicBezTo>
                      <a:pt x="819" y="2301"/>
                      <a:pt x="845" y="2444"/>
                      <a:pt x="894" y="2538"/>
                    </a:cubicBezTo>
                    <a:cubicBezTo>
                      <a:pt x="941" y="2631"/>
                      <a:pt x="1042" y="2683"/>
                      <a:pt x="1141" y="2683"/>
                    </a:cubicBezTo>
                    <a:cubicBezTo>
                      <a:pt x="1203" y="2683"/>
                      <a:pt x="1265" y="2663"/>
                      <a:pt x="1312" y="2619"/>
                    </a:cubicBezTo>
                    <a:cubicBezTo>
                      <a:pt x="1443" y="2502"/>
                      <a:pt x="1450" y="2294"/>
                      <a:pt x="1446" y="2114"/>
                    </a:cubicBezTo>
                    <a:cubicBezTo>
                      <a:pt x="1433" y="1602"/>
                      <a:pt x="1423" y="1086"/>
                      <a:pt x="1413" y="575"/>
                    </a:cubicBezTo>
                    <a:lnTo>
                      <a:pt x="1413" y="575"/>
                    </a:lnTo>
                    <a:lnTo>
                      <a:pt x="1446" y="611"/>
                    </a:lnTo>
                    <a:cubicBezTo>
                      <a:pt x="1403" y="337"/>
                      <a:pt x="1209" y="99"/>
                      <a:pt x="961" y="25"/>
                    </a:cubicBezTo>
                    <a:cubicBezTo>
                      <a:pt x="903" y="9"/>
                      <a:pt x="844" y="0"/>
                      <a:pt x="784" y="0"/>
                    </a:cubicBezTo>
                    <a:close/>
                  </a:path>
                </a:pathLst>
              </a:custGeom>
              <a:solidFill>
                <a:srgbClr val="FFB1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726;p64"/>
              <p:cNvSpPr/>
              <p:nvPr/>
            </p:nvSpPr>
            <p:spPr>
              <a:xfrm>
                <a:off x="4833138" y="2354259"/>
                <a:ext cx="326028" cy="472124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7465" extrusionOk="0">
                    <a:moveTo>
                      <a:pt x="4602" y="1"/>
                    </a:moveTo>
                    <a:cubicBezTo>
                      <a:pt x="3907" y="1"/>
                      <a:pt x="2725" y="130"/>
                      <a:pt x="1797" y="695"/>
                    </a:cubicBezTo>
                    <a:cubicBezTo>
                      <a:pt x="899" y="1291"/>
                      <a:pt x="950" y="2100"/>
                      <a:pt x="908" y="2100"/>
                    </a:cubicBezTo>
                    <a:cubicBezTo>
                      <a:pt x="908" y="2100"/>
                      <a:pt x="908" y="2100"/>
                      <a:pt x="907" y="2100"/>
                    </a:cubicBezTo>
                    <a:cubicBezTo>
                      <a:pt x="862" y="2092"/>
                      <a:pt x="816" y="2087"/>
                      <a:pt x="771" y="2087"/>
                    </a:cubicBezTo>
                    <a:cubicBezTo>
                      <a:pt x="439" y="2087"/>
                      <a:pt x="142" y="2319"/>
                      <a:pt x="78" y="2649"/>
                    </a:cubicBezTo>
                    <a:cubicBezTo>
                      <a:pt x="1" y="3024"/>
                      <a:pt x="251" y="3385"/>
                      <a:pt x="637" y="3459"/>
                    </a:cubicBezTo>
                    <a:cubicBezTo>
                      <a:pt x="680" y="3467"/>
                      <a:pt x="721" y="3471"/>
                      <a:pt x="762" y="3471"/>
                    </a:cubicBezTo>
                    <a:cubicBezTo>
                      <a:pt x="824" y="3471"/>
                      <a:pt x="883" y="3463"/>
                      <a:pt x="941" y="3449"/>
                    </a:cubicBezTo>
                    <a:lnTo>
                      <a:pt x="941" y="3449"/>
                    </a:lnTo>
                    <a:lnTo>
                      <a:pt x="713" y="5500"/>
                    </a:lnTo>
                    <a:cubicBezTo>
                      <a:pt x="697" y="5567"/>
                      <a:pt x="680" y="5634"/>
                      <a:pt x="673" y="5708"/>
                    </a:cubicBezTo>
                    <a:cubicBezTo>
                      <a:pt x="577" y="6578"/>
                      <a:pt x="1219" y="7361"/>
                      <a:pt x="2109" y="7455"/>
                    </a:cubicBezTo>
                    <a:cubicBezTo>
                      <a:pt x="2169" y="7461"/>
                      <a:pt x="2230" y="7464"/>
                      <a:pt x="2289" y="7464"/>
                    </a:cubicBezTo>
                    <a:cubicBezTo>
                      <a:pt x="3105" y="7464"/>
                      <a:pt x="3808" y="6863"/>
                      <a:pt x="3899" y="6052"/>
                    </a:cubicBezTo>
                    <a:cubicBezTo>
                      <a:pt x="3905" y="5985"/>
                      <a:pt x="3905" y="5918"/>
                      <a:pt x="3905" y="5855"/>
                    </a:cubicBezTo>
                    <a:lnTo>
                      <a:pt x="4003" y="4978"/>
                    </a:lnTo>
                    <a:cubicBezTo>
                      <a:pt x="4883" y="4794"/>
                      <a:pt x="5110" y="3954"/>
                      <a:pt x="5084" y="3188"/>
                    </a:cubicBezTo>
                    <a:cubicBezTo>
                      <a:pt x="5054" y="2418"/>
                      <a:pt x="5154" y="82"/>
                      <a:pt x="5150" y="42"/>
                    </a:cubicBezTo>
                    <a:cubicBezTo>
                      <a:pt x="5072" y="21"/>
                      <a:pt x="4874" y="1"/>
                      <a:pt x="4602" y="1"/>
                    </a:cubicBezTo>
                    <a:close/>
                  </a:path>
                </a:pathLst>
              </a:custGeom>
              <a:solidFill>
                <a:srgbClr val="86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727;p64"/>
              <p:cNvSpPr/>
              <p:nvPr/>
            </p:nvSpPr>
            <p:spPr>
              <a:xfrm>
                <a:off x="5025529" y="2668649"/>
                <a:ext cx="60778" cy="54011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54" extrusionOk="0">
                    <a:moveTo>
                      <a:pt x="0" y="0"/>
                    </a:moveTo>
                    <a:lnTo>
                      <a:pt x="797" y="853"/>
                    </a:lnTo>
                    <a:cubicBezTo>
                      <a:pt x="834" y="807"/>
                      <a:pt x="860" y="770"/>
                      <a:pt x="880" y="740"/>
                    </a:cubicBezTo>
                    <a:lnTo>
                      <a:pt x="961" y="7"/>
                    </a:lnTo>
                    <a:lnTo>
                      <a:pt x="961" y="7"/>
                    </a:lnTo>
                    <a:cubicBezTo>
                      <a:pt x="961" y="7"/>
                      <a:pt x="783" y="47"/>
                      <a:pt x="509" y="47"/>
                    </a:cubicBezTo>
                    <a:cubicBezTo>
                      <a:pt x="362" y="47"/>
                      <a:pt x="188" y="37"/>
                      <a:pt x="0" y="0"/>
                    </a:cubicBezTo>
                    <a:close/>
                  </a:path>
                </a:pathLst>
              </a:custGeom>
              <a:solidFill>
                <a:srgbClr val="6B35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728;p64"/>
              <p:cNvSpPr/>
              <p:nvPr/>
            </p:nvSpPr>
            <p:spPr>
              <a:xfrm>
                <a:off x="4946156" y="2493398"/>
                <a:ext cx="253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1" y="1"/>
                    </a:moveTo>
                    <a:lnTo>
                      <a:pt x="1" y="4"/>
                    </a:lnTo>
                    <a:cubicBezTo>
                      <a:pt x="4" y="4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BA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29;p64"/>
              <p:cNvSpPr/>
              <p:nvPr/>
            </p:nvSpPr>
            <p:spPr>
              <a:xfrm>
                <a:off x="4860460" y="2511992"/>
                <a:ext cx="33899" cy="3099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490" extrusionOk="0">
                    <a:moveTo>
                      <a:pt x="132" y="1"/>
                    </a:moveTo>
                    <a:cubicBezTo>
                      <a:pt x="87" y="1"/>
                      <a:pt x="42" y="8"/>
                      <a:pt x="0" y="22"/>
                    </a:cubicBezTo>
                    <a:cubicBezTo>
                      <a:pt x="0" y="22"/>
                      <a:pt x="178" y="45"/>
                      <a:pt x="258" y="78"/>
                    </a:cubicBezTo>
                    <a:cubicBezTo>
                      <a:pt x="338" y="112"/>
                      <a:pt x="355" y="145"/>
                      <a:pt x="355" y="145"/>
                    </a:cubicBezTo>
                    <a:cubicBezTo>
                      <a:pt x="245" y="175"/>
                      <a:pt x="145" y="238"/>
                      <a:pt x="74" y="326"/>
                    </a:cubicBezTo>
                    <a:lnTo>
                      <a:pt x="375" y="185"/>
                    </a:lnTo>
                    <a:cubicBezTo>
                      <a:pt x="466" y="242"/>
                      <a:pt x="496" y="490"/>
                      <a:pt x="496" y="490"/>
                    </a:cubicBezTo>
                    <a:cubicBezTo>
                      <a:pt x="536" y="356"/>
                      <a:pt x="502" y="235"/>
                      <a:pt x="392" y="108"/>
                    </a:cubicBezTo>
                    <a:cubicBezTo>
                      <a:pt x="330" y="35"/>
                      <a:pt x="231" y="1"/>
                      <a:pt x="132" y="1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30;p64"/>
              <p:cNvSpPr/>
              <p:nvPr/>
            </p:nvSpPr>
            <p:spPr>
              <a:xfrm>
                <a:off x="4991756" y="2430786"/>
                <a:ext cx="55656" cy="26436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18" extrusionOk="0">
                    <a:moveTo>
                      <a:pt x="435" y="1"/>
                    </a:moveTo>
                    <a:cubicBezTo>
                      <a:pt x="231" y="1"/>
                      <a:pt x="1" y="121"/>
                      <a:pt x="19" y="308"/>
                    </a:cubicBezTo>
                    <a:cubicBezTo>
                      <a:pt x="23" y="342"/>
                      <a:pt x="60" y="392"/>
                      <a:pt x="106" y="408"/>
                    </a:cubicBezTo>
                    <a:cubicBezTo>
                      <a:pt x="125" y="415"/>
                      <a:pt x="142" y="417"/>
                      <a:pt x="159" y="417"/>
                    </a:cubicBezTo>
                    <a:cubicBezTo>
                      <a:pt x="248" y="417"/>
                      <a:pt x="308" y="339"/>
                      <a:pt x="407" y="325"/>
                    </a:cubicBezTo>
                    <a:cubicBezTo>
                      <a:pt x="419" y="323"/>
                      <a:pt x="431" y="322"/>
                      <a:pt x="443" y="322"/>
                    </a:cubicBezTo>
                    <a:cubicBezTo>
                      <a:pt x="524" y="322"/>
                      <a:pt x="609" y="360"/>
                      <a:pt x="682" y="360"/>
                    </a:cubicBezTo>
                    <a:cubicBezTo>
                      <a:pt x="733" y="360"/>
                      <a:pt x="779" y="342"/>
                      <a:pt x="815" y="282"/>
                    </a:cubicBezTo>
                    <a:cubicBezTo>
                      <a:pt x="879" y="177"/>
                      <a:pt x="655" y="24"/>
                      <a:pt x="488" y="4"/>
                    </a:cubicBezTo>
                    <a:cubicBezTo>
                      <a:pt x="470" y="2"/>
                      <a:pt x="453" y="1"/>
                      <a:pt x="435" y="1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31;p64"/>
              <p:cNvSpPr/>
              <p:nvPr/>
            </p:nvSpPr>
            <p:spPr>
              <a:xfrm>
                <a:off x="5094718" y="2436920"/>
                <a:ext cx="55086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26" extrusionOk="0">
                    <a:moveTo>
                      <a:pt x="360" y="0"/>
                    </a:moveTo>
                    <a:cubicBezTo>
                      <a:pt x="196" y="0"/>
                      <a:pt x="32" y="72"/>
                      <a:pt x="7" y="218"/>
                    </a:cubicBezTo>
                    <a:cubicBezTo>
                      <a:pt x="1" y="254"/>
                      <a:pt x="24" y="308"/>
                      <a:pt x="67" y="335"/>
                    </a:cubicBezTo>
                    <a:cubicBezTo>
                      <a:pt x="97" y="353"/>
                      <a:pt x="125" y="360"/>
                      <a:pt x="152" y="360"/>
                    </a:cubicBezTo>
                    <a:cubicBezTo>
                      <a:pt x="220" y="360"/>
                      <a:pt x="284" y="320"/>
                      <a:pt x="361" y="320"/>
                    </a:cubicBezTo>
                    <a:cubicBezTo>
                      <a:pt x="367" y="320"/>
                      <a:pt x="373" y="321"/>
                      <a:pt x="379" y="321"/>
                    </a:cubicBezTo>
                    <a:cubicBezTo>
                      <a:pt x="486" y="331"/>
                      <a:pt x="580" y="425"/>
                      <a:pt x="675" y="425"/>
                    </a:cubicBezTo>
                    <a:cubicBezTo>
                      <a:pt x="711" y="425"/>
                      <a:pt x="747" y="412"/>
                      <a:pt x="784" y="375"/>
                    </a:cubicBezTo>
                    <a:cubicBezTo>
                      <a:pt x="871" y="288"/>
                      <a:pt x="697" y="87"/>
                      <a:pt x="540" y="30"/>
                    </a:cubicBezTo>
                    <a:cubicBezTo>
                      <a:pt x="485" y="10"/>
                      <a:pt x="422" y="0"/>
                      <a:pt x="360" y="0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32;p64"/>
              <p:cNvSpPr/>
              <p:nvPr/>
            </p:nvSpPr>
            <p:spPr>
              <a:xfrm>
                <a:off x="4930725" y="2495295"/>
                <a:ext cx="73238" cy="67799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1072" extrusionOk="0">
                    <a:moveTo>
                      <a:pt x="580" y="0"/>
                    </a:moveTo>
                    <a:cubicBezTo>
                      <a:pt x="305" y="0"/>
                      <a:pt x="70" y="201"/>
                      <a:pt x="37" y="473"/>
                    </a:cubicBezTo>
                    <a:cubicBezTo>
                      <a:pt x="1" y="767"/>
                      <a:pt x="218" y="1032"/>
                      <a:pt x="515" y="1069"/>
                    </a:cubicBezTo>
                    <a:cubicBezTo>
                      <a:pt x="539" y="1072"/>
                      <a:pt x="560" y="1072"/>
                      <a:pt x="580" y="1072"/>
                    </a:cubicBezTo>
                    <a:cubicBezTo>
                      <a:pt x="853" y="1072"/>
                      <a:pt x="1091" y="871"/>
                      <a:pt x="1125" y="600"/>
                    </a:cubicBezTo>
                    <a:cubicBezTo>
                      <a:pt x="1158" y="306"/>
                      <a:pt x="944" y="41"/>
                      <a:pt x="643" y="4"/>
                    </a:cubicBezTo>
                    <a:cubicBezTo>
                      <a:pt x="623" y="4"/>
                      <a:pt x="600" y="0"/>
                      <a:pt x="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33;p64"/>
              <p:cNvSpPr/>
              <p:nvPr/>
            </p:nvSpPr>
            <p:spPr>
              <a:xfrm>
                <a:off x="5154232" y="2512688"/>
                <a:ext cx="1328" cy="61411"/>
              </a:xfrm>
              <a:custGeom>
                <a:avLst/>
                <a:gdLst/>
                <a:ahLst/>
                <a:cxnLst/>
                <a:rect l="l" t="t" r="r" b="b"/>
                <a:pathLst>
                  <a:path w="21" h="971" extrusionOk="0">
                    <a:moveTo>
                      <a:pt x="3" y="0"/>
                    </a:moveTo>
                    <a:lnTo>
                      <a:pt x="3" y="0"/>
                    </a:lnTo>
                    <a:cubicBezTo>
                      <a:pt x="0" y="275"/>
                      <a:pt x="0" y="516"/>
                      <a:pt x="7" y="683"/>
                    </a:cubicBezTo>
                    <a:cubicBezTo>
                      <a:pt x="10" y="777"/>
                      <a:pt x="10" y="874"/>
                      <a:pt x="3" y="970"/>
                    </a:cubicBezTo>
                    <a:cubicBezTo>
                      <a:pt x="17" y="834"/>
                      <a:pt x="20" y="693"/>
                      <a:pt x="17" y="553"/>
                    </a:cubicBezTo>
                    <a:cubicBezTo>
                      <a:pt x="10" y="398"/>
                      <a:pt x="7" y="204"/>
                      <a:pt x="3" y="0"/>
                    </a:cubicBezTo>
                    <a:close/>
                  </a:path>
                </a:pathLst>
              </a:custGeom>
              <a:solidFill>
                <a:srgbClr val="7F6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34;p64"/>
              <p:cNvSpPr/>
              <p:nvPr/>
            </p:nvSpPr>
            <p:spPr>
              <a:xfrm>
                <a:off x="5107241" y="2508260"/>
                <a:ext cx="47623" cy="6773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1071" extrusionOk="0">
                    <a:moveTo>
                      <a:pt x="575" y="0"/>
                    </a:moveTo>
                    <a:cubicBezTo>
                      <a:pt x="305" y="0"/>
                      <a:pt x="67" y="201"/>
                      <a:pt x="33" y="472"/>
                    </a:cubicBezTo>
                    <a:cubicBezTo>
                      <a:pt x="0" y="766"/>
                      <a:pt x="214" y="1031"/>
                      <a:pt x="512" y="1068"/>
                    </a:cubicBezTo>
                    <a:cubicBezTo>
                      <a:pt x="535" y="1068"/>
                      <a:pt x="555" y="1071"/>
                      <a:pt x="575" y="1071"/>
                    </a:cubicBezTo>
                    <a:cubicBezTo>
                      <a:pt x="632" y="1071"/>
                      <a:pt x="693" y="1060"/>
                      <a:pt x="746" y="1040"/>
                    </a:cubicBezTo>
                    <a:cubicBezTo>
                      <a:pt x="753" y="944"/>
                      <a:pt x="753" y="847"/>
                      <a:pt x="750" y="753"/>
                    </a:cubicBezTo>
                    <a:cubicBezTo>
                      <a:pt x="743" y="586"/>
                      <a:pt x="743" y="345"/>
                      <a:pt x="746" y="70"/>
                    </a:cubicBezTo>
                    <a:lnTo>
                      <a:pt x="746" y="27"/>
                    </a:lnTo>
                    <a:cubicBezTo>
                      <a:pt x="713" y="16"/>
                      <a:pt x="676" y="10"/>
                      <a:pt x="643" y="3"/>
                    </a:cubicBezTo>
                    <a:cubicBezTo>
                      <a:pt x="620" y="3"/>
                      <a:pt x="599" y="0"/>
                      <a:pt x="5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35;p64"/>
              <p:cNvSpPr/>
              <p:nvPr/>
            </p:nvSpPr>
            <p:spPr>
              <a:xfrm>
                <a:off x="5105786" y="2485366"/>
                <a:ext cx="10815" cy="2144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" extrusionOk="0">
                    <a:moveTo>
                      <a:pt x="97" y="1"/>
                    </a:moveTo>
                    <a:cubicBezTo>
                      <a:pt x="54" y="1"/>
                      <a:pt x="16" y="70"/>
                      <a:pt x="6" y="161"/>
                    </a:cubicBezTo>
                    <a:cubicBezTo>
                      <a:pt x="0" y="255"/>
                      <a:pt x="27" y="335"/>
                      <a:pt x="70" y="338"/>
                    </a:cubicBezTo>
                    <a:cubicBezTo>
                      <a:pt x="71" y="338"/>
                      <a:pt x="72" y="338"/>
                      <a:pt x="73" y="338"/>
                    </a:cubicBezTo>
                    <a:cubicBezTo>
                      <a:pt x="115" y="338"/>
                      <a:pt x="154" y="266"/>
                      <a:pt x="161" y="174"/>
                    </a:cubicBezTo>
                    <a:cubicBezTo>
                      <a:pt x="170" y="81"/>
                      <a:pt x="141" y="4"/>
                      <a:pt x="100" y="1"/>
                    </a:cubicBezTo>
                    <a:cubicBezTo>
                      <a:pt x="99" y="1"/>
                      <a:pt x="98" y="1"/>
                      <a:pt x="97" y="1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736;p64"/>
              <p:cNvSpPr/>
              <p:nvPr/>
            </p:nvSpPr>
            <p:spPr>
              <a:xfrm>
                <a:off x="5006049" y="2474994"/>
                <a:ext cx="10878" cy="2144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339" extrusionOk="0">
                    <a:moveTo>
                      <a:pt x="98" y="0"/>
                    </a:moveTo>
                    <a:cubicBezTo>
                      <a:pt x="56" y="0"/>
                      <a:pt x="17" y="73"/>
                      <a:pt x="11" y="161"/>
                    </a:cubicBezTo>
                    <a:cubicBezTo>
                      <a:pt x="1" y="255"/>
                      <a:pt x="31" y="335"/>
                      <a:pt x="71" y="338"/>
                    </a:cubicBezTo>
                    <a:cubicBezTo>
                      <a:pt x="72" y="338"/>
                      <a:pt x="73" y="338"/>
                      <a:pt x="74" y="338"/>
                    </a:cubicBezTo>
                    <a:cubicBezTo>
                      <a:pt x="116" y="338"/>
                      <a:pt x="155" y="266"/>
                      <a:pt x="164" y="174"/>
                    </a:cubicBezTo>
                    <a:cubicBezTo>
                      <a:pt x="172" y="81"/>
                      <a:pt x="144" y="4"/>
                      <a:pt x="101" y="0"/>
                    </a:cubicBezTo>
                    <a:cubicBezTo>
                      <a:pt x="100" y="0"/>
                      <a:pt x="99" y="0"/>
                      <a:pt x="98" y="0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737;p64"/>
              <p:cNvSpPr/>
              <p:nvPr/>
            </p:nvSpPr>
            <p:spPr>
              <a:xfrm>
                <a:off x="5041024" y="2459752"/>
                <a:ext cx="38137" cy="83863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26" extrusionOk="0">
                    <a:moveTo>
                      <a:pt x="284" y="0"/>
                    </a:moveTo>
                    <a:lnTo>
                      <a:pt x="0" y="1256"/>
                    </a:lnTo>
                    <a:lnTo>
                      <a:pt x="602" y="1325"/>
                    </a:lnTo>
                    <a:lnTo>
                      <a:pt x="602" y="1325"/>
                    </a:lnTo>
                    <a:lnTo>
                      <a:pt x="518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738;p64"/>
              <p:cNvSpPr/>
              <p:nvPr/>
            </p:nvSpPr>
            <p:spPr>
              <a:xfrm>
                <a:off x="4550623" y="2640948"/>
                <a:ext cx="744836" cy="867279"/>
              </a:xfrm>
              <a:custGeom>
                <a:avLst/>
                <a:gdLst/>
                <a:ahLst/>
                <a:cxnLst/>
                <a:rect l="l" t="t" r="r" b="b"/>
                <a:pathLst>
                  <a:path w="11777" h="13713" extrusionOk="0">
                    <a:moveTo>
                      <a:pt x="1658" y="0"/>
                    </a:moveTo>
                    <a:cubicBezTo>
                      <a:pt x="1179" y="0"/>
                      <a:pt x="787" y="153"/>
                      <a:pt x="446" y="516"/>
                    </a:cubicBezTo>
                    <a:cubicBezTo>
                      <a:pt x="0" y="806"/>
                      <a:pt x="1610" y="3895"/>
                      <a:pt x="1691" y="4086"/>
                    </a:cubicBezTo>
                    <a:lnTo>
                      <a:pt x="2266" y="9617"/>
                    </a:lnTo>
                    <a:lnTo>
                      <a:pt x="2855" y="13352"/>
                    </a:lnTo>
                    <a:cubicBezTo>
                      <a:pt x="2855" y="13352"/>
                      <a:pt x="4933" y="13713"/>
                      <a:pt x="7021" y="13713"/>
                    </a:cubicBezTo>
                    <a:cubicBezTo>
                      <a:pt x="9109" y="13713"/>
                      <a:pt x="11030" y="13335"/>
                      <a:pt x="11030" y="13335"/>
                    </a:cubicBezTo>
                    <a:lnTo>
                      <a:pt x="10023" y="10015"/>
                    </a:lnTo>
                    <a:lnTo>
                      <a:pt x="10377" y="5957"/>
                    </a:lnTo>
                    <a:cubicBezTo>
                      <a:pt x="10377" y="5957"/>
                      <a:pt x="11776" y="2995"/>
                      <a:pt x="11040" y="2034"/>
                    </a:cubicBezTo>
                    <a:cubicBezTo>
                      <a:pt x="10066" y="1245"/>
                      <a:pt x="9678" y="1278"/>
                      <a:pt x="8420" y="1131"/>
                    </a:cubicBezTo>
                    <a:cubicBezTo>
                      <a:pt x="8420" y="1131"/>
                      <a:pt x="7941" y="1988"/>
                      <a:pt x="6827" y="1991"/>
                    </a:cubicBezTo>
                    <a:cubicBezTo>
                      <a:pt x="5713" y="1988"/>
                      <a:pt x="5234" y="1131"/>
                      <a:pt x="5234" y="1131"/>
                    </a:cubicBezTo>
                    <a:cubicBezTo>
                      <a:pt x="3636" y="484"/>
                      <a:pt x="2510" y="0"/>
                      <a:pt x="1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739;p64"/>
              <p:cNvSpPr/>
              <p:nvPr/>
            </p:nvSpPr>
            <p:spPr>
              <a:xfrm>
                <a:off x="4850720" y="2338891"/>
                <a:ext cx="91895" cy="150776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384" extrusionOk="0">
                    <a:moveTo>
                      <a:pt x="891" y="1"/>
                    </a:moveTo>
                    <a:cubicBezTo>
                      <a:pt x="753" y="1"/>
                      <a:pt x="660" y="108"/>
                      <a:pt x="509" y="245"/>
                    </a:cubicBezTo>
                    <a:cubicBezTo>
                      <a:pt x="279" y="462"/>
                      <a:pt x="158" y="687"/>
                      <a:pt x="87" y="1021"/>
                    </a:cubicBezTo>
                    <a:cubicBezTo>
                      <a:pt x="121" y="901"/>
                      <a:pt x="174" y="787"/>
                      <a:pt x="254" y="691"/>
                    </a:cubicBezTo>
                    <a:cubicBezTo>
                      <a:pt x="389" y="530"/>
                      <a:pt x="586" y="436"/>
                      <a:pt x="787" y="436"/>
                    </a:cubicBezTo>
                    <a:cubicBezTo>
                      <a:pt x="844" y="436"/>
                      <a:pt x="904" y="446"/>
                      <a:pt x="964" y="462"/>
                    </a:cubicBezTo>
                    <a:cubicBezTo>
                      <a:pt x="1155" y="523"/>
                      <a:pt x="1319" y="677"/>
                      <a:pt x="1399" y="874"/>
                    </a:cubicBezTo>
                    <a:cubicBezTo>
                      <a:pt x="1409" y="797"/>
                      <a:pt x="1416" y="720"/>
                      <a:pt x="1426" y="640"/>
                    </a:cubicBezTo>
                    <a:lnTo>
                      <a:pt x="1453" y="683"/>
                    </a:lnTo>
                    <a:cubicBezTo>
                      <a:pt x="1449" y="405"/>
                      <a:pt x="1286" y="144"/>
                      <a:pt x="1048" y="41"/>
                    </a:cubicBezTo>
                    <a:cubicBezTo>
                      <a:pt x="988" y="14"/>
                      <a:pt x="937" y="1"/>
                      <a:pt x="891" y="1"/>
                    </a:cubicBezTo>
                    <a:close/>
                    <a:moveTo>
                      <a:pt x="47" y="1249"/>
                    </a:moveTo>
                    <a:lnTo>
                      <a:pt x="47" y="1249"/>
                    </a:lnTo>
                    <a:cubicBezTo>
                      <a:pt x="47" y="1253"/>
                      <a:pt x="47" y="1257"/>
                      <a:pt x="46" y="1262"/>
                    </a:cubicBezTo>
                    <a:lnTo>
                      <a:pt x="46" y="1262"/>
                    </a:lnTo>
                    <a:cubicBezTo>
                      <a:pt x="47" y="1258"/>
                      <a:pt x="47" y="1253"/>
                      <a:pt x="47" y="1249"/>
                    </a:cubicBezTo>
                    <a:close/>
                    <a:moveTo>
                      <a:pt x="46" y="1262"/>
                    </a:moveTo>
                    <a:cubicBezTo>
                      <a:pt x="45" y="1270"/>
                      <a:pt x="44" y="1277"/>
                      <a:pt x="44" y="1286"/>
                    </a:cubicBezTo>
                    <a:cubicBezTo>
                      <a:pt x="1" y="1627"/>
                      <a:pt x="128" y="2049"/>
                      <a:pt x="218" y="2380"/>
                    </a:cubicBezTo>
                    <a:cubicBezTo>
                      <a:pt x="218" y="2380"/>
                      <a:pt x="218" y="2384"/>
                      <a:pt x="222" y="2384"/>
                    </a:cubicBezTo>
                    <a:lnTo>
                      <a:pt x="225" y="2384"/>
                    </a:lnTo>
                    <a:cubicBezTo>
                      <a:pt x="168" y="2206"/>
                      <a:pt x="124" y="2022"/>
                      <a:pt x="91" y="1838"/>
                    </a:cubicBezTo>
                    <a:cubicBezTo>
                      <a:pt x="54" y="1651"/>
                      <a:pt x="34" y="1455"/>
                      <a:pt x="46" y="1262"/>
                    </a:cubicBezTo>
                    <a:close/>
                  </a:path>
                </a:pathLst>
              </a:custGeom>
              <a:solidFill>
                <a:srgbClr val="FEB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40;p64"/>
              <p:cNvSpPr/>
              <p:nvPr/>
            </p:nvSpPr>
            <p:spPr>
              <a:xfrm>
                <a:off x="4852807" y="2366402"/>
                <a:ext cx="86393" cy="12326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949" extrusionOk="0">
                    <a:moveTo>
                      <a:pt x="754" y="1"/>
                    </a:moveTo>
                    <a:cubicBezTo>
                      <a:pt x="553" y="1"/>
                      <a:pt x="356" y="95"/>
                      <a:pt x="221" y="256"/>
                    </a:cubicBezTo>
                    <a:cubicBezTo>
                      <a:pt x="141" y="352"/>
                      <a:pt x="88" y="466"/>
                      <a:pt x="54" y="586"/>
                    </a:cubicBezTo>
                    <a:cubicBezTo>
                      <a:pt x="38" y="657"/>
                      <a:pt x="28" y="733"/>
                      <a:pt x="14" y="814"/>
                    </a:cubicBezTo>
                    <a:cubicBezTo>
                      <a:pt x="1" y="1011"/>
                      <a:pt x="21" y="1212"/>
                      <a:pt x="58" y="1403"/>
                    </a:cubicBezTo>
                    <a:cubicBezTo>
                      <a:pt x="91" y="1587"/>
                      <a:pt x="135" y="1771"/>
                      <a:pt x="192" y="1949"/>
                    </a:cubicBezTo>
                    <a:cubicBezTo>
                      <a:pt x="275" y="1915"/>
                      <a:pt x="366" y="1895"/>
                      <a:pt x="459" y="1895"/>
                    </a:cubicBezTo>
                    <a:cubicBezTo>
                      <a:pt x="507" y="1895"/>
                      <a:pt x="550" y="1902"/>
                      <a:pt x="596" y="1908"/>
                    </a:cubicBezTo>
                    <a:cubicBezTo>
                      <a:pt x="637" y="1908"/>
                      <a:pt x="593" y="1182"/>
                      <a:pt x="1350" y="600"/>
                    </a:cubicBezTo>
                    <a:cubicBezTo>
                      <a:pt x="1353" y="546"/>
                      <a:pt x="1359" y="492"/>
                      <a:pt x="1366" y="439"/>
                    </a:cubicBezTo>
                    <a:cubicBezTo>
                      <a:pt x="1286" y="242"/>
                      <a:pt x="1122" y="88"/>
                      <a:pt x="931" y="27"/>
                    </a:cubicBezTo>
                    <a:cubicBezTo>
                      <a:pt x="871" y="11"/>
                      <a:pt x="811" y="1"/>
                      <a:pt x="754" y="1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741;p64"/>
              <p:cNvSpPr/>
              <p:nvPr/>
            </p:nvSpPr>
            <p:spPr>
              <a:xfrm>
                <a:off x="3624529" y="2520973"/>
                <a:ext cx="63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BA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742;p64"/>
              <p:cNvSpPr/>
              <p:nvPr/>
            </p:nvSpPr>
            <p:spPr>
              <a:xfrm>
                <a:off x="5144682" y="2782110"/>
                <a:ext cx="499952" cy="538405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8513" extrusionOk="0">
                    <a:moveTo>
                      <a:pt x="1573" y="1"/>
                    </a:moveTo>
                    <a:cubicBezTo>
                      <a:pt x="473" y="1"/>
                      <a:pt x="807" y="2279"/>
                      <a:pt x="807" y="2279"/>
                    </a:cubicBezTo>
                    <a:cubicBezTo>
                      <a:pt x="807" y="2279"/>
                      <a:pt x="4013" y="4183"/>
                      <a:pt x="3427" y="5271"/>
                    </a:cubicBezTo>
                    <a:cubicBezTo>
                      <a:pt x="3106" y="5870"/>
                      <a:pt x="1406" y="6816"/>
                      <a:pt x="0" y="7318"/>
                    </a:cubicBezTo>
                    <a:lnTo>
                      <a:pt x="1329" y="8513"/>
                    </a:lnTo>
                    <a:cubicBezTo>
                      <a:pt x="2152" y="8302"/>
                      <a:pt x="2761" y="8061"/>
                      <a:pt x="3397" y="7743"/>
                    </a:cubicBezTo>
                    <a:cubicBezTo>
                      <a:pt x="5860" y="6512"/>
                      <a:pt x="7904" y="4528"/>
                      <a:pt x="2791" y="572"/>
                    </a:cubicBezTo>
                    <a:cubicBezTo>
                      <a:pt x="2261" y="163"/>
                      <a:pt x="1866" y="1"/>
                      <a:pt x="1573" y="1"/>
                    </a:cubicBezTo>
                    <a:close/>
                  </a:path>
                </a:pathLst>
              </a:custGeom>
              <a:solidFill>
                <a:srgbClr val="86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743;p64"/>
              <p:cNvSpPr/>
              <p:nvPr/>
            </p:nvSpPr>
            <p:spPr>
              <a:xfrm>
                <a:off x="5477792" y="3016369"/>
                <a:ext cx="43892" cy="11472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814" extrusionOk="0">
                    <a:moveTo>
                      <a:pt x="409" y="0"/>
                    </a:moveTo>
                    <a:cubicBezTo>
                      <a:pt x="165" y="84"/>
                      <a:pt x="1" y="475"/>
                      <a:pt x="27" y="930"/>
                    </a:cubicBezTo>
                    <a:cubicBezTo>
                      <a:pt x="61" y="1426"/>
                      <a:pt x="305" y="1814"/>
                      <a:pt x="583" y="1814"/>
                    </a:cubicBezTo>
                    <a:cubicBezTo>
                      <a:pt x="653" y="1616"/>
                      <a:pt x="690" y="1403"/>
                      <a:pt x="693" y="1178"/>
                    </a:cubicBezTo>
                    <a:cubicBezTo>
                      <a:pt x="683" y="887"/>
                      <a:pt x="626" y="575"/>
                      <a:pt x="512" y="248"/>
                    </a:cubicBezTo>
                    <a:cubicBezTo>
                      <a:pt x="483" y="164"/>
                      <a:pt x="449" y="84"/>
                      <a:pt x="409" y="0"/>
                    </a:cubicBezTo>
                    <a:close/>
                  </a:path>
                </a:pathLst>
              </a:custGeom>
              <a:solidFill>
                <a:srgbClr val="6B35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744;p64"/>
              <p:cNvSpPr/>
              <p:nvPr/>
            </p:nvSpPr>
            <p:spPr>
              <a:xfrm>
                <a:off x="5075492" y="2728415"/>
                <a:ext cx="336969" cy="307877"/>
              </a:xfrm>
              <a:custGeom>
                <a:avLst/>
                <a:gdLst/>
                <a:ahLst/>
                <a:cxnLst/>
                <a:rect l="l" t="t" r="r" b="b"/>
                <a:pathLst>
                  <a:path w="5328" h="4868" extrusionOk="0">
                    <a:moveTo>
                      <a:pt x="1325" y="1"/>
                    </a:moveTo>
                    <a:cubicBezTo>
                      <a:pt x="701" y="1"/>
                      <a:pt x="227" y="263"/>
                      <a:pt x="77" y="940"/>
                    </a:cubicBezTo>
                    <a:cubicBezTo>
                      <a:pt x="70" y="976"/>
                      <a:pt x="64" y="1017"/>
                      <a:pt x="61" y="1053"/>
                    </a:cubicBezTo>
                    <a:lnTo>
                      <a:pt x="53" y="1053"/>
                    </a:lnTo>
                    <a:cubicBezTo>
                      <a:pt x="0" y="1294"/>
                      <a:pt x="33" y="1555"/>
                      <a:pt x="141" y="1823"/>
                    </a:cubicBezTo>
                    <a:cubicBezTo>
                      <a:pt x="167" y="1903"/>
                      <a:pt x="208" y="2053"/>
                      <a:pt x="248" y="2127"/>
                    </a:cubicBezTo>
                    <a:cubicBezTo>
                      <a:pt x="750" y="3077"/>
                      <a:pt x="1971" y="3710"/>
                      <a:pt x="3236" y="4867"/>
                    </a:cubicBezTo>
                    <a:cubicBezTo>
                      <a:pt x="3236" y="4867"/>
                      <a:pt x="4447" y="3948"/>
                      <a:pt x="5327" y="2308"/>
                    </a:cubicBezTo>
                    <a:cubicBezTo>
                      <a:pt x="3654" y="635"/>
                      <a:pt x="2269" y="136"/>
                      <a:pt x="1914" y="66"/>
                    </a:cubicBezTo>
                    <a:cubicBezTo>
                      <a:pt x="1708" y="24"/>
                      <a:pt x="1510" y="1"/>
                      <a:pt x="1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745;p64"/>
              <p:cNvSpPr/>
              <p:nvPr/>
            </p:nvSpPr>
            <p:spPr>
              <a:xfrm>
                <a:off x="5192685" y="2919667"/>
                <a:ext cx="25677" cy="20655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266" extrusionOk="0">
                    <a:moveTo>
                      <a:pt x="329" y="0"/>
                    </a:moveTo>
                    <a:cubicBezTo>
                      <a:pt x="308" y="0"/>
                      <a:pt x="289" y="14"/>
                      <a:pt x="292" y="41"/>
                    </a:cubicBezTo>
                    <a:cubicBezTo>
                      <a:pt x="376" y="860"/>
                      <a:pt x="242" y="1676"/>
                      <a:pt x="115" y="2486"/>
                    </a:cubicBezTo>
                    <a:cubicBezTo>
                      <a:pt x="75" y="2734"/>
                      <a:pt x="38" y="2978"/>
                      <a:pt x="4" y="3226"/>
                    </a:cubicBezTo>
                    <a:cubicBezTo>
                      <a:pt x="1" y="3253"/>
                      <a:pt x="20" y="3266"/>
                      <a:pt x="41" y="3266"/>
                    </a:cubicBezTo>
                    <a:cubicBezTo>
                      <a:pt x="62" y="3266"/>
                      <a:pt x="84" y="3253"/>
                      <a:pt x="88" y="3226"/>
                    </a:cubicBezTo>
                    <a:cubicBezTo>
                      <a:pt x="199" y="2393"/>
                      <a:pt x="382" y="1562"/>
                      <a:pt x="399" y="719"/>
                    </a:cubicBezTo>
                    <a:cubicBezTo>
                      <a:pt x="406" y="495"/>
                      <a:pt x="396" y="268"/>
                      <a:pt x="376" y="41"/>
                    </a:cubicBezTo>
                    <a:cubicBezTo>
                      <a:pt x="372" y="14"/>
                      <a:pt x="350" y="0"/>
                      <a:pt x="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746;p64"/>
              <p:cNvSpPr/>
              <p:nvPr/>
            </p:nvSpPr>
            <p:spPr>
              <a:xfrm>
                <a:off x="4751868" y="4386882"/>
                <a:ext cx="192644" cy="605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958" extrusionOk="0">
                    <a:moveTo>
                      <a:pt x="2984" y="0"/>
                    </a:moveTo>
                    <a:cubicBezTo>
                      <a:pt x="2977" y="0"/>
                      <a:pt x="2970" y="2"/>
                      <a:pt x="2962" y="7"/>
                    </a:cubicBezTo>
                    <a:cubicBezTo>
                      <a:pt x="2290" y="453"/>
                      <a:pt x="1530" y="720"/>
                      <a:pt x="730" y="821"/>
                    </a:cubicBezTo>
                    <a:cubicBezTo>
                      <a:pt x="506" y="850"/>
                      <a:pt x="282" y="864"/>
                      <a:pt x="58" y="870"/>
                    </a:cubicBezTo>
                    <a:cubicBezTo>
                      <a:pt x="2" y="874"/>
                      <a:pt x="1" y="958"/>
                      <a:pt x="55" y="958"/>
                    </a:cubicBezTo>
                    <a:cubicBezTo>
                      <a:pt x="56" y="958"/>
                      <a:pt x="57" y="958"/>
                      <a:pt x="58" y="958"/>
                    </a:cubicBezTo>
                    <a:cubicBezTo>
                      <a:pt x="858" y="935"/>
                      <a:pt x="1654" y="784"/>
                      <a:pt x="2380" y="439"/>
                    </a:cubicBezTo>
                    <a:cubicBezTo>
                      <a:pt x="2597" y="335"/>
                      <a:pt x="2805" y="215"/>
                      <a:pt x="3006" y="84"/>
                    </a:cubicBezTo>
                    <a:cubicBezTo>
                      <a:pt x="3045" y="56"/>
                      <a:pt x="3021" y="0"/>
                      <a:pt x="2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747;p64"/>
              <p:cNvSpPr/>
              <p:nvPr/>
            </p:nvSpPr>
            <p:spPr>
              <a:xfrm>
                <a:off x="5392728" y="4361521"/>
                <a:ext cx="186826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368" extrusionOk="0">
                    <a:moveTo>
                      <a:pt x="2902" y="1"/>
                    </a:moveTo>
                    <a:cubicBezTo>
                      <a:pt x="2897" y="1"/>
                      <a:pt x="2893" y="2"/>
                      <a:pt x="2888" y="3"/>
                    </a:cubicBezTo>
                    <a:cubicBezTo>
                      <a:pt x="2366" y="196"/>
                      <a:pt x="1797" y="292"/>
                      <a:pt x="1232" y="292"/>
                    </a:cubicBezTo>
                    <a:cubicBezTo>
                      <a:pt x="1010" y="292"/>
                      <a:pt x="789" y="277"/>
                      <a:pt x="572" y="247"/>
                    </a:cubicBezTo>
                    <a:cubicBezTo>
                      <a:pt x="402" y="224"/>
                      <a:pt x="231" y="191"/>
                      <a:pt x="67" y="137"/>
                    </a:cubicBezTo>
                    <a:cubicBezTo>
                      <a:pt x="63" y="136"/>
                      <a:pt x="59" y="136"/>
                      <a:pt x="56" y="136"/>
                    </a:cubicBezTo>
                    <a:cubicBezTo>
                      <a:pt x="14" y="136"/>
                      <a:pt x="1" y="202"/>
                      <a:pt x="47" y="214"/>
                    </a:cubicBezTo>
                    <a:cubicBezTo>
                      <a:pt x="362" y="315"/>
                      <a:pt x="696" y="352"/>
                      <a:pt x="1025" y="365"/>
                    </a:cubicBezTo>
                    <a:cubicBezTo>
                      <a:pt x="1083" y="367"/>
                      <a:pt x="1141" y="368"/>
                      <a:pt x="1199" y="368"/>
                    </a:cubicBezTo>
                    <a:cubicBezTo>
                      <a:pt x="1543" y="368"/>
                      <a:pt x="1888" y="333"/>
                      <a:pt x="2225" y="267"/>
                    </a:cubicBezTo>
                    <a:cubicBezTo>
                      <a:pt x="2460" y="224"/>
                      <a:pt x="2687" y="161"/>
                      <a:pt x="2912" y="80"/>
                    </a:cubicBezTo>
                    <a:cubicBezTo>
                      <a:pt x="2954" y="65"/>
                      <a:pt x="2942" y="1"/>
                      <a:pt x="2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748;p64"/>
              <p:cNvSpPr/>
              <p:nvPr/>
            </p:nvSpPr>
            <p:spPr>
              <a:xfrm>
                <a:off x="5007124" y="2541970"/>
                <a:ext cx="65395" cy="4433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01" extrusionOk="0">
                    <a:moveTo>
                      <a:pt x="231" y="1"/>
                    </a:moveTo>
                    <a:cubicBezTo>
                      <a:pt x="182" y="1"/>
                      <a:pt x="137" y="16"/>
                      <a:pt x="101" y="49"/>
                    </a:cubicBezTo>
                    <a:cubicBezTo>
                      <a:pt x="24" y="113"/>
                      <a:pt x="0" y="223"/>
                      <a:pt x="27" y="317"/>
                    </a:cubicBezTo>
                    <a:cubicBezTo>
                      <a:pt x="57" y="411"/>
                      <a:pt x="124" y="487"/>
                      <a:pt x="198" y="551"/>
                    </a:cubicBezTo>
                    <a:cubicBezTo>
                      <a:pt x="309" y="647"/>
                      <a:pt x="461" y="700"/>
                      <a:pt x="609" y="700"/>
                    </a:cubicBezTo>
                    <a:cubicBezTo>
                      <a:pt x="626" y="700"/>
                      <a:pt x="643" y="700"/>
                      <a:pt x="660" y="698"/>
                    </a:cubicBezTo>
                    <a:cubicBezTo>
                      <a:pt x="824" y="682"/>
                      <a:pt x="1034" y="555"/>
                      <a:pt x="1004" y="394"/>
                    </a:cubicBezTo>
                    <a:cubicBezTo>
                      <a:pt x="990" y="302"/>
                      <a:pt x="868" y="266"/>
                      <a:pt x="697" y="266"/>
                    </a:cubicBezTo>
                    <a:cubicBezTo>
                      <a:pt x="662" y="266"/>
                      <a:pt x="625" y="267"/>
                      <a:pt x="586" y="270"/>
                    </a:cubicBezTo>
                    <a:cubicBezTo>
                      <a:pt x="499" y="102"/>
                      <a:pt x="354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749;p64"/>
              <p:cNvSpPr/>
              <p:nvPr/>
            </p:nvSpPr>
            <p:spPr>
              <a:xfrm>
                <a:off x="3849238" y="2550381"/>
                <a:ext cx="81776" cy="47623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753" extrusionOk="0">
                    <a:moveTo>
                      <a:pt x="627" y="1"/>
                    </a:moveTo>
                    <a:cubicBezTo>
                      <a:pt x="551" y="1"/>
                      <a:pt x="475" y="12"/>
                      <a:pt x="402" y="33"/>
                    </a:cubicBezTo>
                    <a:cubicBezTo>
                      <a:pt x="215" y="90"/>
                      <a:pt x="1" y="294"/>
                      <a:pt x="75" y="479"/>
                    </a:cubicBezTo>
                    <a:cubicBezTo>
                      <a:pt x="102" y="549"/>
                      <a:pt x="178" y="578"/>
                      <a:pt x="284" y="578"/>
                    </a:cubicBezTo>
                    <a:cubicBezTo>
                      <a:pt x="364" y="578"/>
                      <a:pt x="460" y="562"/>
                      <a:pt x="567" y="533"/>
                    </a:cubicBezTo>
                    <a:lnTo>
                      <a:pt x="567" y="533"/>
                    </a:lnTo>
                    <a:cubicBezTo>
                      <a:pt x="693" y="673"/>
                      <a:pt x="870" y="753"/>
                      <a:pt x="1015" y="753"/>
                    </a:cubicBezTo>
                    <a:cubicBezTo>
                      <a:pt x="1100" y="753"/>
                      <a:pt x="1174" y="725"/>
                      <a:pt x="1219" y="666"/>
                    </a:cubicBezTo>
                    <a:cubicBezTo>
                      <a:pt x="1292" y="569"/>
                      <a:pt x="1292" y="434"/>
                      <a:pt x="1236" y="331"/>
                    </a:cubicBezTo>
                    <a:cubicBezTo>
                      <a:pt x="1179" y="224"/>
                      <a:pt x="1082" y="150"/>
                      <a:pt x="978" y="90"/>
                    </a:cubicBezTo>
                    <a:cubicBezTo>
                      <a:pt x="872" y="30"/>
                      <a:pt x="750" y="1"/>
                      <a:pt x="627" y="1"/>
                    </a:cubicBezTo>
                    <a:close/>
                  </a:path>
                </a:pathLst>
              </a:custGeom>
              <a:solidFill>
                <a:srgbClr val="A842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750;p64"/>
              <p:cNvSpPr/>
              <p:nvPr/>
            </p:nvSpPr>
            <p:spPr>
              <a:xfrm>
                <a:off x="3844874" y="2562461"/>
                <a:ext cx="78108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789" extrusionOk="0">
                    <a:moveTo>
                      <a:pt x="422" y="0"/>
                    </a:moveTo>
                    <a:cubicBezTo>
                      <a:pt x="253" y="0"/>
                      <a:pt x="117" y="61"/>
                      <a:pt x="73" y="174"/>
                    </a:cubicBezTo>
                    <a:cubicBezTo>
                      <a:pt x="0" y="354"/>
                      <a:pt x="184" y="602"/>
                      <a:pt x="485" y="722"/>
                    </a:cubicBezTo>
                    <a:cubicBezTo>
                      <a:pt x="598" y="767"/>
                      <a:pt x="711" y="789"/>
                      <a:pt x="811" y="789"/>
                    </a:cubicBezTo>
                    <a:cubicBezTo>
                      <a:pt x="980" y="789"/>
                      <a:pt x="1115" y="728"/>
                      <a:pt x="1161" y="615"/>
                    </a:cubicBezTo>
                    <a:cubicBezTo>
                      <a:pt x="1234" y="431"/>
                      <a:pt x="1051" y="187"/>
                      <a:pt x="749" y="67"/>
                    </a:cubicBezTo>
                    <a:cubicBezTo>
                      <a:pt x="637" y="22"/>
                      <a:pt x="523" y="0"/>
                      <a:pt x="422" y="0"/>
                    </a:cubicBezTo>
                    <a:close/>
                  </a:path>
                </a:pathLst>
              </a:custGeom>
              <a:solidFill>
                <a:srgbClr val="FF54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751;p64"/>
              <p:cNvSpPr/>
              <p:nvPr/>
            </p:nvSpPr>
            <p:spPr>
              <a:xfrm>
                <a:off x="4595907" y="4148576"/>
                <a:ext cx="327483" cy="19156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3029" extrusionOk="0">
                    <a:moveTo>
                      <a:pt x="1958" y="0"/>
                    </a:moveTo>
                    <a:lnTo>
                      <a:pt x="1" y="877"/>
                    </a:lnTo>
                    <a:cubicBezTo>
                      <a:pt x="342" y="1583"/>
                      <a:pt x="837" y="3029"/>
                      <a:pt x="837" y="3029"/>
                    </a:cubicBezTo>
                    <a:cubicBezTo>
                      <a:pt x="837" y="3029"/>
                      <a:pt x="2172" y="2644"/>
                      <a:pt x="3159" y="2243"/>
                    </a:cubicBezTo>
                    <a:cubicBezTo>
                      <a:pt x="4203" y="1818"/>
                      <a:pt x="5177" y="1232"/>
                      <a:pt x="5177" y="1232"/>
                    </a:cubicBezTo>
                    <a:cubicBezTo>
                      <a:pt x="4898" y="1143"/>
                      <a:pt x="4642" y="1113"/>
                      <a:pt x="4423" y="1113"/>
                    </a:cubicBezTo>
                    <a:cubicBezTo>
                      <a:pt x="3944" y="1113"/>
                      <a:pt x="3638" y="1259"/>
                      <a:pt x="3638" y="1259"/>
                    </a:cubicBezTo>
                    <a:lnTo>
                      <a:pt x="2323" y="1109"/>
                    </a:lnTo>
                    <a:cubicBezTo>
                      <a:pt x="2323" y="1109"/>
                      <a:pt x="2019" y="155"/>
                      <a:pt x="1958" y="0"/>
                    </a:cubicBezTo>
                    <a:close/>
                  </a:path>
                </a:pathLst>
              </a:custGeom>
              <a:solidFill>
                <a:srgbClr val="FF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752;p64"/>
              <p:cNvSpPr/>
              <p:nvPr/>
            </p:nvSpPr>
            <p:spPr>
              <a:xfrm>
                <a:off x="3798073" y="3356689"/>
                <a:ext cx="964233" cy="896308"/>
              </a:xfrm>
              <a:custGeom>
                <a:avLst/>
                <a:gdLst/>
                <a:ahLst/>
                <a:cxnLst/>
                <a:rect l="l" t="t" r="r" b="b"/>
                <a:pathLst>
                  <a:path w="15246" h="14172" extrusionOk="0">
                    <a:moveTo>
                      <a:pt x="2884" y="0"/>
                    </a:moveTo>
                    <a:cubicBezTo>
                      <a:pt x="2112" y="770"/>
                      <a:pt x="1048" y="1526"/>
                      <a:pt x="0" y="2185"/>
                    </a:cubicBezTo>
                    <a:lnTo>
                      <a:pt x="961" y="5806"/>
                    </a:lnTo>
                    <a:cubicBezTo>
                      <a:pt x="2075" y="5595"/>
                      <a:pt x="3474" y="5361"/>
                      <a:pt x="4096" y="5318"/>
                    </a:cubicBezTo>
                    <a:cubicBezTo>
                      <a:pt x="4518" y="5288"/>
                      <a:pt x="4944" y="5267"/>
                      <a:pt x="5361" y="5267"/>
                    </a:cubicBezTo>
                    <a:cubicBezTo>
                      <a:pt x="6857" y="5267"/>
                      <a:pt x="8244" y="5531"/>
                      <a:pt x="8935" y="6575"/>
                    </a:cubicBezTo>
                    <a:cubicBezTo>
                      <a:pt x="9822" y="7914"/>
                      <a:pt x="12512" y="14172"/>
                      <a:pt x="12512" y="14172"/>
                    </a:cubicBezTo>
                    <a:cubicBezTo>
                      <a:pt x="14393" y="13720"/>
                      <a:pt x="15246" y="12626"/>
                      <a:pt x="15246" y="12626"/>
                    </a:cubicBezTo>
                    <a:cubicBezTo>
                      <a:pt x="14215" y="9915"/>
                      <a:pt x="12954" y="5167"/>
                      <a:pt x="11160" y="2924"/>
                    </a:cubicBezTo>
                    <a:cubicBezTo>
                      <a:pt x="10335" y="1893"/>
                      <a:pt x="8397" y="1656"/>
                      <a:pt x="6791" y="1656"/>
                    </a:cubicBezTo>
                    <a:cubicBezTo>
                      <a:pt x="5426" y="1656"/>
                      <a:pt x="4300" y="1827"/>
                      <a:pt x="4300" y="1827"/>
                    </a:cubicBezTo>
                    <a:lnTo>
                      <a:pt x="28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53;p64"/>
              <p:cNvSpPr/>
              <p:nvPr/>
            </p:nvSpPr>
            <p:spPr>
              <a:xfrm>
                <a:off x="3314503" y="3415506"/>
                <a:ext cx="593871" cy="1084336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17145" extrusionOk="0">
                    <a:moveTo>
                      <a:pt x="3969" y="0"/>
                    </a:moveTo>
                    <a:lnTo>
                      <a:pt x="3755" y="2139"/>
                    </a:lnTo>
                    <a:cubicBezTo>
                      <a:pt x="3755" y="2139"/>
                      <a:pt x="2349" y="3407"/>
                      <a:pt x="1282" y="6255"/>
                    </a:cubicBezTo>
                    <a:cubicBezTo>
                      <a:pt x="0" y="9684"/>
                      <a:pt x="2938" y="17137"/>
                      <a:pt x="2938" y="17137"/>
                    </a:cubicBezTo>
                    <a:cubicBezTo>
                      <a:pt x="3008" y="17142"/>
                      <a:pt x="3076" y="17144"/>
                      <a:pt x="3143" y="17144"/>
                    </a:cubicBezTo>
                    <a:cubicBezTo>
                      <a:pt x="4757" y="17144"/>
                      <a:pt x="5421" y="15764"/>
                      <a:pt x="5421" y="15764"/>
                    </a:cubicBezTo>
                    <a:cubicBezTo>
                      <a:pt x="3992" y="9892"/>
                      <a:pt x="4233" y="8687"/>
                      <a:pt x="5953" y="6488"/>
                    </a:cubicBezTo>
                    <a:cubicBezTo>
                      <a:pt x="6709" y="5525"/>
                      <a:pt x="8359" y="4946"/>
                      <a:pt x="9390" y="4689"/>
                    </a:cubicBezTo>
                    <a:lnTo>
                      <a:pt x="8209" y="201"/>
                    </a:lnTo>
                    <a:cubicBezTo>
                      <a:pt x="8086" y="202"/>
                      <a:pt x="7964" y="203"/>
                      <a:pt x="7843" y="203"/>
                    </a:cubicBezTo>
                    <a:cubicBezTo>
                      <a:pt x="5767" y="203"/>
                      <a:pt x="3969" y="0"/>
                      <a:pt x="39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54;p64"/>
              <p:cNvSpPr/>
              <p:nvPr/>
            </p:nvSpPr>
            <p:spPr>
              <a:xfrm>
                <a:off x="3861571" y="2497003"/>
                <a:ext cx="253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1"/>
                    </a:moveTo>
                    <a:lnTo>
                      <a:pt x="0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755;p64"/>
              <p:cNvSpPr/>
              <p:nvPr/>
            </p:nvSpPr>
            <p:spPr>
              <a:xfrm>
                <a:off x="3789788" y="3455477"/>
                <a:ext cx="32571" cy="137558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175" extrusionOk="0">
                    <a:moveTo>
                      <a:pt x="457" y="0"/>
                    </a:moveTo>
                    <a:cubicBezTo>
                      <a:pt x="444" y="0"/>
                      <a:pt x="431" y="6"/>
                      <a:pt x="422" y="21"/>
                    </a:cubicBezTo>
                    <a:cubicBezTo>
                      <a:pt x="64" y="664"/>
                      <a:pt x="0" y="1456"/>
                      <a:pt x="258" y="2145"/>
                    </a:cubicBezTo>
                    <a:cubicBezTo>
                      <a:pt x="265" y="2166"/>
                      <a:pt x="282" y="2175"/>
                      <a:pt x="300" y="2175"/>
                    </a:cubicBezTo>
                    <a:cubicBezTo>
                      <a:pt x="325" y="2175"/>
                      <a:pt x="351" y="2154"/>
                      <a:pt x="339" y="2122"/>
                    </a:cubicBezTo>
                    <a:cubicBezTo>
                      <a:pt x="88" y="1453"/>
                      <a:pt x="144" y="687"/>
                      <a:pt x="496" y="65"/>
                    </a:cubicBezTo>
                    <a:cubicBezTo>
                      <a:pt x="514" y="30"/>
                      <a:pt x="486" y="0"/>
                      <a:pt x="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756;p64"/>
              <p:cNvSpPr/>
              <p:nvPr/>
            </p:nvSpPr>
            <p:spPr>
              <a:xfrm>
                <a:off x="3856701" y="3457627"/>
                <a:ext cx="114726" cy="87847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389" extrusionOk="0">
                    <a:moveTo>
                      <a:pt x="59" y="0"/>
                    </a:moveTo>
                    <a:cubicBezTo>
                      <a:pt x="38" y="0"/>
                      <a:pt x="17" y="14"/>
                      <a:pt x="17" y="40"/>
                    </a:cubicBezTo>
                    <a:cubicBezTo>
                      <a:pt x="0" y="442"/>
                      <a:pt x="207" y="826"/>
                      <a:pt x="522" y="1067"/>
                    </a:cubicBezTo>
                    <a:cubicBezTo>
                      <a:pt x="818" y="1294"/>
                      <a:pt x="1191" y="1388"/>
                      <a:pt x="1558" y="1388"/>
                    </a:cubicBezTo>
                    <a:cubicBezTo>
                      <a:pt x="1626" y="1388"/>
                      <a:pt x="1694" y="1385"/>
                      <a:pt x="1761" y="1379"/>
                    </a:cubicBezTo>
                    <a:cubicBezTo>
                      <a:pt x="1811" y="1373"/>
                      <a:pt x="1813" y="1295"/>
                      <a:pt x="1767" y="1295"/>
                    </a:cubicBezTo>
                    <a:cubicBezTo>
                      <a:pt x="1765" y="1295"/>
                      <a:pt x="1763" y="1295"/>
                      <a:pt x="1761" y="1295"/>
                    </a:cubicBezTo>
                    <a:cubicBezTo>
                      <a:pt x="1693" y="1302"/>
                      <a:pt x="1624" y="1306"/>
                      <a:pt x="1555" y="1306"/>
                    </a:cubicBezTo>
                    <a:cubicBezTo>
                      <a:pt x="1217" y="1306"/>
                      <a:pt x="874" y="1220"/>
                      <a:pt x="596" y="1018"/>
                    </a:cubicBezTo>
                    <a:cubicBezTo>
                      <a:pt x="288" y="797"/>
                      <a:pt x="84" y="425"/>
                      <a:pt x="101" y="40"/>
                    </a:cubicBezTo>
                    <a:cubicBezTo>
                      <a:pt x="101" y="14"/>
                      <a:pt x="80" y="0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757;p64"/>
              <p:cNvSpPr/>
              <p:nvPr/>
            </p:nvSpPr>
            <p:spPr>
              <a:xfrm>
                <a:off x="4028600" y="3488807"/>
                <a:ext cx="28334" cy="7260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148" extrusionOk="0">
                    <a:moveTo>
                      <a:pt x="389" y="1"/>
                    </a:moveTo>
                    <a:cubicBezTo>
                      <a:pt x="376" y="1"/>
                      <a:pt x="363" y="6"/>
                      <a:pt x="354" y="19"/>
                    </a:cubicBezTo>
                    <a:cubicBezTo>
                      <a:pt x="136" y="341"/>
                      <a:pt x="13" y="719"/>
                      <a:pt x="2" y="1107"/>
                    </a:cubicBezTo>
                    <a:cubicBezTo>
                      <a:pt x="1" y="1134"/>
                      <a:pt x="21" y="1147"/>
                      <a:pt x="42" y="1147"/>
                    </a:cubicBezTo>
                    <a:cubicBezTo>
                      <a:pt x="63" y="1147"/>
                      <a:pt x="85" y="1134"/>
                      <a:pt x="87" y="1107"/>
                    </a:cubicBezTo>
                    <a:cubicBezTo>
                      <a:pt x="96" y="732"/>
                      <a:pt x="217" y="370"/>
                      <a:pt x="424" y="63"/>
                    </a:cubicBezTo>
                    <a:cubicBezTo>
                      <a:pt x="447" y="30"/>
                      <a:pt x="419" y="1"/>
                      <a:pt x="3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758;p64"/>
              <p:cNvSpPr/>
              <p:nvPr/>
            </p:nvSpPr>
            <p:spPr>
              <a:xfrm>
                <a:off x="4061235" y="3491020"/>
                <a:ext cx="20365" cy="2801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43" extrusionOk="0">
                    <a:moveTo>
                      <a:pt x="263" y="1"/>
                    </a:moveTo>
                    <a:cubicBezTo>
                      <a:pt x="250" y="1"/>
                      <a:pt x="237" y="7"/>
                      <a:pt x="229" y="21"/>
                    </a:cubicBezTo>
                    <a:cubicBezTo>
                      <a:pt x="159" y="142"/>
                      <a:pt x="89" y="258"/>
                      <a:pt x="19" y="379"/>
                    </a:cubicBezTo>
                    <a:cubicBezTo>
                      <a:pt x="0" y="412"/>
                      <a:pt x="29" y="443"/>
                      <a:pt x="56" y="443"/>
                    </a:cubicBezTo>
                    <a:cubicBezTo>
                      <a:pt x="69" y="443"/>
                      <a:pt x="81" y="437"/>
                      <a:pt x="89" y="423"/>
                    </a:cubicBezTo>
                    <a:cubicBezTo>
                      <a:pt x="162" y="302"/>
                      <a:pt x="233" y="182"/>
                      <a:pt x="303" y="65"/>
                    </a:cubicBezTo>
                    <a:cubicBezTo>
                      <a:pt x="321" y="32"/>
                      <a:pt x="292" y="1"/>
                      <a:pt x="2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59;p64"/>
              <p:cNvSpPr/>
              <p:nvPr/>
            </p:nvSpPr>
            <p:spPr>
              <a:xfrm>
                <a:off x="3787891" y="3554012"/>
                <a:ext cx="21693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2" extrusionOk="0">
                    <a:moveTo>
                      <a:pt x="138" y="93"/>
                    </a:moveTo>
                    <a:cubicBezTo>
                      <a:pt x="140" y="93"/>
                      <a:pt x="138" y="93"/>
                      <a:pt x="137" y="94"/>
                    </a:cubicBezTo>
                    <a:lnTo>
                      <a:pt x="137" y="94"/>
                    </a:lnTo>
                    <a:lnTo>
                      <a:pt x="138" y="93"/>
                    </a:lnTo>
                    <a:close/>
                    <a:moveTo>
                      <a:pt x="185" y="106"/>
                    </a:moveTo>
                    <a:lnTo>
                      <a:pt x="191" y="108"/>
                    </a:lnTo>
                    <a:lnTo>
                      <a:pt x="191" y="108"/>
                    </a:lnTo>
                    <a:cubicBezTo>
                      <a:pt x="190" y="108"/>
                      <a:pt x="190" y="109"/>
                      <a:pt x="189" y="109"/>
                    </a:cubicBezTo>
                    <a:cubicBezTo>
                      <a:pt x="187" y="109"/>
                      <a:pt x="185" y="108"/>
                      <a:pt x="185" y="106"/>
                    </a:cubicBezTo>
                    <a:close/>
                    <a:moveTo>
                      <a:pt x="225" y="119"/>
                    </a:moveTo>
                    <a:lnTo>
                      <a:pt x="225" y="119"/>
                    </a:lnTo>
                    <a:cubicBezTo>
                      <a:pt x="226" y="119"/>
                      <a:pt x="228" y="120"/>
                      <a:pt x="229" y="121"/>
                    </a:cubicBezTo>
                    <a:lnTo>
                      <a:pt x="229" y="121"/>
                    </a:lnTo>
                    <a:cubicBezTo>
                      <a:pt x="229" y="122"/>
                      <a:pt x="229" y="122"/>
                      <a:pt x="229" y="122"/>
                    </a:cubicBezTo>
                    <a:cubicBezTo>
                      <a:pt x="229" y="122"/>
                      <a:pt x="227" y="119"/>
                      <a:pt x="225" y="119"/>
                    </a:cubicBezTo>
                    <a:close/>
                    <a:moveTo>
                      <a:pt x="204" y="121"/>
                    </a:moveTo>
                    <a:cubicBezTo>
                      <a:pt x="204" y="121"/>
                      <a:pt x="204" y="123"/>
                      <a:pt x="205" y="124"/>
                    </a:cubicBezTo>
                    <a:lnTo>
                      <a:pt x="205" y="124"/>
                    </a:lnTo>
                    <a:lnTo>
                      <a:pt x="205" y="122"/>
                    </a:lnTo>
                    <a:cubicBezTo>
                      <a:pt x="204" y="121"/>
                      <a:pt x="204" y="121"/>
                      <a:pt x="204" y="121"/>
                    </a:cubicBezTo>
                    <a:close/>
                    <a:moveTo>
                      <a:pt x="247" y="162"/>
                    </a:moveTo>
                    <a:cubicBezTo>
                      <a:pt x="247" y="162"/>
                      <a:pt x="247" y="162"/>
                      <a:pt x="247" y="162"/>
                    </a:cubicBezTo>
                    <a:lnTo>
                      <a:pt x="247" y="162"/>
                    </a:lnTo>
                    <a:cubicBezTo>
                      <a:pt x="247" y="163"/>
                      <a:pt x="247" y="163"/>
                      <a:pt x="247" y="164"/>
                    </a:cubicBezTo>
                    <a:lnTo>
                      <a:pt x="247" y="164"/>
                    </a:lnTo>
                    <a:cubicBezTo>
                      <a:pt x="247" y="163"/>
                      <a:pt x="247" y="163"/>
                      <a:pt x="247" y="162"/>
                    </a:cubicBezTo>
                    <a:close/>
                    <a:moveTo>
                      <a:pt x="203" y="182"/>
                    </a:moveTo>
                    <a:lnTo>
                      <a:pt x="202" y="183"/>
                    </a:lnTo>
                    <a:cubicBezTo>
                      <a:pt x="202" y="184"/>
                      <a:pt x="202" y="185"/>
                      <a:pt x="202" y="185"/>
                    </a:cubicBezTo>
                    <a:cubicBezTo>
                      <a:pt x="202" y="185"/>
                      <a:pt x="202" y="183"/>
                      <a:pt x="203" y="182"/>
                    </a:cubicBezTo>
                    <a:close/>
                    <a:moveTo>
                      <a:pt x="244" y="192"/>
                    </a:moveTo>
                    <a:cubicBezTo>
                      <a:pt x="244" y="193"/>
                      <a:pt x="244" y="194"/>
                      <a:pt x="244" y="194"/>
                    </a:cubicBezTo>
                    <a:lnTo>
                      <a:pt x="244" y="194"/>
                    </a:lnTo>
                    <a:cubicBezTo>
                      <a:pt x="243" y="195"/>
                      <a:pt x="242" y="196"/>
                      <a:pt x="242" y="196"/>
                    </a:cubicBezTo>
                    <a:lnTo>
                      <a:pt x="242" y="196"/>
                    </a:lnTo>
                    <a:cubicBezTo>
                      <a:pt x="242" y="196"/>
                      <a:pt x="242" y="196"/>
                      <a:pt x="242" y="196"/>
                    </a:cubicBezTo>
                    <a:cubicBezTo>
                      <a:pt x="242" y="196"/>
                      <a:pt x="243" y="194"/>
                      <a:pt x="244" y="192"/>
                    </a:cubicBezTo>
                    <a:close/>
                    <a:moveTo>
                      <a:pt x="193" y="198"/>
                    </a:moveTo>
                    <a:cubicBezTo>
                      <a:pt x="192" y="199"/>
                      <a:pt x="192" y="199"/>
                      <a:pt x="191" y="199"/>
                    </a:cubicBezTo>
                    <a:cubicBezTo>
                      <a:pt x="190" y="201"/>
                      <a:pt x="190" y="202"/>
                      <a:pt x="190" y="202"/>
                    </a:cubicBezTo>
                    <a:cubicBezTo>
                      <a:pt x="191" y="202"/>
                      <a:pt x="192" y="200"/>
                      <a:pt x="193" y="198"/>
                    </a:cubicBezTo>
                    <a:close/>
                    <a:moveTo>
                      <a:pt x="192" y="108"/>
                    </a:moveTo>
                    <a:lnTo>
                      <a:pt x="193" y="109"/>
                    </a:lnTo>
                    <a:lnTo>
                      <a:pt x="193" y="109"/>
                    </a:lnTo>
                    <a:cubicBezTo>
                      <a:pt x="193" y="109"/>
                      <a:pt x="193" y="111"/>
                      <a:pt x="194" y="113"/>
                    </a:cubicBezTo>
                    <a:cubicBezTo>
                      <a:pt x="198" y="113"/>
                      <a:pt x="198" y="113"/>
                      <a:pt x="198" y="116"/>
                    </a:cubicBezTo>
                    <a:cubicBezTo>
                      <a:pt x="200" y="118"/>
                      <a:pt x="201" y="119"/>
                      <a:pt x="201" y="119"/>
                    </a:cubicBezTo>
                    <a:cubicBezTo>
                      <a:pt x="201" y="119"/>
                      <a:pt x="201" y="118"/>
                      <a:pt x="200" y="117"/>
                    </a:cubicBezTo>
                    <a:lnTo>
                      <a:pt x="200" y="117"/>
                    </a:lnTo>
                    <a:cubicBezTo>
                      <a:pt x="201" y="118"/>
                      <a:pt x="203" y="119"/>
                      <a:pt x="205" y="119"/>
                    </a:cubicBezTo>
                    <a:lnTo>
                      <a:pt x="205" y="122"/>
                    </a:lnTo>
                    <a:cubicBezTo>
                      <a:pt x="205" y="123"/>
                      <a:pt x="205" y="124"/>
                      <a:pt x="205" y="125"/>
                    </a:cubicBezTo>
                    <a:lnTo>
                      <a:pt x="205" y="125"/>
                    </a:lnTo>
                    <a:cubicBezTo>
                      <a:pt x="205" y="124"/>
                      <a:pt x="205" y="124"/>
                      <a:pt x="205" y="124"/>
                    </a:cubicBezTo>
                    <a:lnTo>
                      <a:pt x="205" y="124"/>
                    </a:lnTo>
                    <a:lnTo>
                      <a:pt x="205" y="126"/>
                    </a:lnTo>
                    <a:cubicBezTo>
                      <a:pt x="205" y="127"/>
                      <a:pt x="206" y="127"/>
                      <a:pt x="206" y="127"/>
                    </a:cubicBezTo>
                    <a:cubicBezTo>
                      <a:pt x="206" y="127"/>
                      <a:pt x="206" y="127"/>
                      <a:pt x="205" y="126"/>
                    </a:cubicBezTo>
                    <a:lnTo>
                      <a:pt x="205" y="126"/>
                    </a:lnTo>
                    <a:cubicBezTo>
                      <a:pt x="206" y="127"/>
                      <a:pt x="207" y="128"/>
                      <a:pt x="208" y="130"/>
                    </a:cubicBezTo>
                    <a:lnTo>
                      <a:pt x="208" y="139"/>
                    </a:lnTo>
                    <a:cubicBezTo>
                      <a:pt x="208" y="137"/>
                      <a:pt x="208" y="136"/>
                      <a:pt x="207" y="136"/>
                    </a:cubicBezTo>
                    <a:lnTo>
                      <a:pt x="207" y="136"/>
                    </a:lnTo>
                    <a:cubicBezTo>
                      <a:pt x="207" y="136"/>
                      <a:pt x="206" y="140"/>
                      <a:pt x="208" y="142"/>
                    </a:cubicBezTo>
                    <a:lnTo>
                      <a:pt x="208" y="156"/>
                    </a:lnTo>
                    <a:lnTo>
                      <a:pt x="208" y="170"/>
                    </a:lnTo>
                    <a:cubicBezTo>
                      <a:pt x="205" y="173"/>
                      <a:pt x="205" y="176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lnTo>
                      <a:pt x="205" y="179"/>
                    </a:lnTo>
                    <a:cubicBezTo>
                      <a:pt x="204" y="179"/>
                      <a:pt x="203" y="180"/>
                      <a:pt x="203" y="182"/>
                    </a:cubicBezTo>
                    <a:lnTo>
                      <a:pt x="203" y="182"/>
                    </a:lnTo>
                    <a:lnTo>
                      <a:pt x="205" y="179"/>
                    </a:lnTo>
                    <a:lnTo>
                      <a:pt x="205" y="179"/>
                    </a:lnTo>
                    <a:cubicBezTo>
                      <a:pt x="205" y="179"/>
                      <a:pt x="198" y="192"/>
                      <a:pt x="194" y="197"/>
                    </a:cubicBezTo>
                    <a:lnTo>
                      <a:pt x="194" y="197"/>
                    </a:lnTo>
                    <a:lnTo>
                      <a:pt x="194" y="196"/>
                    </a:lnTo>
                    <a:lnTo>
                      <a:pt x="194" y="196"/>
                    </a:lnTo>
                    <a:cubicBezTo>
                      <a:pt x="194" y="196"/>
                      <a:pt x="194" y="197"/>
                      <a:pt x="193" y="198"/>
                    </a:cubicBezTo>
                    <a:lnTo>
                      <a:pt x="193" y="198"/>
                    </a:lnTo>
                    <a:cubicBezTo>
                      <a:pt x="193" y="198"/>
                      <a:pt x="193" y="198"/>
                      <a:pt x="194" y="197"/>
                    </a:cubicBezTo>
                    <a:lnTo>
                      <a:pt x="194" y="197"/>
                    </a:lnTo>
                    <a:lnTo>
                      <a:pt x="191" y="203"/>
                    </a:lnTo>
                    <a:cubicBezTo>
                      <a:pt x="189" y="203"/>
                      <a:pt x="188" y="205"/>
                      <a:pt x="186" y="207"/>
                    </a:cubicBezTo>
                    <a:lnTo>
                      <a:pt x="186" y="207"/>
                    </a:lnTo>
                    <a:cubicBezTo>
                      <a:pt x="186" y="207"/>
                      <a:pt x="186" y="207"/>
                      <a:pt x="186" y="207"/>
                    </a:cubicBezTo>
                    <a:lnTo>
                      <a:pt x="186" y="207"/>
                    </a:lnTo>
                    <a:cubicBezTo>
                      <a:pt x="186" y="207"/>
                      <a:pt x="184" y="209"/>
                      <a:pt x="183" y="210"/>
                    </a:cubicBezTo>
                    <a:lnTo>
                      <a:pt x="183" y="210"/>
                    </a:lnTo>
                    <a:cubicBezTo>
                      <a:pt x="184" y="210"/>
                      <a:pt x="184" y="210"/>
                      <a:pt x="185" y="210"/>
                    </a:cubicBezTo>
                    <a:cubicBezTo>
                      <a:pt x="185" y="209"/>
                      <a:pt x="186" y="208"/>
                      <a:pt x="186" y="207"/>
                    </a:cubicBezTo>
                    <a:lnTo>
                      <a:pt x="186" y="207"/>
                    </a:lnTo>
                    <a:cubicBezTo>
                      <a:pt x="187" y="207"/>
                      <a:pt x="186" y="208"/>
                      <a:pt x="185" y="210"/>
                    </a:cubicBezTo>
                    <a:cubicBezTo>
                      <a:pt x="184" y="210"/>
                      <a:pt x="183" y="211"/>
                      <a:pt x="183" y="211"/>
                    </a:cubicBezTo>
                    <a:cubicBezTo>
                      <a:pt x="183" y="211"/>
                      <a:pt x="183" y="210"/>
                      <a:pt x="183" y="210"/>
                    </a:cubicBezTo>
                    <a:lnTo>
                      <a:pt x="183" y="210"/>
                    </a:lnTo>
                    <a:cubicBezTo>
                      <a:pt x="181" y="211"/>
                      <a:pt x="179" y="211"/>
                      <a:pt x="177" y="212"/>
                    </a:cubicBezTo>
                    <a:lnTo>
                      <a:pt x="177" y="212"/>
                    </a:lnTo>
                    <a:cubicBezTo>
                      <a:pt x="178" y="212"/>
                      <a:pt x="178" y="212"/>
                      <a:pt x="178" y="212"/>
                    </a:cubicBezTo>
                    <a:cubicBezTo>
                      <a:pt x="179" y="212"/>
                      <a:pt x="179" y="213"/>
                      <a:pt x="176" y="213"/>
                    </a:cubicBezTo>
                    <a:lnTo>
                      <a:pt x="176" y="213"/>
                    </a:lnTo>
                    <a:cubicBezTo>
                      <a:pt x="177" y="213"/>
                      <a:pt x="177" y="213"/>
                      <a:pt x="177" y="212"/>
                    </a:cubicBezTo>
                    <a:lnTo>
                      <a:pt x="177" y="212"/>
                    </a:lnTo>
                    <a:cubicBezTo>
                      <a:pt x="177" y="212"/>
                      <a:pt x="176" y="213"/>
                      <a:pt x="176" y="213"/>
                    </a:cubicBezTo>
                    <a:lnTo>
                      <a:pt x="176" y="213"/>
                    </a:lnTo>
                    <a:cubicBezTo>
                      <a:pt x="176" y="213"/>
                      <a:pt x="176" y="213"/>
                      <a:pt x="176" y="213"/>
                    </a:cubicBezTo>
                    <a:lnTo>
                      <a:pt x="176" y="213"/>
                    </a:lnTo>
                    <a:cubicBezTo>
                      <a:pt x="175" y="214"/>
                      <a:pt x="174" y="215"/>
                      <a:pt x="174" y="216"/>
                    </a:cubicBezTo>
                    <a:cubicBezTo>
                      <a:pt x="174" y="215"/>
                      <a:pt x="175" y="214"/>
                      <a:pt x="176" y="213"/>
                    </a:cubicBezTo>
                    <a:lnTo>
                      <a:pt x="176" y="213"/>
                    </a:lnTo>
                    <a:cubicBezTo>
                      <a:pt x="175" y="213"/>
                      <a:pt x="175" y="213"/>
                      <a:pt x="174" y="213"/>
                    </a:cubicBezTo>
                    <a:lnTo>
                      <a:pt x="171" y="213"/>
                    </a:lnTo>
                    <a:cubicBezTo>
                      <a:pt x="171" y="216"/>
                      <a:pt x="168" y="216"/>
                      <a:pt x="168" y="216"/>
                    </a:cubicBezTo>
                    <a:lnTo>
                      <a:pt x="165" y="216"/>
                    </a:lnTo>
                    <a:lnTo>
                      <a:pt x="154" y="213"/>
                    </a:lnTo>
                    <a:cubicBezTo>
                      <a:pt x="151" y="213"/>
                      <a:pt x="148" y="210"/>
                      <a:pt x="145" y="210"/>
                    </a:cubicBezTo>
                    <a:lnTo>
                      <a:pt x="143" y="209"/>
                    </a:lnTo>
                    <a:lnTo>
                      <a:pt x="143" y="209"/>
                    </a:lnTo>
                    <a:cubicBezTo>
                      <a:pt x="144" y="210"/>
                      <a:pt x="144" y="211"/>
                      <a:pt x="144" y="211"/>
                    </a:cubicBezTo>
                    <a:cubicBezTo>
                      <a:pt x="143" y="211"/>
                      <a:pt x="142" y="210"/>
                      <a:pt x="141" y="210"/>
                    </a:cubicBezTo>
                    <a:cubicBezTo>
                      <a:pt x="141" y="209"/>
                      <a:pt x="141" y="208"/>
                      <a:pt x="141" y="208"/>
                    </a:cubicBezTo>
                    <a:lnTo>
                      <a:pt x="141" y="208"/>
                    </a:lnTo>
                    <a:lnTo>
                      <a:pt x="143" y="209"/>
                    </a:lnTo>
                    <a:lnTo>
                      <a:pt x="143" y="209"/>
                    </a:lnTo>
                    <a:cubicBezTo>
                      <a:pt x="143" y="208"/>
                      <a:pt x="142" y="208"/>
                      <a:pt x="141" y="207"/>
                    </a:cubicBezTo>
                    <a:lnTo>
                      <a:pt x="141" y="207"/>
                    </a:lnTo>
                    <a:cubicBezTo>
                      <a:pt x="141" y="207"/>
                      <a:pt x="141" y="207"/>
                      <a:pt x="141" y="208"/>
                    </a:cubicBezTo>
                    <a:lnTo>
                      <a:pt x="141" y="208"/>
                    </a:lnTo>
                    <a:lnTo>
                      <a:pt x="138" y="206"/>
                    </a:lnTo>
                    <a:cubicBezTo>
                      <a:pt x="139" y="206"/>
                      <a:pt x="140" y="206"/>
                      <a:pt x="141" y="207"/>
                    </a:cubicBezTo>
                    <a:lnTo>
                      <a:pt x="141" y="207"/>
                    </a:lnTo>
                    <a:cubicBezTo>
                      <a:pt x="140" y="204"/>
                      <a:pt x="137" y="202"/>
                      <a:pt x="134" y="199"/>
                    </a:cubicBezTo>
                    <a:cubicBezTo>
                      <a:pt x="133" y="198"/>
                      <a:pt x="132" y="198"/>
                      <a:pt x="132" y="198"/>
                    </a:cubicBezTo>
                    <a:lnTo>
                      <a:pt x="132" y="198"/>
                    </a:lnTo>
                    <a:cubicBezTo>
                      <a:pt x="132" y="198"/>
                      <a:pt x="132" y="198"/>
                      <a:pt x="132" y="198"/>
                    </a:cubicBezTo>
                    <a:lnTo>
                      <a:pt x="132" y="198"/>
                    </a:lnTo>
                    <a:cubicBezTo>
                      <a:pt x="132" y="197"/>
                      <a:pt x="131" y="197"/>
                      <a:pt x="131" y="196"/>
                    </a:cubicBezTo>
                    <a:cubicBezTo>
                      <a:pt x="131" y="193"/>
                      <a:pt x="128" y="190"/>
                      <a:pt x="128" y="190"/>
                    </a:cubicBezTo>
                    <a:cubicBezTo>
                      <a:pt x="126" y="187"/>
                      <a:pt x="124" y="183"/>
                      <a:pt x="123" y="181"/>
                    </a:cubicBezTo>
                    <a:lnTo>
                      <a:pt x="123" y="181"/>
                    </a:lnTo>
                    <a:cubicBezTo>
                      <a:pt x="124" y="182"/>
                      <a:pt x="124" y="182"/>
                      <a:pt x="124" y="183"/>
                    </a:cubicBezTo>
                    <a:cubicBezTo>
                      <a:pt x="124" y="181"/>
                      <a:pt x="123" y="180"/>
                      <a:pt x="123" y="180"/>
                    </a:cubicBezTo>
                    <a:lnTo>
                      <a:pt x="123" y="180"/>
                    </a:lnTo>
                    <a:cubicBezTo>
                      <a:pt x="123" y="180"/>
                      <a:pt x="123" y="181"/>
                      <a:pt x="123" y="181"/>
                    </a:cubicBezTo>
                    <a:lnTo>
                      <a:pt x="123" y="181"/>
                    </a:lnTo>
                    <a:cubicBezTo>
                      <a:pt x="121" y="179"/>
                      <a:pt x="121" y="176"/>
                      <a:pt x="121" y="176"/>
                    </a:cubicBezTo>
                    <a:cubicBezTo>
                      <a:pt x="121" y="173"/>
                      <a:pt x="118" y="166"/>
                      <a:pt x="118" y="163"/>
                    </a:cubicBezTo>
                    <a:lnTo>
                      <a:pt x="118" y="155"/>
                    </a:lnTo>
                    <a:lnTo>
                      <a:pt x="118" y="155"/>
                    </a:lnTo>
                    <a:cubicBezTo>
                      <a:pt x="124" y="148"/>
                      <a:pt x="132" y="143"/>
                      <a:pt x="138" y="139"/>
                    </a:cubicBezTo>
                    <a:lnTo>
                      <a:pt x="138" y="139"/>
                    </a:lnTo>
                    <a:cubicBezTo>
                      <a:pt x="137" y="140"/>
                      <a:pt x="136" y="140"/>
                      <a:pt x="136" y="140"/>
                    </a:cubicBezTo>
                    <a:cubicBezTo>
                      <a:pt x="135" y="140"/>
                      <a:pt x="141" y="136"/>
                      <a:pt x="141" y="136"/>
                    </a:cubicBezTo>
                    <a:cubicBezTo>
                      <a:pt x="145" y="133"/>
                      <a:pt x="148" y="133"/>
                      <a:pt x="151" y="130"/>
                    </a:cubicBezTo>
                    <a:cubicBezTo>
                      <a:pt x="158" y="126"/>
                      <a:pt x="161" y="122"/>
                      <a:pt x="168" y="119"/>
                    </a:cubicBezTo>
                    <a:cubicBezTo>
                      <a:pt x="171" y="116"/>
                      <a:pt x="174" y="116"/>
                      <a:pt x="178" y="116"/>
                    </a:cubicBezTo>
                    <a:cubicBezTo>
                      <a:pt x="182" y="114"/>
                      <a:pt x="182" y="113"/>
                      <a:pt x="182" y="113"/>
                    </a:cubicBezTo>
                    <a:cubicBezTo>
                      <a:pt x="181" y="113"/>
                      <a:pt x="180" y="113"/>
                      <a:pt x="180" y="114"/>
                    </a:cubicBezTo>
                    <a:lnTo>
                      <a:pt x="180" y="114"/>
                    </a:lnTo>
                    <a:cubicBezTo>
                      <a:pt x="180" y="113"/>
                      <a:pt x="181" y="113"/>
                      <a:pt x="181" y="113"/>
                    </a:cubicBezTo>
                    <a:cubicBezTo>
                      <a:pt x="184" y="111"/>
                      <a:pt x="188" y="110"/>
                      <a:pt x="192" y="108"/>
                    </a:cubicBezTo>
                    <a:close/>
                    <a:moveTo>
                      <a:pt x="98" y="217"/>
                    </a:moveTo>
                    <a:cubicBezTo>
                      <a:pt x="99" y="217"/>
                      <a:pt x="101" y="218"/>
                      <a:pt x="101" y="220"/>
                    </a:cubicBezTo>
                    <a:cubicBezTo>
                      <a:pt x="98" y="218"/>
                      <a:pt x="98" y="217"/>
                      <a:pt x="98" y="217"/>
                    </a:cubicBezTo>
                    <a:close/>
                    <a:moveTo>
                      <a:pt x="116" y="229"/>
                    </a:moveTo>
                    <a:cubicBezTo>
                      <a:pt x="116" y="229"/>
                      <a:pt x="117" y="229"/>
                      <a:pt x="119" y="230"/>
                    </a:cubicBezTo>
                    <a:lnTo>
                      <a:pt x="119" y="230"/>
                    </a:lnTo>
                    <a:cubicBezTo>
                      <a:pt x="118" y="230"/>
                      <a:pt x="118" y="230"/>
                      <a:pt x="118" y="230"/>
                    </a:cubicBezTo>
                    <a:lnTo>
                      <a:pt x="118" y="230"/>
                    </a:lnTo>
                    <a:cubicBezTo>
                      <a:pt x="116" y="229"/>
                      <a:pt x="116" y="229"/>
                      <a:pt x="116" y="229"/>
                    </a:cubicBezTo>
                    <a:close/>
                    <a:moveTo>
                      <a:pt x="163" y="0"/>
                    </a:moveTo>
                    <a:cubicBezTo>
                      <a:pt x="156" y="0"/>
                      <a:pt x="148" y="1"/>
                      <a:pt x="141" y="2"/>
                    </a:cubicBezTo>
                    <a:cubicBezTo>
                      <a:pt x="88" y="12"/>
                      <a:pt x="47" y="56"/>
                      <a:pt x="38" y="110"/>
                    </a:cubicBezTo>
                    <a:cubicBezTo>
                      <a:pt x="37" y="114"/>
                      <a:pt x="36" y="119"/>
                      <a:pt x="35" y="124"/>
                    </a:cubicBezTo>
                    <a:lnTo>
                      <a:pt x="35" y="124"/>
                    </a:lnTo>
                    <a:cubicBezTo>
                      <a:pt x="27" y="135"/>
                      <a:pt x="19" y="147"/>
                      <a:pt x="14" y="159"/>
                    </a:cubicBezTo>
                    <a:cubicBezTo>
                      <a:pt x="6" y="170"/>
                      <a:pt x="5" y="184"/>
                      <a:pt x="10" y="196"/>
                    </a:cubicBezTo>
                    <a:lnTo>
                      <a:pt x="10" y="196"/>
                    </a:lnTo>
                    <a:cubicBezTo>
                      <a:pt x="2" y="209"/>
                      <a:pt x="0" y="225"/>
                      <a:pt x="7" y="240"/>
                    </a:cubicBezTo>
                    <a:cubicBezTo>
                      <a:pt x="41" y="294"/>
                      <a:pt x="101" y="322"/>
                      <a:pt x="161" y="322"/>
                    </a:cubicBezTo>
                    <a:cubicBezTo>
                      <a:pt x="216" y="322"/>
                      <a:pt x="270" y="299"/>
                      <a:pt x="305" y="253"/>
                    </a:cubicBezTo>
                    <a:cubicBezTo>
                      <a:pt x="342" y="203"/>
                      <a:pt x="335" y="133"/>
                      <a:pt x="302" y="82"/>
                    </a:cubicBezTo>
                    <a:cubicBezTo>
                      <a:pt x="272" y="35"/>
                      <a:pt x="221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60;p64"/>
              <p:cNvSpPr/>
              <p:nvPr/>
            </p:nvSpPr>
            <p:spPr>
              <a:xfrm>
                <a:off x="3934998" y="3527007"/>
                <a:ext cx="21377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53" extrusionOk="0">
                    <a:moveTo>
                      <a:pt x="182" y="90"/>
                    </a:moveTo>
                    <a:cubicBezTo>
                      <a:pt x="182" y="91"/>
                      <a:pt x="182" y="91"/>
                      <a:pt x="182" y="91"/>
                    </a:cubicBezTo>
                    <a:lnTo>
                      <a:pt x="182" y="91"/>
                    </a:lnTo>
                    <a:cubicBezTo>
                      <a:pt x="183" y="91"/>
                      <a:pt x="184" y="91"/>
                      <a:pt x="184" y="91"/>
                    </a:cubicBezTo>
                    <a:cubicBezTo>
                      <a:pt x="184" y="91"/>
                      <a:pt x="183" y="91"/>
                      <a:pt x="182" y="92"/>
                    </a:cubicBezTo>
                    <a:lnTo>
                      <a:pt x="182" y="92"/>
                    </a:lnTo>
                    <a:cubicBezTo>
                      <a:pt x="182" y="91"/>
                      <a:pt x="182" y="91"/>
                      <a:pt x="182" y="91"/>
                    </a:cubicBezTo>
                    <a:lnTo>
                      <a:pt x="182" y="91"/>
                    </a:lnTo>
                    <a:cubicBezTo>
                      <a:pt x="182" y="91"/>
                      <a:pt x="181" y="92"/>
                      <a:pt x="181" y="92"/>
                    </a:cubicBezTo>
                    <a:lnTo>
                      <a:pt x="181" y="92"/>
                    </a:lnTo>
                    <a:cubicBezTo>
                      <a:pt x="181" y="92"/>
                      <a:pt x="182" y="92"/>
                      <a:pt x="182" y="92"/>
                    </a:cubicBezTo>
                    <a:lnTo>
                      <a:pt x="182" y="92"/>
                    </a:lnTo>
                    <a:cubicBezTo>
                      <a:pt x="184" y="95"/>
                      <a:pt x="186" y="98"/>
                      <a:pt x="187" y="101"/>
                    </a:cubicBezTo>
                    <a:lnTo>
                      <a:pt x="187" y="101"/>
                    </a:lnTo>
                    <a:cubicBezTo>
                      <a:pt x="186" y="101"/>
                      <a:pt x="185" y="101"/>
                      <a:pt x="184" y="101"/>
                    </a:cubicBezTo>
                    <a:cubicBezTo>
                      <a:pt x="174" y="103"/>
                      <a:pt x="163" y="105"/>
                      <a:pt x="153" y="109"/>
                    </a:cubicBezTo>
                    <a:lnTo>
                      <a:pt x="153" y="109"/>
                    </a:lnTo>
                    <a:cubicBezTo>
                      <a:pt x="155" y="106"/>
                      <a:pt x="158" y="104"/>
                      <a:pt x="161" y="101"/>
                    </a:cubicBezTo>
                    <a:lnTo>
                      <a:pt x="161" y="101"/>
                    </a:lnTo>
                    <a:cubicBezTo>
                      <a:pt x="160" y="103"/>
                      <a:pt x="159" y="104"/>
                      <a:pt x="160" y="104"/>
                    </a:cubicBezTo>
                    <a:cubicBezTo>
                      <a:pt x="160" y="104"/>
                      <a:pt x="162" y="101"/>
                      <a:pt x="164" y="101"/>
                    </a:cubicBezTo>
                    <a:cubicBezTo>
                      <a:pt x="168" y="98"/>
                      <a:pt x="171" y="98"/>
                      <a:pt x="174" y="95"/>
                    </a:cubicBezTo>
                    <a:cubicBezTo>
                      <a:pt x="176" y="95"/>
                      <a:pt x="178" y="93"/>
                      <a:pt x="181" y="92"/>
                    </a:cubicBezTo>
                    <a:lnTo>
                      <a:pt x="181" y="92"/>
                    </a:lnTo>
                    <a:cubicBezTo>
                      <a:pt x="181" y="92"/>
                      <a:pt x="180" y="92"/>
                      <a:pt x="180" y="92"/>
                    </a:cubicBezTo>
                    <a:cubicBezTo>
                      <a:pt x="179" y="92"/>
                      <a:pt x="180" y="91"/>
                      <a:pt x="182" y="90"/>
                    </a:cubicBezTo>
                    <a:close/>
                    <a:moveTo>
                      <a:pt x="141" y="125"/>
                    </a:moveTo>
                    <a:cubicBezTo>
                      <a:pt x="139" y="126"/>
                      <a:pt x="139" y="127"/>
                      <a:pt x="139" y="127"/>
                    </a:cubicBezTo>
                    <a:cubicBezTo>
                      <a:pt x="138" y="127"/>
                      <a:pt x="139" y="126"/>
                      <a:pt x="140" y="125"/>
                    </a:cubicBezTo>
                    <a:lnTo>
                      <a:pt x="140" y="125"/>
                    </a:lnTo>
                    <a:cubicBezTo>
                      <a:pt x="141" y="125"/>
                      <a:pt x="141" y="125"/>
                      <a:pt x="141" y="125"/>
                    </a:cubicBezTo>
                    <a:close/>
                    <a:moveTo>
                      <a:pt x="109" y="243"/>
                    </a:moveTo>
                    <a:lnTo>
                      <a:pt x="109" y="243"/>
                    </a:lnTo>
                    <a:cubicBezTo>
                      <a:pt x="109" y="243"/>
                      <a:pt x="109" y="244"/>
                      <a:pt x="109" y="244"/>
                    </a:cubicBezTo>
                    <a:cubicBezTo>
                      <a:pt x="109" y="244"/>
                      <a:pt x="109" y="244"/>
                      <a:pt x="108" y="244"/>
                    </a:cubicBezTo>
                    <a:lnTo>
                      <a:pt x="108" y="244"/>
                    </a:lnTo>
                    <a:cubicBezTo>
                      <a:pt x="109" y="243"/>
                      <a:pt x="109" y="243"/>
                      <a:pt x="109" y="243"/>
                    </a:cubicBezTo>
                    <a:close/>
                    <a:moveTo>
                      <a:pt x="133" y="215"/>
                    </a:moveTo>
                    <a:lnTo>
                      <a:pt x="133" y="215"/>
                    </a:lnTo>
                    <a:cubicBezTo>
                      <a:pt x="129" y="232"/>
                      <a:pt x="124" y="250"/>
                      <a:pt x="119" y="267"/>
                    </a:cubicBezTo>
                    <a:lnTo>
                      <a:pt x="119" y="267"/>
                    </a:lnTo>
                    <a:cubicBezTo>
                      <a:pt x="117" y="265"/>
                      <a:pt x="115" y="264"/>
                      <a:pt x="113" y="262"/>
                    </a:cubicBezTo>
                    <a:lnTo>
                      <a:pt x="113" y="262"/>
                    </a:lnTo>
                    <a:cubicBezTo>
                      <a:pt x="112" y="258"/>
                      <a:pt x="111" y="252"/>
                      <a:pt x="111" y="245"/>
                    </a:cubicBezTo>
                    <a:cubicBezTo>
                      <a:pt x="110" y="244"/>
                      <a:pt x="110" y="243"/>
                      <a:pt x="110" y="242"/>
                    </a:cubicBezTo>
                    <a:lnTo>
                      <a:pt x="110" y="242"/>
                    </a:lnTo>
                    <a:cubicBezTo>
                      <a:pt x="116" y="232"/>
                      <a:pt x="124" y="223"/>
                      <a:pt x="133" y="215"/>
                    </a:cubicBezTo>
                    <a:close/>
                    <a:moveTo>
                      <a:pt x="191" y="1"/>
                    </a:moveTo>
                    <a:cubicBezTo>
                      <a:pt x="85" y="16"/>
                      <a:pt x="26" y="119"/>
                      <a:pt x="25" y="219"/>
                    </a:cubicBezTo>
                    <a:lnTo>
                      <a:pt x="25" y="219"/>
                    </a:lnTo>
                    <a:cubicBezTo>
                      <a:pt x="15" y="240"/>
                      <a:pt x="7" y="262"/>
                      <a:pt x="4" y="285"/>
                    </a:cubicBezTo>
                    <a:cubicBezTo>
                      <a:pt x="1" y="308"/>
                      <a:pt x="10" y="329"/>
                      <a:pt x="33" y="336"/>
                    </a:cubicBezTo>
                    <a:cubicBezTo>
                      <a:pt x="37" y="337"/>
                      <a:pt x="41" y="337"/>
                      <a:pt x="44" y="337"/>
                    </a:cubicBezTo>
                    <a:cubicBezTo>
                      <a:pt x="46" y="337"/>
                      <a:pt x="48" y="337"/>
                      <a:pt x="51" y="337"/>
                    </a:cubicBezTo>
                    <a:lnTo>
                      <a:pt x="51" y="337"/>
                    </a:lnTo>
                    <a:cubicBezTo>
                      <a:pt x="58" y="382"/>
                      <a:pt x="89" y="423"/>
                      <a:pt x="127" y="446"/>
                    </a:cubicBezTo>
                    <a:cubicBezTo>
                      <a:pt x="135" y="449"/>
                      <a:pt x="143" y="452"/>
                      <a:pt x="152" y="452"/>
                    </a:cubicBezTo>
                    <a:cubicBezTo>
                      <a:pt x="158" y="452"/>
                      <a:pt x="165" y="450"/>
                      <a:pt x="171" y="446"/>
                    </a:cubicBezTo>
                    <a:cubicBezTo>
                      <a:pt x="298" y="352"/>
                      <a:pt x="338" y="151"/>
                      <a:pt x="237" y="21"/>
                    </a:cubicBezTo>
                    <a:cubicBezTo>
                      <a:pt x="225" y="4"/>
                      <a:pt x="211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761;p64"/>
              <p:cNvSpPr/>
              <p:nvPr/>
            </p:nvSpPr>
            <p:spPr>
              <a:xfrm>
                <a:off x="3468504" y="2692366"/>
                <a:ext cx="788855" cy="820920"/>
              </a:xfrm>
              <a:custGeom>
                <a:avLst/>
                <a:gdLst/>
                <a:ahLst/>
                <a:cxnLst/>
                <a:rect l="l" t="t" r="r" b="b"/>
                <a:pathLst>
                  <a:path w="12473" h="12980" extrusionOk="0">
                    <a:moveTo>
                      <a:pt x="9304" y="0"/>
                    </a:moveTo>
                    <a:cubicBezTo>
                      <a:pt x="8767" y="0"/>
                      <a:pt x="8324" y="171"/>
                      <a:pt x="8140" y="609"/>
                    </a:cubicBezTo>
                    <a:cubicBezTo>
                      <a:pt x="7728" y="1590"/>
                      <a:pt x="6526" y="2687"/>
                      <a:pt x="6526" y="2687"/>
                    </a:cubicBezTo>
                    <a:cubicBezTo>
                      <a:pt x="6526" y="2687"/>
                      <a:pt x="5459" y="1640"/>
                      <a:pt x="4997" y="559"/>
                    </a:cubicBezTo>
                    <a:cubicBezTo>
                      <a:pt x="4853" y="224"/>
                      <a:pt x="4299" y="50"/>
                      <a:pt x="3609" y="50"/>
                    </a:cubicBezTo>
                    <a:cubicBezTo>
                      <a:pt x="2553" y="50"/>
                      <a:pt x="1177" y="458"/>
                      <a:pt x="456" y="1329"/>
                    </a:cubicBezTo>
                    <a:cubicBezTo>
                      <a:pt x="1" y="1599"/>
                      <a:pt x="1309" y="2912"/>
                      <a:pt x="1380" y="3108"/>
                    </a:cubicBezTo>
                    <a:lnTo>
                      <a:pt x="1701" y="8660"/>
                    </a:lnTo>
                    <a:lnTo>
                      <a:pt x="1389" y="12412"/>
                    </a:lnTo>
                    <a:cubicBezTo>
                      <a:pt x="1389" y="12412"/>
                      <a:pt x="3319" y="12979"/>
                      <a:pt x="5202" y="12979"/>
                    </a:cubicBezTo>
                    <a:cubicBezTo>
                      <a:pt x="5516" y="12979"/>
                      <a:pt x="5829" y="12963"/>
                      <a:pt x="6132" y="12926"/>
                    </a:cubicBezTo>
                    <a:cubicBezTo>
                      <a:pt x="8203" y="12673"/>
                      <a:pt x="9893" y="11947"/>
                      <a:pt x="9893" y="11947"/>
                    </a:cubicBezTo>
                    <a:lnTo>
                      <a:pt x="9581" y="8081"/>
                    </a:lnTo>
                    <a:lnTo>
                      <a:pt x="10251" y="3032"/>
                    </a:lnTo>
                    <a:cubicBezTo>
                      <a:pt x="10251" y="3032"/>
                      <a:pt x="12472" y="2256"/>
                      <a:pt x="12108" y="1074"/>
                    </a:cubicBezTo>
                    <a:cubicBezTo>
                      <a:pt x="11508" y="541"/>
                      <a:pt x="10259" y="0"/>
                      <a:pt x="9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762;p64"/>
              <p:cNvSpPr/>
              <p:nvPr/>
            </p:nvSpPr>
            <p:spPr>
              <a:xfrm>
                <a:off x="4068761" y="2735372"/>
                <a:ext cx="491034" cy="538594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8516" extrusionOk="0">
                    <a:moveTo>
                      <a:pt x="1267" y="0"/>
                    </a:moveTo>
                    <a:cubicBezTo>
                      <a:pt x="118" y="0"/>
                      <a:pt x="569" y="2312"/>
                      <a:pt x="569" y="2312"/>
                    </a:cubicBezTo>
                    <a:cubicBezTo>
                      <a:pt x="569" y="2312"/>
                      <a:pt x="3858" y="4062"/>
                      <a:pt x="3327" y="5179"/>
                    </a:cubicBezTo>
                    <a:cubicBezTo>
                      <a:pt x="3035" y="5789"/>
                      <a:pt x="1382" y="6816"/>
                      <a:pt x="0" y="7384"/>
                    </a:cubicBezTo>
                    <a:lnTo>
                      <a:pt x="1382" y="8516"/>
                    </a:lnTo>
                    <a:cubicBezTo>
                      <a:pt x="2195" y="8265"/>
                      <a:pt x="2794" y="7997"/>
                      <a:pt x="3413" y="7649"/>
                    </a:cubicBezTo>
                    <a:cubicBezTo>
                      <a:pt x="5816" y="6303"/>
                      <a:pt x="7764" y="4223"/>
                      <a:pt x="2473" y="515"/>
                    </a:cubicBezTo>
                    <a:cubicBezTo>
                      <a:pt x="1947" y="147"/>
                      <a:pt x="1556" y="0"/>
                      <a:pt x="1267" y="0"/>
                    </a:cubicBezTo>
                    <a:close/>
                  </a:path>
                </a:pathLst>
              </a:custGeom>
              <a:solidFill>
                <a:srgbClr val="FF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763;p64"/>
              <p:cNvSpPr/>
              <p:nvPr/>
            </p:nvSpPr>
            <p:spPr>
              <a:xfrm>
                <a:off x="3988567" y="2694706"/>
                <a:ext cx="339499" cy="296556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4689" extrusionOk="0">
                    <a:moveTo>
                      <a:pt x="1377" y="0"/>
                    </a:moveTo>
                    <a:cubicBezTo>
                      <a:pt x="696" y="0"/>
                      <a:pt x="183" y="278"/>
                      <a:pt x="60" y="1000"/>
                    </a:cubicBezTo>
                    <a:cubicBezTo>
                      <a:pt x="53" y="1040"/>
                      <a:pt x="50" y="1077"/>
                      <a:pt x="47" y="1114"/>
                    </a:cubicBezTo>
                    <a:lnTo>
                      <a:pt x="40" y="1118"/>
                    </a:lnTo>
                    <a:cubicBezTo>
                      <a:pt x="0" y="1362"/>
                      <a:pt x="47" y="1616"/>
                      <a:pt x="164" y="1880"/>
                    </a:cubicBezTo>
                    <a:cubicBezTo>
                      <a:pt x="198" y="1961"/>
                      <a:pt x="150" y="2376"/>
                      <a:pt x="198" y="2449"/>
                    </a:cubicBezTo>
                    <a:cubicBezTo>
                      <a:pt x="743" y="3373"/>
                      <a:pt x="2272" y="3590"/>
                      <a:pt x="3591" y="4688"/>
                    </a:cubicBezTo>
                    <a:cubicBezTo>
                      <a:pt x="3591" y="4688"/>
                      <a:pt x="4567" y="3802"/>
                      <a:pt x="5367" y="2121"/>
                    </a:cubicBezTo>
                    <a:cubicBezTo>
                      <a:pt x="3620" y="529"/>
                      <a:pt x="2212" y="97"/>
                      <a:pt x="1854" y="40"/>
                    </a:cubicBezTo>
                    <a:cubicBezTo>
                      <a:pt x="1688" y="14"/>
                      <a:pt x="1528" y="0"/>
                      <a:pt x="1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64;p64"/>
              <p:cNvSpPr/>
              <p:nvPr/>
            </p:nvSpPr>
            <p:spPr>
              <a:xfrm>
                <a:off x="4413888" y="2951796"/>
                <a:ext cx="14040" cy="3035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480" extrusionOk="0">
                    <a:moveTo>
                      <a:pt x="7" y="1"/>
                    </a:moveTo>
                    <a:cubicBezTo>
                      <a:pt x="4" y="1"/>
                      <a:pt x="1" y="1"/>
                      <a:pt x="1" y="4"/>
                    </a:cubicBezTo>
                    <a:cubicBezTo>
                      <a:pt x="91" y="165"/>
                      <a:pt x="165" y="325"/>
                      <a:pt x="222" y="479"/>
                    </a:cubicBezTo>
                    <a:cubicBezTo>
                      <a:pt x="168" y="325"/>
                      <a:pt x="98" y="165"/>
                      <a:pt x="7" y="1"/>
                    </a:cubicBezTo>
                    <a:close/>
                  </a:path>
                </a:pathLst>
              </a:custGeom>
              <a:solidFill>
                <a:srgbClr val="FC4D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65;p64"/>
              <p:cNvSpPr/>
              <p:nvPr/>
            </p:nvSpPr>
            <p:spPr>
              <a:xfrm>
                <a:off x="4391499" y="2951985"/>
                <a:ext cx="52304" cy="112513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779" extrusionOk="0">
                    <a:moveTo>
                      <a:pt x="355" y="1"/>
                    </a:moveTo>
                    <a:cubicBezTo>
                      <a:pt x="117" y="101"/>
                      <a:pt x="0" y="489"/>
                      <a:pt x="74" y="945"/>
                    </a:cubicBezTo>
                    <a:cubicBezTo>
                      <a:pt x="147" y="1417"/>
                      <a:pt x="375" y="1778"/>
                      <a:pt x="636" y="1778"/>
                    </a:cubicBezTo>
                    <a:cubicBezTo>
                      <a:pt x="653" y="1778"/>
                      <a:pt x="666" y="1778"/>
                      <a:pt x="683" y="1774"/>
                    </a:cubicBezTo>
                    <a:cubicBezTo>
                      <a:pt x="689" y="1774"/>
                      <a:pt x="826" y="1202"/>
                      <a:pt x="576" y="476"/>
                    </a:cubicBezTo>
                    <a:cubicBezTo>
                      <a:pt x="519" y="322"/>
                      <a:pt x="445" y="162"/>
                      <a:pt x="355" y="1"/>
                    </a:cubicBezTo>
                    <a:close/>
                  </a:path>
                </a:pathLst>
              </a:custGeom>
              <a:solidFill>
                <a:srgbClr val="E69F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766;p64"/>
              <p:cNvSpPr/>
              <p:nvPr/>
            </p:nvSpPr>
            <p:spPr>
              <a:xfrm>
                <a:off x="3212679" y="2824105"/>
                <a:ext cx="530183" cy="504379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7975" extrusionOk="0">
                    <a:moveTo>
                      <a:pt x="4545" y="0"/>
                    </a:moveTo>
                    <a:cubicBezTo>
                      <a:pt x="4218" y="0"/>
                      <a:pt x="3828" y="271"/>
                      <a:pt x="3374" y="1016"/>
                    </a:cubicBezTo>
                    <a:cubicBezTo>
                      <a:pt x="1" y="6527"/>
                      <a:pt x="2617" y="7658"/>
                      <a:pt x="5358" y="7932"/>
                    </a:cubicBezTo>
                    <a:cubicBezTo>
                      <a:pt x="5644" y="7961"/>
                      <a:pt x="5973" y="7974"/>
                      <a:pt x="6320" y="7974"/>
                    </a:cubicBezTo>
                    <a:cubicBezTo>
                      <a:pt x="6830" y="7974"/>
                      <a:pt x="7379" y="7945"/>
                      <a:pt x="7881" y="7889"/>
                    </a:cubicBezTo>
                    <a:lnTo>
                      <a:pt x="8383" y="6326"/>
                    </a:lnTo>
                    <a:lnTo>
                      <a:pt x="8383" y="6326"/>
                    </a:lnTo>
                    <a:cubicBezTo>
                      <a:pt x="8309" y="6327"/>
                      <a:pt x="8233" y="6328"/>
                      <a:pt x="8157" y="6328"/>
                    </a:cubicBezTo>
                    <a:cubicBezTo>
                      <a:pt x="6700" y="6328"/>
                      <a:pt x="4938" y="6053"/>
                      <a:pt x="4451" y="5630"/>
                    </a:cubicBezTo>
                    <a:cubicBezTo>
                      <a:pt x="3517" y="4820"/>
                      <a:pt x="5836" y="1902"/>
                      <a:pt x="5836" y="1902"/>
                    </a:cubicBezTo>
                    <a:cubicBezTo>
                      <a:pt x="5836" y="1902"/>
                      <a:pt x="5413" y="0"/>
                      <a:pt x="4545" y="0"/>
                    </a:cubicBezTo>
                    <a:close/>
                  </a:path>
                </a:pathLst>
              </a:custGeom>
              <a:solidFill>
                <a:srgbClr val="FF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767;p64"/>
              <p:cNvSpPr/>
              <p:nvPr/>
            </p:nvSpPr>
            <p:spPr>
              <a:xfrm>
                <a:off x="3341129" y="2736131"/>
                <a:ext cx="318122" cy="363026"/>
              </a:xfrm>
              <a:custGeom>
                <a:avLst/>
                <a:gdLst/>
                <a:ahLst/>
                <a:cxnLst/>
                <a:rect l="l" t="t" r="r" b="b"/>
                <a:pathLst>
                  <a:path w="5030" h="5740" extrusionOk="0">
                    <a:moveTo>
                      <a:pt x="3808" y="0"/>
                    </a:moveTo>
                    <a:cubicBezTo>
                      <a:pt x="3466" y="0"/>
                      <a:pt x="3090" y="147"/>
                      <a:pt x="2708" y="389"/>
                    </a:cubicBezTo>
                    <a:cubicBezTo>
                      <a:pt x="2400" y="583"/>
                      <a:pt x="974" y="1902"/>
                      <a:pt x="1" y="4080"/>
                    </a:cubicBezTo>
                    <a:cubicBezTo>
                      <a:pt x="1416" y="5308"/>
                      <a:pt x="2734" y="5740"/>
                      <a:pt x="2734" y="5740"/>
                    </a:cubicBezTo>
                    <a:cubicBezTo>
                      <a:pt x="3558" y="4297"/>
                      <a:pt x="4886" y="2808"/>
                      <a:pt x="5017" y="1734"/>
                    </a:cubicBezTo>
                    <a:cubicBezTo>
                      <a:pt x="5030" y="1647"/>
                      <a:pt x="5010" y="1497"/>
                      <a:pt x="5010" y="1409"/>
                    </a:cubicBezTo>
                    <a:cubicBezTo>
                      <a:pt x="5014" y="1119"/>
                      <a:pt x="4953" y="861"/>
                      <a:pt x="4816" y="654"/>
                    </a:cubicBezTo>
                    <a:lnTo>
                      <a:pt x="4809" y="654"/>
                    </a:lnTo>
                    <a:cubicBezTo>
                      <a:pt x="4789" y="620"/>
                      <a:pt x="4773" y="586"/>
                      <a:pt x="4753" y="553"/>
                    </a:cubicBezTo>
                    <a:cubicBezTo>
                      <a:pt x="4496" y="164"/>
                      <a:pt x="4171" y="0"/>
                      <a:pt x="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68;p64"/>
              <p:cNvSpPr/>
              <p:nvPr/>
            </p:nvSpPr>
            <p:spPr>
              <a:xfrm>
                <a:off x="3321460" y="3131727"/>
                <a:ext cx="52746" cy="11200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71" extrusionOk="0">
                    <a:moveTo>
                      <a:pt x="80" y="0"/>
                    </a:moveTo>
                    <a:lnTo>
                      <a:pt x="80" y="0"/>
                    </a:lnTo>
                    <a:cubicBezTo>
                      <a:pt x="0" y="759"/>
                      <a:pt x="161" y="1335"/>
                      <a:pt x="482" y="1770"/>
                    </a:cubicBezTo>
                    <a:cubicBezTo>
                      <a:pt x="730" y="1667"/>
                      <a:pt x="834" y="1231"/>
                      <a:pt x="713" y="763"/>
                    </a:cubicBezTo>
                    <a:cubicBezTo>
                      <a:pt x="599" y="331"/>
                      <a:pt x="332" y="16"/>
                      <a:pt x="80" y="0"/>
                    </a:cubicBezTo>
                    <a:close/>
                  </a:path>
                </a:pathLst>
              </a:custGeom>
              <a:solidFill>
                <a:srgbClr val="E69F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69;p64"/>
              <p:cNvSpPr/>
              <p:nvPr/>
            </p:nvSpPr>
            <p:spPr>
              <a:xfrm>
                <a:off x="3885477" y="2448178"/>
                <a:ext cx="840906" cy="373335"/>
              </a:xfrm>
              <a:custGeom>
                <a:avLst/>
                <a:gdLst/>
                <a:ahLst/>
                <a:cxnLst/>
                <a:rect l="l" t="t" r="r" b="b"/>
                <a:pathLst>
                  <a:path w="13296" h="5903" extrusionOk="0">
                    <a:moveTo>
                      <a:pt x="3471" y="1"/>
                    </a:moveTo>
                    <a:cubicBezTo>
                      <a:pt x="2518" y="1"/>
                      <a:pt x="1888" y="107"/>
                      <a:pt x="1888" y="107"/>
                    </a:cubicBezTo>
                    <a:lnTo>
                      <a:pt x="1888" y="117"/>
                    </a:lnTo>
                    <a:cubicBezTo>
                      <a:pt x="1605" y="68"/>
                      <a:pt x="1327" y="44"/>
                      <a:pt x="1086" y="44"/>
                    </a:cubicBezTo>
                    <a:cubicBezTo>
                      <a:pt x="1041" y="44"/>
                      <a:pt x="999" y="45"/>
                      <a:pt x="957" y="47"/>
                    </a:cubicBezTo>
                    <a:cubicBezTo>
                      <a:pt x="917" y="50"/>
                      <a:pt x="827" y="83"/>
                      <a:pt x="790" y="103"/>
                    </a:cubicBezTo>
                    <a:cubicBezTo>
                      <a:pt x="753" y="127"/>
                      <a:pt x="727" y="170"/>
                      <a:pt x="736" y="211"/>
                    </a:cubicBezTo>
                    <a:cubicBezTo>
                      <a:pt x="750" y="248"/>
                      <a:pt x="790" y="268"/>
                      <a:pt x="827" y="284"/>
                    </a:cubicBezTo>
                    <a:cubicBezTo>
                      <a:pt x="988" y="371"/>
                      <a:pt x="1088" y="378"/>
                      <a:pt x="1519" y="518"/>
                    </a:cubicBezTo>
                    <a:cubicBezTo>
                      <a:pt x="1069" y="407"/>
                      <a:pt x="764" y="372"/>
                      <a:pt x="527" y="372"/>
                    </a:cubicBezTo>
                    <a:cubicBezTo>
                      <a:pt x="493" y="372"/>
                      <a:pt x="460" y="373"/>
                      <a:pt x="429" y="374"/>
                    </a:cubicBezTo>
                    <a:cubicBezTo>
                      <a:pt x="308" y="378"/>
                      <a:pt x="234" y="408"/>
                      <a:pt x="208" y="458"/>
                    </a:cubicBezTo>
                    <a:cubicBezTo>
                      <a:pt x="177" y="512"/>
                      <a:pt x="214" y="562"/>
                      <a:pt x="262" y="598"/>
                    </a:cubicBezTo>
                    <a:cubicBezTo>
                      <a:pt x="395" y="705"/>
                      <a:pt x="563" y="739"/>
                      <a:pt x="730" y="786"/>
                    </a:cubicBezTo>
                    <a:cubicBezTo>
                      <a:pt x="1048" y="873"/>
                      <a:pt x="944" y="850"/>
                      <a:pt x="1261" y="937"/>
                    </a:cubicBezTo>
                    <a:cubicBezTo>
                      <a:pt x="1039" y="903"/>
                      <a:pt x="622" y="844"/>
                      <a:pt x="344" y="844"/>
                    </a:cubicBezTo>
                    <a:cubicBezTo>
                      <a:pt x="201" y="844"/>
                      <a:pt x="94" y="860"/>
                      <a:pt x="70" y="903"/>
                    </a:cubicBezTo>
                    <a:cubicBezTo>
                      <a:pt x="1" y="1034"/>
                      <a:pt x="308" y="1161"/>
                      <a:pt x="409" y="1184"/>
                    </a:cubicBezTo>
                    <a:cubicBezTo>
                      <a:pt x="776" y="1267"/>
                      <a:pt x="816" y="1312"/>
                      <a:pt x="1188" y="1398"/>
                    </a:cubicBezTo>
                    <a:cubicBezTo>
                      <a:pt x="890" y="1348"/>
                      <a:pt x="560" y="1297"/>
                      <a:pt x="343" y="1297"/>
                    </a:cubicBezTo>
                    <a:cubicBezTo>
                      <a:pt x="202" y="1297"/>
                      <a:pt x="109" y="1318"/>
                      <a:pt x="104" y="1375"/>
                    </a:cubicBezTo>
                    <a:cubicBezTo>
                      <a:pt x="87" y="1519"/>
                      <a:pt x="1028" y="1789"/>
                      <a:pt x="1462" y="1830"/>
                    </a:cubicBezTo>
                    <a:cubicBezTo>
                      <a:pt x="1261" y="2044"/>
                      <a:pt x="1061" y="2308"/>
                      <a:pt x="1221" y="2342"/>
                    </a:cubicBezTo>
                    <a:cubicBezTo>
                      <a:pt x="1230" y="2344"/>
                      <a:pt x="1240" y="2345"/>
                      <a:pt x="1251" y="2345"/>
                    </a:cubicBezTo>
                    <a:cubicBezTo>
                      <a:pt x="1467" y="2345"/>
                      <a:pt x="2067" y="1981"/>
                      <a:pt x="2373" y="1806"/>
                    </a:cubicBezTo>
                    <a:cubicBezTo>
                      <a:pt x="3403" y="1887"/>
                      <a:pt x="5153" y="2151"/>
                      <a:pt x="7004" y="3145"/>
                    </a:cubicBezTo>
                    <a:cubicBezTo>
                      <a:pt x="9082" y="4263"/>
                      <a:pt x="11833" y="5902"/>
                      <a:pt x="11833" y="5902"/>
                    </a:cubicBezTo>
                    <a:lnTo>
                      <a:pt x="13295" y="4012"/>
                    </a:lnTo>
                    <a:cubicBezTo>
                      <a:pt x="12348" y="2924"/>
                      <a:pt x="10591" y="2044"/>
                      <a:pt x="7757" y="819"/>
                    </a:cubicBezTo>
                    <a:cubicBezTo>
                      <a:pt x="6214" y="153"/>
                      <a:pt x="4611" y="1"/>
                      <a:pt x="3471" y="1"/>
                    </a:cubicBezTo>
                    <a:close/>
                  </a:path>
                </a:pathLst>
              </a:custGeom>
              <a:solidFill>
                <a:srgbClr val="86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70;p64"/>
              <p:cNvSpPr/>
              <p:nvPr/>
            </p:nvSpPr>
            <p:spPr>
              <a:xfrm>
                <a:off x="4453100" y="2575110"/>
                <a:ext cx="427283" cy="349239"/>
              </a:xfrm>
              <a:custGeom>
                <a:avLst/>
                <a:gdLst/>
                <a:ahLst/>
                <a:cxnLst/>
                <a:rect l="l" t="t" r="r" b="b"/>
                <a:pathLst>
                  <a:path w="6756" h="5522" extrusionOk="0">
                    <a:moveTo>
                      <a:pt x="1897" y="0"/>
                    </a:moveTo>
                    <a:cubicBezTo>
                      <a:pt x="1897" y="0"/>
                      <a:pt x="1074" y="1088"/>
                      <a:pt x="0" y="2721"/>
                    </a:cubicBezTo>
                    <a:cubicBezTo>
                      <a:pt x="1595" y="3929"/>
                      <a:pt x="3033" y="5521"/>
                      <a:pt x="3851" y="5521"/>
                    </a:cubicBezTo>
                    <a:cubicBezTo>
                      <a:pt x="3976" y="5521"/>
                      <a:pt x="4085" y="5485"/>
                      <a:pt x="4180" y="5404"/>
                    </a:cubicBezTo>
                    <a:cubicBezTo>
                      <a:pt x="4852" y="4832"/>
                      <a:pt x="4915" y="4230"/>
                      <a:pt x="4972" y="3370"/>
                    </a:cubicBezTo>
                    <a:cubicBezTo>
                      <a:pt x="4975" y="3333"/>
                      <a:pt x="4975" y="3296"/>
                      <a:pt x="4975" y="3260"/>
                    </a:cubicBezTo>
                    <a:lnTo>
                      <a:pt x="4979" y="3256"/>
                    </a:lnTo>
                    <a:cubicBezTo>
                      <a:pt x="4995" y="3019"/>
                      <a:pt x="4926" y="2778"/>
                      <a:pt x="4788" y="2533"/>
                    </a:cubicBezTo>
                    <a:cubicBezTo>
                      <a:pt x="4748" y="2460"/>
                      <a:pt x="6756" y="2156"/>
                      <a:pt x="6692" y="2105"/>
                    </a:cubicBezTo>
                    <a:cubicBezTo>
                      <a:pt x="5662" y="1279"/>
                      <a:pt x="3135" y="402"/>
                      <a:pt x="18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71;p64"/>
              <p:cNvSpPr/>
              <p:nvPr/>
            </p:nvSpPr>
            <p:spPr>
              <a:xfrm>
                <a:off x="4287145" y="2478156"/>
                <a:ext cx="111627" cy="55972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885" extrusionOk="0">
                    <a:moveTo>
                      <a:pt x="44" y="1"/>
                    </a:moveTo>
                    <a:lnTo>
                      <a:pt x="44" y="1"/>
                    </a:lnTo>
                    <a:cubicBezTo>
                      <a:pt x="0" y="255"/>
                      <a:pt x="278" y="586"/>
                      <a:pt x="710" y="764"/>
                    </a:cubicBezTo>
                    <a:cubicBezTo>
                      <a:pt x="898" y="844"/>
                      <a:pt x="1088" y="884"/>
                      <a:pt x="1252" y="884"/>
                    </a:cubicBezTo>
                    <a:cubicBezTo>
                      <a:pt x="1496" y="884"/>
                      <a:pt x="1690" y="801"/>
                      <a:pt x="1754" y="643"/>
                    </a:cubicBezTo>
                    <a:cubicBezTo>
                      <a:pt x="1757" y="637"/>
                      <a:pt x="1761" y="626"/>
                      <a:pt x="1764" y="620"/>
                    </a:cubicBezTo>
                    <a:cubicBezTo>
                      <a:pt x="1352" y="275"/>
                      <a:pt x="783" y="47"/>
                      <a:pt x="44" y="1"/>
                    </a:cubicBezTo>
                    <a:close/>
                  </a:path>
                </a:pathLst>
              </a:custGeom>
              <a:solidFill>
                <a:srgbClr val="6B35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72;p64"/>
              <p:cNvSpPr/>
              <p:nvPr/>
            </p:nvSpPr>
            <p:spPr>
              <a:xfrm>
                <a:off x="3676959" y="2292912"/>
                <a:ext cx="272080" cy="234892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3714" extrusionOk="0">
                    <a:moveTo>
                      <a:pt x="3185" y="0"/>
                    </a:moveTo>
                    <a:cubicBezTo>
                      <a:pt x="2756" y="0"/>
                      <a:pt x="2325" y="136"/>
                      <a:pt x="1985" y="400"/>
                    </a:cubicBezTo>
                    <a:lnTo>
                      <a:pt x="1" y="2752"/>
                    </a:lnTo>
                    <a:cubicBezTo>
                      <a:pt x="100" y="2958"/>
                      <a:pt x="572" y="3714"/>
                      <a:pt x="985" y="3714"/>
                    </a:cubicBezTo>
                    <a:cubicBezTo>
                      <a:pt x="1104" y="3714"/>
                      <a:pt x="1218" y="3651"/>
                      <a:pt x="1316" y="3495"/>
                    </a:cubicBezTo>
                    <a:cubicBezTo>
                      <a:pt x="1477" y="3245"/>
                      <a:pt x="1426" y="2913"/>
                      <a:pt x="1296" y="2649"/>
                    </a:cubicBezTo>
                    <a:lnTo>
                      <a:pt x="1296" y="2649"/>
                    </a:lnTo>
                    <a:cubicBezTo>
                      <a:pt x="1300" y="2649"/>
                      <a:pt x="1303" y="2649"/>
                      <a:pt x="1307" y="2649"/>
                    </a:cubicBezTo>
                    <a:cubicBezTo>
                      <a:pt x="1523" y="2649"/>
                      <a:pt x="1708" y="2461"/>
                      <a:pt x="1772" y="2254"/>
                    </a:cubicBezTo>
                    <a:cubicBezTo>
                      <a:pt x="1835" y="2043"/>
                      <a:pt x="1798" y="1812"/>
                      <a:pt x="1748" y="1598"/>
                    </a:cubicBezTo>
                    <a:lnTo>
                      <a:pt x="1748" y="1598"/>
                    </a:lnTo>
                    <a:cubicBezTo>
                      <a:pt x="1917" y="1621"/>
                      <a:pt x="2088" y="1645"/>
                      <a:pt x="2257" y="1645"/>
                    </a:cubicBezTo>
                    <a:cubicBezTo>
                      <a:pt x="2352" y="1645"/>
                      <a:pt x="2447" y="1637"/>
                      <a:pt x="2541" y="1618"/>
                    </a:cubicBezTo>
                    <a:cubicBezTo>
                      <a:pt x="2802" y="1561"/>
                      <a:pt x="3053" y="1393"/>
                      <a:pt x="3137" y="1143"/>
                    </a:cubicBezTo>
                    <a:cubicBezTo>
                      <a:pt x="3212" y="1187"/>
                      <a:pt x="3297" y="1207"/>
                      <a:pt x="3385" y="1207"/>
                    </a:cubicBezTo>
                    <a:cubicBezTo>
                      <a:pt x="3509" y="1207"/>
                      <a:pt x="3636" y="1167"/>
                      <a:pt x="3742" y="1103"/>
                    </a:cubicBezTo>
                    <a:cubicBezTo>
                      <a:pt x="3926" y="992"/>
                      <a:pt x="4064" y="822"/>
                      <a:pt x="4194" y="655"/>
                    </a:cubicBezTo>
                    <a:cubicBezTo>
                      <a:pt x="4224" y="610"/>
                      <a:pt x="4257" y="567"/>
                      <a:pt x="4271" y="517"/>
                    </a:cubicBezTo>
                    <a:cubicBezTo>
                      <a:pt x="4301" y="374"/>
                      <a:pt x="4157" y="253"/>
                      <a:pt x="4027" y="189"/>
                    </a:cubicBezTo>
                    <a:cubicBezTo>
                      <a:pt x="3765" y="62"/>
                      <a:pt x="3475" y="0"/>
                      <a:pt x="31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73;p64"/>
              <p:cNvSpPr/>
              <p:nvPr/>
            </p:nvSpPr>
            <p:spPr>
              <a:xfrm>
                <a:off x="3576463" y="3545348"/>
                <a:ext cx="41552" cy="35607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63" extrusionOk="0">
                    <a:moveTo>
                      <a:pt x="47" y="1"/>
                    </a:moveTo>
                    <a:cubicBezTo>
                      <a:pt x="28" y="1"/>
                      <a:pt x="10" y="9"/>
                      <a:pt x="4" y="29"/>
                    </a:cubicBezTo>
                    <a:cubicBezTo>
                      <a:pt x="0" y="49"/>
                      <a:pt x="11" y="79"/>
                      <a:pt x="34" y="82"/>
                    </a:cubicBezTo>
                    <a:cubicBezTo>
                      <a:pt x="278" y="119"/>
                      <a:pt x="490" y="296"/>
                      <a:pt x="566" y="534"/>
                    </a:cubicBezTo>
                    <a:cubicBezTo>
                      <a:pt x="573" y="554"/>
                      <a:pt x="589" y="563"/>
                      <a:pt x="606" y="563"/>
                    </a:cubicBezTo>
                    <a:cubicBezTo>
                      <a:pt x="631" y="563"/>
                      <a:pt x="656" y="543"/>
                      <a:pt x="646" y="511"/>
                    </a:cubicBezTo>
                    <a:cubicBezTo>
                      <a:pt x="563" y="250"/>
                      <a:pt x="329" y="46"/>
                      <a:pt x="57" y="2"/>
                    </a:cubicBezTo>
                    <a:cubicBezTo>
                      <a:pt x="54" y="1"/>
                      <a:pt x="51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74;p64"/>
              <p:cNvSpPr/>
              <p:nvPr/>
            </p:nvSpPr>
            <p:spPr>
              <a:xfrm>
                <a:off x="3576084" y="3562613"/>
                <a:ext cx="19100" cy="1524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1" extrusionOk="0">
                    <a:moveTo>
                      <a:pt x="51" y="1"/>
                    </a:moveTo>
                    <a:cubicBezTo>
                      <a:pt x="36" y="1"/>
                      <a:pt x="20" y="9"/>
                      <a:pt x="14" y="20"/>
                    </a:cubicBezTo>
                    <a:cubicBezTo>
                      <a:pt x="0" y="43"/>
                      <a:pt x="10" y="63"/>
                      <a:pt x="27" y="77"/>
                    </a:cubicBezTo>
                    <a:cubicBezTo>
                      <a:pt x="97" y="130"/>
                      <a:pt x="164" y="181"/>
                      <a:pt x="235" y="235"/>
                    </a:cubicBezTo>
                    <a:cubicBezTo>
                      <a:pt x="240" y="239"/>
                      <a:pt x="246" y="240"/>
                      <a:pt x="253" y="240"/>
                    </a:cubicBezTo>
                    <a:cubicBezTo>
                      <a:pt x="268" y="240"/>
                      <a:pt x="284" y="231"/>
                      <a:pt x="291" y="218"/>
                    </a:cubicBezTo>
                    <a:cubicBezTo>
                      <a:pt x="301" y="198"/>
                      <a:pt x="295" y="174"/>
                      <a:pt x="275" y="161"/>
                    </a:cubicBezTo>
                    <a:cubicBezTo>
                      <a:pt x="207" y="110"/>
                      <a:pt x="137" y="57"/>
                      <a:pt x="70" y="6"/>
                    </a:cubicBezTo>
                    <a:cubicBezTo>
                      <a:pt x="65" y="2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75;p64"/>
              <p:cNvSpPr/>
              <p:nvPr/>
            </p:nvSpPr>
            <p:spPr>
              <a:xfrm>
                <a:off x="4893031" y="3222799"/>
                <a:ext cx="44082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38" extrusionOk="0">
                    <a:moveTo>
                      <a:pt x="281" y="1"/>
                    </a:moveTo>
                    <a:cubicBezTo>
                      <a:pt x="154" y="1"/>
                      <a:pt x="51" y="52"/>
                      <a:pt x="31" y="136"/>
                    </a:cubicBezTo>
                    <a:cubicBezTo>
                      <a:pt x="1" y="247"/>
                      <a:pt x="121" y="374"/>
                      <a:pt x="299" y="420"/>
                    </a:cubicBezTo>
                    <a:cubicBezTo>
                      <a:pt x="342" y="432"/>
                      <a:pt x="384" y="438"/>
                      <a:pt x="424" y="438"/>
                    </a:cubicBezTo>
                    <a:cubicBezTo>
                      <a:pt x="547" y="438"/>
                      <a:pt x="647" y="386"/>
                      <a:pt x="670" y="300"/>
                    </a:cubicBezTo>
                    <a:cubicBezTo>
                      <a:pt x="697" y="190"/>
                      <a:pt x="580" y="62"/>
                      <a:pt x="402" y="16"/>
                    </a:cubicBezTo>
                    <a:cubicBezTo>
                      <a:pt x="361" y="5"/>
                      <a:pt x="319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76;p64"/>
              <p:cNvSpPr/>
              <p:nvPr/>
            </p:nvSpPr>
            <p:spPr>
              <a:xfrm>
                <a:off x="4994033" y="3215210"/>
                <a:ext cx="44019" cy="29282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63" extrusionOk="0">
                    <a:moveTo>
                      <a:pt x="447" y="1"/>
                    </a:moveTo>
                    <a:cubicBezTo>
                      <a:pt x="391" y="1"/>
                      <a:pt x="329" y="13"/>
                      <a:pt x="268" y="38"/>
                    </a:cubicBezTo>
                    <a:cubicBezTo>
                      <a:pt x="101" y="112"/>
                      <a:pt x="0" y="253"/>
                      <a:pt x="44" y="360"/>
                    </a:cubicBezTo>
                    <a:cubicBezTo>
                      <a:pt x="71" y="427"/>
                      <a:pt x="149" y="462"/>
                      <a:pt x="244" y="462"/>
                    </a:cubicBezTo>
                    <a:cubicBezTo>
                      <a:pt x="302" y="462"/>
                      <a:pt x="366" y="450"/>
                      <a:pt x="428" y="423"/>
                    </a:cubicBezTo>
                    <a:cubicBezTo>
                      <a:pt x="595" y="353"/>
                      <a:pt x="696" y="209"/>
                      <a:pt x="652" y="106"/>
                    </a:cubicBezTo>
                    <a:cubicBezTo>
                      <a:pt x="625" y="38"/>
                      <a:pt x="545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77;p64"/>
              <p:cNvSpPr/>
              <p:nvPr/>
            </p:nvSpPr>
            <p:spPr>
              <a:xfrm>
                <a:off x="4896636" y="3222673"/>
                <a:ext cx="39022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353" extrusionOk="0">
                    <a:moveTo>
                      <a:pt x="222" y="1"/>
                    </a:moveTo>
                    <a:cubicBezTo>
                      <a:pt x="124" y="1"/>
                      <a:pt x="44" y="31"/>
                      <a:pt x="1" y="84"/>
                    </a:cubicBezTo>
                    <a:cubicBezTo>
                      <a:pt x="185" y="104"/>
                      <a:pt x="362" y="165"/>
                      <a:pt x="486" y="269"/>
                    </a:cubicBezTo>
                    <a:cubicBezTo>
                      <a:pt x="519" y="299"/>
                      <a:pt x="549" y="329"/>
                      <a:pt x="589" y="352"/>
                    </a:cubicBezTo>
                    <a:cubicBezTo>
                      <a:pt x="600" y="336"/>
                      <a:pt x="606" y="322"/>
                      <a:pt x="613" y="302"/>
                    </a:cubicBezTo>
                    <a:cubicBezTo>
                      <a:pt x="617" y="292"/>
                      <a:pt x="617" y="282"/>
                      <a:pt x="617" y="269"/>
                    </a:cubicBezTo>
                    <a:cubicBezTo>
                      <a:pt x="617" y="169"/>
                      <a:pt x="503" y="61"/>
                      <a:pt x="345" y="18"/>
                    </a:cubicBezTo>
                    <a:cubicBezTo>
                      <a:pt x="302" y="8"/>
                      <a:pt x="258" y="1"/>
                      <a:pt x="2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78;p64"/>
              <p:cNvSpPr/>
              <p:nvPr/>
            </p:nvSpPr>
            <p:spPr>
              <a:xfrm>
                <a:off x="4996120" y="3215273"/>
                <a:ext cx="38579" cy="25424"/>
              </a:xfrm>
              <a:custGeom>
                <a:avLst/>
                <a:gdLst/>
                <a:ahLst/>
                <a:cxnLst/>
                <a:rect l="l" t="t" r="r" b="b"/>
                <a:pathLst>
                  <a:path w="610" h="402" extrusionOk="0">
                    <a:moveTo>
                      <a:pt x="415" y="0"/>
                    </a:moveTo>
                    <a:cubicBezTo>
                      <a:pt x="358" y="0"/>
                      <a:pt x="295" y="14"/>
                      <a:pt x="235" y="37"/>
                    </a:cubicBezTo>
                    <a:cubicBezTo>
                      <a:pt x="94" y="98"/>
                      <a:pt x="0" y="208"/>
                      <a:pt x="0" y="306"/>
                    </a:cubicBezTo>
                    <a:cubicBezTo>
                      <a:pt x="0" y="326"/>
                      <a:pt x="3" y="342"/>
                      <a:pt x="11" y="359"/>
                    </a:cubicBezTo>
                    <a:cubicBezTo>
                      <a:pt x="17" y="375"/>
                      <a:pt x="27" y="389"/>
                      <a:pt x="40" y="402"/>
                    </a:cubicBezTo>
                    <a:cubicBezTo>
                      <a:pt x="77" y="392"/>
                      <a:pt x="114" y="382"/>
                      <a:pt x="144" y="362"/>
                    </a:cubicBezTo>
                    <a:cubicBezTo>
                      <a:pt x="188" y="332"/>
                      <a:pt x="215" y="292"/>
                      <a:pt x="248" y="258"/>
                    </a:cubicBezTo>
                    <a:cubicBezTo>
                      <a:pt x="335" y="168"/>
                      <a:pt x="465" y="111"/>
                      <a:pt x="610" y="81"/>
                    </a:cubicBezTo>
                    <a:cubicBezTo>
                      <a:pt x="573" y="28"/>
                      <a:pt x="502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79;p64"/>
              <p:cNvSpPr/>
              <p:nvPr/>
            </p:nvSpPr>
            <p:spPr>
              <a:xfrm>
                <a:off x="4812457" y="3218941"/>
                <a:ext cx="326977" cy="132309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2092" extrusionOk="0">
                    <a:moveTo>
                      <a:pt x="3777" y="1"/>
                    </a:moveTo>
                    <a:cubicBezTo>
                      <a:pt x="3539" y="1"/>
                      <a:pt x="3292" y="55"/>
                      <a:pt x="3152" y="200"/>
                    </a:cubicBezTo>
                    <a:cubicBezTo>
                      <a:pt x="3119" y="234"/>
                      <a:pt x="3092" y="274"/>
                      <a:pt x="3048" y="304"/>
                    </a:cubicBezTo>
                    <a:cubicBezTo>
                      <a:pt x="2998" y="334"/>
                      <a:pt x="2931" y="348"/>
                      <a:pt x="2871" y="361"/>
                    </a:cubicBezTo>
                    <a:cubicBezTo>
                      <a:pt x="2620" y="404"/>
                      <a:pt x="2365" y="432"/>
                      <a:pt x="2111" y="438"/>
                    </a:cubicBezTo>
                    <a:cubicBezTo>
                      <a:pt x="2095" y="439"/>
                      <a:pt x="2077" y="440"/>
                      <a:pt x="2060" y="440"/>
                    </a:cubicBezTo>
                    <a:cubicBezTo>
                      <a:pt x="2026" y="440"/>
                      <a:pt x="1992" y="437"/>
                      <a:pt x="1960" y="428"/>
                    </a:cubicBezTo>
                    <a:cubicBezTo>
                      <a:pt x="1900" y="408"/>
                      <a:pt x="1860" y="364"/>
                      <a:pt x="1817" y="328"/>
                    </a:cubicBezTo>
                    <a:cubicBezTo>
                      <a:pt x="1666" y="203"/>
                      <a:pt x="1441" y="138"/>
                      <a:pt x="1212" y="138"/>
                    </a:cubicBezTo>
                    <a:cubicBezTo>
                      <a:pt x="1023" y="138"/>
                      <a:pt x="833" y="182"/>
                      <a:pt x="679" y="271"/>
                    </a:cubicBezTo>
                    <a:cubicBezTo>
                      <a:pt x="508" y="368"/>
                      <a:pt x="385" y="505"/>
                      <a:pt x="274" y="645"/>
                    </a:cubicBezTo>
                    <a:cubicBezTo>
                      <a:pt x="113" y="846"/>
                      <a:pt x="0" y="1284"/>
                      <a:pt x="7" y="1415"/>
                    </a:cubicBezTo>
                    <a:cubicBezTo>
                      <a:pt x="16" y="1516"/>
                      <a:pt x="53" y="1766"/>
                      <a:pt x="90" y="1867"/>
                    </a:cubicBezTo>
                    <a:cubicBezTo>
                      <a:pt x="137" y="1990"/>
                      <a:pt x="264" y="2078"/>
                      <a:pt x="418" y="2091"/>
                    </a:cubicBezTo>
                    <a:cubicBezTo>
                      <a:pt x="426" y="2091"/>
                      <a:pt x="435" y="2092"/>
                      <a:pt x="444" y="2092"/>
                    </a:cubicBezTo>
                    <a:cubicBezTo>
                      <a:pt x="673" y="2092"/>
                      <a:pt x="980" y="1887"/>
                      <a:pt x="1060" y="1814"/>
                    </a:cubicBezTo>
                    <a:cubicBezTo>
                      <a:pt x="1231" y="1666"/>
                      <a:pt x="1559" y="1435"/>
                      <a:pt x="1887" y="1348"/>
                    </a:cubicBezTo>
                    <a:cubicBezTo>
                      <a:pt x="2029" y="1312"/>
                      <a:pt x="2329" y="1289"/>
                      <a:pt x="2590" y="1289"/>
                    </a:cubicBezTo>
                    <a:cubicBezTo>
                      <a:pt x="2735" y="1289"/>
                      <a:pt x="2867" y="1296"/>
                      <a:pt x="2955" y="1312"/>
                    </a:cubicBezTo>
                    <a:cubicBezTo>
                      <a:pt x="3176" y="1352"/>
                      <a:pt x="3409" y="1482"/>
                      <a:pt x="3594" y="1582"/>
                    </a:cubicBezTo>
                    <a:cubicBezTo>
                      <a:pt x="3871" y="1733"/>
                      <a:pt x="4065" y="1863"/>
                      <a:pt x="4240" y="1920"/>
                    </a:cubicBezTo>
                    <a:cubicBezTo>
                      <a:pt x="4381" y="1964"/>
                      <a:pt x="4506" y="1987"/>
                      <a:pt x="4617" y="1987"/>
                    </a:cubicBezTo>
                    <a:cubicBezTo>
                      <a:pt x="4658" y="1987"/>
                      <a:pt x="4697" y="1984"/>
                      <a:pt x="4734" y="1977"/>
                    </a:cubicBezTo>
                    <a:cubicBezTo>
                      <a:pt x="4852" y="1954"/>
                      <a:pt x="5003" y="1877"/>
                      <a:pt x="5086" y="1726"/>
                    </a:cubicBezTo>
                    <a:cubicBezTo>
                      <a:pt x="5170" y="1576"/>
                      <a:pt x="5163" y="1255"/>
                      <a:pt x="5156" y="1161"/>
                    </a:cubicBezTo>
                    <a:cubicBezTo>
                      <a:pt x="5150" y="1043"/>
                      <a:pt x="5023" y="635"/>
                      <a:pt x="4802" y="438"/>
                    </a:cubicBezTo>
                    <a:lnTo>
                      <a:pt x="4782" y="297"/>
                    </a:lnTo>
                    <a:cubicBezTo>
                      <a:pt x="4541" y="137"/>
                      <a:pt x="4236" y="33"/>
                      <a:pt x="3915" y="7"/>
                    </a:cubicBezTo>
                    <a:cubicBezTo>
                      <a:pt x="3870" y="3"/>
                      <a:pt x="3824" y="1"/>
                      <a:pt x="37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80;p64"/>
              <p:cNvSpPr/>
              <p:nvPr/>
            </p:nvSpPr>
            <p:spPr>
              <a:xfrm>
                <a:off x="5020659" y="3224823"/>
                <a:ext cx="59514" cy="20808"/>
              </a:xfrm>
              <a:custGeom>
                <a:avLst/>
                <a:gdLst/>
                <a:ahLst/>
                <a:cxnLst/>
                <a:rect l="l" t="t" r="r" b="b"/>
                <a:pathLst>
                  <a:path w="941" h="329" extrusionOk="0">
                    <a:moveTo>
                      <a:pt x="509" y="0"/>
                    </a:moveTo>
                    <a:cubicBezTo>
                      <a:pt x="476" y="0"/>
                      <a:pt x="442" y="2"/>
                      <a:pt x="409" y="4"/>
                    </a:cubicBezTo>
                    <a:cubicBezTo>
                      <a:pt x="288" y="10"/>
                      <a:pt x="168" y="47"/>
                      <a:pt x="77" y="127"/>
                    </a:cubicBezTo>
                    <a:cubicBezTo>
                      <a:pt x="37" y="164"/>
                      <a:pt x="1" y="224"/>
                      <a:pt x="27" y="275"/>
                    </a:cubicBezTo>
                    <a:cubicBezTo>
                      <a:pt x="50" y="319"/>
                      <a:pt x="105" y="329"/>
                      <a:pt x="158" y="329"/>
                    </a:cubicBezTo>
                    <a:cubicBezTo>
                      <a:pt x="168" y="329"/>
                      <a:pt x="178" y="329"/>
                      <a:pt x="188" y="328"/>
                    </a:cubicBezTo>
                    <a:cubicBezTo>
                      <a:pt x="375" y="311"/>
                      <a:pt x="563" y="298"/>
                      <a:pt x="750" y="281"/>
                    </a:cubicBezTo>
                    <a:cubicBezTo>
                      <a:pt x="800" y="278"/>
                      <a:pt x="857" y="271"/>
                      <a:pt x="891" y="235"/>
                    </a:cubicBezTo>
                    <a:cubicBezTo>
                      <a:pt x="924" y="201"/>
                      <a:pt x="940" y="107"/>
                      <a:pt x="773" y="44"/>
                    </a:cubicBezTo>
                    <a:lnTo>
                      <a:pt x="764" y="37"/>
                    </a:lnTo>
                    <a:cubicBezTo>
                      <a:pt x="678" y="9"/>
                      <a:pt x="593" y="0"/>
                      <a:pt x="5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81;p64"/>
              <p:cNvSpPr/>
              <p:nvPr/>
            </p:nvSpPr>
            <p:spPr>
              <a:xfrm>
                <a:off x="4856602" y="3232033"/>
                <a:ext cx="59767" cy="19732"/>
              </a:xfrm>
              <a:custGeom>
                <a:avLst/>
                <a:gdLst/>
                <a:ahLst/>
                <a:cxnLst/>
                <a:rect l="l" t="t" r="r" b="b"/>
                <a:pathLst>
                  <a:path w="945" h="312" extrusionOk="0">
                    <a:moveTo>
                      <a:pt x="527" y="0"/>
                    </a:moveTo>
                    <a:cubicBezTo>
                      <a:pt x="406" y="0"/>
                      <a:pt x="306" y="30"/>
                      <a:pt x="189" y="57"/>
                    </a:cubicBezTo>
                    <a:lnTo>
                      <a:pt x="161" y="67"/>
                    </a:lnTo>
                    <a:cubicBezTo>
                      <a:pt x="1" y="137"/>
                      <a:pt x="21" y="225"/>
                      <a:pt x="55" y="257"/>
                    </a:cubicBezTo>
                    <a:cubicBezTo>
                      <a:pt x="92" y="294"/>
                      <a:pt x="149" y="298"/>
                      <a:pt x="198" y="298"/>
                    </a:cubicBezTo>
                    <a:cubicBezTo>
                      <a:pt x="390" y="302"/>
                      <a:pt x="577" y="308"/>
                      <a:pt x="764" y="311"/>
                    </a:cubicBezTo>
                    <a:cubicBezTo>
                      <a:pt x="772" y="312"/>
                      <a:pt x="780" y="312"/>
                      <a:pt x="788" y="312"/>
                    </a:cubicBezTo>
                    <a:cubicBezTo>
                      <a:pt x="842" y="312"/>
                      <a:pt x="901" y="301"/>
                      <a:pt x="921" y="251"/>
                    </a:cubicBezTo>
                    <a:cubicBezTo>
                      <a:pt x="944" y="201"/>
                      <a:pt x="904" y="141"/>
                      <a:pt x="861" y="107"/>
                    </a:cubicBezTo>
                    <a:cubicBezTo>
                      <a:pt x="768" y="33"/>
                      <a:pt x="647" y="0"/>
                      <a:pt x="5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82;p64"/>
              <p:cNvSpPr/>
              <p:nvPr/>
            </p:nvSpPr>
            <p:spPr>
              <a:xfrm>
                <a:off x="3741532" y="3172393"/>
                <a:ext cx="326028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2824" extrusionOk="0">
                    <a:moveTo>
                      <a:pt x="3961" y="0"/>
                    </a:moveTo>
                    <a:cubicBezTo>
                      <a:pt x="3697" y="0"/>
                      <a:pt x="3431" y="115"/>
                      <a:pt x="3270" y="324"/>
                    </a:cubicBezTo>
                    <a:cubicBezTo>
                      <a:pt x="3230" y="377"/>
                      <a:pt x="3193" y="437"/>
                      <a:pt x="3133" y="471"/>
                    </a:cubicBezTo>
                    <a:cubicBezTo>
                      <a:pt x="3089" y="495"/>
                      <a:pt x="3035" y="498"/>
                      <a:pt x="2982" y="502"/>
                    </a:cubicBezTo>
                    <a:cubicBezTo>
                      <a:pt x="2892" y="507"/>
                      <a:pt x="2802" y="510"/>
                      <a:pt x="2712" y="510"/>
                    </a:cubicBezTo>
                    <a:cubicBezTo>
                      <a:pt x="2548" y="510"/>
                      <a:pt x="2384" y="501"/>
                      <a:pt x="2223" y="482"/>
                    </a:cubicBezTo>
                    <a:cubicBezTo>
                      <a:pt x="2159" y="474"/>
                      <a:pt x="2092" y="465"/>
                      <a:pt x="2042" y="428"/>
                    </a:cubicBezTo>
                    <a:cubicBezTo>
                      <a:pt x="1995" y="394"/>
                      <a:pt x="1965" y="344"/>
                      <a:pt x="1928" y="304"/>
                    </a:cubicBezTo>
                    <a:cubicBezTo>
                      <a:pt x="1803" y="156"/>
                      <a:pt x="1611" y="99"/>
                      <a:pt x="1415" y="99"/>
                    </a:cubicBezTo>
                    <a:cubicBezTo>
                      <a:pt x="1327" y="99"/>
                      <a:pt x="1239" y="110"/>
                      <a:pt x="1155" y="130"/>
                    </a:cubicBezTo>
                    <a:cubicBezTo>
                      <a:pt x="834" y="204"/>
                      <a:pt x="536" y="371"/>
                      <a:pt x="312" y="609"/>
                    </a:cubicBezTo>
                    <a:lnTo>
                      <a:pt x="299" y="799"/>
                    </a:lnTo>
                    <a:cubicBezTo>
                      <a:pt x="95" y="1084"/>
                      <a:pt x="1" y="1639"/>
                      <a:pt x="1" y="1790"/>
                    </a:cubicBezTo>
                    <a:cubicBezTo>
                      <a:pt x="1" y="1914"/>
                      <a:pt x="17" y="2338"/>
                      <a:pt x="111" y="2530"/>
                    </a:cubicBezTo>
                    <a:cubicBezTo>
                      <a:pt x="209" y="2717"/>
                      <a:pt x="362" y="2803"/>
                      <a:pt x="482" y="2820"/>
                    </a:cubicBezTo>
                    <a:cubicBezTo>
                      <a:pt x="502" y="2823"/>
                      <a:pt x="521" y="2824"/>
                      <a:pt x="542" y="2824"/>
                    </a:cubicBezTo>
                    <a:cubicBezTo>
                      <a:pt x="666" y="2824"/>
                      <a:pt x="810" y="2779"/>
                      <a:pt x="971" y="2690"/>
                    </a:cubicBezTo>
                    <a:cubicBezTo>
                      <a:pt x="1142" y="2599"/>
                      <a:pt x="1322" y="2405"/>
                      <a:pt x="1590" y="2175"/>
                    </a:cubicBezTo>
                    <a:cubicBezTo>
                      <a:pt x="1767" y="2024"/>
                      <a:pt x="1988" y="1823"/>
                      <a:pt x="2209" y="1747"/>
                    </a:cubicBezTo>
                    <a:cubicBezTo>
                      <a:pt x="2371" y="1687"/>
                      <a:pt x="2703" y="1653"/>
                      <a:pt x="2968" y="1653"/>
                    </a:cubicBezTo>
                    <a:cubicBezTo>
                      <a:pt x="3092" y="1653"/>
                      <a:pt x="3202" y="1660"/>
                      <a:pt x="3273" y="1676"/>
                    </a:cubicBezTo>
                    <a:cubicBezTo>
                      <a:pt x="3608" y="1756"/>
                      <a:pt x="3953" y="2024"/>
                      <a:pt x="4133" y="2201"/>
                    </a:cubicBezTo>
                    <a:cubicBezTo>
                      <a:pt x="4216" y="2284"/>
                      <a:pt x="4507" y="2499"/>
                      <a:pt x="4730" y="2499"/>
                    </a:cubicBezTo>
                    <a:cubicBezTo>
                      <a:pt x="4751" y="2499"/>
                      <a:pt x="4772" y="2497"/>
                      <a:pt x="4793" y="2493"/>
                    </a:cubicBezTo>
                    <a:cubicBezTo>
                      <a:pt x="4947" y="2459"/>
                      <a:pt x="5067" y="2332"/>
                      <a:pt x="5103" y="2161"/>
                    </a:cubicBezTo>
                    <a:cubicBezTo>
                      <a:pt x="5134" y="2028"/>
                      <a:pt x="5154" y="1693"/>
                      <a:pt x="5154" y="1559"/>
                    </a:cubicBezTo>
                    <a:cubicBezTo>
                      <a:pt x="5154" y="1385"/>
                      <a:pt x="5007" y="819"/>
                      <a:pt x="4833" y="572"/>
                    </a:cubicBezTo>
                    <a:cubicBezTo>
                      <a:pt x="4712" y="401"/>
                      <a:pt x="4575" y="230"/>
                      <a:pt x="4398" y="120"/>
                    </a:cubicBezTo>
                    <a:cubicBezTo>
                      <a:pt x="4267" y="39"/>
                      <a:pt x="4115" y="0"/>
                      <a:pt x="39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83;p64"/>
              <p:cNvSpPr/>
              <p:nvPr/>
            </p:nvSpPr>
            <p:spPr>
              <a:xfrm>
                <a:off x="3866188" y="3276874"/>
                <a:ext cx="88543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222" extrusionOk="0">
                    <a:moveTo>
                      <a:pt x="995" y="1"/>
                    </a:moveTo>
                    <a:cubicBezTo>
                      <a:pt x="730" y="1"/>
                      <a:pt x="399" y="38"/>
                      <a:pt x="238" y="95"/>
                    </a:cubicBezTo>
                    <a:cubicBezTo>
                      <a:pt x="161" y="121"/>
                      <a:pt x="85" y="164"/>
                      <a:pt x="8" y="215"/>
                    </a:cubicBezTo>
                    <a:cubicBezTo>
                      <a:pt x="6" y="216"/>
                      <a:pt x="5" y="218"/>
                      <a:pt x="5" y="219"/>
                    </a:cubicBezTo>
                    <a:lnTo>
                      <a:pt x="5" y="219"/>
                    </a:lnTo>
                    <a:cubicBezTo>
                      <a:pt x="41" y="199"/>
                      <a:pt x="311" y="58"/>
                      <a:pt x="860" y="58"/>
                    </a:cubicBezTo>
                    <a:cubicBezTo>
                      <a:pt x="1018" y="58"/>
                      <a:pt x="1199" y="70"/>
                      <a:pt x="1399" y="98"/>
                    </a:cubicBezTo>
                    <a:cubicBezTo>
                      <a:pt x="1399" y="98"/>
                      <a:pt x="1382" y="78"/>
                      <a:pt x="1359" y="41"/>
                    </a:cubicBezTo>
                    <a:cubicBezTo>
                      <a:pt x="1339" y="34"/>
                      <a:pt x="1319" y="30"/>
                      <a:pt x="1302" y="24"/>
                    </a:cubicBezTo>
                    <a:cubicBezTo>
                      <a:pt x="1229" y="10"/>
                      <a:pt x="1118" y="1"/>
                      <a:pt x="995" y="1"/>
                    </a:cubicBezTo>
                    <a:close/>
                    <a:moveTo>
                      <a:pt x="5" y="219"/>
                    </a:moveTo>
                    <a:cubicBezTo>
                      <a:pt x="2" y="221"/>
                      <a:pt x="0" y="221"/>
                      <a:pt x="0" y="221"/>
                    </a:cubicBezTo>
                    <a:cubicBezTo>
                      <a:pt x="3" y="221"/>
                      <a:pt x="4" y="220"/>
                      <a:pt x="5" y="219"/>
                    </a:cubicBezTo>
                    <a:close/>
                  </a:path>
                </a:pathLst>
              </a:custGeom>
              <a:solidFill>
                <a:srgbClr val="F2E2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784;p64"/>
              <p:cNvSpPr/>
              <p:nvPr/>
            </p:nvSpPr>
            <p:spPr>
              <a:xfrm>
                <a:off x="3866630" y="3223116"/>
                <a:ext cx="85570" cy="67356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065" extrusionOk="0">
                    <a:moveTo>
                      <a:pt x="64" y="1"/>
                    </a:moveTo>
                    <a:cubicBezTo>
                      <a:pt x="64" y="1"/>
                      <a:pt x="429" y="455"/>
                      <a:pt x="1" y="1065"/>
                    </a:cubicBezTo>
                    <a:cubicBezTo>
                      <a:pt x="78" y="1014"/>
                      <a:pt x="154" y="971"/>
                      <a:pt x="231" y="945"/>
                    </a:cubicBezTo>
                    <a:cubicBezTo>
                      <a:pt x="392" y="888"/>
                      <a:pt x="723" y="851"/>
                      <a:pt x="988" y="851"/>
                    </a:cubicBezTo>
                    <a:cubicBezTo>
                      <a:pt x="1111" y="851"/>
                      <a:pt x="1222" y="860"/>
                      <a:pt x="1295" y="874"/>
                    </a:cubicBezTo>
                    <a:cubicBezTo>
                      <a:pt x="1312" y="880"/>
                      <a:pt x="1332" y="884"/>
                      <a:pt x="1352" y="891"/>
                    </a:cubicBezTo>
                    <a:cubicBezTo>
                      <a:pt x="1265" y="760"/>
                      <a:pt x="1088" y="426"/>
                      <a:pt x="1202" y="21"/>
                    </a:cubicBezTo>
                    <a:lnTo>
                      <a:pt x="1202" y="21"/>
                    </a:lnTo>
                    <a:cubicBezTo>
                      <a:pt x="1202" y="21"/>
                      <a:pt x="1142" y="54"/>
                      <a:pt x="1004" y="61"/>
                    </a:cubicBezTo>
                    <a:cubicBezTo>
                      <a:pt x="931" y="64"/>
                      <a:pt x="841" y="68"/>
                      <a:pt x="740" y="68"/>
                    </a:cubicBezTo>
                    <a:cubicBezTo>
                      <a:pt x="512" y="68"/>
                      <a:pt x="248" y="54"/>
                      <a:pt x="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785;p64"/>
              <p:cNvSpPr/>
              <p:nvPr/>
            </p:nvSpPr>
            <p:spPr>
              <a:xfrm>
                <a:off x="3959727" y="3175935"/>
                <a:ext cx="59577" cy="20808"/>
              </a:xfrm>
              <a:custGeom>
                <a:avLst/>
                <a:gdLst/>
                <a:ahLst/>
                <a:cxnLst/>
                <a:rect l="l" t="t" r="r" b="b"/>
                <a:pathLst>
                  <a:path w="942" h="329" extrusionOk="0">
                    <a:moveTo>
                      <a:pt x="516" y="0"/>
                    </a:moveTo>
                    <a:cubicBezTo>
                      <a:pt x="479" y="0"/>
                      <a:pt x="446" y="0"/>
                      <a:pt x="409" y="4"/>
                    </a:cubicBezTo>
                    <a:cubicBezTo>
                      <a:pt x="288" y="10"/>
                      <a:pt x="168" y="47"/>
                      <a:pt x="81" y="128"/>
                    </a:cubicBezTo>
                    <a:cubicBezTo>
                      <a:pt x="38" y="165"/>
                      <a:pt x="1" y="225"/>
                      <a:pt x="27" y="275"/>
                    </a:cubicBezTo>
                    <a:cubicBezTo>
                      <a:pt x="51" y="318"/>
                      <a:pt x="101" y="328"/>
                      <a:pt x="152" y="328"/>
                    </a:cubicBezTo>
                    <a:lnTo>
                      <a:pt x="188" y="328"/>
                    </a:lnTo>
                    <a:cubicBezTo>
                      <a:pt x="376" y="312"/>
                      <a:pt x="563" y="298"/>
                      <a:pt x="750" y="281"/>
                    </a:cubicBezTo>
                    <a:cubicBezTo>
                      <a:pt x="804" y="278"/>
                      <a:pt x="861" y="271"/>
                      <a:pt x="895" y="235"/>
                    </a:cubicBezTo>
                    <a:cubicBezTo>
                      <a:pt x="924" y="201"/>
                      <a:pt x="941" y="108"/>
                      <a:pt x="777" y="44"/>
                    </a:cubicBezTo>
                    <a:lnTo>
                      <a:pt x="767" y="37"/>
                    </a:lnTo>
                    <a:cubicBezTo>
                      <a:pt x="683" y="7"/>
                      <a:pt x="600" y="0"/>
                      <a:pt x="5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786;p64"/>
              <p:cNvSpPr/>
              <p:nvPr/>
            </p:nvSpPr>
            <p:spPr>
              <a:xfrm>
                <a:off x="3795923" y="3183145"/>
                <a:ext cx="59767" cy="19732"/>
              </a:xfrm>
              <a:custGeom>
                <a:avLst/>
                <a:gdLst/>
                <a:ahLst/>
                <a:cxnLst/>
                <a:rect l="l" t="t" r="r" b="b"/>
                <a:pathLst>
                  <a:path w="945" h="312" extrusionOk="0">
                    <a:moveTo>
                      <a:pt x="519" y="0"/>
                    </a:moveTo>
                    <a:cubicBezTo>
                      <a:pt x="402" y="0"/>
                      <a:pt x="302" y="31"/>
                      <a:pt x="188" y="57"/>
                    </a:cubicBezTo>
                    <a:lnTo>
                      <a:pt x="161" y="67"/>
                    </a:lnTo>
                    <a:cubicBezTo>
                      <a:pt x="1" y="137"/>
                      <a:pt x="21" y="224"/>
                      <a:pt x="54" y="258"/>
                    </a:cubicBezTo>
                    <a:cubicBezTo>
                      <a:pt x="91" y="295"/>
                      <a:pt x="148" y="298"/>
                      <a:pt x="198" y="298"/>
                    </a:cubicBezTo>
                    <a:cubicBezTo>
                      <a:pt x="385" y="301"/>
                      <a:pt x="573" y="308"/>
                      <a:pt x="760" y="312"/>
                    </a:cubicBezTo>
                    <a:lnTo>
                      <a:pt x="777" y="312"/>
                    </a:lnTo>
                    <a:cubicBezTo>
                      <a:pt x="834" y="312"/>
                      <a:pt x="898" y="301"/>
                      <a:pt x="921" y="251"/>
                    </a:cubicBezTo>
                    <a:cubicBezTo>
                      <a:pt x="944" y="201"/>
                      <a:pt x="904" y="141"/>
                      <a:pt x="861" y="107"/>
                    </a:cubicBezTo>
                    <a:cubicBezTo>
                      <a:pt x="767" y="34"/>
                      <a:pt x="643" y="0"/>
                      <a:pt x="5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787;p64"/>
              <p:cNvSpPr/>
              <p:nvPr/>
            </p:nvSpPr>
            <p:spPr>
              <a:xfrm>
                <a:off x="3986732" y="3170623"/>
                <a:ext cx="172216" cy="125984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1992" extrusionOk="0">
                    <a:moveTo>
                      <a:pt x="2425" y="0"/>
                    </a:moveTo>
                    <a:cubicBezTo>
                      <a:pt x="2187" y="94"/>
                      <a:pt x="1484" y="359"/>
                      <a:pt x="1260" y="419"/>
                    </a:cubicBezTo>
                    <a:cubicBezTo>
                      <a:pt x="985" y="310"/>
                      <a:pt x="770" y="174"/>
                      <a:pt x="643" y="174"/>
                    </a:cubicBezTo>
                    <a:cubicBezTo>
                      <a:pt x="626" y="174"/>
                      <a:pt x="611" y="176"/>
                      <a:pt x="598" y="181"/>
                    </a:cubicBezTo>
                    <a:cubicBezTo>
                      <a:pt x="460" y="232"/>
                      <a:pt x="641" y="332"/>
                      <a:pt x="789" y="583"/>
                    </a:cubicBezTo>
                    <a:cubicBezTo>
                      <a:pt x="1" y="832"/>
                      <a:pt x="74" y="1094"/>
                      <a:pt x="374" y="1094"/>
                    </a:cubicBezTo>
                    <a:cubicBezTo>
                      <a:pt x="410" y="1094"/>
                      <a:pt x="448" y="1091"/>
                      <a:pt x="489" y="1083"/>
                    </a:cubicBezTo>
                    <a:lnTo>
                      <a:pt x="489" y="1083"/>
                    </a:lnTo>
                    <a:cubicBezTo>
                      <a:pt x="21" y="1215"/>
                      <a:pt x="285" y="1414"/>
                      <a:pt x="735" y="1426"/>
                    </a:cubicBezTo>
                    <a:cubicBezTo>
                      <a:pt x="343" y="1453"/>
                      <a:pt x="390" y="1727"/>
                      <a:pt x="936" y="1761"/>
                    </a:cubicBezTo>
                    <a:cubicBezTo>
                      <a:pt x="613" y="1797"/>
                      <a:pt x="675" y="1991"/>
                      <a:pt x="1211" y="1991"/>
                    </a:cubicBezTo>
                    <a:cubicBezTo>
                      <a:pt x="1318" y="1991"/>
                      <a:pt x="1445" y="1983"/>
                      <a:pt x="1592" y="1965"/>
                    </a:cubicBezTo>
                    <a:cubicBezTo>
                      <a:pt x="1793" y="1922"/>
                      <a:pt x="2214" y="1821"/>
                      <a:pt x="2723" y="1640"/>
                    </a:cubicBezTo>
                    <a:lnTo>
                      <a:pt x="2425" y="0"/>
                    </a:lnTo>
                    <a:close/>
                  </a:path>
                </a:pathLst>
              </a:custGeom>
              <a:solidFill>
                <a:srgbClr val="FF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788;p64"/>
              <p:cNvSpPr/>
              <p:nvPr/>
            </p:nvSpPr>
            <p:spPr>
              <a:xfrm>
                <a:off x="5060377" y="3216791"/>
                <a:ext cx="171141" cy="122253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" extrusionOk="0">
                    <a:moveTo>
                      <a:pt x="2481" y="1"/>
                    </a:moveTo>
                    <a:cubicBezTo>
                      <a:pt x="2240" y="81"/>
                      <a:pt x="1528" y="311"/>
                      <a:pt x="1300" y="362"/>
                    </a:cubicBezTo>
                    <a:cubicBezTo>
                      <a:pt x="1024" y="235"/>
                      <a:pt x="812" y="85"/>
                      <a:pt x="685" y="85"/>
                    </a:cubicBezTo>
                    <a:cubicBezTo>
                      <a:pt x="671" y="85"/>
                      <a:pt x="659" y="87"/>
                      <a:pt x="647" y="90"/>
                    </a:cubicBezTo>
                    <a:cubicBezTo>
                      <a:pt x="510" y="134"/>
                      <a:pt x="688" y="245"/>
                      <a:pt x="822" y="502"/>
                    </a:cubicBezTo>
                    <a:cubicBezTo>
                      <a:pt x="1" y="720"/>
                      <a:pt x="86" y="995"/>
                      <a:pt x="407" y="995"/>
                    </a:cubicBezTo>
                    <a:cubicBezTo>
                      <a:pt x="436" y="995"/>
                      <a:pt x="466" y="993"/>
                      <a:pt x="497" y="988"/>
                    </a:cubicBezTo>
                    <a:lnTo>
                      <a:pt x="497" y="988"/>
                    </a:lnTo>
                    <a:cubicBezTo>
                      <a:pt x="27" y="1099"/>
                      <a:pt x="281" y="1311"/>
                      <a:pt x="728" y="1342"/>
                    </a:cubicBezTo>
                    <a:cubicBezTo>
                      <a:pt x="337" y="1352"/>
                      <a:pt x="369" y="1630"/>
                      <a:pt x="912" y="1687"/>
                    </a:cubicBezTo>
                    <a:cubicBezTo>
                      <a:pt x="567" y="1708"/>
                      <a:pt x="647" y="1932"/>
                      <a:pt x="1290" y="1932"/>
                    </a:cubicBezTo>
                    <a:cubicBezTo>
                      <a:pt x="1370" y="1932"/>
                      <a:pt x="1459" y="1929"/>
                      <a:pt x="1557" y="1921"/>
                    </a:cubicBezTo>
                    <a:cubicBezTo>
                      <a:pt x="1762" y="1888"/>
                      <a:pt x="2187" y="1803"/>
                      <a:pt x="2706" y="1650"/>
                    </a:cubicBezTo>
                    <a:lnTo>
                      <a:pt x="2481" y="1"/>
                    </a:lnTo>
                    <a:close/>
                  </a:path>
                </a:pathLst>
              </a:custGeom>
              <a:solidFill>
                <a:srgbClr val="86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789;p64"/>
              <p:cNvSpPr/>
              <p:nvPr/>
            </p:nvSpPr>
            <p:spPr>
              <a:xfrm>
                <a:off x="3664753" y="3187762"/>
                <a:ext cx="167915" cy="137431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173" extrusionOk="0">
                    <a:moveTo>
                      <a:pt x="1759" y="0"/>
                    </a:moveTo>
                    <a:cubicBezTo>
                      <a:pt x="1755" y="0"/>
                      <a:pt x="1751" y="1"/>
                      <a:pt x="1747" y="1"/>
                    </a:cubicBezTo>
                    <a:cubicBezTo>
                      <a:pt x="1623" y="11"/>
                      <a:pt x="1469" y="245"/>
                      <a:pt x="1235" y="483"/>
                    </a:cubicBezTo>
                    <a:cubicBezTo>
                      <a:pt x="1004" y="520"/>
                      <a:pt x="254" y="556"/>
                      <a:pt x="0" y="566"/>
                    </a:cubicBezTo>
                    <a:lnTo>
                      <a:pt x="338" y="2173"/>
                    </a:lnTo>
                    <a:cubicBezTo>
                      <a:pt x="853" y="2129"/>
                      <a:pt x="1345" y="2075"/>
                      <a:pt x="1549" y="2035"/>
                    </a:cubicBezTo>
                    <a:cubicBezTo>
                      <a:pt x="2270" y="1822"/>
                      <a:pt x="2409" y="1562"/>
                      <a:pt x="2205" y="1562"/>
                    </a:cubicBezTo>
                    <a:cubicBezTo>
                      <a:pt x="2169" y="1562"/>
                      <a:pt x="2123" y="1570"/>
                      <a:pt x="2068" y="1587"/>
                    </a:cubicBezTo>
                    <a:cubicBezTo>
                      <a:pt x="2468" y="1383"/>
                      <a:pt x="2493" y="1163"/>
                      <a:pt x="2283" y="1163"/>
                    </a:cubicBezTo>
                    <a:cubicBezTo>
                      <a:pt x="2238" y="1163"/>
                      <a:pt x="2183" y="1173"/>
                      <a:pt x="2118" y="1195"/>
                    </a:cubicBezTo>
                    <a:cubicBezTo>
                      <a:pt x="2483" y="1027"/>
                      <a:pt x="2654" y="776"/>
                      <a:pt x="2332" y="776"/>
                    </a:cubicBezTo>
                    <a:cubicBezTo>
                      <a:pt x="2296" y="776"/>
                      <a:pt x="2254" y="780"/>
                      <a:pt x="2205" y="786"/>
                    </a:cubicBezTo>
                    <a:lnTo>
                      <a:pt x="2205" y="786"/>
                    </a:lnTo>
                    <a:cubicBezTo>
                      <a:pt x="2544" y="709"/>
                      <a:pt x="2632" y="429"/>
                      <a:pt x="2020" y="429"/>
                    </a:cubicBezTo>
                    <a:cubicBezTo>
                      <a:pt x="1937" y="429"/>
                      <a:pt x="1841" y="434"/>
                      <a:pt x="1730" y="446"/>
                    </a:cubicBezTo>
                    <a:cubicBezTo>
                      <a:pt x="1766" y="167"/>
                      <a:pt x="1884" y="0"/>
                      <a:pt x="1759" y="0"/>
                    </a:cubicBezTo>
                    <a:close/>
                  </a:path>
                </a:pathLst>
              </a:custGeom>
              <a:solidFill>
                <a:srgbClr val="FF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790;p64"/>
              <p:cNvSpPr/>
              <p:nvPr/>
            </p:nvSpPr>
            <p:spPr>
              <a:xfrm>
                <a:off x="4891386" y="3306282"/>
                <a:ext cx="3352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285" extrusionOk="0">
                    <a:moveTo>
                      <a:pt x="530" y="1"/>
                    </a:moveTo>
                    <a:lnTo>
                      <a:pt x="530" y="1"/>
                    </a:lnTo>
                    <a:cubicBezTo>
                      <a:pt x="335" y="71"/>
                      <a:pt x="148" y="180"/>
                      <a:pt x="0" y="285"/>
                    </a:cubicBezTo>
                    <a:lnTo>
                      <a:pt x="3" y="285"/>
                    </a:lnTo>
                    <a:cubicBezTo>
                      <a:pt x="148" y="180"/>
                      <a:pt x="335" y="71"/>
                      <a:pt x="530" y="1"/>
                    </a:cubicBezTo>
                    <a:close/>
                  </a:path>
                </a:pathLst>
              </a:custGeom>
              <a:solidFill>
                <a:srgbClr val="2314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791;p64"/>
              <p:cNvSpPr/>
              <p:nvPr/>
            </p:nvSpPr>
            <p:spPr>
              <a:xfrm>
                <a:off x="4891576" y="3278328"/>
                <a:ext cx="146918" cy="45979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727" extrusionOk="0">
                    <a:moveTo>
                      <a:pt x="1205" y="1"/>
                    </a:moveTo>
                    <a:cubicBezTo>
                      <a:pt x="1158" y="1"/>
                      <a:pt x="1114" y="4"/>
                      <a:pt x="1071" y="11"/>
                    </a:cubicBezTo>
                    <a:cubicBezTo>
                      <a:pt x="626" y="64"/>
                      <a:pt x="288" y="402"/>
                      <a:pt x="0" y="727"/>
                    </a:cubicBezTo>
                    <a:cubicBezTo>
                      <a:pt x="147" y="620"/>
                      <a:pt x="338" y="509"/>
                      <a:pt x="536" y="439"/>
                    </a:cubicBezTo>
                    <a:lnTo>
                      <a:pt x="542" y="439"/>
                    </a:lnTo>
                    <a:cubicBezTo>
                      <a:pt x="572" y="426"/>
                      <a:pt x="606" y="419"/>
                      <a:pt x="636" y="409"/>
                    </a:cubicBezTo>
                    <a:cubicBezTo>
                      <a:pt x="780" y="373"/>
                      <a:pt x="1078" y="349"/>
                      <a:pt x="1339" y="349"/>
                    </a:cubicBezTo>
                    <a:cubicBezTo>
                      <a:pt x="1472" y="349"/>
                      <a:pt x="1600" y="356"/>
                      <a:pt x="1687" y="369"/>
                    </a:cubicBezTo>
                    <a:cubicBezTo>
                      <a:pt x="1690" y="369"/>
                      <a:pt x="1693" y="369"/>
                      <a:pt x="1693" y="373"/>
                    </a:cubicBezTo>
                    <a:lnTo>
                      <a:pt x="1707" y="373"/>
                    </a:lnTo>
                    <a:cubicBezTo>
                      <a:pt x="1710" y="373"/>
                      <a:pt x="1713" y="376"/>
                      <a:pt x="1717" y="376"/>
                    </a:cubicBezTo>
                    <a:lnTo>
                      <a:pt x="1727" y="376"/>
                    </a:lnTo>
                    <a:cubicBezTo>
                      <a:pt x="1730" y="376"/>
                      <a:pt x="1730" y="379"/>
                      <a:pt x="1730" y="379"/>
                    </a:cubicBezTo>
                    <a:lnTo>
                      <a:pt x="1744" y="379"/>
                    </a:lnTo>
                    <a:lnTo>
                      <a:pt x="1744" y="382"/>
                    </a:lnTo>
                    <a:lnTo>
                      <a:pt x="1754" y="382"/>
                    </a:lnTo>
                    <a:cubicBezTo>
                      <a:pt x="1837" y="402"/>
                      <a:pt x="1921" y="436"/>
                      <a:pt x="2005" y="473"/>
                    </a:cubicBezTo>
                    <a:cubicBezTo>
                      <a:pt x="2118" y="523"/>
                      <a:pt x="2229" y="580"/>
                      <a:pt x="2323" y="634"/>
                    </a:cubicBezTo>
                    <a:lnTo>
                      <a:pt x="2323" y="626"/>
                    </a:lnTo>
                    <a:cubicBezTo>
                      <a:pt x="2162" y="308"/>
                      <a:pt x="1811" y="92"/>
                      <a:pt x="1440" y="24"/>
                    </a:cubicBezTo>
                    <a:cubicBezTo>
                      <a:pt x="1362" y="11"/>
                      <a:pt x="1282" y="1"/>
                      <a:pt x="12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792;p64"/>
              <p:cNvSpPr/>
              <p:nvPr/>
            </p:nvSpPr>
            <p:spPr>
              <a:xfrm>
                <a:off x="4823398" y="2210378"/>
                <a:ext cx="424184" cy="206938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3272" extrusionOk="0">
                    <a:moveTo>
                      <a:pt x="4356" y="0"/>
                    </a:moveTo>
                    <a:cubicBezTo>
                      <a:pt x="4131" y="0"/>
                      <a:pt x="3900" y="65"/>
                      <a:pt x="3709" y="182"/>
                    </a:cubicBezTo>
                    <a:cubicBezTo>
                      <a:pt x="3448" y="344"/>
                      <a:pt x="3207" y="593"/>
                      <a:pt x="2912" y="593"/>
                    </a:cubicBezTo>
                    <a:cubicBezTo>
                      <a:pt x="2896" y="593"/>
                      <a:pt x="2879" y="592"/>
                      <a:pt x="2862" y="590"/>
                    </a:cubicBezTo>
                    <a:cubicBezTo>
                      <a:pt x="2594" y="567"/>
                      <a:pt x="2397" y="340"/>
                      <a:pt x="2142" y="249"/>
                    </a:cubicBezTo>
                    <a:cubicBezTo>
                      <a:pt x="2065" y="221"/>
                      <a:pt x="1987" y="208"/>
                      <a:pt x="1909" y="208"/>
                    </a:cubicBezTo>
                    <a:cubicBezTo>
                      <a:pt x="1482" y="208"/>
                      <a:pt x="1071" y="596"/>
                      <a:pt x="938" y="1029"/>
                    </a:cubicBezTo>
                    <a:cubicBezTo>
                      <a:pt x="864" y="1270"/>
                      <a:pt x="837" y="1544"/>
                      <a:pt x="646" y="1711"/>
                    </a:cubicBezTo>
                    <a:cubicBezTo>
                      <a:pt x="570" y="1782"/>
                      <a:pt x="470" y="1826"/>
                      <a:pt x="385" y="1886"/>
                    </a:cubicBezTo>
                    <a:cubicBezTo>
                      <a:pt x="95" y="2093"/>
                      <a:pt x="1" y="2531"/>
                      <a:pt x="181" y="2839"/>
                    </a:cubicBezTo>
                    <a:cubicBezTo>
                      <a:pt x="311" y="3059"/>
                      <a:pt x="568" y="3189"/>
                      <a:pt x="823" y="3189"/>
                    </a:cubicBezTo>
                    <a:cubicBezTo>
                      <a:pt x="922" y="3189"/>
                      <a:pt x="1021" y="3169"/>
                      <a:pt x="1112" y="3127"/>
                    </a:cubicBezTo>
                    <a:lnTo>
                      <a:pt x="1098" y="3027"/>
                    </a:lnTo>
                    <a:lnTo>
                      <a:pt x="1098" y="3027"/>
                    </a:lnTo>
                    <a:cubicBezTo>
                      <a:pt x="1137" y="3170"/>
                      <a:pt x="1284" y="3233"/>
                      <a:pt x="1437" y="3233"/>
                    </a:cubicBezTo>
                    <a:cubicBezTo>
                      <a:pt x="1520" y="3233"/>
                      <a:pt x="1606" y="3215"/>
                      <a:pt x="1677" y="3180"/>
                    </a:cubicBezTo>
                    <a:cubicBezTo>
                      <a:pt x="1885" y="3084"/>
                      <a:pt x="2059" y="2906"/>
                      <a:pt x="2283" y="2863"/>
                    </a:cubicBezTo>
                    <a:cubicBezTo>
                      <a:pt x="2323" y="2855"/>
                      <a:pt x="2363" y="2851"/>
                      <a:pt x="2402" y="2851"/>
                    </a:cubicBezTo>
                    <a:cubicBezTo>
                      <a:pt x="2816" y="2851"/>
                      <a:pt x="3188" y="3272"/>
                      <a:pt x="3618" y="3272"/>
                    </a:cubicBezTo>
                    <a:cubicBezTo>
                      <a:pt x="3627" y="3272"/>
                      <a:pt x="3636" y="3271"/>
                      <a:pt x="3645" y="3271"/>
                    </a:cubicBezTo>
                    <a:cubicBezTo>
                      <a:pt x="4067" y="3255"/>
                      <a:pt x="4401" y="2827"/>
                      <a:pt x="4813" y="2827"/>
                    </a:cubicBezTo>
                    <a:cubicBezTo>
                      <a:pt x="4829" y="2827"/>
                      <a:pt x="4846" y="2828"/>
                      <a:pt x="4863" y="2829"/>
                    </a:cubicBezTo>
                    <a:cubicBezTo>
                      <a:pt x="5241" y="2863"/>
                      <a:pt x="5519" y="3265"/>
                      <a:pt x="5897" y="3268"/>
                    </a:cubicBezTo>
                    <a:cubicBezTo>
                      <a:pt x="5901" y="3268"/>
                      <a:pt x="5905" y="3268"/>
                      <a:pt x="5910" y="3268"/>
                    </a:cubicBezTo>
                    <a:cubicBezTo>
                      <a:pt x="6165" y="3268"/>
                      <a:pt x="6390" y="3076"/>
                      <a:pt x="6509" y="2846"/>
                    </a:cubicBezTo>
                    <a:cubicBezTo>
                      <a:pt x="6706" y="2458"/>
                      <a:pt x="6633" y="1949"/>
                      <a:pt x="6332" y="1634"/>
                    </a:cubicBezTo>
                    <a:cubicBezTo>
                      <a:pt x="6084" y="1370"/>
                      <a:pt x="5710" y="1243"/>
                      <a:pt x="5482" y="965"/>
                    </a:cubicBezTo>
                    <a:cubicBezTo>
                      <a:pt x="5312" y="755"/>
                      <a:pt x="5234" y="480"/>
                      <a:pt x="5054" y="283"/>
                    </a:cubicBezTo>
                    <a:cubicBezTo>
                      <a:pt x="4875" y="88"/>
                      <a:pt x="4619" y="0"/>
                      <a:pt x="4356" y="0"/>
                    </a:cubicBezTo>
                    <a:close/>
                  </a:path>
                </a:pathLst>
              </a:custGeom>
              <a:solidFill>
                <a:srgbClr val="4715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7" name="slide7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0392" y="3915565"/>
            <a:ext cx="376808" cy="3768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08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2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3568" y="627534"/>
            <a:ext cx="1296145" cy="1296144"/>
          </a:xfrm>
        </p:spPr>
        <p:txBody>
          <a:bodyPr/>
          <a:lstStyle/>
          <a:p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Nim</a:t>
            </a:r>
            <a:r>
              <a:rPr lang="en-US" dirty="0"/>
              <a:t> </a:t>
            </a:r>
            <a:r>
              <a:rPr lang="en-US" dirty="0" err="1"/>
              <a:t>Genap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1979713" y="1059582"/>
            <a:ext cx="5688632" cy="295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llota"/>
              <a:buNone/>
              <a:defRPr sz="2400" b="1" i="0" u="none" strike="noStrike" cap="none">
                <a:solidFill>
                  <a:schemeClr val="lt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lackey"/>
              <a:buNone/>
              <a:defRPr sz="36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en-US" dirty="0" err="1"/>
              <a:t>Tontonlah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video </a:t>
            </a:r>
            <a:r>
              <a:rPr lang="en-US" dirty="0" err="1"/>
              <a:t>pembelajaran</a:t>
            </a:r>
            <a:r>
              <a:rPr lang="en-US" dirty="0"/>
              <a:t>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err="1"/>
              <a:t>Buatlah</a:t>
            </a:r>
            <a:r>
              <a:rPr lang="en-US" dirty="0"/>
              <a:t> </a:t>
            </a:r>
            <a:r>
              <a:rPr lang="en-US" dirty="0" err="1"/>
              <a:t>naskah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storyboard </a:t>
            </a:r>
            <a:r>
              <a:rPr lang="en-US" dirty="0" err="1"/>
              <a:t>untuk</a:t>
            </a:r>
            <a:r>
              <a:rPr lang="en-US" dirty="0"/>
              <a:t> video </a:t>
            </a:r>
            <a:r>
              <a:rPr lang="en-US" dirty="0" err="1"/>
              <a:t>pembelajaran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celtx</a:t>
            </a:r>
            <a:endParaRPr lang="en-US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/>
              <a:t>Upload </a:t>
            </a:r>
            <a:r>
              <a:rPr lang="en-US" dirty="0" err="1"/>
              <a:t>naskah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storyboard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pdf</a:t>
            </a:r>
            <a:r>
              <a:rPr lang="en-US" dirty="0"/>
              <a:t>.</a:t>
            </a:r>
          </a:p>
        </p:txBody>
      </p:sp>
      <p:grpSp>
        <p:nvGrpSpPr>
          <p:cNvPr id="117" name="Google Shape;2491;p64"/>
          <p:cNvGrpSpPr/>
          <p:nvPr/>
        </p:nvGrpSpPr>
        <p:grpSpPr>
          <a:xfrm>
            <a:off x="6827350" y="2997580"/>
            <a:ext cx="1563658" cy="1469212"/>
            <a:chOff x="5687650" y="1552493"/>
            <a:chExt cx="1563658" cy="1469212"/>
          </a:xfrm>
        </p:grpSpPr>
        <p:sp>
          <p:nvSpPr>
            <p:cNvPr id="118" name="Google Shape;2492;p64"/>
            <p:cNvSpPr/>
            <p:nvPr/>
          </p:nvSpPr>
          <p:spPr>
            <a:xfrm>
              <a:off x="6287850" y="1552493"/>
              <a:ext cx="402415" cy="512750"/>
            </a:xfrm>
            <a:custGeom>
              <a:avLst/>
              <a:gdLst/>
              <a:ahLst/>
              <a:cxnLst/>
              <a:rect l="l" t="t" r="r" b="b"/>
              <a:pathLst>
                <a:path w="9946" h="12673" extrusionOk="0">
                  <a:moveTo>
                    <a:pt x="4228" y="0"/>
                  </a:moveTo>
                  <a:cubicBezTo>
                    <a:pt x="3374" y="0"/>
                    <a:pt x="2213" y="116"/>
                    <a:pt x="1145" y="1119"/>
                  </a:cubicBezTo>
                  <a:cubicBezTo>
                    <a:pt x="178" y="2029"/>
                    <a:pt x="1" y="3679"/>
                    <a:pt x="462" y="4927"/>
                  </a:cubicBezTo>
                  <a:cubicBezTo>
                    <a:pt x="793" y="5827"/>
                    <a:pt x="1480" y="6634"/>
                    <a:pt x="1476" y="7594"/>
                  </a:cubicBezTo>
                  <a:cubicBezTo>
                    <a:pt x="1473" y="8253"/>
                    <a:pt x="1108" y="8899"/>
                    <a:pt x="546" y="9244"/>
                  </a:cubicBezTo>
                  <a:cubicBezTo>
                    <a:pt x="849" y="9396"/>
                    <a:pt x="1188" y="9475"/>
                    <a:pt x="1528" y="9475"/>
                  </a:cubicBezTo>
                  <a:cubicBezTo>
                    <a:pt x="1720" y="9475"/>
                    <a:pt x="1912" y="9449"/>
                    <a:pt x="2098" y="9397"/>
                  </a:cubicBezTo>
                  <a:cubicBezTo>
                    <a:pt x="2477" y="10599"/>
                    <a:pt x="3360" y="11633"/>
                    <a:pt x="4488" y="12192"/>
                  </a:cubicBezTo>
                  <a:cubicBezTo>
                    <a:pt x="5134" y="12510"/>
                    <a:pt x="5855" y="12672"/>
                    <a:pt x="6575" y="12672"/>
                  </a:cubicBezTo>
                  <a:cubicBezTo>
                    <a:pt x="7113" y="12672"/>
                    <a:pt x="7649" y="12582"/>
                    <a:pt x="8155" y="12399"/>
                  </a:cubicBezTo>
                  <a:cubicBezTo>
                    <a:pt x="7868" y="12296"/>
                    <a:pt x="7808" y="11887"/>
                    <a:pt x="7945" y="11613"/>
                  </a:cubicBezTo>
                  <a:cubicBezTo>
                    <a:pt x="8086" y="11342"/>
                    <a:pt x="8350" y="11158"/>
                    <a:pt x="8577" y="10954"/>
                  </a:cubicBezTo>
                  <a:cubicBezTo>
                    <a:pt x="9815" y="9846"/>
                    <a:pt x="9945" y="7721"/>
                    <a:pt x="8855" y="6470"/>
                  </a:cubicBezTo>
                  <a:lnTo>
                    <a:pt x="8855" y="6470"/>
                  </a:lnTo>
                  <a:cubicBezTo>
                    <a:pt x="8909" y="6487"/>
                    <a:pt x="8965" y="6495"/>
                    <a:pt x="9020" y="6495"/>
                  </a:cubicBezTo>
                  <a:cubicBezTo>
                    <a:pt x="9339" y="6495"/>
                    <a:pt x="9657" y="6229"/>
                    <a:pt x="9672" y="5904"/>
                  </a:cubicBezTo>
                  <a:cubicBezTo>
                    <a:pt x="8962" y="5582"/>
                    <a:pt x="8577" y="4807"/>
                    <a:pt x="8393" y="4053"/>
                  </a:cubicBezTo>
                  <a:cubicBezTo>
                    <a:pt x="8206" y="3298"/>
                    <a:pt x="8162" y="2504"/>
                    <a:pt x="7868" y="1785"/>
                  </a:cubicBezTo>
                  <a:cubicBezTo>
                    <a:pt x="7657" y="1270"/>
                    <a:pt x="7152" y="847"/>
                    <a:pt x="6619" y="847"/>
                  </a:cubicBezTo>
                  <a:cubicBezTo>
                    <a:pt x="6524" y="847"/>
                    <a:pt x="6429" y="860"/>
                    <a:pt x="6335" y="888"/>
                  </a:cubicBezTo>
                  <a:cubicBezTo>
                    <a:pt x="5977" y="235"/>
                    <a:pt x="4933" y="8"/>
                    <a:pt x="4347" y="1"/>
                  </a:cubicBezTo>
                  <a:cubicBezTo>
                    <a:pt x="4308" y="0"/>
                    <a:pt x="4268" y="0"/>
                    <a:pt x="4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93;p64"/>
            <p:cNvSpPr/>
            <p:nvPr/>
          </p:nvSpPr>
          <p:spPr>
            <a:xfrm>
              <a:off x="6201749" y="1604040"/>
              <a:ext cx="457117" cy="381659"/>
            </a:xfrm>
            <a:custGeom>
              <a:avLst/>
              <a:gdLst/>
              <a:ahLst/>
              <a:cxnLst/>
              <a:rect l="l" t="t" r="r" b="b"/>
              <a:pathLst>
                <a:path w="11298" h="9433" extrusionOk="0">
                  <a:moveTo>
                    <a:pt x="5776" y="0"/>
                  </a:moveTo>
                  <a:cubicBezTo>
                    <a:pt x="5375" y="0"/>
                    <a:pt x="4882" y="188"/>
                    <a:pt x="4130" y="658"/>
                  </a:cubicBezTo>
                  <a:cubicBezTo>
                    <a:pt x="4120" y="691"/>
                    <a:pt x="3818" y="2285"/>
                    <a:pt x="3648" y="3028"/>
                  </a:cubicBezTo>
                  <a:cubicBezTo>
                    <a:pt x="3480" y="3770"/>
                    <a:pt x="3541" y="4623"/>
                    <a:pt x="4340" y="4965"/>
                  </a:cubicBezTo>
                  <a:lnTo>
                    <a:pt x="4271" y="5831"/>
                  </a:lnTo>
                  <a:cubicBezTo>
                    <a:pt x="4257" y="5895"/>
                    <a:pt x="4246" y="5959"/>
                    <a:pt x="4243" y="6026"/>
                  </a:cubicBezTo>
                  <a:cubicBezTo>
                    <a:pt x="4243" y="6035"/>
                    <a:pt x="4243" y="6049"/>
                    <a:pt x="4240" y="6059"/>
                  </a:cubicBezTo>
                  <a:cubicBezTo>
                    <a:pt x="3092" y="6233"/>
                    <a:pt x="2410" y="6454"/>
                    <a:pt x="1741" y="7284"/>
                  </a:cubicBezTo>
                  <a:cubicBezTo>
                    <a:pt x="1379" y="7732"/>
                    <a:pt x="783" y="8582"/>
                    <a:pt x="0" y="9432"/>
                  </a:cubicBezTo>
                  <a:lnTo>
                    <a:pt x="11298" y="7581"/>
                  </a:lnTo>
                  <a:cubicBezTo>
                    <a:pt x="10016" y="6410"/>
                    <a:pt x="9500" y="6039"/>
                    <a:pt x="7419" y="5972"/>
                  </a:cubicBezTo>
                  <a:cubicBezTo>
                    <a:pt x="7419" y="5972"/>
                    <a:pt x="7403" y="6002"/>
                    <a:pt x="7372" y="6049"/>
                  </a:cubicBezTo>
                  <a:lnTo>
                    <a:pt x="7533" y="4035"/>
                  </a:lnTo>
                  <a:cubicBezTo>
                    <a:pt x="7619" y="4075"/>
                    <a:pt x="7717" y="4098"/>
                    <a:pt x="7820" y="4098"/>
                  </a:cubicBezTo>
                  <a:cubicBezTo>
                    <a:pt x="8199" y="4098"/>
                    <a:pt x="8503" y="3790"/>
                    <a:pt x="8503" y="3412"/>
                  </a:cubicBezTo>
                  <a:cubicBezTo>
                    <a:pt x="8503" y="3034"/>
                    <a:pt x="8195" y="2730"/>
                    <a:pt x="7817" y="2730"/>
                  </a:cubicBezTo>
                  <a:cubicBezTo>
                    <a:pt x="7770" y="2730"/>
                    <a:pt x="7730" y="2736"/>
                    <a:pt x="7687" y="2746"/>
                  </a:cubicBezTo>
                  <a:cubicBezTo>
                    <a:pt x="7262" y="2820"/>
                    <a:pt x="7255" y="2847"/>
                    <a:pt x="7208" y="2907"/>
                  </a:cubicBezTo>
                  <a:cubicBezTo>
                    <a:pt x="7208" y="2907"/>
                    <a:pt x="7208" y="2907"/>
                    <a:pt x="7208" y="2907"/>
                  </a:cubicBezTo>
                  <a:cubicBezTo>
                    <a:pt x="7195" y="2907"/>
                    <a:pt x="7600" y="1450"/>
                    <a:pt x="7636" y="1029"/>
                  </a:cubicBezTo>
                  <a:cubicBezTo>
                    <a:pt x="6810" y="465"/>
                    <a:pt x="6407" y="0"/>
                    <a:pt x="577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94;p64"/>
            <p:cNvSpPr/>
            <p:nvPr/>
          </p:nvSpPr>
          <p:spPr>
            <a:xfrm>
              <a:off x="6505166" y="1731897"/>
              <a:ext cx="24114" cy="17681"/>
            </a:xfrm>
            <a:custGeom>
              <a:avLst/>
              <a:gdLst/>
              <a:ahLst/>
              <a:cxnLst/>
              <a:rect l="l" t="t" r="r" b="b"/>
              <a:pathLst>
                <a:path w="596" h="437" extrusionOk="0">
                  <a:moveTo>
                    <a:pt x="392" y="1"/>
                  </a:moveTo>
                  <a:cubicBezTo>
                    <a:pt x="317" y="1"/>
                    <a:pt x="244" y="22"/>
                    <a:pt x="188" y="68"/>
                  </a:cubicBezTo>
                  <a:cubicBezTo>
                    <a:pt x="57" y="178"/>
                    <a:pt x="0" y="296"/>
                    <a:pt x="14" y="436"/>
                  </a:cubicBezTo>
                  <a:cubicBezTo>
                    <a:pt x="14" y="436"/>
                    <a:pt x="91" y="192"/>
                    <a:pt x="191" y="152"/>
                  </a:cubicBezTo>
                  <a:lnTo>
                    <a:pt x="462" y="349"/>
                  </a:lnTo>
                  <a:cubicBezTo>
                    <a:pt x="409" y="249"/>
                    <a:pt x="321" y="165"/>
                    <a:pt x="218" y="115"/>
                  </a:cubicBezTo>
                  <a:cubicBezTo>
                    <a:pt x="218" y="115"/>
                    <a:pt x="241" y="81"/>
                    <a:pt x="328" y="64"/>
                  </a:cubicBezTo>
                  <a:cubicBezTo>
                    <a:pt x="375" y="55"/>
                    <a:pt x="452" y="53"/>
                    <a:pt x="512" y="53"/>
                  </a:cubicBezTo>
                  <a:cubicBezTo>
                    <a:pt x="560" y="53"/>
                    <a:pt x="596" y="55"/>
                    <a:pt x="596" y="55"/>
                  </a:cubicBezTo>
                  <a:cubicBezTo>
                    <a:pt x="535" y="20"/>
                    <a:pt x="463" y="1"/>
                    <a:pt x="392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95;p64"/>
            <p:cNvSpPr/>
            <p:nvPr/>
          </p:nvSpPr>
          <p:spPr>
            <a:xfrm>
              <a:off x="6371402" y="1656882"/>
              <a:ext cx="31640" cy="13878"/>
            </a:xfrm>
            <a:custGeom>
              <a:avLst/>
              <a:gdLst/>
              <a:ahLst/>
              <a:cxnLst/>
              <a:rect l="l" t="t" r="r" b="b"/>
              <a:pathLst>
                <a:path w="782" h="343" extrusionOk="0">
                  <a:moveTo>
                    <a:pt x="530" y="0"/>
                  </a:moveTo>
                  <a:cubicBezTo>
                    <a:pt x="506" y="0"/>
                    <a:pt x="483" y="2"/>
                    <a:pt x="462" y="5"/>
                  </a:cubicBezTo>
                  <a:cubicBezTo>
                    <a:pt x="288" y="28"/>
                    <a:pt x="0" y="155"/>
                    <a:pt x="70" y="289"/>
                  </a:cubicBezTo>
                  <a:cubicBezTo>
                    <a:pt x="90" y="326"/>
                    <a:pt x="144" y="343"/>
                    <a:pt x="204" y="343"/>
                  </a:cubicBezTo>
                  <a:cubicBezTo>
                    <a:pt x="291" y="343"/>
                    <a:pt x="368" y="289"/>
                    <a:pt x="442" y="262"/>
                  </a:cubicBezTo>
                  <a:cubicBezTo>
                    <a:pt x="509" y="237"/>
                    <a:pt x="578" y="226"/>
                    <a:pt x="638" y="196"/>
                  </a:cubicBezTo>
                  <a:lnTo>
                    <a:pt x="638" y="196"/>
                  </a:lnTo>
                  <a:cubicBezTo>
                    <a:pt x="713" y="168"/>
                    <a:pt x="781" y="132"/>
                    <a:pt x="747" y="71"/>
                  </a:cubicBezTo>
                  <a:cubicBezTo>
                    <a:pt x="717" y="21"/>
                    <a:pt x="618" y="0"/>
                    <a:pt x="530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96;p64"/>
            <p:cNvSpPr/>
            <p:nvPr/>
          </p:nvSpPr>
          <p:spPr>
            <a:xfrm>
              <a:off x="6438284" y="1661980"/>
              <a:ext cx="31437" cy="15618"/>
            </a:xfrm>
            <a:custGeom>
              <a:avLst/>
              <a:gdLst/>
              <a:ahLst/>
              <a:cxnLst/>
              <a:rect l="l" t="t" r="r" b="b"/>
              <a:pathLst>
                <a:path w="777" h="386" extrusionOk="0">
                  <a:moveTo>
                    <a:pt x="209" y="0"/>
                  </a:moveTo>
                  <a:cubicBezTo>
                    <a:pt x="139" y="0"/>
                    <a:pt x="71" y="14"/>
                    <a:pt x="44" y="50"/>
                  </a:cubicBezTo>
                  <a:cubicBezTo>
                    <a:pt x="0" y="109"/>
                    <a:pt x="76" y="156"/>
                    <a:pt x="154" y="195"/>
                  </a:cubicBezTo>
                  <a:lnTo>
                    <a:pt x="154" y="195"/>
                  </a:lnTo>
                  <a:cubicBezTo>
                    <a:pt x="211" y="227"/>
                    <a:pt x="274" y="247"/>
                    <a:pt x="335" y="280"/>
                  </a:cubicBezTo>
                  <a:cubicBezTo>
                    <a:pt x="425" y="323"/>
                    <a:pt x="482" y="374"/>
                    <a:pt x="593" y="384"/>
                  </a:cubicBezTo>
                  <a:cubicBezTo>
                    <a:pt x="599" y="385"/>
                    <a:pt x="604" y="385"/>
                    <a:pt x="610" y="385"/>
                  </a:cubicBezTo>
                  <a:cubicBezTo>
                    <a:pt x="646" y="385"/>
                    <a:pt x="682" y="367"/>
                    <a:pt x="693" y="347"/>
                  </a:cubicBezTo>
                  <a:cubicBezTo>
                    <a:pt x="777" y="217"/>
                    <a:pt x="502" y="59"/>
                    <a:pt x="325" y="13"/>
                  </a:cubicBezTo>
                  <a:cubicBezTo>
                    <a:pt x="291" y="5"/>
                    <a:pt x="250" y="0"/>
                    <a:pt x="209" y="0"/>
                  </a:cubicBezTo>
                  <a:close/>
                </a:path>
              </a:pathLst>
            </a:custGeom>
            <a:solidFill>
              <a:srgbClr val="FFE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97;p64"/>
            <p:cNvSpPr/>
            <p:nvPr/>
          </p:nvSpPr>
          <p:spPr>
            <a:xfrm>
              <a:off x="6395921" y="1683870"/>
              <a:ext cx="23710" cy="52032"/>
            </a:xfrm>
            <a:custGeom>
              <a:avLst/>
              <a:gdLst/>
              <a:ahLst/>
              <a:cxnLst/>
              <a:rect l="l" t="t" r="r" b="b"/>
              <a:pathLst>
                <a:path w="586" h="1286" extrusionOk="0">
                  <a:moveTo>
                    <a:pt x="321" y="0"/>
                  </a:moveTo>
                  <a:lnTo>
                    <a:pt x="0" y="1245"/>
                  </a:lnTo>
                  <a:lnTo>
                    <a:pt x="585" y="1285"/>
                  </a:lnTo>
                  <a:lnTo>
                    <a:pt x="549" y="17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98;p64"/>
            <p:cNvSpPr/>
            <p:nvPr/>
          </p:nvSpPr>
          <p:spPr>
            <a:xfrm>
              <a:off x="6444515" y="1718788"/>
              <a:ext cx="44425" cy="42847"/>
            </a:xfrm>
            <a:custGeom>
              <a:avLst/>
              <a:gdLst/>
              <a:ahLst/>
              <a:cxnLst/>
              <a:rect l="l" t="t" r="r" b="b"/>
              <a:pathLst>
                <a:path w="1098" h="1059" extrusionOk="0">
                  <a:moveTo>
                    <a:pt x="549" y="0"/>
                  </a:moveTo>
                  <a:cubicBezTo>
                    <a:pt x="271" y="0"/>
                    <a:pt x="41" y="215"/>
                    <a:pt x="21" y="493"/>
                  </a:cubicBezTo>
                  <a:cubicBezTo>
                    <a:pt x="0" y="783"/>
                    <a:pt x="218" y="1038"/>
                    <a:pt x="509" y="1058"/>
                  </a:cubicBezTo>
                  <a:lnTo>
                    <a:pt x="549" y="1058"/>
                  </a:lnTo>
                  <a:cubicBezTo>
                    <a:pt x="824" y="1058"/>
                    <a:pt x="1054" y="847"/>
                    <a:pt x="1074" y="569"/>
                  </a:cubicBezTo>
                  <a:cubicBezTo>
                    <a:pt x="1097" y="278"/>
                    <a:pt x="877" y="24"/>
                    <a:pt x="586" y="4"/>
                  </a:cubicBezTo>
                  <a:cubicBezTo>
                    <a:pt x="572" y="0"/>
                    <a:pt x="559" y="0"/>
                    <a:pt x="549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99;p64"/>
            <p:cNvSpPr/>
            <p:nvPr/>
          </p:nvSpPr>
          <p:spPr>
            <a:xfrm>
              <a:off x="6348218" y="1703332"/>
              <a:ext cx="32530" cy="42847"/>
            </a:xfrm>
            <a:custGeom>
              <a:avLst/>
              <a:gdLst/>
              <a:ahLst/>
              <a:cxnLst/>
              <a:rect l="l" t="t" r="r" b="b"/>
              <a:pathLst>
                <a:path w="804" h="1059" extrusionOk="0">
                  <a:moveTo>
                    <a:pt x="259" y="1"/>
                  </a:moveTo>
                  <a:cubicBezTo>
                    <a:pt x="235" y="1"/>
                    <a:pt x="212" y="1"/>
                    <a:pt x="192" y="4"/>
                  </a:cubicBezTo>
                  <a:cubicBezTo>
                    <a:pt x="149" y="219"/>
                    <a:pt x="104" y="419"/>
                    <a:pt x="68" y="580"/>
                  </a:cubicBezTo>
                  <a:cubicBezTo>
                    <a:pt x="38" y="714"/>
                    <a:pt x="15" y="851"/>
                    <a:pt x="1" y="988"/>
                  </a:cubicBezTo>
                  <a:cubicBezTo>
                    <a:pt x="68" y="1025"/>
                    <a:pt x="138" y="1048"/>
                    <a:pt x="218" y="1055"/>
                  </a:cubicBezTo>
                  <a:cubicBezTo>
                    <a:pt x="232" y="1055"/>
                    <a:pt x="245" y="1059"/>
                    <a:pt x="259" y="1059"/>
                  </a:cubicBezTo>
                  <a:cubicBezTo>
                    <a:pt x="533" y="1059"/>
                    <a:pt x="764" y="844"/>
                    <a:pt x="784" y="566"/>
                  </a:cubicBezTo>
                  <a:cubicBezTo>
                    <a:pt x="804" y="276"/>
                    <a:pt x="586" y="21"/>
                    <a:pt x="296" y="1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00;p64"/>
            <p:cNvSpPr/>
            <p:nvPr/>
          </p:nvSpPr>
          <p:spPr>
            <a:xfrm>
              <a:off x="6375610" y="1692650"/>
              <a:ext cx="6797" cy="13878"/>
            </a:xfrm>
            <a:custGeom>
              <a:avLst/>
              <a:gdLst/>
              <a:ahLst/>
              <a:cxnLst/>
              <a:rect l="l" t="t" r="r" b="b"/>
              <a:pathLst>
                <a:path w="168" h="343" extrusionOk="0">
                  <a:moveTo>
                    <a:pt x="95" y="1"/>
                  </a:moveTo>
                  <a:cubicBezTo>
                    <a:pt x="55" y="1"/>
                    <a:pt x="17" y="73"/>
                    <a:pt x="10" y="165"/>
                  </a:cubicBezTo>
                  <a:cubicBezTo>
                    <a:pt x="0" y="258"/>
                    <a:pt x="30" y="339"/>
                    <a:pt x="70" y="342"/>
                  </a:cubicBezTo>
                  <a:cubicBezTo>
                    <a:pt x="71" y="342"/>
                    <a:pt x="72" y="342"/>
                    <a:pt x="73" y="342"/>
                  </a:cubicBezTo>
                  <a:cubicBezTo>
                    <a:pt x="116" y="342"/>
                    <a:pt x="154" y="269"/>
                    <a:pt x="161" y="178"/>
                  </a:cubicBezTo>
                  <a:cubicBezTo>
                    <a:pt x="167" y="81"/>
                    <a:pt x="141" y="4"/>
                    <a:pt x="97" y="1"/>
                  </a:cubicBezTo>
                  <a:cubicBezTo>
                    <a:pt x="96" y="1"/>
                    <a:pt x="96" y="1"/>
                    <a:pt x="95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01;p64"/>
            <p:cNvSpPr/>
            <p:nvPr/>
          </p:nvSpPr>
          <p:spPr>
            <a:xfrm>
              <a:off x="6444232" y="1698072"/>
              <a:ext cx="6838" cy="13878"/>
            </a:xfrm>
            <a:custGeom>
              <a:avLst/>
              <a:gdLst/>
              <a:ahLst/>
              <a:cxnLst/>
              <a:rect l="l" t="t" r="r" b="b"/>
              <a:pathLst>
                <a:path w="169" h="343" extrusionOk="0">
                  <a:moveTo>
                    <a:pt x="94" y="1"/>
                  </a:moveTo>
                  <a:cubicBezTo>
                    <a:pt x="52" y="1"/>
                    <a:pt x="14" y="73"/>
                    <a:pt x="7" y="165"/>
                  </a:cubicBezTo>
                  <a:cubicBezTo>
                    <a:pt x="0" y="262"/>
                    <a:pt x="28" y="338"/>
                    <a:pt x="68" y="342"/>
                  </a:cubicBezTo>
                  <a:cubicBezTo>
                    <a:pt x="69" y="342"/>
                    <a:pt x="69" y="342"/>
                    <a:pt x="70" y="342"/>
                  </a:cubicBezTo>
                  <a:cubicBezTo>
                    <a:pt x="113" y="342"/>
                    <a:pt x="151" y="269"/>
                    <a:pt x="158" y="178"/>
                  </a:cubicBezTo>
                  <a:cubicBezTo>
                    <a:pt x="168" y="84"/>
                    <a:pt x="138" y="4"/>
                    <a:pt x="97" y="1"/>
                  </a:cubicBezTo>
                  <a:cubicBezTo>
                    <a:pt x="96" y="1"/>
                    <a:pt x="95" y="1"/>
                    <a:pt x="94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02;p64"/>
            <p:cNvSpPr/>
            <p:nvPr/>
          </p:nvSpPr>
          <p:spPr>
            <a:xfrm>
              <a:off x="6375974" y="1805172"/>
              <a:ext cx="40136" cy="36576"/>
            </a:xfrm>
            <a:custGeom>
              <a:avLst/>
              <a:gdLst/>
              <a:ahLst/>
              <a:cxnLst/>
              <a:rect l="l" t="t" r="r" b="b"/>
              <a:pathLst>
                <a:path w="992" h="904" extrusionOk="0">
                  <a:moveTo>
                    <a:pt x="78" y="0"/>
                  </a:moveTo>
                  <a:lnTo>
                    <a:pt x="1" y="904"/>
                  </a:lnTo>
                  <a:lnTo>
                    <a:pt x="992" y="174"/>
                  </a:lnTo>
                  <a:cubicBezTo>
                    <a:pt x="459" y="171"/>
                    <a:pt x="78" y="0"/>
                    <a:pt x="78" y="0"/>
                  </a:cubicBezTo>
                  <a:close/>
                </a:path>
              </a:pathLst>
            </a:custGeom>
            <a:solidFill>
              <a:srgbClr val="FF7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03;p64"/>
            <p:cNvSpPr/>
            <p:nvPr/>
          </p:nvSpPr>
          <p:spPr>
            <a:xfrm>
              <a:off x="6360275" y="1596595"/>
              <a:ext cx="184336" cy="134813"/>
            </a:xfrm>
            <a:custGeom>
              <a:avLst/>
              <a:gdLst/>
              <a:ahLst/>
              <a:cxnLst/>
              <a:rect l="l" t="t" r="r" b="b"/>
              <a:pathLst>
                <a:path w="4556" h="3332" extrusionOk="0">
                  <a:moveTo>
                    <a:pt x="1394" y="1"/>
                  </a:moveTo>
                  <a:cubicBezTo>
                    <a:pt x="1070" y="1"/>
                    <a:pt x="753" y="57"/>
                    <a:pt x="496" y="246"/>
                  </a:cubicBezTo>
                  <a:cubicBezTo>
                    <a:pt x="158" y="497"/>
                    <a:pt x="1" y="963"/>
                    <a:pt x="118" y="1364"/>
                  </a:cubicBezTo>
                  <a:cubicBezTo>
                    <a:pt x="252" y="985"/>
                    <a:pt x="653" y="735"/>
                    <a:pt x="1051" y="735"/>
                  </a:cubicBezTo>
                  <a:cubicBezTo>
                    <a:pt x="1172" y="735"/>
                    <a:pt x="1293" y="758"/>
                    <a:pt x="1406" y="809"/>
                  </a:cubicBezTo>
                  <a:cubicBezTo>
                    <a:pt x="1533" y="862"/>
                    <a:pt x="1647" y="946"/>
                    <a:pt x="1774" y="1006"/>
                  </a:cubicBezTo>
                  <a:cubicBezTo>
                    <a:pt x="1916" y="1073"/>
                    <a:pt x="2074" y="1107"/>
                    <a:pt x="2232" y="1107"/>
                  </a:cubicBezTo>
                  <a:cubicBezTo>
                    <a:pt x="2352" y="1107"/>
                    <a:pt x="2473" y="1087"/>
                    <a:pt x="2588" y="1046"/>
                  </a:cubicBezTo>
                  <a:lnTo>
                    <a:pt x="2588" y="1046"/>
                  </a:lnTo>
                  <a:cubicBezTo>
                    <a:pt x="2509" y="1210"/>
                    <a:pt x="2359" y="1315"/>
                    <a:pt x="2227" y="1315"/>
                  </a:cubicBezTo>
                  <a:cubicBezTo>
                    <a:pt x="2219" y="1315"/>
                    <a:pt x="2211" y="1315"/>
                    <a:pt x="2203" y="1314"/>
                  </a:cubicBezTo>
                  <a:lnTo>
                    <a:pt x="2203" y="1314"/>
                  </a:lnTo>
                  <a:cubicBezTo>
                    <a:pt x="2383" y="1496"/>
                    <a:pt x="2639" y="1590"/>
                    <a:pt x="2894" y="1590"/>
                  </a:cubicBezTo>
                  <a:cubicBezTo>
                    <a:pt x="3080" y="1590"/>
                    <a:pt x="3265" y="1540"/>
                    <a:pt x="3420" y="1437"/>
                  </a:cubicBezTo>
                  <a:lnTo>
                    <a:pt x="3420" y="1437"/>
                  </a:lnTo>
                  <a:cubicBezTo>
                    <a:pt x="3204" y="1666"/>
                    <a:pt x="3320" y="2033"/>
                    <a:pt x="3290" y="2348"/>
                  </a:cubicBezTo>
                  <a:cubicBezTo>
                    <a:pt x="3257" y="2713"/>
                    <a:pt x="2972" y="3040"/>
                    <a:pt x="2617" y="3131"/>
                  </a:cubicBezTo>
                  <a:cubicBezTo>
                    <a:pt x="2660" y="3261"/>
                    <a:pt x="2806" y="3332"/>
                    <a:pt x="2945" y="3332"/>
                  </a:cubicBezTo>
                  <a:cubicBezTo>
                    <a:pt x="2970" y="3332"/>
                    <a:pt x="2995" y="3329"/>
                    <a:pt x="3019" y="3325"/>
                  </a:cubicBezTo>
                  <a:cubicBezTo>
                    <a:pt x="3179" y="3292"/>
                    <a:pt x="3314" y="3187"/>
                    <a:pt x="3440" y="3084"/>
                  </a:cubicBezTo>
                  <a:cubicBezTo>
                    <a:pt x="3766" y="2977"/>
                    <a:pt x="3922" y="3011"/>
                    <a:pt x="4113" y="2730"/>
                  </a:cubicBezTo>
                  <a:cubicBezTo>
                    <a:pt x="4220" y="2565"/>
                    <a:pt x="4324" y="2395"/>
                    <a:pt x="4378" y="2208"/>
                  </a:cubicBezTo>
                  <a:cubicBezTo>
                    <a:pt x="4555" y="1612"/>
                    <a:pt x="4207" y="952"/>
                    <a:pt x="3698" y="594"/>
                  </a:cubicBezTo>
                  <a:cubicBezTo>
                    <a:pt x="3187" y="236"/>
                    <a:pt x="2551" y="116"/>
                    <a:pt x="1931" y="39"/>
                  </a:cubicBezTo>
                  <a:cubicBezTo>
                    <a:pt x="1756" y="18"/>
                    <a:pt x="1574" y="1"/>
                    <a:pt x="1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04;p64"/>
            <p:cNvSpPr/>
            <p:nvPr/>
          </p:nvSpPr>
          <p:spPr>
            <a:xfrm>
              <a:off x="6368529" y="1688482"/>
              <a:ext cx="11167" cy="9225"/>
            </a:xfrm>
            <a:custGeom>
              <a:avLst/>
              <a:gdLst/>
              <a:ahLst/>
              <a:cxnLst/>
              <a:rect l="l" t="t" r="r" b="b"/>
              <a:pathLst>
                <a:path w="276" h="228" extrusionOk="0">
                  <a:moveTo>
                    <a:pt x="1" y="0"/>
                  </a:moveTo>
                  <a:lnTo>
                    <a:pt x="209" y="227"/>
                  </a:lnTo>
                  <a:lnTo>
                    <a:pt x="275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05;p64"/>
            <p:cNvSpPr/>
            <p:nvPr/>
          </p:nvSpPr>
          <p:spPr>
            <a:xfrm>
              <a:off x="6448845" y="1696858"/>
              <a:ext cx="11814" cy="7081"/>
            </a:xfrm>
            <a:custGeom>
              <a:avLst/>
              <a:gdLst/>
              <a:ahLst/>
              <a:cxnLst/>
              <a:rect l="l" t="t" r="r" b="b"/>
              <a:pathLst>
                <a:path w="292" h="175" extrusionOk="0">
                  <a:moveTo>
                    <a:pt x="292" y="0"/>
                  </a:moveTo>
                  <a:lnTo>
                    <a:pt x="0" y="40"/>
                  </a:lnTo>
                  <a:lnTo>
                    <a:pt x="37" y="17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06;p64"/>
            <p:cNvSpPr/>
            <p:nvPr/>
          </p:nvSpPr>
          <p:spPr>
            <a:xfrm>
              <a:off x="6502172" y="1757914"/>
              <a:ext cx="22010" cy="21403"/>
            </a:xfrm>
            <a:custGeom>
              <a:avLst/>
              <a:gdLst/>
              <a:ahLst/>
              <a:cxnLst/>
              <a:rect l="l" t="t" r="r" b="b"/>
              <a:pathLst>
                <a:path w="544" h="529" extrusionOk="0">
                  <a:moveTo>
                    <a:pt x="279" y="0"/>
                  </a:moveTo>
                  <a:cubicBezTo>
                    <a:pt x="194" y="0"/>
                    <a:pt x="118" y="40"/>
                    <a:pt x="68" y="108"/>
                  </a:cubicBezTo>
                  <a:cubicBezTo>
                    <a:pt x="18" y="171"/>
                    <a:pt x="1" y="258"/>
                    <a:pt x="24" y="335"/>
                  </a:cubicBezTo>
                  <a:cubicBezTo>
                    <a:pt x="58" y="453"/>
                    <a:pt x="168" y="528"/>
                    <a:pt x="282" y="528"/>
                  </a:cubicBezTo>
                  <a:cubicBezTo>
                    <a:pt x="326" y="528"/>
                    <a:pt x="371" y="517"/>
                    <a:pt x="412" y="493"/>
                  </a:cubicBezTo>
                  <a:cubicBezTo>
                    <a:pt x="492" y="442"/>
                    <a:pt x="540" y="355"/>
                    <a:pt x="543" y="265"/>
                  </a:cubicBezTo>
                  <a:cubicBezTo>
                    <a:pt x="543" y="233"/>
                    <a:pt x="518" y="217"/>
                    <a:pt x="493" y="217"/>
                  </a:cubicBezTo>
                  <a:cubicBezTo>
                    <a:pt x="468" y="217"/>
                    <a:pt x="443" y="233"/>
                    <a:pt x="443" y="265"/>
                  </a:cubicBezTo>
                  <a:cubicBezTo>
                    <a:pt x="443" y="358"/>
                    <a:pt x="365" y="431"/>
                    <a:pt x="274" y="431"/>
                  </a:cubicBezTo>
                  <a:cubicBezTo>
                    <a:pt x="260" y="431"/>
                    <a:pt x="246" y="429"/>
                    <a:pt x="231" y="425"/>
                  </a:cubicBezTo>
                  <a:cubicBezTo>
                    <a:pt x="128" y="395"/>
                    <a:pt x="81" y="272"/>
                    <a:pt x="134" y="181"/>
                  </a:cubicBezTo>
                  <a:cubicBezTo>
                    <a:pt x="165" y="128"/>
                    <a:pt x="219" y="101"/>
                    <a:pt x="279" y="98"/>
                  </a:cubicBezTo>
                  <a:cubicBezTo>
                    <a:pt x="342" y="98"/>
                    <a:pt x="342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07;p64"/>
            <p:cNvSpPr/>
            <p:nvPr/>
          </p:nvSpPr>
          <p:spPr>
            <a:xfrm>
              <a:off x="7070974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1670" y="1"/>
                  </a:moveTo>
                  <a:lnTo>
                    <a:pt x="1670" y="1"/>
                  </a:lnTo>
                  <a:cubicBezTo>
                    <a:pt x="1061" y="476"/>
                    <a:pt x="563" y="1028"/>
                    <a:pt x="191" y="1630"/>
                  </a:cubicBezTo>
                  <a:lnTo>
                    <a:pt x="0" y="1727"/>
                  </a:lnTo>
                  <a:cubicBezTo>
                    <a:pt x="1094" y="1674"/>
                    <a:pt x="1921" y="814"/>
                    <a:pt x="1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8;p64"/>
            <p:cNvSpPr/>
            <p:nvPr/>
          </p:nvSpPr>
          <p:spPr>
            <a:xfrm>
              <a:off x="7061345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1115" y="0"/>
                  </a:moveTo>
                  <a:cubicBezTo>
                    <a:pt x="416" y="643"/>
                    <a:pt x="1" y="1630"/>
                    <a:pt x="51" y="2530"/>
                  </a:cubicBezTo>
                  <a:lnTo>
                    <a:pt x="71" y="2335"/>
                  </a:lnTo>
                  <a:cubicBezTo>
                    <a:pt x="931" y="1997"/>
                    <a:pt x="1470" y="793"/>
                    <a:pt x="1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09;p64"/>
            <p:cNvSpPr/>
            <p:nvPr/>
          </p:nvSpPr>
          <p:spPr>
            <a:xfrm>
              <a:off x="7034155" y="2027101"/>
              <a:ext cx="46610" cy="117253"/>
            </a:xfrm>
            <a:custGeom>
              <a:avLst/>
              <a:gdLst/>
              <a:ahLst/>
              <a:cxnLst/>
              <a:rect l="l" t="t" r="r" b="b"/>
              <a:pathLst>
                <a:path w="1152" h="2898" extrusionOk="0">
                  <a:moveTo>
                    <a:pt x="723" y="0"/>
                  </a:moveTo>
                  <a:cubicBezTo>
                    <a:pt x="1" y="813"/>
                    <a:pt x="50" y="2135"/>
                    <a:pt x="833" y="2898"/>
                  </a:cubicBezTo>
                  <a:lnTo>
                    <a:pt x="924" y="2523"/>
                  </a:lnTo>
                  <a:cubicBezTo>
                    <a:pt x="1151" y="1693"/>
                    <a:pt x="1081" y="790"/>
                    <a:pt x="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10;p64"/>
            <p:cNvSpPr/>
            <p:nvPr/>
          </p:nvSpPr>
          <p:spPr>
            <a:xfrm>
              <a:off x="6971319" y="2068088"/>
              <a:ext cx="77764" cy="69915"/>
            </a:xfrm>
            <a:custGeom>
              <a:avLst/>
              <a:gdLst/>
              <a:ahLst/>
              <a:cxnLst/>
              <a:rect l="l" t="t" r="r" b="b"/>
              <a:pathLst>
                <a:path w="1922" h="1728" extrusionOk="0">
                  <a:moveTo>
                    <a:pt x="252" y="1"/>
                  </a:moveTo>
                  <a:lnTo>
                    <a:pt x="252" y="1"/>
                  </a:lnTo>
                  <a:cubicBezTo>
                    <a:pt x="0" y="814"/>
                    <a:pt x="827" y="1674"/>
                    <a:pt x="1921" y="1727"/>
                  </a:cubicBezTo>
                  <a:lnTo>
                    <a:pt x="1730" y="1630"/>
                  </a:lnTo>
                  <a:cubicBezTo>
                    <a:pt x="1359" y="1028"/>
                    <a:pt x="860" y="476"/>
                    <a:pt x="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11;p64"/>
            <p:cNvSpPr/>
            <p:nvPr/>
          </p:nvSpPr>
          <p:spPr>
            <a:xfrm>
              <a:off x="6999237" y="2044297"/>
              <a:ext cx="59476" cy="102364"/>
            </a:xfrm>
            <a:custGeom>
              <a:avLst/>
              <a:gdLst/>
              <a:ahLst/>
              <a:cxnLst/>
              <a:rect l="l" t="t" r="r" b="b"/>
              <a:pathLst>
                <a:path w="1470" h="2530" extrusionOk="0">
                  <a:moveTo>
                    <a:pt x="354" y="0"/>
                  </a:moveTo>
                  <a:cubicBezTo>
                    <a:pt x="0" y="793"/>
                    <a:pt x="538" y="1997"/>
                    <a:pt x="1398" y="2335"/>
                  </a:cubicBezTo>
                  <a:lnTo>
                    <a:pt x="1418" y="2530"/>
                  </a:lnTo>
                  <a:cubicBezTo>
                    <a:pt x="1469" y="1630"/>
                    <a:pt x="1054" y="643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12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13;p64"/>
            <p:cNvSpPr/>
            <p:nvPr/>
          </p:nvSpPr>
          <p:spPr>
            <a:xfrm>
              <a:off x="6985804" y="2123196"/>
              <a:ext cx="148003" cy="99046"/>
            </a:xfrm>
            <a:custGeom>
              <a:avLst/>
              <a:gdLst/>
              <a:ahLst/>
              <a:cxnLst/>
              <a:rect l="l" t="t" r="r" b="b"/>
              <a:pathLst>
                <a:path w="3658" h="2448" extrusionOk="0">
                  <a:moveTo>
                    <a:pt x="0" y="1"/>
                  </a:moveTo>
                  <a:lnTo>
                    <a:pt x="0" y="687"/>
                  </a:lnTo>
                  <a:cubicBezTo>
                    <a:pt x="0" y="1219"/>
                    <a:pt x="248" y="1701"/>
                    <a:pt x="640" y="2022"/>
                  </a:cubicBezTo>
                  <a:cubicBezTo>
                    <a:pt x="961" y="2286"/>
                    <a:pt x="1376" y="2447"/>
                    <a:pt x="1831" y="2447"/>
                  </a:cubicBezTo>
                  <a:cubicBezTo>
                    <a:pt x="2838" y="2447"/>
                    <a:pt x="3658" y="1657"/>
                    <a:pt x="3658" y="687"/>
                  </a:cubicBezTo>
                  <a:lnTo>
                    <a:pt x="3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14;p64"/>
            <p:cNvSpPr/>
            <p:nvPr/>
          </p:nvSpPr>
          <p:spPr>
            <a:xfrm>
              <a:off x="6402395" y="1740313"/>
              <a:ext cx="31842" cy="14485"/>
            </a:xfrm>
            <a:custGeom>
              <a:avLst/>
              <a:gdLst/>
              <a:ahLst/>
              <a:cxnLst/>
              <a:rect l="l" t="t" r="r" b="b"/>
              <a:pathLst>
                <a:path w="787" h="358" extrusionOk="0">
                  <a:moveTo>
                    <a:pt x="787" y="1"/>
                  </a:moveTo>
                  <a:cubicBezTo>
                    <a:pt x="787" y="1"/>
                    <a:pt x="653" y="165"/>
                    <a:pt x="446" y="235"/>
                  </a:cubicBezTo>
                  <a:cubicBezTo>
                    <a:pt x="344" y="268"/>
                    <a:pt x="232" y="277"/>
                    <a:pt x="147" y="277"/>
                  </a:cubicBezTo>
                  <a:cubicBezTo>
                    <a:pt x="61" y="277"/>
                    <a:pt x="1" y="268"/>
                    <a:pt x="1" y="268"/>
                  </a:cubicBezTo>
                  <a:lnTo>
                    <a:pt x="1" y="268"/>
                  </a:lnTo>
                  <a:cubicBezTo>
                    <a:pt x="126" y="331"/>
                    <a:pt x="237" y="357"/>
                    <a:pt x="334" y="357"/>
                  </a:cubicBezTo>
                  <a:cubicBezTo>
                    <a:pt x="586" y="357"/>
                    <a:pt x="741" y="181"/>
                    <a:pt x="787" y="1"/>
                  </a:cubicBezTo>
                  <a:close/>
                </a:path>
              </a:pathLst>
            </a:custGeom>
            <a:solidFill>
              <a:srgbClr val="A842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15;p64"/>
            <p:cNvSpPr/>
            <p:nvPr/>
          </p:nvSpPr>
          <p:spPr>
            <a:xfrm>
              <a:off x="6055401" y="1871488"/>
              <a:ext cx="299242" cy="347835"/>
            </a:xfrm>
            <a:custGeom>
              <a:avLst/>
              <a:gdLst/>
              <a:ahLst/>
              <a:cxnLst/>
              <a:rect l="l" t="t" r="r" b="b"/>
              <a:pathLst>
                <a:path w="7396" h="8597" extrusionOk="0">
                  <a:moveTo>
                    <a:pt x="5843" y="1"/>
                  </a:moveTo>
                  <a:lnTo>
                    <a:pt x="5843" y="1"/>
                  </a:lnTo>
                  <a:cubicBezTo>
                    <a:pt x="4303" y="101"/>
                    <a:pt x="1231" y="3331"/>
                    <a:pt x="505" y="5272"/>
                  </a:cubicBezTo>
                  <a:cubicBezTo>
                    <a:pt x="191" y="6108"/>
                    <a:pt x="0" y="8243"/>
                    <a:pt x="1007" y="8514"/>
                  </a:cubicBezTo>
                  <a:cubicBezTo>
                    <a:pt x="1178" y="8560"/>
                    <a:pt x="1352" y="8591"/>
                    <a:pt x="1529" y="8594"/>
                  </a:cubicBezTo>
                  <a:cubicBezTo>
                    <a:pt x="1615" y="8596"/>
                    <a:pt x="1702" y="8596"/>
                    <a:pt x="1788" y="8596"/>
                  </a:cubicBezTo>
                  <a:cubicBezTo>
                    <a:pt x="2692" y="8596"/>
                    <a:pt x="3598" y="8516"/>
                    <a:pt x="4487" y="8356"/>
                  </a:cubicBezTo>
                  <a:cubicBezTo>
                    <a:pt x="4976" y="8273"/>
                    <a:pt x="5471" y="8159"/>
                    <a:pt x="5910" y="7922"/>
                  </a:cubicBezTo>
                  <a:cubicBezTo>
                    <a:pt x="6816" y="7430"/>
                    <a:pt x="7395" y="6382"/>
                    <a:pt x="7329" y="5348"/>
                  </a:cubicBezTo>
                  <a:cubicBezTo>
                    <a:pt x="7258" y="4318"/>
                    <a:pt x="6549" y="3354"/>
                    <a:pt x="5582" y="2986"/>
                  </a:cubicBezTo>
                  <a:lnTo>
                    <a:pt x="58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16;p64"/>
            <p:cNvSpPr/>
            <p:nvPr/>
          </p:nvSpPr>
          <p:spPr>
            <a:xfrm>
              <a:off x="6549310" y="1903048"/>
              <a:ext cx="287185" cy="333390"/>
            </a:xfrm>
            <a:custGeom>
              <a:avLst/>
              <a:gdLst/>
              <a:ahLst/>
              <a:cxnLst/>
              <a:rect l="l" t="t" r="r" b="b"/>
              <a:pathLst>
                <a:path w="7098" h="8240" extrusionOk="0">
                  <a:moveTo>
                    <a:pt x="1724" y="1"/>
                  </a:moveTo>
                  <a:lnTo>
                    <a:pt x="1777" y="2159"/>
                  </a:lnTo>
                  <a:cubicBezTo>
                    <a:pt x="813" y="2537"/>
                    <a:pt x="114" y="3508"/>
                    <a:pt x="57" y="4542"/>
                  </a:cubicBezTo>
                  <a:cubicBezTo>
                    <a:pt x="0" y="5572"/>
                    <a:pt x="592" y="6613"/>
                    <a:pt x="1506" y="7098"/>
                  </a:cubicBezTo>
                  <a:cubicBezTo>
                    <a:pt x="1945" y="7329"/>
                    <a:pt x="2356" y="8132"/>
                    <a:pt x="2848" y="8212"/>
                  </a:cubicBezTo>
                  <a:cubicBezTo>
                    <a:pt x="2961" y="8231"/>
                    <a:pt x="3066" y="8240"/>
                    <a:pt x="3167" y="8240"/>
                  </a:cubicBezTo>
                  <a:cubicBezTo>
                    <a:pt x="3944" y="8240"/>
                    <a:pt x="4428" y="7744"/>
                    <a:pt x="5304" y="7720"/>
                  </a:cubicBezTo>
                  <a:lnTo>
                    <a:pt x="5525" y="7720"/>
                  </a:lnTo>
                  <a:cubicBezTo>
                    <a:pt x="5910" y="7720"/>
                    <a:pt x="6636" y="7720"/>
                    <a:pt x="6767" y="7664"/>
                  </a:cubicBezTo>
                  <a:cubicBezTo>
                    <a:pt x="7097" y="7519"/>
                    <a:pt x="7044" y="7122"/>
                    <a:pt x="7044" y="6756"/>
                  </a:cubicBezTo>
                  <a:cubicBezTo>
                    <a:pt x="7048" y="6395"/>
                    <a:pt x="6960" y="5606"/>
                    <a:pt x="6555" y="4220"/>
                  </a:cubicBezTo>
                  <a:cubicBezTo>
                    <a:pt x="6151" y="2832"/>
                    <a:pt x="3748" y="308"/>
                    <a:pt x="1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17;p64"/>
            <p:cNvSpPr/>
            <p:nvPr/>
          </p:nvSpPr>
          <p:spPr>
            <a:xfrm>
              <a:off x="6154369" y="2385829"/>
              <a:ext cx="588450" cy="115756"/>
            </a:xfrm>
            <a:custGeom>
              <a:avLst/>
              <a:gdLst/>
              <a:ahLst/>
              <a:cxnLst/>
              <a:rect l="l" t="t" r="r" b="b"/>
              <a:pathLst>
                <a:path w="14544" h="2861" extrusionOk="0">
                  <a:moveTo>
                    <a:pt x="7639" y="0"/>
                  </a:moveTo>
                  <a:cubicBezTo>
                    <a:pt x="7515" y="0"/>
                    <a:pt x="7390" y="1"/>
                    <a:pt x="7265" y="1"/>
                  </a:cubicBezTo>
                  <a:cubicBezTo>
                    <a:pt x="3249" y="21"/>
                    <a:pt x="1" y="406"/>
                    <a:pt x="7" y="1397"/>
                  </a:cubicBezTo>
                  <a:cubicBezTo>
                    <a:pt x="10" y="2368"/>
                    <a:pt x="3121" y="2860"/>
                    <a:pt x="7007" y="2860"/>
                  </a:cubicBezTo>
                  <a:cubicBezTo>
                    <a:pt x="7097" y="2860"/>
                    <a:pt x="7188" y="2860"/>
                    <a:pt x="7278" y="2859"/>
                  </a:cubicBezTo>
                  <a:cubicBezTo>
                    <a:pt x="11294" y="2835"/>
                    <a:pt x="14543" y="2307"/>
                    <a:pt x="14537" y="1317"/>
                  </a:cubicBezTo>
                  <a:cubicBezTo>
                    <a:pt x="14533" y="354"/>
                    <a:pt x="11477" y="0"/>
                    <a:pt x="7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18;p64"/>
            <p:cNvSpPr/>
            <p:nvPr/>
          </p:nvSpPr>
          <p:spPr>
            <a:xfrm>
              <a:off x="6177512" y="2486578"/>
              <a:ext cx="94676" cy="468082"/>
            </a:xfrm>
            <a:custGeom>
              <a:avLst/>
              <a:gdLst/>
              <a:ahLst/>
              <a:cxnLst/>
              <a:rect l="l" t="t" r="r" b="b"/>
              <a:pathLst>
                <a:path w="2340" h="11569" extrusionOk="0">
                  <a:moveTo>
                    <a:pt x="1483" y="1"/>
                  </a:moveTo>
                  <a:lnTo>
                    <a:pt x="0" y="11569"/>
                  </a:lnTo>
                  <a:lnTo>
                    <a:pt x="395" y="11488"/>
                  </a:lnTo>
                  <a:lnTo>
                    <a:pt x="2340" y="141"/>
                  </a:lnTo>
                  <a:cubicBezTo>
                    <a:pt x="2035" y="98"/>
                    <a:pt x="1747" y="55"/>
                    <a:pt x="1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19;p64"/>
            <p:cNvSpPr/>
            <p:nvPr/>
          </p:nvSpPr>
          <p:spPr>
            <a:xfrm>
              <a:off x="6625538" y="2484271"/>
              <a:ext cx="98156" cy="467434"/>
            </a:xfrm>
            <a:custGeom>
              <a:avLst/>
              <a:gdLst/>
              <a:ahLst/>
              <a:cxnLst/>
              <a:rect l="l" t="t" r="r" b="b"/>
              <a:pathLst>
                <a:path w="2426" h="11553" extrusionOk="0">
                  <a:moveTo>
                    <a:pt x="857" y="1"/>
                  </a:moveTo>
                  <a:cubicBezTo>
                    <a:pt x="592" y="55"/>
                    <a:pt x="305" y="105"/>
                    <a:pt x="1" y="149"/>
                  </a:cubicBezTo>
                  <a:lnTo>
                    <a:pt x="2028" y="11476"/>
                  </a:lnTo>
                  <a:lnTo>
                    <a:pt x="2426" y="11553"/>
                  </a:lnTo>
                  <a:lnTo>
                    <a:pt x="2426" y="11553"/>
                  </a:lnTo>
                  <a:lnTo>
                    <a:pt x="8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20;p64"/>
            <p:cNvSpPr/>
            <p:nvPr/>
          </p:nvSpPr>
          <p:spPr>
            <a:xfrm>
              <a:off x="6141017" y="2095076"/>
              <a:ext cx="80394" cy="18612"/>
            </a:xfrm>
            <a:custGeom>
              <a:avLst/>
              <a:gdLst/>
              <a:ahLst/>
              <a:cxnLst/>
              <a:rect l="l" t="t" r="r" b="b"/>
              <a:pathLst>
                <a:path w="1987" h="460" extrusionOk="0">
                  <a:moveTo>
                    <a:pt x="1652" y="0"/>
                  </a:moveTo>
                  <a:cubicBezTo>
                    <a:pt x="1099" y="0"/>
                    <a:pt x="551" y="126"/>
                    <a:pt x="53" y="364"/>
                  </a:cubicBezTo>
                  <a:cubicBezTo>
                    <a:pt x="0" y="391"/>
                    <a:pt x="34" y="460"/>
                    <a:pt x="83" y="460"/>
                  </a:cubicBezTo>
                  <a:cubicBezTo>
                    <a:pt x="90" y="460"/>
                    <a:pt x="98" y="458"/>
                    <a:pt x="106" y="455"/>
                  </a:cubicBezTo>
                  <a:cubicBezTo>
                    <a:pt x="587" y="222"/>
                    <a:pt x="1118" y="104"/>
                    <a:pt x="1652" y="104"/>
                  </a:cubicBezTo>
                  <a:cubicBezTo>
                    <a:pt x="1741" y="104"/>
                    <a:pt x="1831" y="107"/>
                    <a:pt x="1920" y="114"/>
                  </a:cubicBezTo>
                  <a:cubicBezTo>
                    <a:pt x="1921" y="114"/>
                    <a:pt x="1922" y="114"/>
                    <a:pt x="1923" y="114"/>
                  </a:cubicBezTo>
                  <a:cubicBezTo>
                    <a:pt x="1987" y="114"/>
                    <a:pt x="1986" y="13"/>
                    <a:pt x="1920" y="10"/>
                  </a:cubicBezTo>
                  <a:cubicBezTo>
                    <a:pt x="1831" y="3"/>
                    <a:pt x="174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21;p64"/>
            <p:cNvSpPr/>
            <p:nvPr/>
          </p:nvSpPr>
          <p:spPr>
            <a:xfrm>
              <a:off x="6153276" y="2087995"/>
              <a:ext cx="26380" cy="14121"/>
            </a:xfrm>
            <a:custGeom>
              <a:avLst/>
              <a:gdLst/>
              <a:ahLst/>
              <a:cxnLst/>
              <a:rect l="l" t="t" r="r" b="b"/>
              <a:pathLst>
                <a:path w="652" h="349" extrusionOk="0">
                  <a:moveTo>
                    <a:pt x="61" y="1"/>
                  </a:moveTo>
                  <a:cubicBezTo>
                    <a:pt x="0" y="1"/>
                    <a:pt x="3" y="98"/>
                    <a:pt x="68" y="101"/>
                  </a:cubicBezTo>
                  <a:cubicBezTo>
                    <a:pt x="248" y="114"/>
                    <a:pt x="422" y="198"/>
                    <a:pt x="546" y="332"/>
                  </a:cubicBezTo>
                  <a:cubicBezTo>
                    <a:pt x="556" y="344"/>
                    <a:pt x="568" y="349"/>
                    <a:pt x="580" y="349"/>
                  </a:cubicBezTo>
                  <a:cubicBezTo>
                    <a:pt x="618" y="349"/>
                    <a:pt x="652" y="297"/>
                    <a:pt x="616" y="258"/>
                  </a:cubicBezTo>
                  <a:cubicBezTo>
                    <a:pt x="476" y="105"/>
                    <a:pt x="275" y="11"/>
                    <a:pt x="68" y="1"/>
                  </a:cubicBezTo>
                  <a:cubicBezTo>
                    <a:pt x="65" y="1"/>
                    <a:pt x="63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22;p64"/>
            <p:cNvSpPr/>
            <p:nvPr/>
          </p:nvSpPr>
          <p:spPr>
            <a:xfrm>
              <a:off x="6682224" y="2092365"/>
              <a:ext cx="80556" cy="17883"/>
            </a:xfrm>
            <a:custGeom>
              <a:avLst/>
              <a:gdLst/>
              <a:ahLst/>
              <a:cxnLst/>
              <a:rect l="l" t="t" r="r" b="b"/>
              <a:pathLst>
                <a:path w="1991" h="442" extrusionOk="0">
                  <a:moveTo>
                    <a:pt x="373" y="1"/>
                  </a:moveTo>
                  <a:cubicBezTo>
                    <a:pt x="271" y="1"/>
                    <a:pt x="170" y="5"/>
                    <a:pt x="68" y="14"/>
                  </a:cubicBezTo>
                  <a:cubicBezTo>
                    <a:pt x="2" y="17"/>
                    <a:pt x="1" y="117"/>
                    <a:pt x="65" y="117"/>
                  </a:cubicBezTo>
                  <a:cubicBezTo>
                    <a:pt x="66" y="117"/>
                    <a:pt x="67" y="117"/>
                    <a:pt x="68" y="117"/>
                  </a:cubicBezTo>
                  <a:cubicBezTo>
                    <a:pt x="171" y="108"/>
                    <a:pt x="273" y="104"/>
                    <a:pt x="376" y="104"/>
                  </a:cubicBezTo>
                  <a:cubicBezTo>
                    <a:pt x="896" y="104"/>
                    <a:pt x="1413" y="217"/>
                    <a:pt x="1885" y="435"/>
                  </a:cubicBezTo>
                  <a:cubicBezTo>
                    <a:pt x="1893" y="439"/>
                    <a:pt x="1902" y="441"/>
                    <a:pt x="1909" y="441"/>
                  </a:cubicBezTo>
                  <a:cubicBezTo>
                    <a:pt x="1958" y="441"/>
                    <a:pt x="1991" y="371"/>
                    <a:pt x="1939" y="348"/>
                  </a:cubicBezTo>
                  <a:cubicBezTo>
                    <a:pt x="1446" y="120"/>
                    <a:pt x="911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23;p64"/>
            <p:cNvSpPr/>
            <p:nvPr/>
          </p:nvSpPr>
          <p:spPr>
            <a:xfrm>
              <a:off x="6723940" y="2084597"/>
              <a:ext cx="25773" cy="14404"/>
            </a:xfrm>
            <a:custGeom>
              <a:avLst/>
              <a:gdLst/>
              <a:ahLst/>
              <a:cxnLst/>
              <a:rect l="l" t="t" r="r" b="b"/>
              <a:pathLst>
                <a:path w="637" h="356" extrusionOk="0">
                  <a:moveTo>
                    <a:pt x="588" y="0"/>
                  </a:moveTo>
                  <a:cubicBezTo>
                    <a:pt x="586" y="0"/>
                    <a:pt x="585" y="1"/>
                    <a:pt x="583" y="1"/>
                  </a:cubicBezTo>
                  <a:cubicBezTo>
                    <a:pt x="375" y="14"/>
                    <a:pt x="175" y="108"/>
                    <a:pt x="34" y="266"/>
                  </a:cubicBezTo>
                  <a:cubicBezTo>
                    <a:pt x="1" y="304"/>
                    <a:pt x="36" y="356"/>
                    <a:pt x="74" y="356"/>
                  </a:cubicBezTo>
                  <a:cubicBezTo>
                    <a:pt x="86" y="356"/>
                    <a:pt x="98" y="351"/>
                    <a:pt x="108" y="339"/>
                  </a:cubicBezTo>
                  <a:cubicBezTo>
                    <a:pt x="232" y="201"/>
                    <a:pt x="403" y="118"/>
                    <a:pt x="583" y="105"/>
                  </a:cubicBezTo>
                  <a:cubicBezTo>
                    <a:pt x="613" y="101"/>
                    <a:pt x="636" y="81"/>
                    <a:pt x="636" y="51"/>
                  </a:cubicBezTo>
                  <a:cubicBezTo>
                    <a:pt x="636" y="29"/>
                    <a:pt x="615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24;p64"/>
            <p:cNvSpPr/>
            <p:nvPr/>
          </p:nvSpPr>
          <p:spPr>
            <a:xfrm>
              <a:off x="6241077" y="2341929"/>
              <a:ext cx="210797" cy="397074"/>
            </a:xfrm>
            <a:custGeom>
              <a:avLst/>
              <a:gdLst/>
              <a:ahLst/>
              <a:cxnLst/>
              <a:rect l="l" t="t" r="r" b="b"/>
              <a:pathLst>
                <a:path w="5210" h="9814" extrusionOk="0">
                  <a:moveTo>
                    <a:pt x="1542" y="1"/>
                  </a:moveTo>
                  <a:cubicBezTo>
                    <a:pt x="670" y="1"/>
                    <a:pt x="0" y="1017"/>
                    <a:pt x="531" y="3533"/>
                  </a:cubicBezTo>
                  <a:cubicBezTo>
                    <a:pt x="531" y="3533"/>
                    <a:pt x="1153" y="4968"/>
                    <a:pt x="1839" y="6768"/>
                  </a:cubicBezTo>
                  <a:cubicBezTo>
                    <a:pt x="2241" y="7829"/>
                    <a:pt x="2973" y="8592"/>
                    <a:pt x="3515" y="9814"/>
                  </a:cubicBezTo>
                  <a:lnTo>
                    <a:pt x="5209" y="8696"/>
                  </a:lnTo>
                  <a:cubicBezTo>
                    <a:pt x="4760" y="7197"/>
                    <a:pt x="4082" y="4838"/>
                    <a:pt x="3793" y="2733"/>
                  </a:cubicBezTo>
                  <a:cubicBezTo>
                    <a:pt x="3567" y="1091"/>
                    <a:pt x="2446" y="1"/>
                    <a:pt x="154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25;p64"/>
            <p:cNvSpPr/>
            <p:nvPr/>
          </p:nvSpPr>
          <p:spPr>
            <a:xfrm>
              <a:off x="6386170" y="2371830"/>
              <a:ext cx="268816" cy="608559"/>
            </a:xfrm>
            <a:custGeom>
              <a:avLst/>
              <a:gdLst/>
              <a:ahLst/>
              <a:cxnLst/>
              <a:rect l="l" t="t" r="r" b="b"/>
              <a:pathLst>
                <a:path w="6644" h="15041" extrusionOk="0">
                  <a:moveTo>
                    <a:pt x="4731" y="1"/>
                  </a:moveTo>
                  <a:cubicBezTo>
                    <a:pt x="3942" y="1"/>
                    <a:pt x="3072" y="589"/>
                    <a:pt x="2560" y="2148"/>
                  </a:cubicBezTo>
                  <a:cubicBezTo>
                    <a:pt x="1854" y="4306"/>
                    <a:pt x="990" y="9787"/>
                    <a:pt x="0" y="12227"/>
                  </a:cubicBezTo>
                  <a:cubicBezTo>
                    <a:pt x="0" y="12227"/>
                    <a:pt x="90" y="13896"/>
                    <a:pt x="606" y="15041"/>
                  </a:cubicBezTo>
                  <a:cubicBezTo>
                    <a:pt x="606" y="15041"/>
                    <a:pt x="692" y="14312"/>
                    <a:pt x="880" y="13813"/>
                  </a:cubicBezTo>
                  <a:cubicBezTo>
                    <a:pt x="1067" y="13317"/>
                    <a:pt x="1218" y="12424"/>
                    <a:pt x="1556" y="11828"/>
                  </a:cubicBezTo>
                  <a:cubicBezTo>
                    <a:pt x="1894" y="11237"/>
                    <a:pt x="6093" y="4172"/>
                    <a:pt x="6445" y="2137"/>
                  </a:cubicBezTo>
                  <a:cubicBezTo>
                    <a:pt x="6643" y="991"/>
                    <a:pt x="5754" y="1"/>
                    <a:pt x="473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26;p64"/>
            <p:cNvSpPr/>
            <p:nvPr/>
          </p:nvSpPr>
          <p:spPr>
            <a:xfrm>
              <a:off x="6386170" y="2613625"/>
              <a:ext cx="167383" cy="408080"/>
            </a:xfrm>
            <a:custGeom>
              <a:avLst/>
              <a:gdLst/>
              <a:ahLst/>
              <a:cxnLst/>
              <a:rect l="l" t="t" r="r" b="b"/>
              <a:pathLst>
                <a:path w="4137" h="10086" extrusionOk="0">
                  <a:moveTo>
                    <a:pt x="1673" y="0"/>
                  </a:moveTo>
                  <a:cubicBezTo>
                    <a:pt x="1185" y="2201"/>
                    <a:pt x="565" y="4808"/>
                    <a:pt x="0" y="6251"/>
                  </a:cubicBezTo>
                  <a:cubicBezTo>
                    <a:pt x="0" y="6251"/>
                    <a:pt x="57" y="8850"/>
                    <a:pt x="716" y="10086"/>
                  </a:cubicBezTo>
                  <a:cubicBezTo>
                    <a:pt x="716" y="10086"/>
                    <a:pt x="1395" y="7395"/>
                    <a:pt x="1586" y="6896"/>
                  </a:cubicBezTo>
                  <a:cubicBezTo>
                    <a:pt x="1773" y="6398"/>
                    <a:pt x="2978" y="3470"/>
                    <a:pt x="4136" y="1325"/>
                  </a:cubicBezTo>
                  <a:cubicBezTo>
                    <a:pt x="4102" y="1312"/>
                    <a:pt x="4073" y="1301"/>
                    <a:pt x="4042" y="1288"/>
                  </a:cubicBezTo>
                  <a:cubicBezTo>
                    <a:pt x="3055" y="913"/>
                    <a:pt x="1977" y="207"/>
                    <a:pt x="1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27;p64"/>
            <p:cNvSpPr/>
            <p:nvPr/>
          </p:nvSpPr>
          <p:spPr>
            <a:xfrm>
              <a:off x="6313866" y="2571748"/>
              <a:ext cx="206912" cy="426529"/>
            </a:xfrm>
            <a:custGeom>
              <a:avLst/>
              <a:gdLst/>
              <a:ahLst/>
              <a:cxnLst/>
              <a:rect l="l" t="t" r="r" b="b"/>
              <a:pathLst>
                <a:path w="5114" h="10542" extrusionOk="0">
                  <a:moveTo>
                    <a:pt x="2670" y="1"/>
                  </a:moveTo>
                  <a:cubicBezTo>
                    <a:pt x="1643" y="630"/>
                    <a:pt x="529" y="891"/>
                    <a:pt x="0" y="988"/>
                  </a:cubicBezTo>
                  <a:cubicBezTo>
                    <a:pt x="616" y="2617"/>
                    <a:pt x="1673" y="4492"/>
                    <a:pt x="2637" y="6302"/>
                  </a:cubicBezTo>
                  <a:cubicBezTo>
                    <a:pt x="3089" y="7148"/>
                    <a:pt x="3396" y="8112"/>
                    <a:pt x="3849" y="8795"/>
                  </a:cubicBezTo>
                  <a:cubicBezTo>
                    <a:pt x="4059" y="9113"/>
                    <a:pt x="4902" y="10281"/>
                    <a:pt x="5114" y="10542"/>
                  </a:cubicBezTo>
                  <a:lnTo>
                    <a:pt x="4233" y="5462"/>
                  </a:lnTo>
                  <a:cubicBezTo>
                    <a:pt x="4233" y="5462"/>
                    <a:pt x="3172" y="2748"/>
                    <a:pt x="2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28;p64"/>
            <p:cNvSpPr/>
            <p:nvPr/>
          </p:nvSpPr>
          <p:spPr>
            <a:xfrm>
              <a:off x="6346559" y="2603348"/>
              <a:ext cx="22900" cy="48754"/>
            </a:xfrm>
            <a:custGeom>
              <a:avLst/>
              <a:gdLst/>
              <a:ahLst/>
              <a:cxnLst/>
              <a:rect l="l" t="t" r="r" b="b"/>
              <a:pathLst>
                <a:path w="566" h="1205" extrusionOk="0">
                  <a:moveTo>
                    <a:pt x="63" y="0"/>
                  </a:moveTo>
                  <a:cubicBezTo>
                    <a:pt x="31" y="0"/>
                    <a:pt x="0" y="25"/>
                    <a:pt x="12" y="63"/>
                  </a:cubicBezTo>
                  <a:cubicBezTo>
                    <a:pt x="133" y="441"/>
                    <a:pt x="296" y="812"/>
                    <a:pt x="457" y="1178"/>
                  </a:cubicBezTo>
                  <a:cubicBezTo>
                    <a:pt x="465" y="1196"/>
                    <a:pt x="480" y="1204"/>
                    <a:pt x="495" y="1204"/>
                  </a:cubicBezTo>
                  <a:cubicBezTo>
                    <a:pt x="528" y="1204"/>
                    <a:pt x="566" y="1166"/>
                    <a:pt x="547" y="1124"/>
                  </a:cubicBezTo>
                  <a:cubicBezTo>
                    <a:pt x="390" y="769"/>
                    <a:pt x="230" y="408"/>
                    <a:pt x="113" y="37"/>
                  </a:cubicBezTo>
                  <a:cubicBezTo>
                    <a:pt x="104" y="11"/>
                    <a:pt x="84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29;p64"/>
            <p:cNvSpPr/>
            <p:nvPr/>
          </p:nvSpPr>
          <p:spPr>
            <a:xfrm>
              <a:off x="6384835" y="2588863"/>
              <a:ext cx="18976" cy="50494"/>
            </a:xfrm>
            <a:custGeom>
              <a:avLst/>
              <a:gdLst/>
              <a:ahLst/>
              <a:cxnLst/>
              <a:rect l="l" t="t" r="r" b="b"/>
              <a:pathLst>
                <a:path w="469" h="1248" extrusionOk="0">
                  <a:moveTo>
                    <a:pt x="64" y="0"/>
                  </a:moveTo>
                  <a:cubicBezTo>
                    <a:pt x="32" y="0"/>
                    <a:pt x="1" y="25"/>
                    <a:pt x="13" y="63"/>
                  </a:cubicBezTo>
                  <a:cubicBezTo>
                    <a:pt x="130" y="444"/>
                    <a:pt x="240" y="829"/>
                    <a:pt x="358" y="1211"/>
                  </a:cubicBezTo>
                  <a:cubicBezTo>
                    <a:pt x="364" y="1236"/>
                    <a:pt x="384" y="1247"/>
                    <a:pt x="405" y="1247"/>
                  </a:cubicBezTo>
                  <a:cubicBezTo>
                    <a:pt x="436" y="1247"/>
                    <a:pt x="468" y="1222"/>
                    <a:pt x="458" y="1184"/>
                  </a:cubicBezTo>
                  <a:cubicBezTo>
                    <a:pt x="341" y="803"/>
                    <a:pt x="227" y="418"/>
                    <a:pt x="113" y="36"/>
                  </a:cubicBezTo>
                  <a:cubicBezTo>
                    <a:pt x="105" y="11"/>
                    <a:pt x="8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30;p64"/>
            <p:cNvSpPr/>
            <p:nvPr/>
          </p:nvSpPr>
          <p:spPr>
            <a:xfrm>
              <a:off x="6474456" y="2637376"/>
              <a:ext cx="17398" cy="43656"/>
            </a:xfrm>
            <a:custGeom>
              <a:avLst/>
              <a:gdLst/>
              <a:ahLst/>
              <a:cxnLst/>
              <a:rect l="l" t="t" r="r" b="b"/>
              <a:pathLst>
                <a:path w="430" h="1079" extrusionOk="0">
                  <a:moveTo>
                    <a:pt x="365" y="0"/>
                  </a:moveTo>
                  <a:cubicBezTo>
                    <a:pt x="345" y="0"/>
                    <a:pt x="325" y="11"/>
                    <a:pt x="317" y="36"/>
                  </a:cubicBezTo>
                  <a:cubicBezTo>
                    <a:pt x="227" y="323"/>
                    <a:pt x="141" y="607"/>
                    <a:pt x="50" y="892"/>
                  </a:cubicBezTo>
                  <a:cubicBezTo>
                    <a:pt x="36" y="932"/>
                    <a:pt x="27" y="975"/>
                    <a:pt x="13" y="1015"/>
                  </a:cubicBezTo>
                  <a:cubicBezTo>
                    <a:pt x="1" y="1054"/>
                    <a:pt x="32" y="1079"/>
                    <a:pt x="64" y="1079"/>
                  </a:cubicBezTo>
                  <a:cubicBezTo>
                    <a:pt x="85" y="1079"/>
                    <a:pt x="105" y="1068"/>
                    <a:pt x="113" y="1043"/>
                  </a:cubicBezTo>
                  <a:cubicBezTo>
                    <a:pt x="201" y="758"/>
                    <a:pt x="291" y="473"/>
                    <a:pt x="378" y="186"/>
                  </a:cubicBezTo>
                  <a:cubicBezTo>
                    <a:pt x="391" y="146"/>
                    <a:pt x="405" y="105"/>
                    <a:pt x="418" y="65"/>
                  </a:cubicBezTo>
                  <a:cubicBezTo>
                    <a:pt x="430" y="26"/>
                    <a:pt x="39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31;p64"/>
            <p:cNvSpPr/>
            <p:nvPr/>
          </p:nvSpPr>
          <p:spPr>
            <a:xfrm>
              <a:off x="6504195" y="2655422"/>
              <a:ext cx="23507" cy="39853"/>
            </a:xfrm>
            <a:custGeom>
              <a:avLst/>
              <a:gdLst/>
              <a:ahLst/>
              <a:cxnLst/>
              <a:rect l="l" t="t" r="r" b="b"/>
              <a:pathLst>
                <a:path w="581" h="985" extrusionOk="0">
                  <a:moveTo>
                    <a:pt x="511" y="0"/>
                  </a:moveTo>
                  <a:cubicBezTo>
                    <a:pt x="495" y="0"/>
                    <a:pt x="479" y="8"/>
                    <a:pt x="470" y="27"/>
                  </a:cubicBezTo>
                  <a:cubicBezTo>
                    <a:pt x="339" y="282"/>
                    <a:pt x="209" y="540"/>
                    <a:pt x="78" y="797"/>
                  </a:cubicBezTo>
                  <a:cubicBezTo>
                    <a:pt x="58" y="834"/>
                    <a:pt x="41" y="871"/>
                    <a:pt x="21" y="907"/>
                  </a:cubicBezTo>
                  <a:cubicBezTo>
                    <a:pt x="0" y="947"/>
                    <a:pt x="37" y="985"/>
                    <a:pt x="71" y="985"/>
                  </a:cubicBezTo>
                  <a:cubicBezTo>
                    <a:pt x="87" y="985"/>
                    <a:pt x="102" y="977"/>
                    <a:pt x="112" y="958"/>
                  </a:cubicBezTo>
                  <a:cubicBezTo>
                    <a:pt x="242" y="700"/>
                    <a:pt x="373" y="442"/>
                    <a:pt x="503" y="185"/>
                  </a:cubicBezTo>
                  <a:cubicBezTo>
                    <a:pt x="523" y="152"/>
                    <a:pt x="540" y="115"/>
                    <a:pt x="560" y="78"/>
                  </a:cubicBezTo>
                  <a:cubicBezTo>
                    <a:pt x="581" y="37"/>
                    <a:pt x="545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32;p64"/>
            <p:cNvSpPr/>
            <p:nvPr/>
          </p:nvSpPr>
          <p:spPr>
            <a:xfrm>
              <a:off x="6184836" y="1872054"/>
              <a:ext cx="521691" cy="308184"/>
            </a:xfrm>
            <a:custGeom>
              <a:avLst/>
              <a:gdLst/>
              <a:ahLst/>
              <a:cxnLst/>
              <a:rect l="l" t="t" r="r" b="b"/>
              <a:pathLst>
                <a:path w="12894" h="7617" extrusionOk="0">
                  <a:moveTo>
                    <a:pt x="12328" y="1"/>
                  </a:moveTo>
                  <a:lnTo>
                    <a:pt x="562" y="67"/>
                  </a:lnTo>
                  <a:cubicBezTo>
                    <a:pt x="244" y="67"/>
                    <a:pt x="0" y="345"/>
                    <a:pt x="34" y="660"/>
                  </a:cubicBezTo>
                  <a:lnTo>
                    <a:pt x="810" y="7616"/>
                  </a:lnTo>
                  <a:lnTo>
                    <a:pt x="12230" y="7553"/>
                  </a:lnTo>
                  <a:lnTo>
                    <a:pt x="12863" y="583"/>
                  </a:lnTo>
                  <a:cubicBezTo>
                    <a:pt x="12893" y="268"/>
                    <a:pt x="12642" y="1"/>
                    <a:pt x="12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33;p64"/>
            <p:cNvSpPr/>
            <p:nvPr/>
          </p:nvSpPr>
          <p:spPr>
            <a:xfrm>
              <a:off x="6215829" y="2176686"/>
              <a:ext cx="466180" cy="41997"/>
            </a:xfrm>
            <a:custGeom>
              <a:avLst/>
              <a:gdLst/>
              <a:ahLst/>
              <a:cxnLst/>
              <a:rect l="l" t="t" r="r" b="b"/>
              <a:pathLst>
                <a:path w="11522" h="1038" extrusionOk="0">
                  <a:moveTo>
                    <a:pt x="0" y="1"/>
                  </a:moveTo>
                  <a:lnTo>
                    <a:pt x="71" y="1038"/>
                  </a:lnTo>
                  <a:lnTo>
                    <a:pt x="11461" y="974"/>
                  </a:lnTo>
                  <a:lnTo>
                    <a:pt x="11522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34;p64"/>
            <p:cNvSpPr/>
            <p:nvPr/>
          </p:nvSpPr>
          <p:spPr>
            <a:xfrm>
              <a:off x="6858149" y="1913203"/>
              <a:ext cx="57817" cy="38518"/>
            </a:xfrm>
            <a:custGeom>
              <a:avLst/>
              <a:gdLst/>
              <a:ahLst/>
              <a:cxnLst/>
              <a:rect l="l" t="t" r="r" b="b"/>
              <a:pathLst>
                <a:path w="1429" h="952" extrusionOk="0">
                  <a:moveTo>
                    <a:pt x="708" y="0"/>
                  </a:moveTo>
                  <a:cubicBezTo>
                    <a:pt x="658" y="0"/>
                    <a:pt x="625" y="56"/>
                    <a:pt x="606" y="105"/>
                  </a:cubicBezTo>
                  <a:cubicBezTo>
                    <a:pt x="556" y="218"/>
                    <a:pt x="508" y="332"/>
                    <a:pt x="462" y="446"/>
                  </a:cubicBezTo>
                  <a:cubicBezTo>
                    <a:pt x="455" y="332"/>
                    <a:pt x="408" y="221"/>
                    <a:pt x="328" y="138"/>
                  </a:cubicBezTo>
                  <a:cubicBezTo>
                    <a:pt x="295" y="105"/>
                    <a:pt x="255" y="76"/>
                    <a:pt x="209" y="76"/>
                  </a:cubicBezTo>
                  <a:cubicBezTo>
                    <a:pt x="203" y="76"/>
                    <a:pt x="197" y="76"/>
                    <a:pt x="190" y="77"/>
                  </a:cubicBezTo>
                  <a:cubicBezTo>
                    <a:pt x="134" y="91"/>
                    <a:pt x="100" y="155"/>
                    <a:pt x="84" y="212"/>
                  </a:cubicBezTo>
                  <a:cubicBezTo>
                    <a:pt x="0" y="546"/>
                    <a:pt x="268" y="921"/>
                    <a:pt x="612" y="951"/>
                  </a:cubicBezTo>
                  <a:lnTo>
                    <a:pt x="636" y="794"/>
                  </a:lnTo>
                  <a:cubicBezTo>
                    <a:pt x="689" y="806"/>
                    <a:pt x="736" y="813"/>
                    <a:pt x="778" y="813"/>
                  </a:cubicBezTo>
                  <a:cubicBezTo>
                    <a:pt x="868" y="813"/>
                    <a:pt x="939" y="781"/>
                    <a:pt x="1021" y="697"/>
                  </a:cubicBezTo>
                  <a:cubicBezTo>
                    <a:pt x="1141" y="573"/>
                    <a:pt x="1429" y="312"/>
                    <a:pt x="1242" y="178"/>
                  </a:cubicBezTo>
                  <a:cubicBezTo>
                    <a:pt x="1210" y="156"/>
                    <a:pt x="1181" y="146"/>
                    <a:pt x="1153" y="146"/>
                  </a:cubicBezTo>
                  <a:cubicBezTo>
                    <a:pt x="1013" y="146"/>
                    <a:pt x="908" y="385"/>
                    <a:pt x="780" y="466"/>
                  </a:cubicBezTo>
                  <a:cubicBezTo>
                    <a:pt x="806" y="355"/>
                    <a:pt x="810" y="238"/>
                    <a:pt x="797" y="125"/>
                  </a:cubicBezTo>
                  <a:cubicBezTo>
                    <a:pt x="790" y="71"/>
                    <a:pt x="766" y="8"/>
                    <a:pt x="712" y="0"/>
                  </a:cubicBezTo>
                  <a:cubicBezTo>
                    <a:pt x="711" y="0"/>
                    <a:pt x="710" y="0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535;p64"/>
            <p:cNvSpPr/>
            <p:nvPr/>
          </p:nvSpPr>
          <p:spPr>
            <a:xfrm>
              <a:off x="6801261" y="1942012"/>
              <a:ext cx="130686" cy="231067"/>
            </a:xfrm>
            <a:custGeom>
              <a:avLst/>
              <a:gdLst/>
              <a:ahLst/>
              <a:cxnLst/>
              <a:rect l="l" t="t" r="r" b="b"/>
              <a:pathLst>
                <a:path w="3230" h="5711" extrusionOk="0">
                  <a:moveTo>
                    <a:pt x="1974" y="1"/>
                  </a:moveTo>
                  <a:cubicBezTo>
                    <a:pt x="1655" y="1"/>
                    <a:pt x="1326" y="120"/>
                    <a:pt x="1078" y="323"/>
                  </a:cubicBezTo>
                  <a:cubicBezTo>
                    <a:pt x="637" y="681"/>
                    <a:pt x="409" y="1240"/>
                    <a:pt x="279" y="1792"/>
                  </a:cubicBezTo>
                  <a:cubicBezTo>
                    <a:pt x="1" y="2990"/>
                    <a:pt x="319" y="4499"/>
                    <a:pt x="1095" y="5452"/>
                  </a:cubicBezTo>
                  <a:cubicBezTo>
                    <a:pt x="1232" y="5620"/>
                    <a:pt x="1225" y="5623"/>
                    <a:pt x="1433" y="5687"/>
                  </a:cubicBezTo>
                  <a:cubicBezTo>
                    <a:pt x="1486" y="5703"/>
                    <a:pt x="1542" y="5711"/>
                    <a:pt x="1598" y="5711"/>
                  </a:cubicBezTo>
                  <a:cubicBezTo>
                    <a:pt x="1762" y="5711"/>
                    <a:pt x="1926" y="5641"/>
                    <a:pt x="2008" y="5500"/>
                  </a:cubicBezTo>
                  <a:lnTo>
                    <a:pt x="2293" y="5014"/>
                  </a:lnTo>
                  <a:cubicBezTo>
                    <a:pt x="2778" y="3991"/>
                    <a:pt x="3153" y="2996"/>
                    <a:pt x="3203" y="1862"/>
                  </a:cubicBezTo>
                  <a:cubicBezTo>
                    <a:pt x="3230" y="1316"/>
                    <a:pt x="3069" y="570"/>
                    <a:pt x="2644" y="226"/>
                  </a:cubicBezTo>
                  <a:cubicBezTo>
                    <a:pt x="2454" y="70"/>
                    <a:pt x="2217" y="1"/>
                    <a:pt x="19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536;p64"/>
            <p:cNvSpPr/>
            <p:nvPr/>
          </p:nvSpPr>
          <p:spPr>
            <a:xfrm>
              <a:off x="6837959" y="1942538"/>
              <a:ext cx="38923" cy="202462"/>
            </a:xfrm>
            <a:custGeom>
              <a:avLst/>
              <a:gdLst/>
              <a:ahLst/>
              <a:cxnLst/>
              <a:rect l="l" t="t" r="r" b="b"/>
              <a:pathLst>
                <a:path w="962" h="5004" extrusionOk="0">
                  <a:moveTo>
                    <a:pt x="898" y="0"/>
                  </a:moveTo>
                  <a:cubicBezTo>
                    <a:pt x="889" y="0"/>
                    <a:pt x="879" y="4"/>
                    <a:pt x="870" y="12"/>
                  </a:cubicBezTo>
                  <a:cubicBezTo>
                    <a:pt x="657" y="206"/>
                    <a:pt x="509" y="464"/>
                    <a:pt x="396" y="728"/>
                  </a:cubicBezTo>
                  <a:cubicBezTo>
                    <a:pt x="268" y="1029"/>
                    <a:pt x="184" y="1347"/>
                    <a:pt x="124" y="1669"/>
                  </a:cubicBezTo>
                  <a:cubicBezTo>
                    <a:pt x="4" y="2341"/>
                    <a:pt x="0" y="3044"/>
                    <a:pt x="114" y="3717"/>
                  </a:cubicBezTo>
                  <a:cubicBezTo>
                    <a:pt x="188" y="4145"/>
                    <a:pt x="315" y="4563"/>
                    <a:pt x="456" y="4974"/>
                  </a:cubicBezTo>
                  <a:cubicBezTo>
                    <a:pt x="462" y="4994"/>
                    <a:pt x="479" y="5003"/>
                    <a:pt x="496" y="5003"/>
                  </a:cubicBezTo>
                  <a:cubicBezTo>
                    <a:pt x="521" y="5003"/>
                    <a:pt x="546" y="4983"/>
                    <a:pt x="536" y="4951"/>
                  </a:cubicBezTo>
                  <a:cubicBezTo>
                    <a:pt x="416" y="4593"/>
                    <a:pt x="302" y="4231"/>
                    <a:pt x="228" y="3860"/>
                  </a:cubicBezTo>
                  <a:cubicBezTo>
                    <a:pt x="155" y="3496"/>
                    <a:pt x="124" y="3130"/>
                    <a:pt x="121" y="2759"/>
                  </a:cubicBezTo>
                  <a:cubicBezTo>
                    <a:pt x="114" y="2130"/>
                    <a:pt x="201" y="1488"/>
                    <a:pt x="422" y="895"/>
                  </a:cubicBezTo>
                  <a:cubicBezTo>
                    <a:pt x="533" y="594"/>
                    <a:pt x="686" y="290"/>
                    <a:pt x="930" y="72"/>
                  </a:cubicBezTo>
                  <a:cubicBezTo>
                    <a:pt x="962" y="43"/>
                    <a:pt x="932" y="0"/>
                    <a:pt x="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37;p64"/>
            <p:cNvSpPr/>
            <p:nvPr/>
          </p:nvSpPr>
          <p:spPr>
            <a:xfrm>
              <a:off x="6876761" y="1942659"/>
              <a:ext cx="29212" cy="189474"/>
            </a:xfrm>
            <a:custGeom>
              <a:avLst/>
              <a:gdLst/>
              <a:ahLst/>
              <a:cxnLst/>
              <a:rect l="l" t="t" r="r" b="b"/>
              <a:pathLst>
                <a:path w="722" h="4683" extrusionOk="0">
                  <a:moveTo>
                    <a:pt x="352" y="0"/>
                  </a:moveTo>
                  <a:cubicBezTo>
                    <a:pt x="326" y="0"/>
                    <a:pt x="299" y="20"/>
                    <a:pt x="309" y="52"/>
                  </a:cubicBezTo>
                  <a:cubicBezTo>
                    <a:pt x="538" y="671"/>
                    <a:pt x="581" y="1357"/>
                    <a:pt x="544" y="2013"/>
                  </a:cubicBezTo>
                  <a:cubicBezTo>
                    <a:pt x="504" y="2642"/>
                    <a:pt x="383" y="3275"/>
                    <a:pt x="226" y="3884"/>
                  </a:cubicBezTo>
                  <a:cubicBezTo>
                    <a:pt x="159" y="4135"/>
                    <a:pt x="85" y="4382"/>
                    <a:pt x="8" y="4630"/>
                  </a:cubicBezTo>
                  <a:cubicBezTo>
                    <a:pt x="1" y="4662"/>
                    <a:pt x="26" y="4682"/>
                    <a:pt x="52" y="4682"/>
                  </a:cubicBezTo>
                  <a:cubicBezTo>
                    <a:pt x="69" y="4682"/>
                    <a:pt x="85" y="4673"/>
                    <a:pt x="92" y="4653"/>
                  </a:cubicBezTo>
                  <a:cubicBezTo>
                    <a:pt x="437" y="3509"/>
                    <a:pt x="721" y="2314"/>
                    <a:pt x="618" y="1113"/>
                  </a:cubicBezTo>
                  <a:cubicBezTo>
                    <a:pt x="587" y="745"/>
                    <a:pt x="521" y="377"/>
                    <a:pt x="393" y="29"/>
                  </a:cubicBezTo>
                  <a:cubicBezTo>
                    <a:pt x="387" y="9"/>
                    <a:pt x="369" y="0"/>
                    <a:pt x="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38;p64"/>
            <p:cNvSpPr/>
            <p:nvPr/>
          </p:nvSpPr>
          <p:spPr>
            <a:xfrm>
              <a:off x="6806966" y="2132260"/>
              <a:ext cx="122149" cy="84683"/>
            </a:xfrm>
            <a:custGeom>
              <a:avLst/>
              <a:gdLst/>
              <a:ahLst/>
              <a:cxnLst/>
              <a:rect l="l" t="t" r="r" b="b"/>
              <a:pathLst>
                <a:path w="3019" h="2093" extrusionOk="0">
                  <a:moveTo>
                    <a:pt x="3018" y="1"/>
                  </a:moveTo>
                  <a:lnTo>
                    <a:pt x="0" y="47"/>
                  </a:lnTo>
                  <a:lnTo>
                    <a:pt x="311" y="2092"/>
                  </a:lnTo>
                  <a:lnTo>
                    <a:pt x="2530" y="2092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39;p64"/>
            <p:cNvSpPr/>
            <p:nvPr/>
          </p:nvSpPr>
          <p:spPr>
            <a:xfrm>
              <a:off x="6788839" y="2107214"/>
              <a:ext cx="154881" cy="41229"/>
            </a:xfrm>
            <a:custGeom>
              <a:avLst/>
              <a:gdLst/>
              <a:ahLst/>
              <a:cxnLst/>
              <a:rect l="l" t="t" r="r" b="b"/>
              <a:pathLst>
                <a:path w="3828" h="1019" extrusionOk="0">
                  <a:moveTo>
                    <a:pt x="96" y="1"/>
                  </a:moveTo>
                  <a:cubicBezTo>
                    <a:pt x="40" y="1"/>
                    <a:pt x="0" y="54"/>
                    <a:pt x="16" y="108"/>
                  </a:cubicBezTo>
                  <a:lnTo>
                    <a:pt x="234" y="847"/>
                  </a:lnTo>
                  <a:cubicBezTo>
                    <a:pt x="244" y="884"/>
                    <a:pt x="274" y="907"/>
                    <a:pt x="311" y="907"/>
                  </a:cubicBezTo>
                  <a:lnTo>
                    <a:pt x="3506" y="1018"/>
                  </a:lnTo>
                  <a:cubicBezTo>
                    <a:pt x="3547" y="1018"/>
                    <a:pt x="3580" y="992"/>
                    <a:pt x="3590" y="955"/>
                  </a:cubicBezTo>
                  <a:lnTo>
                    <a:pt x="3815" y="104"/>
                  </a:lnTo>
                  <a:cubicBezTo>
                    <a:pt x="3828" y="51"/>
                    <a:pt x="3788" y="1"/>
                    <a:pt x="3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40;p64"/>
            <p:cNvSpPr/>
            <p:nvPr/>
          </p:nvSpPr>
          <p:spPr>
            <a:xfrm>
              <a:off x="6807775" y="2144317"/>
              <a:ext cx="850" cy="202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0" y="1"/>
                  </a:moveTo>
                  <a:lnTo>
                    <a:pt x="20" y="4"/>
                  </a:lnTo>
                  <a:lnTo>
                    <a:pt x="20" y="4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CB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541;p64"/>
            <p:cNvSpPr/>
            <p:nvPr/>
          </p:nvSpPr>
          <p:spPr>
            <a:xfrm>
              <a:off x="6920014" y="2169889"/>
              <a:ext cx="283" cy="1416"/>
            </a:xfrm>
            <a:custGeom>
              <a:avLst/>
              <a:gdLst/>
              <a:ahLst/>
              <a:cxnLst/>
              <a:rect l="l" t="t" r="r" b="b"/>
              <a:pathLst>
                <a:path w="7" h="35" extrusionOk="0">
                  <a:moveTo>
                    <a:pt x="7" y="1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42;p64"/>
            <p:cNvSpPr/>
            <p:nvPr/>
          </p:nvSpPr>
          <p:spPr>
            <a:xfrm>
              <a:off x="6808463" y="2144317"/>
              <a:ext cx="115068" cy="26987"/>
            </a:xfrm>
            <a:custGeom>
              <a:avLst/>
              <a:gdLst/>
              <a:ahLst/>
              <a:cxnLst/>
              <a:rect l="l" t="t" r="r" b="b"/>
              <a:pathLst>
                <a:path w="2844" h="667" extrusionOk="0">
                  <a:moveTo>
                    <a:pt x="0" y="1"/>
                  </a:moveTo>
                  <a:lnTo>
                    <a:pt x="3" y="4"/>
                  </a:lnTo>
                  <a:lnTo>
                    <a:pt x="2757" y="667"/>
                  </a:lnTo>
                  <a:lnTo>
                    <a:pt x="2764" y="633"/>
                  </a:lnTo>
                  <a:lnTo>
                    <a:pt x="2844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43;p64"/>
            <p:cNvSpPr/>
            <p:nvPr/>
          </p:nvSpPr>
          <p:spPr>
            <a:xfrm>
              <a:off x="6841641" y="1970294"/>
              <a:ext cx="4734" cy="7890"/>
            </a:xfrm>
            <a:custGeom>
              <a:avLst/>
              <a:gdLst/>
              <a:ahLst/>
              <a:cxnLst/>
              <a:rect l="l" t="t" r="r" b="b"/>
              <a:pathLst>
                <a:path w="117" h="195" extrusionOk="0">
                  <a:moveTo>
                    <a:pt x="74" y="0"/>
                  </a:moveTo>
                  <a:cubicBezTo>
                    <a:pt x="56" y="0"/>
                    <a:pt x="39" y="13"/>
                    <a:pt x="33" y="32"/>
                  </a:cubicBezTo>
                  <a:cubicBezTo>
                    <a:pt x="23" y="69"/>
                    <a:pt x="13" y="106"/>
                    <a:pt x="3" y="139"/>
                  </a:cubicBezTo>
                  <a:cubicBezTo>
                    <a:pt x="0" y="152"/>
                    <a:pt x="3" y="163"/>
                    <a:pt x="7" y="172"/>
                  </a:cubicBezTo>
                  <a:cubicBezTo>
                    <a:pt x="13" y="183"/>
                    <a:pt x="23" y="189"/>
                    <a:pt x="33" y="192"/>
                  </a:cubicBezTo>
                  <a:cubicBezTo>
                    <a:pt x="37" y="194"/>
                    <a:pt x="42" y="194"/>
                    <a:pt x="46" y="194"/>
                  </a:cubicBezTo>
                  <a:cubicBezTo>
                    <a:pt x="65" y="194"/>
                    <a:pt x="82" y="182"/>
                    <a:pt x="87" y="163"/>
                  </a:cubicBezTo>
                  <a:cubicBezTo>
                    <a:pt x="97" y="126"/>
                    <a:pt x="107" y="89"/>
                    <a:pt x="113" y="55"/>
                  </a:cubicBezTo>
                  <a:cubicBezTo>
                    <a:pt x="117" y="42"/>
                    <a:pt x="117" y="32"/>
                    <a:pt x="110" y="22"/>
                  </a:cubicBezTo>
                  <a:cubicBezTo>
                    <a:pt x="107" y="12"/>
                    <a:pt x="97" y="5"/>
                    <a:pt x="87" y="2"/>
                  </a:cubicBezTo>
                  <a:cubicBezTo>
                    <a:pt x="83" y="1"/>
                    <a:pt x="78" y="0"/>
                    <a:pt x="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44;p64"/>
            <p:cNvSpPr/>
            <p:nvPr/>
          </p:nvSpPr>
          <p:spPr>
            <a:xfrm>
              <a:off x="6831202" y="2040089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3" y="0"/>
                  </a:moveTo>
                  <a:cubicBezTo>
                    <a:pt x="44" y="0"/>
                    <a:pt x="30" y="4"/>
                    <a:pt x="24" y="10"/>
                  </a:cubicBezTo>
                  <a:cubicBezTo>
                    <a:pt x="17" y="21"/>
                    <a:pt x="13" y="30"/>
                    <a:pt x="10" y="44"/>
                  </a:cubicBezTo>
                  <a:cubicBezTo>
                    <a:pt x="7" y="81"/>
                    <a:pt x="4" y="117"/>
                    <a:pt x="0" y="154"/>
                  </a:cubicBezTo>
                  <a:cubicBezTo>
                    <a:pt x="0" y="164"/>
                    <a:pt x="7" y="177"/>
                    <a:pt x="13" y="184"/>
                  </a:cubicBezTo>
                  <a:cubicBezTo>
                    <a:pt x="20" y="191"/>
                    <a:pt x="33" y="197"/>
                    <a:pt x="44" y="197"/>
                  </a:cubicBezTo>
                  <a:cubicBezTo>
                    <a:pt x="57" y="197"/>
                    <a:pt x="67" y="194"/>
                    <a:pt x="73" y="184"/>
                  </a:cubicBezTo>
                  <a:cubicBezTo>
                    <a:pt x="84" y="177"/>
                    <a:pt x="87" y="168"/>
                    <a:pt x="87" y="154"/>
                  </a:cubicBezTo>
                  <a:cubicBezTo>
                    <a:pt x="90" y="117"/>
                    <a:pt x="93" y="81"/>
                    <a:pt x="98" y="44"/>
                  </a:cubicBezTo>
                  <a:cubicBezTo>
                    <a:pt x="98" y="30"/>
                    <a:pt x="90" y="21"/>
                    <a:pt x="84" y="10"/>
                  </a:cubicBezTo>
                  <a:cubicBezTo>
                    <a:pt x="77" y="4"/>
                    <a:pt x="64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45;p64"/>
            <p:cNvSpPr/>
            <p:nvPr/>
          </p:nvSpPr>
          <p:spPr>
            <a:xfrm>
              <a:off x="6876680" y="2003512"/>
              <a:ext cx="3965" cy="8011"/>
            </a:xfrm>
            <a:custGeom>
              <a:avLst/>
              <a:gdLst/>
              <a:ahLst/>
              <a:cxnLst/>
              <a:rect l="l" t="t" r="r" b="b"/>
              <a:pathLst>
                <a:path w="98" h="198" extrusionOk="0">
                  <a:moveTo>
                    <a:pt x="54" y="1"/>
                  </a:moveTo>
                  <a:cubicBezTo>
                    <a:pt x="41" y="1"/>
                    <a:pt x="30" y="4"/>
                    <a:pt x="24" y="11"/>
                  </a:cubicBezTo>
                  <a:cubicBezTo>
                    <a:pt x="14" y="21"/>
                    <a:pt x="10" y="31"/>
                    <a:pt x="10" y="41"/>
                  </a:cubicBezTo>
                  <a:cubicBezTo>
                    <a:pt x="7" y="81"/>
                    <a:pt x="4" y="117"/>
                    <a:pt x="1" y="154"/>
                  </a:cubicBezTo>
                  <a:cubicBezTo>
                    <a:pt x="1" y="165"/>
                    <a:pt x="7" y="178"/>
                    <a:pt x="14" y="185"/>
                  </a:cubicBezTo>
                  <a:cubicBezTo>
                    <a:pt x="21" y="191"/>
                    <a:pt x="34" y="198"/>
                    <a:pt x="44" y="198"/>
                  </a:cubicBezTo>
                  <a:cubicBezTo>
                    <a:pt x="54" y="198"/>
                    <a:pt x="67" y="195"/>
                    <a:pt x="74" y="185"/>
                  </a:cubicBezTo>
                  <a:cubicBezTo>
                    <a:pt x="81" y="174"/>
                    <a:pt x="84" y="168"/>
                    <a:pt x="87" y="154"/>
                  </a:cubicBezTo>
                  <a:cubicBezTo>
                    <a:pt x="91" y="117"/>
                    <a:pt x="94" y="81"/>
                    <a:pt x="98" y="41"/>
                  </a:cubicBezTo>
                  <a:cubicBezTo>
                    <a:pt x="98" y="31"/>
                    <a:pt x="91" y="21"/>
                    <a:pt x="84" y="11"/>
                  </a:cubicBezTo>
                  <a:cubicBezTo>
                    <a:pt x="78" y="4"/>
                    <a:pt x="64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46;p64"/>
            <p:cNvSpPr/>
            <p:nvPr/>
          </p:nvSpPr>
          <p:spPr>
            <a:xfrm>
              <a:off x="6824162" y="2000114"/>
              <a:ext cx="5462" cy="12462"/>
            </a:xfrm>
            <a:custGeom>
              <a:avLst/>
              <a:gdLst/>
              <a:ahLst/>
              <a:cxnLst/>
              <a:rect l="l" t="t" r="r" b="b"/>
              <a:pathLst>
                <a:path w="135" h="308" extrusionOk="0">
                  <a:moveTo>
                    <a:pt x="92" y="0"/>
                  </a:moveTo>
                  <a:cubicBezTo>
                    <a:pt x="71" y="0"/>
                    <a:pt x="50" y="11"/>
                    <a:pt x="47" y="31"/>
                  </a:cubicBezTo>
                  <a:cubicBezTo>
                    <a:pt x="34" y="105"/>
                    <a:pt x="17" y="178"/>
                    <a:pt x="3" y="252"/>
                  </a:cubicBezTo>
                  <a:cubicBezTo>
                    <a:pt x="0" y="275"/>
                    <a:pt x="11" y="302"/>
                    <a:pt x="34" y="306"/>
                  </a:cubicBezTo>
                  <a:cubicBezTo>
                    <a:pt x="37" y="307"/>
                    <a:pt x="41" y="307"/>
                    <a:pt x="44" y="307"/>
                  </a:cubicBezTo>
                  <a:cubicBezTo>
                    <a:pt x="62" y="307"/>
                    <a:pt x="81" y="295"/>
                    <a:pt x="87" y="275"/>
                  </a:cubicBezTo>
                  <a:cubicBezTo>
                    <a:pt x="100" y="201"/>
                    <a:pt x="114" y="128"/>
                    <a:pt x="131" y="54"/>
                  </a:cubicBezTo>
                  <a:cubicBezTo>
                    <a:pt x="134" y="34"/>
                    <a:pt x="124" y="8"/>
                    <a:pt x="100" y="1"/>
                  </a:cubicBezTo>
                  <a:cubicBezTo>
                    <a:pt x="98" y="0"/>
                    <a:pt x="9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47;p64"/>
            <p:cNvSpPr/>
            <p:nvPr/>
          </p:nvSpPr>
          <p:spPr>
            <a:xfrm>
              <a:off x="6862883" y="1983565"/>
              <a:ext cx="5422" cy="12340"/>
            </a:xfrm>
            <a:custGeom>
              <a:avLst/>
              <a:gdLst/>
              <a:ahLst/>
              <a:cxnLst/>
              <a:rect l="l" t="t" r="r" b="b"/>
              <a:pathLst>
                <a:path w="134" h="305" extrusionOk="0">
                  <a:moveTo>
                    <a:pt x="90" y="0"/>
                  </a:moveTo>
                  <a:cubicBezTo>
                    <a:pt x="72" y="0"/>
                    <a:pt x="52" y="12"/>
                    <a:pt x="47" y="32"/>
                  </a:cubicBezTo>
                  <a:cubicBezTo>
                    <a:pt x="33" y="105"/>
                    <a:pt x="20" y="179"/>
                    <a:pt x="4" y="253"/>
                  </a:cubicBezTo>
                  <a:cubicBezTo>
                    <a:pt x="0" y="273"/>
                    <a:pt x="10" y="300"/>
                    <a:pt x="33" y="303"/>
                  </a:cubicBezTo>
                  <a:cubicBezTo>
                    <a:pt x="37" y="304"/>
                    <a:pt x="42" y="304"/>
                    <a:pt x="46" y="304"/>
                  </a:cubicBezTo>
                  <a:cubicBezTo>
                    <a:pt x="66" y="304"/>
                    <a:pt x="84" y="292"/>
                    <a:pt x="87" y="273"/>
                  </a:cubicBezTo>
                  <a:cubicBezTo>
                    <a:pt x="101" y="199"/>
                    <a:pt x="118" y="125"/>
                    <a:pt x="130" y="52"/>
                  </a:cubicBezTo>
                  <a:cubicBezTo>
                    <a:pt x="134" y="32"/>
                    <a:pt x="124" y="5"/>
                    <a:pt x="101" y="2"/>
                  </a:cubicBezTo>
                  <a:cubicBezTo>
                    <a:pt x="97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48;p64"/>
            <p:cNvSpPr/>
            <p:nvPr/>
          </p:nvSpPr>
          <p:spPr>
            <a:xfrm>
              <a:off x="6883720" y="1951358"/>
              <a:ext cx="3560" cy="10236"/>
            </a:xfrm>
            <a:custGeom>
              <a:avLst/>
              <a:gdLst/>
              <a:ahLst/>
              <a:cxnLst/>
              <a:rect l="l" t="t" r="r" b="b"/>
              <a:pathLst>
                <a:path w="88" h="253" extrusionOk="0">
                  <a:moveTo>
                    <a:pt x="44" y="1"/>
                  </a:moveTo>
                  <a:cubicBezTo>
                    <a:pt x="20" y="1"/>
                    <a:pt x="0" y="21"/>
                    <a:pt x="0" y="45"/>
                  </a:cubicBezTo>
                  <a:lnTo>
                    <a:pt x="0" y="209"/>
                  </a:lnTo>
                  <a:cubicBezTo>
                    <a:pt x="0" y="232"/>
                    <a:pt x="20" y="252"/>
                    <a:pt x="44" y="252"/>
                  </a:cubicBezTo>
                  <a:cubicBezTo>
                    <a:pt x="68" y="249"/>
                    <a:pt x="88" y="232"/>
                    <a:pt x="88" y="209"/>
                  </a:cubicBezTo>
                  <a:lnTo>
                    <a:pt x="88" y="45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49;p64"/>
            <p:cNvSpPr/>
            <p:nvPr/>
          </p:nvSpPr>
          <p:spPr>
            <a:xfrm>
              <a:off x="6863814" y="2036691"/>
              <a:ext cx="3439" cy="13473"/>
            </a:xfrm>
            <a:custGeom>
              <a:avLst/>
              <a:gdLst/>
              <a:ahLst/>
              <a:cxnLst/>
              <a:rect l="l" t="t" r="r" b="b"/>
              <a:pathLst>
                <a:path w="85" h="333" extrusionOk="0">
                  <a:moveTo>
                    <a:pt x="44" y="0"/>
                  </a:moveTo>
                  <a:cubicBezTo>
                    <a:pt x="21" y="4"/>
                    <a:pt x="1" y="20"/>
                    <a:pt x="1" y="44"/>
                  </a:cubicBezTo>
                  <a:lnTo>
                    <a:pt x="1" y="292"/>
                  </a:lnTo>
                  <a:cubicBezTo>
                    <a:pt x="1" y="310"/>
                    <a:pt x="18" y="332"/>
                    <a:pt x="40" y="332"/>
                  </a:cubicBezTo>
                  <a:cubicBezTo>
                    <a:pt x="41" y="332"/>
                    <a:pt x="43" y="332"/>
                    <a:pt x="44" y="332"/>
                  </a:cubicBezTo>
                  <a:cubicBezTo>
                    <a:pt x="64" y="332"/>
                    <a:pt x="84" y="315"/>
                    <a:pt x="84" y="292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50;p64"/>
            <p:cNvSpPr/>
            <p:nvPr/>
          </p:nvSpPr>
          <p:spPr>
            <a:xfrm>
              <a:off x="6880443" y="2069990"/>
              <a:ext cx="3480" cy="6838"/>
            </a:xfrm>
            <a:custGeom>
              <a:avLst/>
              <a:gdLst/>
              <a:ahLst/>
              <a:cxnLst/>
              <a:rect l="l" t="t" r="r" b="b"/>
              <a:pathLst>
                <a:path w="86" h="169" extrusionOk="0">
                  <a:moveTo>
                    <a:pt x="41" y="0"/>
                  </a:moveTo>
                  <a:cubicBezTo>
                    <a:pt x="31" y="0"/>
                    <a:pt x="21" y="4"/>
                    <a:pt x="11" y="11"/>
                  </a:cubicBezTo>
                  <a:cubicBezTo>
                    <a:pt x="5" y="20"/>
                    <a:pt x="1" y="31"/>
                    <a:pt x="1" y="44"/>
                  </a:cubicBezTo>
                  <a:lnTo>
                    <a:pt x="1" y="125"/>
                  </a:lnTo>
                  <a:cubicBezTo>
                    <a:pt x="1" y="134"/>
                    <a:pt x="5" y="148"/>
                    <a:pt x="11" y="155"/>
                  </a:cubicBezTo>
                  <a:cubicBezTo>
                    <a:pt x="21" y="161"/>
                    <a:pt x="31" y="168"/>
                    <a:pt x="41" y="168"/>
                  </a:cubicBezTo>
                  <a:cubicBezTo>
                    <a:pt x="55" y="168"/>
                    <a:pt x="65" y="165"/>
                    <a:pt x="72" y="155"/>
                  </a:cubicBezTo>
                  <a:cubicBezTo>
                    <a:pt x="81" y="148"/>
                    <a:pt x="85" y="138"/>
                    <a:pt x="85" y="125"/>
                  </a:cubicBezTo>
                  <a:lnTo>
                    <a:pt x="85" y="44"/>
                  </a:lnTo>
                  <a:cubicBezTo>
                    <a:pt x="85" y="31"/>
                    <a:pt x="81" y="20"/>
                    <a:pt x="72" y="11"/>
                  </a:cubicBezTo>
                  <a:cubicBezTo>
                    <a:pt x="65" y="4"/>
                    <a:pt x="55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51;p64"/>
            <p:cNvSpPr/>
            <p:nvPr/>
          </p:nvSpPr>
          <p:spPr>
            <a:xfrm>
              <a:off x="6829422" y="2088845"/>
              <a:ext cx="3560" cy="6797"/>
            </a:xfrm>
            <a:custGeom>
              <a:avLst/>
              <a:gdLst/>
              <a:ahLst/>
              <a:cxnLst/>
              <a:rect l="l" t="t" r="r" b="b"/>
              <a:pathLst>
                <a:path w="88" h="168" extrusionOk="0">
                  <a:moveTo>
                    <a:pt x="44" y="0"/>
                  </a:moveTo>
                  <a:cubicBezTo>
                    <a:pt x="34" y="0"/>
                    <a:pt x="21" y="3"/>
                    <a:pt x="14" y="13"/>
                  </a:cubicBezTo>
                  <a:cubicBezTo>
                    <a:pt x="7" y="20"/>
                    <a:pt x="1" y="30"/>
                    <a:pt x="1" y="43"/>
                  </a:cubicBezTo>
                  <a:lnTo>
                    <a:pt x="1" y="124"/>
                  </a:lnTo>
                  <a:cubicBezTo>
                    <a:pt x="1" y="133"/>
                    <a:pt x="4" y="147"/>
                    <a:pt x="14" y="154"/>
                  </a:cubicBezTo>
                  <a:cubicBezTo>
                    <a:pt x="21" y="161"/>
                    <a:pt x="34" y="167"/>
                    <a:pt x="44" y="167"/>
                  </a:cubicBezTo>
                  <a:cubicBezTo>
                    <a:pt x="54" y="167"/>
                    <a:pt x="68" y="164"/>
                    <a:pt x="74" y="154"/>
                  </a:cubicBezTo>
                  <a:cubicBezTo>
                    <a:pt x="81" y="147"/>
                    <a:pt x="88" y="137"/>
                    <a:pt x="88" y="124"/>
                  </a:cubicBezTo>
                  <a:lnTo>
                    <a:pt x="88" y="43"/>
                  </a:lnTo>
                  <a:cubicBezTo>
                    <a:pt x="88" y="30"/>
                    <a:pt x="81" y="20"/>
                    <a:pt x="74" y="13"/>
                  </a:cubicBezTo>
                  <a:cubicBezTo>
                    <a:pt x="68" y="3"/>
                    <a:pt x="5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52;p64"/>
            <p:cNvSpPr/>
            <p:nvPr/>
          </p:nvSpPr>
          <p:spPr>
            <a:xfrm>
              <a:off x="6855964" y="2083261"/>
              <a:ext cx="3560" cy="8982"/>
            </a:xfrm>
            <a:custGeom>
              <a:avLst/>
              <a:gdLst/>
              <a:ahLst/>
              <a:cxnLst/>
              <a:rect l="l" t="t" r="r" b="b"/>
              <a:pathLst>
                <a:path w="88" h="222" extrusionOk="0">
                  <a:moveTo>
                    <a:pt x="44" y="1"/>
                  </a:moveTo>
                  <a:cubicBezTo>
                    <a:pt x="20" y="1"/>
                    <a:pt x="0" y="21"/>
                    <a:pt x="0" y="44"/>
                  </a:cubicBezTo>
                  <a:lnTo>
                    <a:pt x="0" y="181"/>
                  </a:lnTo>
                  <a:cubicBezTo>
                    <a:pt x="0" y="200"/>
                    <a:pt x="18" y="222"/>
                    <a:pt x="39" y="222"/>
                  </a:cubicBezTo>
                  <a:cubicBezTo>
                    <a:pt x="41" y="222"/>
                    <a:pt x="42" y="222"/>
                    <a:pt x="44" y="222"/>
                  </a:cubicBezTo>
                  <a:cubicBezTo>
                    <a:pt x="68" y="222"/>
                    <a:pt x="88" y="205"/>
                    <a:pt x="88" y="181"/>
                  </a:cubicBezTo>
                  <a:lnTo>
                    <a:pt x="88" y="44"/>
                  </a:lnTo>
                  <a:cubicBezTo>
                    <a:pt x="88" y="21"/>
                    <a:pt x="68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53;p64"/>
            <p:cNvSpPr/>
            <p:nvPr/>
          </p:nvSpPr>
          <p:spPr>
            <a:xfrm>
              <a:off x="6912286" y="1971305"/>
              <a:ext cx="4774" cy="13595"/>
            </a:xfrm>
            <a:custGeom>
              <a:avLst/>
              <a:gdLst/>
              <a:ahLst/>
              <a:cxnLst/>
              <a:rect l="l" t="t" r="r" b="b"/>
              <a:pathLst>
                <a:path w="118" h="336" extrusionOk="0">
                  <a:moveTo>
                    <a:pt x="44" y="0"/>
                  </a:moveTo>
                  <a:cubicBezTo>
                    <a:pt x="24" y="4"/>
                    <a:pt x="1" y="20"/>
                    <a:pt x="1" y="44"/>
                  </a:cubicBezTo>
                  <a:cubicBezTo>
                    <a:pt x="11" y="127"/>
                    <a:pt x="21" y="207"/>
                    <a:pt x="31" y="291"/>
                  </a:cubicBezTo>
                  <a:cubicBezTo>
                    <a:pt x="31" y="315"/>
                    <a:pt x="47" y="335"/>
                    <a:pt x="71" y="335"/>
                  </a:cubicBezTo>
                  <a:cubicBezTo>
                    <a:pt x="94" y="331"/>
                    <a:pt x="117" y="315"/>
                    <a:pt x="114" y="291"/>
                  </a:cubicBezTo>
                  <a:cubicBezTo>
                    <a:pt x="104" y="207"/>
                    <a:pt x="97" y="127"/>
                    <a:pt x="88" y="44"/>
                  </a:cubicBezTo>
                  <a:cubicBezTo>
                    <a:pt x="84" y="24"/>
                    <a:pt x="71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54;p64"/>
            <p:cNvSpPr/>
            <p:nvPr/>
          </p:nvSpPr>
          <p:spPr>
            <a:xfrm>
              <a:off x="6910384" y="2006790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1" y="0"/>
                  </a:moveTo>
                  <a:cubicBezTo>
                    <a:pt x="17" y="3"/>
                    <a:pt x="0" y="20"/>
                    <a:pt x="0" y="44"/>
                  </a:cubicBezTo>
                  <a:lnTo>
                    <a:pt x="0" y="181"/>
                  </a:lnTo>
                  <a:cubicBezTo>
                    <a:pt x="0" y="204"/>
                    <a:pt x="17" y="224"/>
                    <a:pt x="41" y="224"/>
                  </a:cubicBezTo>
                  <a:cubicBezTo>
                    <a:pt x="64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55;p64"/>
            <p:cNvSpPr/>
            <p:nvPr/>
          </p:nvSpPr>
          <p:spPr>
            <a:xfrm>
              <a:off x="6906986" y="2046725"/>
              <a:ext cx="3560" cy="13433"/>
            </a:xfrm>
            <a:custGeom>
              <a:avLst/>
              <a:gdLst/>
              <a:ahLst/>
              <a:cxnLst/>
              <a:rect l="l" t="t" r="r" b="b"/>
              <a:pathLst>
                <a:path w="88" h="332" extrusionOk="0">
                  <a:moveTo>
                    <a:pt x="44" y="0"/>
                  </a:moveTo>
                  <a:cubicBezTo>
                    <a:pt x="21" y="0"/>
                    <a:pt x="1" y="17"/>
                    <a:pt x="1" y="44"/>
                  </a:cubicBezTo>
                  <a:lnTo>
                    <a:pt x="1" y="288"/>
                  </a:lnTo>
                  <a:cubicBezTo>
                    <a:pt x="1" y="311"/>
                    <a:pt x="21" y="331"/>
                    <a:pt x="44" y="331"/>
                  </a:cubicBezTo>
                  <a:cubicBezTo>
                    <a:pt x="68" y="331"/>
                    <a:pt x="88" y="311"/>
                    <a:pt x="88" y="288"/>
                  </a:cubicBezTo>
                  <a:lnTo>
                    <a:pt x="88" y="44"/>
                  </a:ln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56;p64"/>
            <p:cNvSpPr/>
            <p:nvPr/>
          </p:nvSpPr>
          <p:spPr>
            <a:xfrm>
              <a:off x="6896870" y="2089897"/>
              <a:ext cx="4734" cy="7930"/>
            </a:xfrm>
            <a:custGeom>
              <a:avLst/>
              <a:gdLst/>
              <a:ahLst/>
              <a:cxnLst/>
              <a:rect l="l" t="t" r="r" b="b"/>
              <a:pathLst>
                <a:path w="117" h="196" extrusionOk="0">
                  <a:moveTo>
                    <a:pt x="76" y="0"/>
                  </a:moveTo>
                  <a:cubicBezTo>
                    <a:pt x="57" y="0"/>
                    <a:pt x="36" y="10"/>
                    <a:pt x="30" y="30"/>
                  </a:cubicBezTo>
                  <a:cubicBezTo>
                    <a:pt x="24" y="67"/>
                    <a:pt x="13" y="104"/>
                    <a:pt x="4" y="141"/>
                  </a:cubicBezTo>
                  <a:cubicBezTo>
                    <a:pt x="0" y="151"/>
                    <a:pt x="4" y="164"/>
                    <a:pt x="10" y="175"/>
                  </a:cubicBezTo>
                  <a:cubicBezTo>
                    <a:pt x="13" y="185"/>
                    <a:pt x="24" y="191"/>
                    <a:pt x="33" y="195"/>
                  </a:cubicBezTo>
                  <a:cubicBezTo>
                    <a:pt x="36" y="195"/>
                    <a:pt x="39" y="196"/>
                    <a:pt x="42" y="196"/>
                  </a:cubicBezTo>
                  <a:cubicBezTo>
                    <a:pt x="62" y="196"/>
                    <a:pt x="81" y="185"/>
                    <a:pt x="87" y="164"/>
                  </a:cubicBezTo>
                  <a:cubicBezTo>
                    <a:pt x="97" y="128"/>
                    <a:pt x="104" y="91"/>
                    <a:pt x="114" y="54"/>
                  </a:cubicBezTo>
                  <a:cubicBezTo>
                    <a:pt x="117" y="44"/>
                    <a:pt x="117" y="30"/>
                    <a:pt x="110" y="21"/>
                  </a:cubicBezTo>
                  <a:cubicBezTo>
                    <a:pt x="104" y="14"/>
                    <a:pt x="94" y="4"/>
                    <a:pt x="84" y="1"/>
                  </a:cubicBezTo>
                  <a:cubicBezTo>
                    <a:pt x="81" y="0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57;p64"/>
            <p:cNvSpPr/>
            <p:nvPr/>
          </p:nvSpPr>
          <p:spPr>
            <a:xfrm>
              <a:off x="6918112" y="2030055"/>
              <a:ext cx="3439" cy="9103"/>
            </a:xfrm>
            <a:custGeom>
              <a:avLst/>
              <a:gdLst/>
              <a:ahLst/>
              <a:cxnLst/>
              <a:rect l="l" t="t" r="r" b="b"/>
              <a:pathLst>
                <a:path w="85" h="225" extrusionOk="0">
                  <a:moveTo>
                    <a:pt x="44" y="0"/>
                  </a:moveTo>
                  <a:cubicBezTo>
                    <a:pt x="21" y="0"/>
                    <a:pt x="1" y="20"/>
                    <a:pt x="1" y="44"/>
                  </a:cubicBezTo>
                  <a:lnTo>
                    <a:pt x="1" y="181"/>
                  </a:lnTo>
                  <a:cubicBezTo>
                    <a:pt x="1" y="201"/>
                    <a:pt x="21" y="224"/>
                    <a:pt x="44" y="224"/>
                  </a:cubicBezTo>
                  <a:cubicBezTo>
                    <a:pt x="67" y="221"/>
                    <a:pt x="84" y="204"/>
                    <a:pt x="84" y="181"/>
                  </a:cubicBezTo>
                  <a:lnTo>
                    <a:pt x="84" y="44"/>
                  </a:lnTo>
                  <a:cubicBezTo>
                    <a:pt x="84" y="20"/>
                    <a:pt x="64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58;p64"/>
            <p:cNvSpPr/>
            <p:nvPr/>
          </p:nvSpPr>
          <p:spPr>
            <a:xfrm>
              <a:off x="6817728" y="1951196"/>
              <a:ext cx="18895" cy="15779"/>
            </a:xfrm>
            <a:custGeom>
              <a:avLst/>
              <a:gdLst/>
              <a:ahLst/>
              <a:cxnLst/>
              <a:rect l="l" t="t" r="r" b="b"/>
              <a:pathLst>
                <a:path w="467" h="390" extrusionOk="0">
                  <a:moveTo>
                    <a:pt x="66" y="1"/>
                  </a:moveTo>
                  <a:cubicBezTo>
                    <a:pt x="33" y="1"/>
                    <a:pt x="1" y="44"/>
                    <a:pt x="32" y="72"/>
                  </a:cubicBezTo>
                  <a:cubicBezTo>
                    <a:pt x="149" y="182"/>
                    <a:pt x="270" y="286"/>
                    <a:pt x="397" y="383"/>
                  </a:cubicBezTo>
                  <a:cubicBezTo>
                    <a:pt x="402" y="388"/>
                    <a:pt x="409" y="390"/>
                    <a:pt x="416" y="390"/>
                  </a:cubicBezTo>
                  <a:cubicBezTo>
                    <a:pt x="431" y="390"/>
                    <a:pt x="447" y="381"/>
                    <a:pt x="454" y="370"/>
                  </a:cubicBezTo>
                  <a:cubicBezTo>
                    <a:pt x="467" y="346"/>
                    <a:pt x="457" y="323"/>
                    <a:pt x="437" y="310"/>
                  </a:cubicBezTo>
                  <a:cubicBezTo>
                    <a:pt x="316" y="216"/>
                    <a:pt x="202" y="119"/>
                    <a:pt x="92" y="12"/>
                  </a:cubicBezTo>
                  <a:cubicBezTo>
                    <a:pt x="84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59;p64"/>
            <p:cNvSpPr/>
            <p:nvPr/>
          </p:nvSpPr>
          <p:spPr>
            <a:xfrm>
              <a:off x="6837028" y="1952531"/>
              <a:ext cx="9508" cy="10034"/>
            </a:xfrm>
            <a:custGeom>
              <a:avLst/>
              <a:gdLst/>
              <a:ahLst/>
              <a:cxnLst/>
              <a:rect l="l" t="t" r="r" b="b"/>
              <a:pathLst>
                <a:path w="235" h="248" extrusionOk="0">
                  <a:moveTo>
                    <a:pt x="48" y="0"/>
                  </a:moveTo>
                  <a:cubicBezTo>
                    <a:pt x="37" y="0"/>
                    <a:pt x="25" y="4"/>
                    <a:pt x="17" y="12"/>
                  </a:cubicBezTo>
                  <a:cubicBezTo>
                    <a:pt x="0" y="29"/>
                    <a:pt x="3" y="56"/>
                    <a:pt x="17" y="72"/>
                  </a:cubicBezTo>
                  <a:cubicBezTo>
                    <a:pt x="64" y="126"/>
                    <a:pt x="110" y="180"/>
                    <a:pt x="158" y="237"/>
                  </a:cubicBezTo>
                  <a:cubicBezTo>
                    <a:pt x="164" y="245"/>
                    <a:pt x="174" y="248"/>
                    <a:pt x="184" y="248"/>
                  </a:cubicBezTo>
                  <a:cubicBezTo>
                    <a:pt x="196" y="248"/>
                    <a:pt x="209" y="244"/>
                    <a:pt x="218" y="237"/>
                  </a:cubicBezTo>
                  <a:cubicBezTo>
                    <a:pt x="235" y="217"/>
                    <a:pt x="231" y="193"/>
                    <a:pt x="218" y="177"/>
                  </a:cubicBezTo>
                  <a:cubicBezTo>
                    <a:pt x="170" y="120"/>
                    <a:pt x="124" y="66"/>
                    <a:pt x="77" y="12"/>
                  </a:cubicBezTo>
                  <a:cubicBezTo>
                    <a:pt x="70" y="4"/>
                    <a:pt x="60" y="0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60;p64"/>
            <p:cNvSpPr/>
            <p:nvPr/>
          </p:nvSpPr>
          <p:spPr>
            <a:xfrm>
              <a:off x="6925679" y="2008853"/>
              <a:ext cx="12664" cy="7121"/>
            </a:xfrm>
            <a:custGeom>
              <a:avLst/>
              <a:gdLst/>
              <a:ahLst/>
              <a:cxnLst/>
              <a:rect l="l" t="t" r="r" b="b"/>
              <a:pathLst>
                <a:path w="313" h="176" extrusionOk="0">
                  <a:moveTo>
                    <a:pt x="266" y="0"/>
                  </a:moveTo>
                  <a:cubicBezTo>
                    <a:pt x="258" y="0"/>
                    <a:pt x="250" y="2"/>
                    <a:pt x="242" y="5"/>
                  </a:cubicBezTo>
                  <a:cubicBezTo>
                    <a:pt x="172" y="36"/>
                    <a:pt x="98" y="66"/>
                    <a:pt x="27" y="96"/>
                  </a:cubicBezTo>
                  <a:cubicBezTo>
                    <a:pt x="7" y="106"/>
                    <a:pt x="1" y="136"/>
                    <a:pt x="11" y="156"/>
                  </a:cubicBezTo>
                  <a:cubicBezTo>
                    <a:pt x="22" y="169"/>
                    <a:pt x="34" y="175"/>
                    <a:pt x="47" y="175"/>
                  </a:cubicBezTo>
                  <a:cubicBezTo>
                    <a:pt x="55" y="175"/>
                    <a:pt x="63" y="174"/>
                    <a:pt x="71" y="170"/>
                  </a:cubicBezTo>
                  <a:cubicBezTo>
                    <a:pt x="141" y="140"/>
                    <a:pt x="215" y="110"/>
                    <a:pt x="285" y="79"/>
                  </a:cubicBezTo>
                  <a:cubicBezTo>
                    <a:pt x="305" y="70"/>
                    <a:pt x="312" y="39"/>
                    <a:pt x="302" y="19"/>
                  </a:cubicBezTo>
                  <a:cubicBezTo>
                    <a:pt x="293" y="6"/>
                    <a:pt x="280" y="0"/>
                    <a:pt x="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61;p64"/>
            <p:cNvSpPr/>
            <p:nvPr/>
          </p:nvSpPr>
          <p:spPr>
            <a:xfrm>
              <a:off x="6911315" y="2085365"/>
              <a:ext cx="11572" cy="8132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49" y="1"/>
                  </a:moveTo>
                  <a:cubicBezTo>
                    <a:pt x="34" y="1"/>
                    <a:pt x="18" y="8"/>
                    <a:pt x="11" y="22"/>
                  </a:cubicBezTo>
                  <a:cubicBezTo>
                    <a:pt x="1" y="42"/>
                    <a:pt x="5" y="69"/>
                    <a:pt x="25" y="79"/>
                  </a:cubicBezTo>
                  <a:cubicBezTo>
                    <a:pt x="88" y="119"/>
                    <a:pt x="152" y="156"/>
                    <a:pt x="215" y="196"/>
                  </a:cubicBezTo>
                  <a:cubicBezTo>
                    <a:pt x="221" y="199"/>
                    <a:pt x="228" y="201"/>
                    <a:pt x="235" y="201"/>
                  </a:cubicBezTo>
                  <a:cubicBezTo>
                    <a:pt x="250" y="201"/>
                    <a:pt x="265" y="193"/>
                    <a:pt x="272" y="179"/>
                  </a:cubicBezTo>
                  <a:cubicBezTo>
                    <a:pt x="286" y="159"/>
                    <a:pt x="279" y="133"/>
                    <a:pt x="259" y="122"/>
                  </a:cubicBezTo>
                  <a:cubicBezTo>
                    <a:pt x="195" y="82"/>
                    <a:pt x="132" y="46"/>
                    <a:pt x="68" y="6"/>
                  </a:cubicBezTo>
                  <a:cubicBezTo>
                    <a:pt x="63" y="2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62;p64"/>
            <p:cNvSpPr/>
            <p:nvPr/>
          </p:nvSpPr>
          <p:spPr>
            <a:xfrm>
              <a:off x="6815098" y="2063193"/>
              <a:ext cx="3520" cy="12664"/>
            </a:xfrm>
            <a:custGeom>
              <a:avLst/>
              <a:gdLst/>
              <a:ahLst/>
              <a:cxnLst/>
              <a:rect l="l" t="t" r="r" b="b"/>
              <a:pathLst>
                <a:path w="87" h="313" extrusionOk="0">
                  <a:moveTo>
                    <a:pt x="48" y="1"/>
                  </a:moveTo>
                  <a:cubicBezTo>
                    <a:pt x="46" y="1"/>
                    <a:pt x="45" y="1"/>
                    <a:pt x="43" y="1"/>
                  </a:cubicBezTo>
                  <a:cubicBezTo>
                    <a:pt x="20" y="1"/>
                    <a:pt x="3" y="18"/>
                    <a:pt x="3" y="45"/>
                  </a:cubicBezTo>
                  <a:cubicBezTo>
                    <a:pt x="0" y="119"/>
                    <a:pt x="0" y="196"/>
                    <a:pt x="0" y="269"/>
                  </a:cubicBezTo>
                  <a:cubicBezTo>
                    <a:pt x="0" y="293"/>
                    <a:pt x="20" y="313"/>
                    <a:pt x="43" y="313"/>
                  </a:cubicBezTo>
                  <a:cubicBezTo>
                    <a:pt x="67" y="309"/>
                    <a:pt x="87" y="293"/>
                    <a:pt x="87" y="269"/>
                  </a:cubicBezTo>
                  <a:lnTo>
                    <a:pt x="87" y="45"/>
                  </a:lnTo>
                  <a:cubicBezTo>
                    <a:pt x="87" y="23"/>
                    <a:pt x="69" y="1"/>
                    <a:pt x="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63;p64"/>
            <p:cNvSpPr/>
            <p:nvPr/>
          </p:nvSpPr>
          <p:spPr>
            <a:xfrm>
              <a:off x="6801544" y="2049031"/>
              <a:ext cx="11814" cy="7890"/>
            </a:xfrm>
            <a:custGeom>
              <a:avLst/>
              <a:gdLst/>
              <a:ahLst/>
              <a:cxnLst/>
              <a:rect l="l" t="t" r="r" b="b"/>
              <a:pathLst>
                <a:path w="292" h="195" extrusionOk="0">
                  <a:moveTo>
                    <a:pt x="241" y="0"/>
                  </a:moveTo>
                  <a:cubicBezTo>
                    <a:pt x="234" y="0"/>
                    <a:pt x="227" y="2"/>
                    <a:pt x="221" y="7"/>
                  </a:cubicBezTo>
                  <a:cubicBezTo>
                    <a:pt x="154" y="44"/>
                    <a:pt x="91" y="77"/>
                    <a:pt x="27" y="114"/>
                  </a:cubicBezTo>
                  <a:cubicBezTo>
                    <a:pt x="7" y="127"/>
                    <a:pt x="0" y="154"/>
                    <a:pt x="14" y="174"/>
                  </a:cubicBezTo>
                  <a:cubicBezTo>
                    <a:pt x="20" y="187"/>
                    <a:pt x="34" y="194"/>
                    <a:pt x="48" y="194"/>
                  </a:cubicBezTo>
                  <a:cubicBezTo>
                    <a:pt x="56" y="194"/>
                    <a:pt x="64" y="192"/>
                    <a:pt x="71" y="187"/>
                  </a:cubicBezTo>
                  <a:cubicBezTo>
                    <a:pt x="134" y="154"/>
                    <a:pt x="198" y="117"/>
                    <a:pt x="261" y="81"/>
                  </a:cubicBezTo>
                  <a:cubicBezTo>
                    <a:pt x="281" y="70"/>
                    <a:pt x="292" y="40"/>
                    <a:pt x="278" y="20"/>
                  </a:cubicBezTo>
                  <a:cubicBezTo>
                    <a:pt x="269" y="9"/>
                    <a:pt x="255" y="0"/>
                    <a:pt x="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64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rgbClr val="FA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65;p64"/>
            <p:cNvSpPr/>
            <p:nvPr/>
          </p:nvSpPr>
          <p:spPr>
            <a:xfrm>
              <a:off x="5836061" y="2291110"/>
              <a:ext cx="1196321" cy="128501"/>
            </a:xfrm>
            <a:custGeom>
              <a:avLst/>
              <a:gdLst/>
              <a:ahLst/>
              <a:cxnLst/>
              <a:rect l="l" t="t" r="r" b="b"/>
              <a:pathLst>
                <a:path w="29568" h="3176" extrusionOk="0">
                  <a:moveTo>
                    <a:pt x="0" y="0"/>
                  </a:moveTo>
                  <a:lnTo>
                    <a:pt x="0" y="3176"/>
                  </a:lnTo>
                  <a:lnTo>
                    <a:pt x="29567" y="3176"/>
                  </a:lnTo>
                  <a:lnTo>
                    <a:pt x="295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66;p64"/>
            <p:cNvSpPr/>
            <p:nvPr/>
          </p:nvSpPr>
          <p:spPr>
            <a:xfrm>
              <a:off x="6929603" y="2281480"/>
              <a:ext cx="144645" cy="691057"/>
            </a:xfrm>
            <a:custGeom>
              <a:avLst/>
              <a:gdLst/>
              <a:ahLst/>
              <a:cxnLst/>
              <a:rect l="l" t="t" r="r" b="b"/>
              <a:pathLst>
                <a:path w="3575" h="17080" extrusionOk="0">
                  <a:moveTo>
                    <a:pt x="3575" y="1"/>
                  </a:moveTo>
                  <a:lnTo>
                    <a:pt x="2146" y="238"/>
                  </a:lnTo>
                  <a:lnTo>
                    <a:pt x="1" y="17079"/>
                  </a:lnTo>
                  <a:lnTo>
                    <a:pt x="319" y="17079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67;p64"/>
            <p:cNvSpPr/>
            <p:nvPr/>
          </p:nvSpPr>
          <p:spPr>
            <a:xfrm>
              <a:off x="5794346" y="2281480"/>
              <a:ext cx="144604" cy="691057"/>
            </a:xfrm>
            <a:custGeom>
              <a:avLst/>
              <a:gdLst/>
              <a:ahLst/>
              <a:cxnLst/>
              <a:rect l="l" t="t" r="r" b="b"/>
              <a:pathLst>
                <a:path w="3574" h="17080" extrusionOk="0">
                  <a:moveTo>
                    <a:pt x="0" y="1"/>
                  </a:moveTo>
                  <a:lnTo>
                    <a:pt x="3257" y="17079"/>
                  </a:lnTo>
                  <a:lnTo>
                    <a:pt x="3574" y="17079"/>
                  </a:lnTo>
                  <a:lnTo>
                    <a:pt x="1430" y="2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68;p64"/>
            <p:cNvSpPr/>
            <p:nvPr/>
          </p:nvSpPr>
          <p:spPr>
            <a:xfrm>
              <a:off x="5687650" y="2214072"/>
              <a:ext cx="1563658" cy="102768"/>
            </a:xfrm>
            <a:custGeom>
              <a:avLst/>
              <a:gdLst/>
              <a:ahLst/>
              <a:cxnLst/>
              <a:rect l="l" t="t" r="r" b="b"/>
              <a:pathLst>
                <a:path w="38647" h="2540" extrusionOk="0">
                  <a:moveTo>
                    <a:pt x="1" y="0"/>
                  </a:moveTo>
                  <a:lnTo>
                    <a:pt x="1225" y="2540"/>
                  </a:lnTo>
                  <a:lnTo>
                    <a:pt x="36628" y="2540"/>
                  </a:lnTo>
                  <a:lnTo>
                    <a:pt x="386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69;p64"/>
            <p:cNvSpPr/>
            <p:nvPr/>
          </p:nvSpPr>
          <p:spPr>
            <a:xfrm>
              <a:off x="5855442" y="2316803"/>
              <a:ext cx="1157601" cy="44344"/>
            </a:xfrm>
            <a:custGeom>
              <a:avLst/>
              <a:gdLst/>
              <a:ahLst/>
              <a:cxnLst/>
              <a:rect l="l" t="t" r="r" b="b"/>
              <a:pathLst>
                <a:path w="28611" h="1096" extrusionOk="0">
                  <a:moveTo>
                    <a:pt x="0" y="1"/>
                  </a:moveTo>
                  <a:lnTo>
                    <a:pt x="3" y="31"/>
                  </a:lnTo>
                  <a:lnTo>
                    <a:pt x="28473" y="1095"/>
                  </a:lnTo>
                  <a:lnTo>
                    <a:pt x="28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70;p64"/>
            <p:cNvSpPr/>
            <p:nvPr/>
          </p:nvSpPr>
          <p:spPr>
            <a:xfrm>
              <a:off x="7007491" y="2316803"/>
              <a:ext cx="58505" cy="45963"/>
            </a:xfrm>
            <a:custGeom>
              <a:avLst/>
              <a:gdLst/>
              <a:ahLst/>
              <a:cxnLst/>
              <a:rect l="l" t="t" r="r" b="b"/>
              <a:pathLst>
                <a:path w="1446" h="1136" extrusionOk="0">
                  <a:moveTo>
                    <a:pt x="137" y="1"/>
                  </a:moveTo>
                  <a:lnTo>
                    <a:pt x="0" y="1095"/>
                  </a:lnTo>
                  <a:lnTo>
                    <a:pt x="1091" y="1135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71;p64"/>
            <p:cNvSpPr/>
            <p:nvPr/>
          </p:nvSpPr>
          <p:spPr>
            <a:xfrm>
              <a:off x="5822102" y="2316803"/>
              <a:ext cx="33501" cy="1295"/>
            </a:xfrm>
            <a:custGeom>
              <a:avLst/>
              <a:gdLst/>
              <a:ahLst/>
              <a:cxnLst/>
              <a:rect l="l" t="t" r="r" b="b"/>
              <a:pathLst>
                <a:path w="828" h="32" extrusionOk="0">
                  <a:moveTo>
                    <a:pt x="1" y="1"/>
                  </a:moveTo>
                  <a:lnTo>
                    <a:pt x="827" y="31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42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72;p64"/>
            <p:cNvSpPr/>
            <p:nvPr/>
          </p:nvSpPr>
          <p:spPr>
            <a:xfrm>
              <a:off x="6415141" y="2018281"/>
              <a:ext cx="58667" cy="58667"/>
            </a:xfrm>
            <a:custGeom>
              <a:avLst/>
              <a:gdLst/>
              <a:ahLst/>
              <a:cxnLst/>
              <a:rect l="l" t="t" r="r" b="b"/>
              <a:pathLst>
                <a:path w="1450" h="1450" extrusionOk="0">
                  <a:moveTo>
                    <a:pt x="723" y="1"/>
                  </a:moveTo>
                  <a:cubicBezTo>
                    <a:pt x="325" y="1"/>
                    <a:pt x="0" y="325"/>
                    <a:pt x="0" y="723"/>
                  </a:cubicBezTo>
                  <a:cubicBezTo>
                    <a:pt x="0" y="1125"/>
                    <a:pt x="325" y="1449"/>
                    <a:pt x="723" y="1449"/>
                  </a:cubicBezTo>
                  <a:cubicBezTo>
                    <a:pt x="1125" y="1449"/>
                    <a:pt x="1449" y="1125"/>
                    <a:pt x="1449" y="723"/>
                  </a:cubicBezTo>
                  <a:cubicBezTo>
                    <a:pt x="1449" y="325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Oval Callout 1"/>
          <p:cNvSpPr/>
          <p:nvPr/>
        </p:nvSpPr>
        <p:spPr>
          <a:xfrm>
            <a:off x="467544" y="2571750"/>
            <a:ext cx="1681153" cy="1619011"/>
          </a:xfrm>
          <a:prstGeom prst="wedgeEllipseCallout">
            <a:avLst>
              <a:gd name="adj1" fmla="val 42336"/>
              <a:gd name="adj2" fmla="val -36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Untuk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tugas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ini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contoh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dapat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dilihat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pada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materi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Naspro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atau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video lain di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youtube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ruang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guru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atau</a:t>
            </a: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10000"/>
                  </a:schemeClr>
                </a:solidFill>
              </a:rPr>
              <a:t>lainnya</a:t>
            </a:r>
            <a:endParaRPr lang="en-US" sz="11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Audio Recording 30 Mar 2021 17.06.23" descr="Audio Recording 30 Mar 2021 17.06.23">
            <a:hlinkClick r:id="" action="ppaction://media"/>
            <a:extLst>
              <a:ext uri="{FF2B5EF4-FFF2-40B4-BE49-F238E27FC236}">
                <a16:creationId xmlns:a16="http://schemas.microsoft.com/office/drawing/2014/main" id="{3CA3118F-36E3-E140-8D0B-A84895FB0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8466" y="37084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Terima kasih!</a:t>
            </a:r>
            <a:endParaRPr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Semangat</a:t>
            </a:r>
            <a:r>
              <a:rPr lang="en-US" dirty="0"/>
              <a:t> </a:t>
            </a:r>
            <a:r>
              <a:rPr lang="en-US" dirty="0" err="1"/>
              <a:t>berkarya</a:t>
            </a:r>
            <a:r>
              <a:rPr lang="en-US" dirty="0"/>
              <a:t>…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058667"/>
      </p:ext>
    </p:extLst>
  </p:cSld>
  <p:clrMapOvr>
    <a:masterClrMapping/>
  </p:clrMapOvr>
</p:sld>
</file>

<file path=ppt/theme/theme1.xml><?xml version="1.0" encoding="utf-8"?>
<a:theme xmlns:a="http://schemas.openxmlformats.org/drawingml/2006/main" name="Stay Creative by Slidesgo">
  <a:themeElements>
    <a:clrScheme name="Simple Light">
      <a:dk1>
        <a:srgbClr val="333C5D"/>
      </a:dk1>
      <a:lt1>
        <a:srgbClr val="F3F3F3"/>
      </a:lt1>
      <a:dk2>
        <a:srgbClr val="72AFAA"/>
      </a:dk2>
      <a:lt2>
        <a:srgbClr val="CFEABE"/>
      </a:lt2>
      <a:accent1>
        <a:srgbClr val="FDFFDC"/>
      </a:accent1>
      <a:accent2>
        <a:srgbClr val="FBB300"/>
      </a:accent2>
      <a:accent3>
        <a:srgbClr val="FFCC4D"/>
      </a:accent3>
      <a:accent4>
        <a:srgbClr val="EC5581"/>
      </a:accent4>
      <a:accent5>
        <a:srgbClr val="CBFAFF"/>
      </a:accent5>
      <a:accent6>
        <a:srgbClr val="F4CCC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391</Words>
  <Application>Microsoft Macintosh PowerPoint</Application>
  <PresentationFormat>Peragaan Layar (16:9)</PresentationFormat>
  <Paragraphs>81</Paragraphs>
  <Slides>9</Slides>
  <Notes>5</Notes>
  <HiddenSlides>0</HiddenSlides>
  <MMClips>8</MMClips>
  <ScaleCrop>false</ScaleCrop>
  <HeadingPairs>
    <vt:vector size="6" baseType="variant">
      <vt:variant>
        <vt:lpstr>Font Dipakai</vt:lpstr>
      </vt:variant>
      <vt:variant>
        <vt:i4>5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9</vt:i4>
      </vt:variant>
    </vt:vector>
  </HeadingPairs>
  <TitlesOfParts>
    <vt:vector size="15" baseType="lpstr">
      <vt:lpstr>Didact Gothic</vt:lpstr>
      <vt:lpstr>Bellota</vt:lpstr>
      <vt:lpstr>Arial</vt:lpstr>
      <vt:lpstr>Bahiana</vt:lpstr>
      <vt:lpstr>Slackey</vt:lpstr>
      <vt:lpstr>Stay Creative by Slidesgo</vt:lpstr>
      <vt:lpstr>Naskah Audio-Visual</vt:lpstr>
      <vt:lpstr>Bentuk-bentuk Karya Audio-Visual</vt:lpstr>
      <vt:lpstr>Tahapan Penulisan Naskah Film</vt:lpstr>
      <vt:lpstr>Apakah tahapan penulisan naskah Audio-Video sama untuk semua produk?</vt:lpstr>
      <vt:lpstr>Tahapan Penulisan Naskah Iklan Video</vt:lpstr>
      <vt:lpstr>Tahapan Penulisan Naskah Video Pembelajaran</vt:lpstr>
      <vt:lpstr>Tugas Nim Ganjil</vt:lpstr>
      <vt:lpstr>Tugas Nim Genap</vt:lpstr>
      <vt:lpstr>Terima kasih!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Kurikulum MJ 2020</dc:title>
  <dc:creator>User</dc:creator>
  <cp:lastModifiedBy>Evaliata Br.Sembiring,S.Kom</cp:lastModifiedBy>
  <cp:revision>80</cp:revision>
  <dcterms:modified xsi:type="dcterms:W3CDTF">2021-03-30T10:07:23Z</dcterms:modified>
</cp:coreProperties>
</file>