
<file path=[Content_Types].xml><?xml version="1.0" encoding="utf-8"?>
<Types xmlns="http://schemas.openxmlformats.org/package/2006/content-types"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5143500" type="screen16x9"/>
  <p:notesSz cx="5143500" cy="9144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0"/>
    <p:restoredTop sz="94613"/>
  </p:normalViewPr>
  <p:slideViewPr>
    <p:cSldViewPr snapToGrid="0" snapToObjects="1">
      <p:cViewPr varScale="1">
        <p:scale>
          <a:sx n="88" d="100"/>
          <a:sy n="88" d="100"/>
        </p:scale>
        <p:origin x="-252" y="-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preencoded.png"/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0" y="0"/>
            <a:ext cx="9753600" cy="1380172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preencoded.png"/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0" y="0"/>
            <a:ext cx="9753600" cy="1380172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preencoded.png"/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0" y="0"/>
            <a:ext cx="9753600" cy="1380172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preencoded.png"/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0" y="0"/>
            <a:ext cx="9753600" cy="1380172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</Words>
  <Application>Microsoft Office PowerPoint</Application>
  <PresentationFormat>On-screen Show (16:9)</PresentationFormat>
  <Paragraphs>4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Company>PptxGenJS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user</cp:lastModifiedBy>
  <cp:revision>1</cp:revision>
  <dcterms:created xsi:type="dcterms:W3CDTF">2021-06-07T02:29:17Z</dcterms:created>
  <dcterms:modified xsi:type="dcterms:W3CDTF">2021-06-07T02:31:31Z</dcterms:modified>
</cp:coreProperties>
</file>