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65" r:id="rId3"/>
    <p:sldId id="272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0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4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0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2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8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Kepadatan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4114800"/>
                <a:ext cx="8229600" cy="15541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banyaknya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per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satuan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unit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wilayah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atau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ditulis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rumus</a:t>
                </a:r>
                <a:r>
                  <a:rPr lang="en-ID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000" i="1">
                          <a:solidFill>
                            <a:schemeClr val="tx1"/>
                          </a:solidFill>
                          <a:latin typeface="Cambria Math"/>
                        </a:rPr>
                        <m:t>𝐾𝑒𝑝𝑎𝑑𝑎𝑡𝑎𝑛</m:t>
                      </m:r>
                      <m:r>
                        <a:rPr lang="en-ID" sz="20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2000" i="1">
                          <a:solidFill>
                            <a:schemeClr val="tx1"/>
                          </a:solidFill>
                          <a:latin typeface="Cambria Math"/>
                        </a:rPr>
                        <m:t>𝑃𝑒𝑛𝑑𝑢𝑑𝑢𝑘</m:t>
                      </m:r>
                      <m:r>
                        <a:rPr lang="en-ID" sz="20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𝐽𝑢𝑚𝑙𝑎h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𝑝𝑒𝑛𝑑𝑢𝑑𝑢𝑘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𝑠𝑢𝑎𝑡𝑢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𝑤𝑖𝑙𝑎𝑦𝑎h</m:t>
                          </m:r>
                        </m:num>
                        <m:den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𝐿𝑢𝑎𝑠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𝑤𝑖𝑙𝑎𝑦𝑎h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4114800"/>
                <a:ext cx="8229600" cy="1554163"/>
              </a:xfrm>
              <a:blipFill rotWithShape="1">
                <a:blip r:embed="rId2"/>
                <a:stretch>
                  <a:fillRect l="-815" b="-18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66" y="1524000"/>
            <a:ext cx="4532834" cy="2460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Left Arrow 4">
            <a:hlinkClick r:id="rId4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11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63562"/>
          </a:xfrm>
        </p:spPr>
        <p:txBody>
          <a:bodyPr/>
          <a:lstStyle/>
          <a:p>
            <a:pPr algn="l"/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Kepadatan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endParaRPr lang="en-US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219200"/>
                <a:ext cx="8229600" cy="4525963"/>
              </a:xfrm>
            </p:spPr>
            <p:txBody>
              <a:bodyPr/>
              <a:lstStyle/>
              <a:p>
                <a:pPr lvl="0">
                  <a:lnSpc>
                    <a:spcPct val="150000"/>
                  </a:lnSpc>
                </a:pPr>
                <a:r>
                  <a:rPr lang="en-ID" sz="16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Kasar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(Crude Density of Population)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Sering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disebut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Arithmatika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kasar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banyaknya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per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satuan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luas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Fisiologis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(Physiological Density)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fisiologis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tiap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kilometer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persegi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tanah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pertanian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𝐾𝑒𝑝𝑎𝑑𝑎𝑡𝑎𝑛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𝑃𝑒𝑛𝑑𝑢𝑑𝑢𝑘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𝐹𝑖𝑠𝑖𝑜𝑙𝑜𝑔𝑖𝑠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𝐽𝑢𝑚𝑙𝑎h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𝑝𝑒𝑛𝑑𝑢𝑑𝑢𝑘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𝑠𝑢𝑎𝑡𝑢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𝑤𝑖𝑙𝑎𝑦𝑎h</m:t>
                          </m:r>
                        </m:num>
                        <m:den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𝐿𝑢𝑎𝑠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𝑡𝑎𝑛𝑎h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𝑝𝑒𝑟𝑡𝑎𝑛𝑖𝑎𝑛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Agraris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(Agricultural Density)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agraris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petani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tiap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km</a:t>
                </a:r>
                <a:r>
                  <a:rPr lang="en-ID" sz="16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tanah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pertanian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𝐾𝑒𝑝𝑎𝑑𝑎𝑡𝑎𝑛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𝑃𝑒𝑛𝑑𝑢𝑑𝑢𝑘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𝐴𝑔𝑟𝑎𝑟𝑖𝑠</m:t>
                      </m:r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𝐽𝑢𝑚𝑙𝑎h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𝑝𝑒𝑡𝑎𝑛𝑖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𝑠𝑢𝑎𝑡𝑢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𝑤𝑖𝑙𝑎𝑦𝑎h</m:t>
                          </m:r>
                        </m:num>
                        <m:den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𝐿𝑢𝑎𝑠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𝑡𝑎𝑛𝑎h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𝑝𝑒𝑟𝑡𝑎𝑛𝑖𝑎𝑛</m:t>
                          </m:r>
                        </m:den>
                      </m:f>
                    </m:oMath>
                  </m:oMathPara>
                </a14:m>
                <a:endParaRPr lang="en-ID" sz="1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219200"/>
                <a:ext cx="8229600" cy="4525963"/>
              </a:xfrm>
              <a:blipFill rotWithShape="1">
                <a:blip r:embed="rId2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63562"/>
          </a:xfrm>
        </p:spPr>
        <p:txBody>
          <a:bodyPr/>
          <a:lstStyle/>
          <a:p>
            <a:pPr algn="l"/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Kepadatan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endParaRPr lang="en-US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219200"/>
                <a:ext cx="8229600" cy="4525963"/>
              </a:xfrm>
            </p:spPr>
            <p:txBody>
              <a:bodyPr/>
              <a:lstStyle/>
              <a:p>
                <a:pPr lvl="0">
                  <a:lnSpc>
                    <a:spcPct val="150000"/>
                  </a:lnSpc>
                </a:pPr>
                <a:r>
                  <a:rPr lang="en-ID" sz="16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Ekonomi</a:t>
                </a:r>
                <a:r>
                  <a:rPr lang="en-ID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(Economical Density of Population)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ekonomi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ID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besarnya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suatu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wilayah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didasarkan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atas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kemampuan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wilayah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ID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bersangkutan</a:t>
                </a:r>
                <a:r>
                  <a:rPr lang="en-ID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200" i="1">
                          <a:solidFill>
                            <a:schemeClr val="tx1"/>
                          </a:solidFill>
                          <a:latin typeface="Cambria Math"/>
                        </a:rPr>
                        <m:t>∆=100</m:t>
                      </m:r>
                      <m:f>
                        <m:f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@</m:t>
                          </m:r>
                        </m:num>
                        <m:den>
                          <m:r>
                            <a:rPr lang="en-ID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∅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Keterangan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1400" i="1">
                        <a:solidFill>
                          <a:schemeClr val="tx1"/>
                        </a:solidFill>
                        <a:latin typeface="Cambria Math"/>
                      </a:rPr>
                      <m:t>@</m:t>
                    </m:r>
                  </m:oMath>
                </a14:m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=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indeks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1400" i="1">
                        <a:solidFill>
                          <a:schemeClr val="tx1"/>
                        </a:solidFill>
                        <a:latin typeface="Cambria Math"/>
                      </a:rPr>
                      <m:t>∅</m:t>
                    </m:r>
                  </m:oMath>
                </a14:m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=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indeks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produksi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ID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ID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sama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219200"/>
                <a:ext cx="8229600" cy="4525963"/>
              </a:xfrm>
              <a:blipFill rotWithShape="1">
                <a:blip r:embed="rId2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22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4572000" cy="2895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besarnya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kelahiran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kematian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600200"/>
            <a:ext cx="2847975" cy="3024398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6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Mengukur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0391" y="1066800"/>
                <a:ext cx="8229600" cy="5181600"/>
              </a:xfrm>
            </p:spPr>
            <p:txBody>
              <a:bodyPr/>
              <a:lstStyle/>
              <a:p>
                <a:pPr lvl="0"/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Berdasarkan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komponen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terdiri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komponen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yaitu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Fertilitas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(F),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Mortalitas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(M),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Migrasi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Masuk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(MM),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Migrasi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Keluar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(MK),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dinyatakan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25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𝐹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𝑀𝑀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𝑀𝐾</m:t>
                          </m:r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Keterangan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= </a:t>
                </a:r>
                <a:r>
                  <a:rPr lang="en-US" sz="16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Balancing Equation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𝐹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𝑀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=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Alami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</a:t>
                </a:r>
                <a:r>
                  <a:rPr lang="en-US" sz="16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Natural Increase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(PA)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𝑀𝑀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𝑀𝐾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Migrasi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Netto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(MN)</a:t>
                </a: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atau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tingkat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diukur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atas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dasar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komponen-komponennya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25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𝑇𝑃𝐴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±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𝑇𝑀𝑁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 mana: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TPA (Tingkat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Alami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	=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𝐹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𝑀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TMN (Tingkat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Migrasi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Netto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𝑀𝑀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𝑀𝐾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Keterangan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pertengahan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391" y="1066800"/>
                <a:ext cx="8229600" cy="5181600"/>
              </a:xfrm>
              <a:blipFill rotWithShape="1">
                <a:blip r:embed="rId2"/>
                <a:stretch>
                  <a:fillRect l="-519" t="-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1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57200"/>
                <a:ext cx="8229600" cy="4525963"/>
              </a:xfrm>
            </p:spPr>
            <p:txBody>
              <a:bodyPr/>
              <a:lstStyle/>
              <a:p>
                <a:pPr lvl="0">
                  <a:lnSpc>
                    <a:spcPct val="125000"/>
                  </a:lnSpc>
                </a:pP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Berdasarkan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awal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akhir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suatu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periode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Angka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diperoleh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secara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langsung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awal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akhir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suatu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periode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tertentu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macam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ukuran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tersebut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0">
                  <a:lnSpc>
                    <a:spcPct val="125000"/>
                  </a:lnSpc>
                  <a:buFont typeface="+mj-lt"/>
                  <a:buAutoNum type="arabicPeriod"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Geometri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(geometric growth)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geometri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bertahap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(discrete)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dimana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setiap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merupakan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satu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tahap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geometri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diukur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25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25000"/>
                  </a:lnSpc>
                  <a:buNone/>
                  <a:tabLst>
                    <a:tab pos="341313" algn="l"/>
                  </a:tabLst>
                </a:pPr>
                <a:r>
                  <a:rPr lang="en-US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	</a:t>
                </a:r>
                <a:r>
                  <a:rPr lang="en-US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Eksponensial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(exponential growth)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eksponensial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merupakan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berlangsung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terus-menerus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(continuous).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Ukuran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secara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eksponensial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merupakan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ukuran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tepat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(Mantra, 1985).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eksponensial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diukur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25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𝑟𝑡</m:t>
                          </m:r>
                        </m:sup>
                      </m:sSup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5000"/>
                  </a:lnSpc>
                  <a:buNone/>
                </a:pP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Keterangan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sensus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pertama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sensus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kedua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Jarak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antara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sensus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pertama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kedua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𝑟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Tingkat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%)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𝑒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Logaritma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alami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5000"/>
                  </a:lnSpc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57200"/>
                <a:ext cx="8229600" cy="4525963"/>
              </a:xfrm>
              <a:blipFill rotWithShape="1">
                <a:blip r:embed="rId2"/>
                <a:stretch>
                  <a:fillRect l="-519" b="-25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632" y="3962400"/>
            <a:ext cx="1143000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111" y="2209799"/>
            <a:ext cx="1072289" cy="102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59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Tumbuh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219200"/>
                <a:ext cx="8229600" cy="4953000"/>
              </a:xfrm>
            </p:spPr>
            <p:txBody>
              <a:bodyPr/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rumus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geometrik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eksponensial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dihitung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berapa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lama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berlipat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dua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tiga,dan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seterusnya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jika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diketahui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tingkat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pertumbuhannya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kata lain ,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makin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tinggi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r,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makin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rendah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pendek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endParaRPr lang="en-US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Urutan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Kategori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Kecepatan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endParaRPr lang="en-US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contoh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tingkat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Indonesia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sebesar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1,5%.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Jika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tingkat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tidak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berubah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suatu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dicapai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sebesar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orang per m</a:t>
                </a:r>
                <a:r>
                  <a:rPr lang="en-US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dasar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Indonesia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tingkat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pertumbuhan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1,5%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atau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lebih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dikatakan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tumbuh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sangat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cepat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19200"/>
                <a:ext cx="8229600" cy="4953000"/>
              </a:xfrm>
              <a:blipFill rotWithShape="1">
                <a:blip r:embed="rId2"/>
                <a:stretch>
                  <a:fillRect l="-667" t="-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693418"/>
              </p:ext>
            </p:extLst>
          </p:nvPr>
        </p:nvGraphicFramePr>
        <p:xfrm>
          <a:off x="2743200" y="2819400"/>
          <a:ext cx="3657600" cy="1717548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620520"/>
                <a:gridCol w="20370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Urutan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Kecepatan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(%)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Tetap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Tidak ada pertumbuhan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Lambat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Sedang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0,5 - 1,0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Cepat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1,0 - 1,5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Sangat Cepat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1,5 - 2,0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Meledak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2,0 - 2,5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9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l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Terbuka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Tertutup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248" y="1447800"/>
            <a:ext cx="8063552" cy="4525963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migrasi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diabaikan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mengukur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tertutup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Sebaliknya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migrasi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netto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dianggap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migrasi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migrasi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keduanya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berjumlah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bersangkutan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886200"/>
            <a:ext cx="2133600" cy="1800225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5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2291</Template>
  <TotalTime>786</TotalTime>
  <Words>541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Kepadatan Penduduk</vt:lpstr>
      <vt:lpstr>Kepadatan penduduk di suatu wilayah dapat dibagi menjadi : </vt:lpstr>
      <vt:lpstr>Kepadatan penduduk di suatu wilayah dapat dibagi menjadi : </vt:lpstr>
      <vt:lpstr>Pertumbuhan Penduduk</vt:lpstr>
      <vt:lpstr>Cara Mengukur Pertumbuhan Penduduk:</vt:lpstr>
      <vt:lpstr>PowerPoint Presentation</vt:lpstr>
      <vt:lpstr>Kecepatan Tumbuh</vt:lpstr>
      <vt:lpstr>Penduduk Terbuka dan Tertutup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47</cp:revision>
  <dcterms:created xsi:type="dcterms:W3CDTF">2018-04-03T11:25:00Z</dcterms:created>
  <dcterms:modified xsi:type="dcterms:W3CDTF">2018-11-14T17:00:57Z</dcterms:modified>
</cp:coreProperties>
</file>