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78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308" r:id="rId7"/>
    <p:sldId id="260" r:id="rId8"/>
    <p:sldId id="261" r:id="rId9"/>
    <p:sldId id="309" r:id="rId10"/>
    <p:sldId id="262" r:id="rId11"/>
    <p:sldId id="272" r:id="rId12"/>
    <p:sldId id="290" r:id="rId13"/>
    <p:sldId id="30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22C035B-FF3E-488C-BCE7-20B78DAA8351}">
  <a:tblStyle styleId="{A22C035B-FF3E-488C-BCE7-20B78DAA83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5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141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657949137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657949137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g63da1a4385_0_16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5" name="Google Shape;2475;g63da1a4385_0_16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8" name="Google Shape;14728;g73a0764869_1_25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29" name="Google Shape;14729;g73a0764869_1_25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3507427" y="610939"/>
            <a:ext cx="3477663" cy="395138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1643515" y="1372580"/>
            <a:ext cx="2037451" cy="2057037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025611" y="1176296"/>
            <a:ext cx="693464" cy="7251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-2537103">
            <a:off x="1371902" y="2008619"/>
            <a:ext cx="693456" cy="7252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5"/>
          <p:cNvGrpSpPr/>
          <p:nvPr/>
        </p:nvGrpSpPr>
        <p:grpSpPr>
          <a:xfrm>
            <a:off x="603816" y="344530"/>
            <a:ext cx="7936317" cy="4454443"/>
            <a:chOff x="238125" y="847975"/>
            <a:chExt cx="7143400" cy="4009400"/>
          </a:xfrm>
        </p:grpSpPr>
        <p:sp>
          <p:nvSpPr>
            <p:cNvPr id="119" name="Google Shape;119;p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5"/>
          <p:cNvSpPr txBox="1">
            <a:spLocks noGrp="1"/>
          </p:cNvSpPr>
          <p:nvPr>
            <p:ph type="ctrTitle"/>
          </p:nvPr>
        </p:nvSpPr>
        <p:spPr>
          <a:xfrm flipH="1">
            <a:off x="5378649" y="1969725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2676163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196971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2676176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/>
          </p:nvPr>
        </p:nvSpPr>
        <p:spPr>
          <a:xfrm>
            <a:off x="630775" y="2359200"/>
            <a:ext cx="4932900" cy="24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27"/>
          <p:cNvGrpSpPr/>
          <p:nvPr/>
        </p:nvGrpSpPr>
        <p:grpSpPr>
          <a:xfrm rot="243592">
            <a:off x="1092807" y="853714"/>
            <a:ext cx="6898576" cy="3556674"/>
            <a:chOff x="2016900" y="1269275"/>
            <a:chExt cx="6591250" cy="2916825"/>
          </a:xfrm>
        </p:grpSpPr>
        <p:sp>
          <p:nvSpPr>
            <p:cNvPr id="671" name="Google Shape;671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6" name="Google Shape;686;p27"/>
          <p:cNvSpPr txBox="1">
            <a:spLocks noGrp="1"/>
          </p:cNvSpPr>
          <p:nvPr>
            <p:ph type="subTitle" idx="1"/>
          </p:nvPr>
        </p:nvSpPr>
        <p:spPr>
          <a:xfrm flipH="1">
            <a:off x="4108275" y="1959600"/>
            <a:ext cx="28758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9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91" name="Google Shape;691;p3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2"/>
          <p:cNvSpPr txBox="1">
            <a:spLocks noGrp="1"/>
          </p:cNvSpPr>
          <p:nvPr>
            <p:ph type="ctrTitle"/>
          </p:nvPr>
        </p:nvSpPr>
        <p:spPr>
          <a:xfrm rot="950">
            <a:off x="1907787" y="995676"/>
            <a:ext cx="4608510" cy="11067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 smtClean="0"/>
              <a:t>KASUS BERKAITAN DENGAN KLB</a:t>
            </a:r>
            <a:endParaRPr sz="2400" dirty="0"/>
          </a:p>
        </p:txBody>
      </p:sp>
      <p:sp>
        <p:nvSpPr>
          <p:cNvPr id="698" name="Google Shape;698;p32"/>
          <p:cNvSpPr txBox="1">
            <a:spLocks noGrp="1"/>
          </p:cNvSpPr>
          <p:nvPr>
            <p:ph type="subTitle" idx="1"/>
          </p:nvPr>
        </p:nvSpPr>
        <p:spPr>
          <a:xfrm rot="1327">
            <a:off x="1406729" y="2102445"/>
            <a:ext cx="5983352" cy="2125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b="1" dirty="0" smtClean="0"/>
              <a:t>TANTANGAN </a:t>
            </a:r>
            <a:r>
              <a:rPr lang="id-ID" sz="2400" b="1" dirty="0"/>
              <a:t>DALAM PELAYANAN</a:t>
            </a:r>
          </a:p>
          <a:p>
            <a:r>
              <a:rPr lang="id-ID" sz="2400" b="1" dirty="0"/>
              <a:t>KONSELING LINTAS </a:t>
            </a:r>
            <a:r>
              <a:rPr lang="id-ID" sz="2400" b="1" dirty="0" smtClean="0"/>
              <a:t>BUDAYA</a:t>
            </a:r>
          </a:p>
          <a:p>
            <a:endParaRPr lang="id-ID" sz="2400" b="1" dirty="0" smtClean="0"/>
          </a:p>
          <a:p>
            <a:pPr algn="just"/>
            <a:r>
              <a:rPr lang="id-ID" sz="1000" b="1" dirty="0" smtClean="0"/>
              <a:t>Masturi, 2015. </a:t>
            </a:r>
            <a:r>
              <a:rPr lang="id-ID" sz="1000" b="1" i="1" dirty="0"/>
              <a:t>COUNSELOR ENCAPSULATION</a:t>
            </a:r>
            <a:r>
              <a:rPr lang="id-ID" sz="1000" b="1" dirty="0"/>
              <a:t>: SEBUAH TANTANGAN DALAM PELAYANAN</a:t>
            </a:r>
          </a:p>
          <a:p>
            <a:pPr algn="just"/>
            <a:r>
              <a:rPr lang="id-ID" sz="1000" b="1" dirty="0" smtClean="0"/>
              <a:t>	KONSELING </a:t>
            </a:r>
            <a:r>
              <a:rPr lang="id-ID" sz="1000" b="1" dirty="0"/>
              <a:t>LINTAS </a:t>
            </a:r>
            <a:r>
              <a:rPr lang="id-ID" sz="1000" b="1" dirty="0" smtClean="0"/>
              <a:t>BUDAYA. </a:t>
            </a:r>
            <a:r>
              <a:rPr lang="id-ID" sz="1000" b="1" dirty="0"/>
              <a:t>Jurnal Konseling </a:t>
            </a:r>
            <a:r>
              <a:rPr lang="id-ID" sz="1000" b="1" dirty="0" smtClean="0"/>
              <a:t>GUSJIGANG. </a:t>
            </a:r>
            <a:r>
              <a:rPr lang="id-ID" sz="1000" dirty="0" smtClean="0"/>
              <a:t>Vol</a:t>
            </a:r>
            <a:r>
              <a:rPr lang="id-ID" sz="1000" dirty="0"/>
              <a:t>. 1 No. 2 Tahun 2015 ISSN 2460-1187</a:t>
            </a:r>
            <a:endParaRPr sz="1000" dirty="0"/>
          </a:p>
        </p:txBody>
      </p:sp>
      <p:grpSp>
        <p:nvGrpSpPr>
          <p:cNvPr id="699" name="Google Shape;699;p32"/>
          <p:cNvGrpSpPr/>
          <p:nvPr/>
        </p:nvGrpSpPr>
        <p:grpSpPr>
          <a:xfrm>
            <a:off x="6738608" y="542575"/>
            <a:ext cx="1801551" cy="1807551"/>
            <a:chOff x="6966933" y="849500"/>
            <a:chExt cx="1801551" cy="1807551"/>
          </a:xfrm>
        </p:grpSpPr>
        <p:grpSp>
          <p:nvGrpSpPr>
            <p:cNvPr id="700" name="Google Shape;700;p32"/>
            <p:cNvGrpSpPr/>
            <p:nvPr/>
          </p:nvGrpSpPr>
          <p:grpSpPr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701" name="Google Shape;701;p32"/>
              <p:cNvSpPr/>
              <p:nvPr/>
            </p:nvSpPr>
            <p:spPr>
              <a:xfrm>
                <a:off x="1189525" y="238125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2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2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2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32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2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7087425" y="1039925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9" name="Google Shape;709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1" name="Google Shape;711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" name="Google Shape;1288;p48"/>
          <p:cNvGrpSpPr/>
          <p:nvPr/>
        </p:nvGrpSpPr>
        <p:grpSpPr>
          <a:xfrm>
            <a:off x="-386518" y="1898985"/>
            <a:ext cx="4000581" cy="2957615"/>
            <a:chOff x="-386518" y="337835"/>
            <a:chExt cx="4000581" cy="2957615"/>
          </a:xfrm>
        </p:grpSpPr>
        <p:grpSp>
          <p:nvGrpSpPr>
            <p:cNvPr id="1289" name="Google Shape;1289;p48"/>
            <p:cNvGrpSpPr/>
            <p:nvPr/>
          </p:nvGrpSpPr>
          <p:grpSpPr>
            <a:xfrm rot="99509" flipH="1">
              <a:off x="-346156" y="393963"/>
              <a:ext cx="3919857" cy="2845359"/>
              <a:chOff x="3527494" y="847821"/>
              <a:chExt cx="5301333" cy="3192465"/>
            </a:xfrm>
          </p:grpSpPr>
          <p:sp>
            <p:nvSpPr>
              <p:cNvPr id="1290" name="Google Shape;1290;p48"/>
              <p:cNvSpPr/>
              <p:nvPr/>
            </p:nvSpPr>
            <p:spPr>
              <a:xfrm rot="722727" flipH="1">
                <a:off x="6040857" y="1292178"/>
                <a:ext cx="2554181" cy="2509237"/>
              </a:xfrm>
              <a:custGeom>
                <a:avLst/>
                <a:gdLst/>
                <a:ahLst/>
                <a:cxnLst/>
                <a:rect l="l" t="t" r="r" b="b"/>
                <a:pathLst>
                  <a:path w="206399" h="207041" extrusionOk="0">
                    <a:moveTo>
                      <a:pt x="153" y="183716"/>
                    </a:moveTo>
                    <a:lnTo>
                      <a:pt x="153" y="183716"/>
                    </a:lnTo>
                    <a:cubicBezTo>
                      <a:pt x="63" y="183826"/>
                      <a:pt x="12" y="183898"/>
                      <a:pt x="2" y="183898"/>
                    </a:cubicBezTo>
                    <a:cubicBezTo>
                      <a:pt x="1" y="183898"/>
                      <a:pt x="0" y="183897"/>
                      <a:pt x="0" y="183895"/>
                    </a:cubicBezTo>
                    <a:lnTo>
                      <a:pt x="0" y="183895"/>
                    </a:lnTo>
                    <a:cubicBezTo>
                      <a:pt x="0" y="184228"/>
                      <a:pt x="11" y="184381"/>
                      <a:pt x="31" y="184381"/>
                    </a:cubicBezTo>
                    <a:cubicBezTo>
                      <a:pt x="57" y="184381"/>
                      <a:pt x="98" y="184143"/>
                      <a:pt x="153" y="183716"/>
                    </a:cubicBezTo>
                    <a:close/>
                    <a:moveTo>
                      <a:pt x="22505" y="0"/>
                    </a:moveTo>
                    <a:lnTo>
                      <a:pt x="9130" y="109565"/>
                    </a:lnTo>
                    <a:cubicBezTo>
                      <a:pt x="9130" y="109565"/>
                      <a:pt x="7652" y="121461"/>
                      <a:pt x="5915" y="135735"/>
                    </a:cubicBezTo>
                    <a:cubicBezTo>
                      <a:pt x="5015" y="142872"/>
                      <a:pt x="4115" y="150588"/>
                      <a:pt x="3215" y="157725"/>
                    </a:cubicBezTo>
                    <a:cubicBezTo>
                      <a:pt x="2315" y="165634"/>
                      <a:pt x="1543" y="169363"/>
                      <a:pt x="964" y="176179"/>
                    </a:cubicBezTo>
                    <a:cubicBezTo>
                      <a:pt x="603" y="179471"/>
                      <a:pt x="317" y="182437"/>
                      <a:pt x="153" y="183716"/>
                    </a:cubicBezTo>
                    <a:lnTo>
                      <a:pt x="153" y="183716"/>
                    </a:lnTo>
                    <a:cubicBezTo>
                      <a:pt x="442" y="183362"/>
                      <a:pt x="1131" y="182616"/>
                      <a:pt x="2154" y="182616"/>
                    </a:cubicBezTo>
                    <a:cubicBezTo>
                      <a:pt x="2956" y="182616"/>
                      <a:pt x="3963" y="183074"/>
                      <a:pt x="5144" y="184538"/>
                    </a:cubicBezTo>
                    <a:cubicBezTo>
                      <a:pt x="8313" y="185916"/>
                      <a:pt x="11679" y="186604"/>
                      <a:pt x="15077" y="186604"/>
                    </a:cubicBezTo>
                    <a:cubicBezTo>
                      <a:pt x="16437" y="186604"/>
                      <a:pt x="17802" y="186494"/>
                      <a:pt x="19161" y="186274"/>
                    </a:cubicBezTo>
                    <a:cubicBezTo>
                      <a:pt x="21112" y="186359"/>
                      <a:pt x="23118" y="190219"/>
                      <a:pt x="25291" y="190219"/>
                    </a:cubicBezTo>
                    <a:cubicBezTo>
                      <a:pt x="26413" y="190219"/>
                      <a:pt x="27580" y="189190"/>
                      <a:pt x="28806" y="186081"/>
                    </a:cubicBezTo>
                    <a:cubicBezTo>
                      <a:pt x="30346" y="189368"/>
                      <a:pt x="31968" y="190296"/>
                      <a:pt x="33647" y="190296"/>
                    </a:cubicBezTo>
                    <a:cubicBezTo>
                      <a:pt x="35612" y="190296"/>
                      <a:pt x="37656" y="189024"/>
                      <a:pt x="39737" y="188781"/>
                    </a:cubicBezTo>
                    <a:cubicBezTo>
                      <a:pt x="40139" y="188654"/>
                      <a:pt x="40542" y="188599"/>
                      <a:pt x="40948" y="188599"/>
                    </a:cubicBezTo>
                    <a:cubicBezTo>
                      <a:pt x="43648" y="188599"/>
                      <a:pt x="46418" y="191059"/>
                      <a:pt x="49299" y="191059"/>
                    </a:cubicBezTo>
                    <a:cubicBezTo>
                      <a:pt x="50131" y="191059"/>
                      <a:pt x="50973" y="190854"/>
                      <a:pt x="51825" y="190325"/>
                    </a:cubicBezTo>
                    <a:cubicBezTo>
                      <a:pt x="53234" y="187842"/>
                      <a:pt x="54637" y="186964"/>
                      <a:pt x="56039" y="186964"/>
                    </a:cubicBezTo>
                    <a:cubicBezTo>
                      <a:pt x="58923" y="186964"/>
                      <a:pt x="61807" y="190679"/>
                      <a:pt x="64749" y="191804"/>
                    </a:cubicBezTo>
                    <a:cubicBezTo>
                      <a:pt x="67758" y="193131"/>
                      <a:pt x="70828" y="194245"/>
                      <a:pt x="73937" y="194245"/>
                    </a:cubicBezTo>
                    <a:cubicBezTo>
                      <a:pt x="75346" y="194245"/>
                      <a:pt x="76764" y="194017"/>
                      <a:pt x="78187" y="193475"/>
                    </a:cubicBezTo>
                    <a:cubicBezTo>
                      <a:pt x="80502" y="193797"/>
                      <a:pt x="82752" y="194247"/>
                      <a:pt x="85067" y="194568"/>
                    </a:cubicBezTo>
                    <a:cubicBezTo>
                      <a:pt x="85478" y="193968"/>
                      <a:pt x="85881" y="193735"/>
                      <a:pt x="86280" y="193735"/>
                    </a:cubicBezTo>
                    <a:cubicBezTo>
                      <a:pt x="87674" y="193735"/>
                      <a:pt x="89007" y="196593"/>
                      <a:pt x="90391" y="196593"/>
                    </a:cubicBezTo>
                    <a:cubicBezTo>
                      <a:pt x="90901" y="196593"/>
                      <a:pt x="91418" y="196206"/>
                      <a:pt x="91947" y="195147"/>
                    </a:cubicBezTo>
                    <a:cubicBezTo>
                      <a:pt x="92620" y="194452"/>
                      <a:pt x="93285" y="194181"/>
                      <a:pt x="93946" y="194181"/>
                    </a:cubicBezTo>
                    <a:cubicBezTo>
                      <a:pt x="96286" y="194181"/>
                      <a:pt x="98564" y="197585"/>
                      <a:pt x="100895" y="197585"/>
                    </a:cubicBezTo>
                    <a:cubicBezTo>
                      <a:pt x="101740" y="197585"/>
                      <a:pt x="102592" y="197137"/>
                      <a:pt x="103456" y="195919"/>
                    </a:cubicBezTo>
                    <a:cubicBezTo>
                      <a:pt x="107250" y="196690"/>
                      <a:pt x="111044" y="196176"/>
                      <a:pt x="114709" y="197912"/>
                    </a:cubicBezTo>
                    <a:cubicBezTo>
                      <a:pt x="117229" y="196738"/>
                      <a:pt x="119730" y="195972"/>
                      <a:pt x="122183" y="195972"/>
                    </a:cubicBezTo>
                    <a:cubicBezTo>
                      <a:pt x="124299" y="195972"/>
                      <a:pt x="126379" y="196542"/>
                      <a:pt x="128404" y="197912"/>
                    </a:cubicBezTo>
                    <a:cubicBezTo>
                      <a:pt x="128438" y="197911"/>
                      <a:pt x="128471" y="197911"/>
                      <a:pt x="128504" y="197911"/>
                    </a:cubicBezTo>
                    <a:cubicBezTo>
                      <a:pt x="132488" y="197911"/>
                      <a:pt x="136271" y="201286"/>
                      <a:pt x="139942" y="201286"/>
                    </a:cubicBezTo>
                    <a:cubicBezTo>
                      <a:pt x="140384" y="201286"/>
                      <a:pt x="140825" y="201237"/>
                      <a:pt x="141264" y="201127"/>
                    </a:cubicBezTo>
                    <a:cubicBezTo>
                      <a:pt x="143416" y="202371"/>
                      <a:pt x="145516" y="202842"/>
                      <a:pt x="147563" y="202842"/>
                    </a:cubicBezTo>
                    <a:cubicBezTo>
                      <a:pt x="149429" y="202842"/>
                      <a:pt x="151252" y="202450"/>
                      <a:pt x="153031" y="201898"/>
                    </a:cubicBezTo>
                    <a:cubicBezTo>
                      <a:pt x="154564" y="204854"/>
                      <a:pt x="156098" y="205742"/>
                      <a:pt x="157605" y="205742"/>
                    </a:cubicBezTo>
                    <a:cubicBezTo>
                      <a:pt x="159574" y="205742"/>
                      <a:pt x="161498" y="204228"/>
                      <a:pt x="163318" y="203827"/>
                    </a:cubicBezTo>
                    <a:cubicBezTo>
                      <a:pt x="163639" y="203913"/>
                      <a:pt x="163958" y="203948"/>
                      <a:pt x="164273" y="203948"/>
                    </a:cubicBezTo>
                    <a:cubicBezTo>
                      <a:pt x="165934" y="203948"/>
                      <a:pt x="167517" y="202957"/>
                      <a:pt x="169002" y="202957"/>
                    </a:cubicBezTo>
                    <a:cubicBezTo>
                      <a:pt x="170005" y="202957"/>
                      <a:pt x="170963" y="203408"/>
                      <a:pt x="171870" y="204920"/>
                    </a:cubicBezTo>
                    <a:cubicBezTo>
                      <a:pt x="172837" y="203446"/>
                      <a:pt x="173740" y="202898"/>
                      <a:pt x="174587" y="202898"/>
                    </a:cubicBezTo>
                    <a:cubicBezTo>
                      <a:pt x="175992" y="202898"/>
                      <a:pt x="177241" y="204408"/>
                      <a:pt x="178364" y="205692"/>
                    </a:cubicBezTo>
                    <a:cubicBezTo>
                      <a:pt x="179447" y="206716"/>
                      <a:pt x="180385" y="207040"/>
                      <a:pt x="181165" y="207040"/>
                    </a:cubicBezTo>
                    <a:cubicBezTo>
                      <a:pt x="182518" y="207040"/>
                      <a:pt x="183397" y="206066"/>
                      <a:pt x="183736" y="206066"/>
                    </a:cubicBezTo>
                    <a:cubicBezTo>
                      <a:pt x="183841" y="206066"/>
                      <a:pt x="183894" y="206158"/>
                      <a:pt x="183894" y="206399"/>
                    </a:cubicBezTo>
                    <a:cubicBezTo>
                      <a:pt x="184023" y="204663"/>
                      <a:pt x="184215" y="202927"/>
                      <a:pt x="184537" y="201255"/>
                    </a:cubicBezTo>
                    <a:cubicBezTo>
                      <a:pt x="184545" y="201268"/>
                      <a:pt x="184553" y="201274"/>
                      <a:pt x="184561" y="201274"/>
                    </a:cubicBezTo>
                    <a:cubicBezTo>
                      <a:pt x="184893" y="201274"/>
                      <a:pt x="185583" y="191565"/>
                      <a:pt x="186273" y="187238"/>
                    </a:cubicBezTo>
                    <a:cubicBezTo>
                      <a:pt x="186980" y="181194"/>
                      <a:pt x="187752" y="178365"/>
                      <a:pt x="188781" y="166663"/>
                    </a:cubicBezTo>
                    <a:cubicBezTo>
                      <a:pt x="189681" y="158947"/>
                      <a:pt x="190710" y="150459"/>
                      <a:pt x="191803" y="141650"/>
                    </a:cubicBezTo>
                    <a:cubicBezTo>
                      <a:pt x="198297" y="88668"/>
                      <a:pt x="206398" y="22440"/>
                      <a:pt x="206398" y="22440"/>
                    </a:cubicBezTo>
                    <a:lnTo>
                      <a:pt x="22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999999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8"/>
              <p:cNvSpPr/>
              <p:nvPr/>
            </p:nvSpPr>
            <p:spPr>
              <a:xfrm rot="722727" flipH="1">
                <a:off x="3761282" y="1086692"/>
                <a:ext cx="2554181" cy="2509237"/>
              </a:xfrm>
              <a:custGeom>
                <a:avLst/>
                <a:gdLst/>
                <a:ahLst/>
                <a:cxnLst/>
                <a:rect l="l" t="t" r="r" b="b"/>
                <a:pathLst>
                  <a:path w="206399" h="207041" extrusionOk="0">
                    <a:moveTo>
                      <a:pt x="153" y="183716"/>
                    </a:moveTo>
                    <a:lnTo>
                      <a:pt x="153" y="183716"/>
                    </a:lnTo>
                    <a:cubicBezTo>
                      <a:pt x="63" y="183826"/>
                      <a:pt x="12" y="183898"/>
                      <a:pt x="2" y="183898"/>
                    </a:cubicBezTo>
                    <a:cubicBezTo>
                      <a:pt x="1" y="183898"/>
                      <a:pt x="0" y="183897"/>
                      <a:pt x="0" y="183895"/>
                    </a:cubicBezTo>
                    <a:lnTo>
                      <a:pt x="0" y="183895"/>
                    </a:lnTo>
                    <a:cubicBezTo>
                      <a:pt x="0" y="184228"/>
                      <a:pt x="11" y="184381"/>
                      <a:pt x="31" y="184381"/>
                    </a:cubicBezTo>
                    <a:cubicBezTo>
                      <a:pt x="57" y="184381"/>
                      <a:pt x="98" y="184143"/>
                      <a:pt x="153" y="183716"/>
                    </a:cubicBezTo>
                    <a:close/>
                    <a:moveTo>
                      <a:pt x="22505" y="0"/>
                    </a:moveTo>
                    <a:lnTo>
                      <a:pt x="9130" y="109565"/>
                    </a:lnTo>
                    <a:cubicBezTo>
                      <a:pt x="9130" y="109565"/>
                      <a:pt x="7652" y="121461"/>
                      <a:pt x="5915" y="135735"/>
                    </a:cubicBezTo>
                    <a:cubicBezTo>
                      <a:pt x="5015" y="142872"/>
                      <a:pt x="4115" y="150588"/>
                      <a:pt x="3215" y="157725"/>
                    </a:cubicBezTo>
                    <a:cubicBezTo>
                      <a:pt x="2315" y="165634"/>
                      <a:pt x="1543" y="169363"/>
                      <a:pt x="964" y="176179"/>
                    </a:cubicBezTo>
                    <a:cubicBezTo>
                      <a:pt x="603" y="179471"/>
                      <a:pt x="317" y="182437"/>
                      <a:pt x="153" y="183716"/>
                    </a:cubicBezTo>
                    <a:lnTo>
                      <a:pt x="153" y="183716"/>
                    </a:lnTo>
                    <a:cubicBezTo>
                      <a:pt x="442" y="183362"/>
                      <a:pt x="1131" y="182616"/>
                      <a:pt x="2154" y="182616"/>
                    </a:cubicBezTo>
                    <a:cubicBezTo>
                      <a:pt x="2956" y="182616"/>
                      <a:pt x="3963" y="183074"/>
                      <a:pt x="5144" y="184538"/>
                    </a:cubicBezTo>
                    <a:cubicBezTo>
                      <a:pt x="8313" y="185916"/>
                      <a:pt x="11679" y="186604"/>
                      <a:pt x="15077" y="186604"/>
                    </a:cubicBezTo>
                    <a:cubicBezTo>
                      <a:pt x="16437" y="186604"/>
                      <a:pt x="17802" y="186494"/>
                      <a:pt x="19161" y="186274"/>
                    </a:cubicBezTo>
                    <a:cubicBezTo>
                      <a:pt x="21112" y="186359"/>
                      <a:pt x="23118" y="190219"/>
                      <a:pt x="25291" y="190219"/>
                    </a:cubicBezTo>
                    <a:cubicBezTo>
                      <a:pt x="26413" y="190219"/>
                      <a:pt x="27580" y="189190"/>
                      <a:pt x="28806" y="186081"/>
                    </a:cubicBezTo>
                    <a:cubicBezTo>
                      <a:pt x="30346" y="189368"/>
                      <a:pt x="31968" y="190296"/>
                      <a:pt x="33647" y="190296"/>
                    </a:cubicBezTo>
                    <a:cubicBezTo>
                      <a:pt x="35612" y="190296"/>
                      <a:pt x="37656" y="189024"/>
                      <a:pt x="39737" y="188781"/>
                    </a:cubicBezTo>
                    <a:cubicBezTo>
                      <a:pt x="40139" y="188654"/>
                      <a:pt x="40542" y="188599"/>
                      <a:pt x="40948" y="188599"/>
                    </a:cubicBezTo>
                    <a:cubicBezTo>
                      <a:pt x="43648" y="188599"/>
                      <a:pt x="46418" y="191059"/>
                      <a:pt x="49299" y="191059"/>
                    </a:cubicBezTo>
                    <a:cubicBezTo>
                      <a:pt x="50131" y="191059"/>
                      <a:pt x="50973" y="190854"/>
                      <a:pt x="51825" y="190325"/>
                    </a:cubicBezTo>
                    <a:cubicBezTo>
                      <a:pt x="53234" y="187842"/>
                      <a:pt x="54637" y="186964"/>
                      <a:pt x="56039" y="186964"/>
                    </a:cubicBezTo>
                    <a:cubicBezTo>
                      <a:pt x="58923" y="186964"/>
                      <a:pt x="61807" y="190679"/>
                      <a:pt x="64749" y="191804"/>
                    </a:cubicBezTo>
                    <a:cubicBezTo>
                      <a:pt x="67758" y="193131"/>
                      <a:pt x="70828" y="194245"/>
                      <a:pt x="73937" y="194245"/>
                    </a:cubicBezTo>
                    <a:cubicBezTo>
                      <a:pt x="75346" y="194245"/>
                      <a:pt x="76764" y="194017"/>
                      <a:pt x="78187" y="193475"/>
                    </a:cubicBezTo>
                    <a:cubicBezTo>
                      <a:pt x="80502" y="193797"/>
                      <a:pt x="82752" y="194247"/>
                      <a:pt x="85067" y="194568"/>
                    </a:cubicBezTo>
                    <a:cubicBezTo>
                      <a:pt x="85478" y="193968"/>
                      <a:pt x="85881" y="193735"/>
                      <a:pt x="86280" y="193735"/>
                    </a:cubicBezTo>
                    <a:cubicBezTo>
                      <a:pt x="87674" y="193735"/>
                      <a:pt x="89007" y="196593"/>
                      <a:pt x="90391" y="196593"/>
                    </a:cubicBezTo>
                    <a:cubicBezTo>
                      <a:pt x="90901" y="196593"/>
                      <a:pt x="91418" y="196206"/>
                      <a:pt x="91947" y="195147"/>
                    </a:cubicBezTo>
                    <a:cubicBezTo>
                      <a:pt x="92620" y="194452"/>
                      <a:pt x="93285" y="194181"/>
                      <a:pt x="93946" y="194181"/>
                    </a:cubicBezTo>
                    <a:cubicBezTo>
                      <a:pt x="96286" y="194181"/>
                      <a:pt x="98564" y="197585"/>
                      <a:pt x="100895" y="197585"/>
                    </a:cubicBezTo>
                    <a:cubicBezTo>
                      <a:pt x="101740" y="197585"/>
                      <a:pt x="102592" y="197137"/>
                      <a:pt x="103456" y="195919"/>
                    </a:cubicBezTo>
                    <a:cubicBezTo>
                      <a:pt x="107250" y="196690"/>
                      <a:pt x="111044" y="196176"/>
                      <a:pt x="114709" y="197912"/>
                    </a:cubicBezTo>
                    <a:cubicBezTo>
                      <a:pt x="117229" y="196738"/>
                      <a:pt x="119730" y="195972"/>
                      <a:pt x="122183" y="195972"/>
                    </a:cubicBezTo>
                    <a:cubicBezTo>
                      <a:pt x="124299" y="195972"/>
                      <a:pt x="126379" y="196542"/>
                      <a:pt x="128404" y="197912"/>
                    </a:cubicBezTo>
                    <a:cubicBezTo>
                      <a:pt x="128438" y="197911"/>
                      <a:pt x="128471" y="197911"/>
                      <a:pt x="128504" y="197911"/>
                    </a:cubicBezTo>
                    <a:cubicBezTo>
                      <a:pt x="132488" y="197911"/>
                      <a:pt x="136271" y="201286"/>
                      <a:pt x="139942" y="201286"/>
                    </a:cubicBezTo>
                    <a:cubicBezTo>
                      <a:pt x="140384" y="201286"/>
                      <a:pt x="140825" y="201237"/>
                      <a:pt x="141264" y="201127"/>
                    </a:cubicBezTo>
                    <a:cubicBezTo>
                      <a:pt x="143416" y="202371"/>
                      <a:pt x="145516" y="202842"/>
                      <a:pt x="147563" y="202842"/>
                    </a:cubicBezTo>
                    <a:cubicBezTo>
                      <a:pt x="149429" y="202842"/>
                      <a:pt x="151252" y="202450"/>
                      <a:pt x="153031" y="201898"/>
                    </a:cubicBezTo>
                    <a:cubicBezTo>
                      <a:pt x="154564" y="204854"/>
                      <a:pt x="156098" y="205742"/>
                      <a:pt x="157605" y="205742"/>
                    </a:cubicBezTo>
                    <a:cubicBezTo>
                      <a:pt x="159574" y="205742"/>
                      <a:pt x="161498" y="204228"/>
                      <a:pt x="163318" y="203827"/>
                    </a:cubicBezTo>
                    <a:cubicBezTo>
                      <a:pt x="163639" y="203913"/>
                      <a:pt x="163958" y="203948"/>
                      <a:pt x="164273" y="203948"/>
                    </a:cubicBezTo>
                    <a:cubicBezTo>
                      <a:pt x="165934" y="203948"/>
                      <a:pt x="167517" y="202957"/>
                      <a:pt x="169002" y="202957"/>
                    </a:cubicBezTo>
                    <a:cubicBezTo>
                      <a:pt x="170005" y="202957"/>
                      <a:pt x="170963" y="203408"/>
                      <a:pt x="171870" y="204920"/>
                    </a:cubicBezTo>
                    <a:cubicBezTo>
                      <a:pt x="172837" y="203446"/>
                      <a:pt x="173740" y="202898"/>
                      <a:pt x="174587" y="202898"/>
                    </a:cubicBezTo>
                    <a:cubicBezTo>
                      <a:pt x="175992" y="202898"/>
                      <a:pt x="177241" y="204408"/>
                      <a:pt x="178364" y="205692"/>
                    </a:cubicBezTo>
                    <a:cubicBezTo>
                      <a:pt x="179447" y="206716"/>
                      <a:pt x="180385" y="207040"/>
                      <a:pt x="181165" y="207040"/>
                    </a:cubicBezTo>
                    <a:cubicBezTo>
                      <a:pt x="182518" y="207040"/>
                      <a:pt x="183397" y="206066"/>
                      <a:pt x="183736" y="206066"/>
                    </a:cubicBezTo>
                    <a:cubicBezTo>
                      <a:pt x="183841" y="206066"/>
                      <a:pt x="183894" y="206158"/>
                      <a:pt x="183894" y="206399"/>
                    </a:cubicBezTo>
                    <a:cubicBezTo>
                      <a:pt x="184023" y="204663"/>
                      <a:pt x="184215" y="202927"/>
                      <a:pt x="184537" y="201255"/>
                    </a:cubicBezTo>
                    <a:cubicBezTo>
                      <a:pt x="184545" y="201268"/>
                      <a:pt x="184553" y="201274"/>
                      <a:pt x="184561" y="201274"/>
                    </a:cubicBezTo>
                    <a:cubicBezTo>
                      <a:pt x="184893" y="201274"/>
                      <a:pt x="185583" y="191565"/>
                      <a:pt x="186273" y="187238"/>
                    </a:cubicBezTo>
                    <a:cubicBezTo>
                      <a:pt x="186980" y="181194"/>
                      <a:pt x="187752" y="178365"/>
                      <a:pt x="188781" y="166663"/>
                    </a:cubicBezTo>
                    <a:cubicBezTo>
                      <a:pt x="189681" y="158947"/>
                      <a:pt x="190710" y="150459"/>
                      <a:pt x="191803" y="141650"/>
                    </a:cubicBezTo>
                    <a:cubicBezTo>
                      <a:pt x="198297" y="88668"/>
                      <a:pt x="206398" y="22440"/>
                      <a:pt x="206398" y="22440"/>
                    </a:cubicBezTo>
                    <a:lnTo>
                      <a:pt x="22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999999">
                    <a:alpha val="3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8"/>
              <p:cNvSpPr/>
              <p:nvPr/>
            </p:nvSpPr>
            <p:spPr>
              <a:xfrm rot="722721" flipH="1">
                <a:off x="3760586" y="1094991"/>
                <a:ext cx="2633322" cy="2509237"/>
              </a:xfrm>
              <a:custGeom>
                <a:avLst/>
                <a:gdLst/>
                <a:ahLst/>
                <a:cxnLst/>
                <a:rect l="l" t="t" r="r" b="b"/>
                <a:pathLst>
                  <a:path w="206399" h="207041" extrusionOk="0">
                    <a:moveTo>
                      <a:pt x="153" y="183716"/>
                    </a:moveTo>
                    <a:lnTo>
                      <a:pt x="153" y="183716"/>
                    </a:lnTo>
                    <a:cubicBezTo>
                      <a:pt x="63" y="183826"/>
                      <a:pt x="12" y="183898"/>
                      <a:pt x="2" y="183898"/>
                    </a:cubicBezTo>
                    <a:cubicBezTo>
                      <a:pt x="1" y="183898"/>
                      <a:pt x="0" y="183897"/>
                      <a:pt x="0" y="183895"/>
                    </a:cubicBezTo>
                    <a:lnTo>
                      <a:pt x="0" y="183895"/>
                    </a:lnTo>
                    <a:cubicBezTo>
                      <a:pt x="0" y="184228"/>
                      <a:pt x="11" y="184381"/>
                      <a:pt x="31" y="184381"/>
                    </a:cubicBezTo>
                    <a:cubicBezTo>
                      <a:pt x="57" y="184381"/>
                      <a:pt x="98" y="184143"/>
                      <a:pt x="153" y="183716"/>
                    </a:cubicBezTo>
                    <a:close/>
                    <a:moveTo>
                      <a:pt x="22505" y="0"/>
                    </a:moveTo>
                    <a:lnTo>
                      <a:pt x="9130" y="109565"/>
                    </a:lnTo>
                    <a:cubicBezTo>
                      <a:pt x="9130" y="109565"/>
                      <a:pt x="7652" y="121461"/>
                      <a:pt x="5915" y="135735"/>
                    </a:cubicBezTo>
                    <a:cubicBezTo>
                      <a:pt x="5015" y="142872"/>
                      <a:pt x="4115" y="150588"/>
                      <a:pt x="3215" y="157725"/>
                    </a:cubicBezTo>
                    <a:cubicBezTo>
                      <a:pt x="2315" y="165634"/>
                      <a:pt x="1543" y="169363"/>
                      <a:pt x="964" y="176179"/>
                    </a:cubicBezTo>
                    <a:cubicBezTo>
                      <a:pt x="603" y="179471"/>
                      <a:pt x="317" y="182437"/>
                      <a:pt x="153" y="183716"/>
                    </a:cubicBezTo>
                    <a:lnTo>
                      <a:pt x="153" y="183716"/>
                    </a:lnTo>
                    <a:cubicBezTo>
                      <a:pt x="442" y="183362"/>
                      <a:pt x="1131" y="182616"/>
                      <a:pt x="2154" y="182616"/>
                    </a:cubicBezTo>
                    <a:cubicBezTo>
                      <a:pt x="2956" y="182616"/>
                      <a:pt x="3963" y="183074"/>
                      <a:pt x="5144" y="184538"/>
                    </a:cubicBezTo>
                    <a:cubicBezTo>
                      <a:pt x="8313" y="185916"/>
                      <a:pt x="11679" y="186604"/>
                      <a:pt x="15077" y="186604"/>
                    </a:cubicBezTo>
                    <a:cubicBezTo>
                      <a:pt x="16437" y="186604"/>
                      <a:pt x="17802" y="186494"/>
                      <a:pt x="19161" y="186274"/>
                    </a:cubicBezTo>
                    <a:cubicBezTo>
                      <a:pt x="21112" y="186359"/>
                      <a:pt x="23118" y="190219"/>
                      <a:pt x="25291" y="190219"/>
                    </a:cubicBezTo>
                    <a:cubicBezTo>
                      <a:pt x="26413" y="190219"/>
                      <a:pt x="27580" y="189190"/>
                      <a:pt x="28806" y="186081"/>
                    </a:cubicBezTo>
                    <a:cubicBezTo>
                      <a:pt x="30346" y="189368"/>
                      <a:pt x="31968" y="190296"/>
                      <a:pt x="33647" y="190296"/>
                    </a:cubicBezTo>
                    <a:cubicBezTo>
                      <a:pt x="35612" y="190296"/>
                      <a:pt x="37656" y="189024"/>
                      <a:pt x="39737" y="188781"/>
                    </a:cubicBezTo>
                    <a:cubicBezTo>
                      <a:pt x="40139" y="188654"/>
                      <a:pt x="40542" y="188599"/>
                      <a:pt x="40948" y="188599"/>
                    </a:cubicBezTo>
                    <a:cubicBezTo>
                      <a:pt x="43648" y="188599"/>
                      <a:pt x="46418" y="191059"/>
                      <a:pt x="49299" y="191059"/>
                    </a:cubicBezTo>
                    <a:cubicBezTo>
                      <a:pt x="50131" y="191059"/>
                      <a:pt x="50973" y="190854"/>
                      <a:pt x="51825" y="190325"/>
                    </a:cubicBezTo>
                    <a:cubicBezTo>
                      <a:pt x="53234" y="187842"/>
                      <a:pt x="54637" y="186964"/>
                      <a:pt x="56039" y="186964"/>
                    </a:cubicBezTo>
                    <a:cubicBezTo>
                      <a:pt x="58923" y="186964"/>
                      <a:pt x="61807" y="190679"/>
                      <a:pt x="64749" y="191804"/>
                    </a:cubicBezTo>
                    <a:cubicBezTo>
                      <a:pt x="67758" y="193131"/>
                      <a:pt x="70828" y="194245"/>
                      <a:pt x="73937" y="194245"/>
                    </a:cubicBezTo>
                    <a:cubicBezTo>
                      <a:pt x="75346" y="194245"/>
                      <a:pt x="76764" y="194017"/>
                      <a:pt x="78187" y="193475"/>
                    </a:cubicBezTo>
                    <a:cubicBezTo>
                      <a:pt x="80502" y="193797"/>
                      <a:pt x="82752" y="194247"/>
                      <a:pt x="85067" y="194568"/>
                    </a:cubicBezTo>
                    <a:cubicBezTo>
                      <a:pt x="85478" y="193968"/>
                      <a:pt x="85881" y="193735"/>
                      <a:pt x="86280" y="193735"/>
                    </a:cubicBezTo>
                    <a:cubicBezTo>
                      <a:pt x="87674" y="193735"/>
                      <a:pt x="89007" y="196593"/>
                      <a:pt x="90391" y="196593"/>
                    </a:cubicBezTo>
                    <a:cubicBezTo>
                      <a:pt x="90901" y="196593"/>
                      <a:pt x="91418" y="196206"/>
                      <a:pt x="91947" y="195147"/>
                    </a:cubicBezTo>
                    <a:cubicBezTo>
                      <a:pt x="92620" y="194452"/>
                      <a:pt x="93285" y="194181"/>
                      <a:pt x="93946" y="194181"/>
                    </a:cubicBezTo>
                    <a:cubicBezTo>
                      <a:pt x="96286" y="194181"/>
                      <a:pt x="98564" y="197585"/>
                      <a:pt x="100895" y="197585"/>
                    </a:cubicBezTo>
                    <a:cubicBezTo>
                      <a:pt x="101740" y="197585"/>
                      <a:pt x="102592" y="197137"/>
                      <a:pt x="103456" y="195919"/>
                    </a:cubicBezTo>
                    <a:cubicBezTo>
                      <a:pt x="107250" y="196690"/>
                      <a:pt x="111044" y="196176"/>
                      <a:pt x="114709" y="197912"/>
                    </a:cubicBezTo>
                    <a:cubicBezTo>
                      <a:pt x="117229" y="196738"/>
                      <a:pt x="119730" y="195972"/>
                      <a:pt x="122183" y="195972"/>
                    </a:cubicBezTo>
                    <a:cubicBezTo>
                      <a:pt x="124299" y="195972"/>
                      <a:pt x="126379" y="196542"/>
                      <a:pt x="128404" y="197912"/>
                    </a:cubicBezTo>
                    <a:cubicBezTo>
                      <a:pt x="128438" y="197911"/>
                      <a:pt x="128471" y="197911"/>
                      <a:pt x="128504" y="197911"/>
                    </a:cubicBezTo>
                    <a:cubicBezTo>
                      <a:pt x="132488" y="197911"/>
                      <a:pt x="136271" y="201286"/>
                      <a:pt x="139942" y="201286"/>
                    </a:cubicBezTo>
                    <a:cubicBezTo>
                      <a:pt x="140384" y="201286"/>
                      <a:pt x="140825" y="201237"/>
                      <a:pt x="141264" y="201127"/>
                    </a:cubicBezTo>
                    <a:cubicBezTo>
                      <a:pt x="143416" y="202371"/>
                      <a:pt x="145516" y="202842"/>
                      <a:pt x="147563" y="202842"/>
                    </a:cubicBezTo>
                    <a:cubicBezTo>
                      <a:pt x="149429" y="202842"/>
                      <a:pt x="151252" y="202450"/>
                      <a:pt x="153031" y="201898"/>
                    </a:cubicBezTo>
                    <a:cubicBezTo>
                      <a:pt x="154564" y="204854"/>
                      <a:pt x="156098" y="205742"/>
                      <a:pt x="157605" y="205742"/>
                    </a:cubicBezTo>
                    <a:cubicBezTo>
                      <a:pt x="159574" y="205742"/>
                      <a:pt x="161498" y="204228"/>
                      <a:pt x="163318" y="203827"/>
                    </a:cubicBezTo>
                    <a:cubicBezTo>
                      <a:pt x="163639" y="203913"/>
                      <a:pt x="163958" y="203948"/>
                      <a:pt x="164273" y="203948"/>
                    </a:cubicBezTo>
                    <a:cubicBezTo>
                      <a:pt x="165934" y="203948"/>
                      <a:pt x="167517" y="202957"/>
                      <a:pt x="169002" y="202957"/>
                    </a:cubicBezTo>
                    <a:cubicBezTo>
                      <a:pt x="170005" y="202957"/>
                      <a:pt x="170963" y="203408"/>
                      <a:pt x="171870" y="204920"/>
                    </a:cubicBezTo>
                    <a:cubicBezTo>
                      <a:pt x="172837" y="203446"/>
                      <a:pt x="173740" y="202898"/>
                      <a:pt x="174587" y="202898"/>
                    </a:cubicBezTo>
                    <a:cubicBezTo>
                      <a:pt x="175992" y="202898"/>
                      <a:pt x="177241" y="204408"/>
                      <a:pt x="178364" y="205692"/>
                    </a:cubicBezTo>
                    <a:cubicBezTo>
                      <a:pt x="179447" y="206716"/>
                      <a:pt x="180385" y="207040"/>
                      <a:pt x="181165" y="207040"/>
                    </a:cubicBezTo>
                    <a:cubicBezTo>
                      <a:pt x="182518" y="207040"/>
                      <a:pt x="183397" y="206066"/>
                      <a:pt x="183736" y="206066"/>
                    </a:cubicBezTo>
                    <a:cubicBezTo>
                      <a:pt x="183841" y="206066"/>
                      <a:pt x="183894" y="206158"/>
                      <a:pt x="183894" y="206399"/>
                    </a:cubicBezTo>
                    <a:cubicBezTo>
                      <a:pt x="184023" y="204663"/>
                      <a:pt x="184215" y="202927"/>
                      <a:pt x="184537" y="201255"/>
                    </a:cubicBezTo>
                    <a:cubicBezTo>
                      <a:pt x="184545" y="201268"/>
                      <a:pt x="184553" y="201274"/>
                      <a:pt x="184561" y="201274"/>
                    </a:cubicBezTo>
                    <a:cubicBezTo>
                      <a:pt x="184893" y="201274"/>
                      <a:pt x="185583" y="191565"/>
                      <a:pt x="186273" y="187238"/>
                    </a:cubicBezTo>
                    <a:cubicBezTo>
                      <a:pt x="186980" y="181194"/>
                      <a:pt x="187752" y="178365"/>
                      <a:pt x="188781" y="166663"/>
                    </a:cubicBezTo>
                    <a:cubicBezTo>
                      <a:pt x="189681" y="158947"/>
                      <a:pt x="190710" y="150459"/>
                      <a:pt x="191803" y="141650"/>
                    </a:cubicBezTo>
                    <a:cubicBezTo>
                      <a:pt x="198297" y="88668"/>
                      <a:pt x="206398" y="22440"/>
                      <a:pt x="206398" y="22440"/>
                    </a:cubicBezTo>
                    <a:lnTo>
                      <a:pt x="22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3" name="Google Shape;1293;p48"/>
            <p:cNvSpPr/>
            <p:nvPr/>
          </p:nvSpPr>
          <p:spPr>
            <a:xfrm rot="5214460">
              <a:off x="216812" y="705409"/>
              <a:ext cx="397420" cy="470145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9525" dir="5400000" algn="bl" rotWithShape="0">
                <a:srgbClr val="783F04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4" name="Google Shape;1294;p48"/>
          <p:cNvSpPr txBox="1">
            <a:spLocks noGrp="1"/>
          </p:cNvSpPr>
          <p:nvPr>
            <p:ph type="title"/>
          </p:nvPr>
        </p:nvSpPr>
        <p:spPr>
          <a:xfrm rot="-185949">
            <a:off x="423949" y="2426504"/>
            <a:ext cx="2458195" cy="18981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0" dirty="0" smtClean="0">
                <a:latin typeface="Chelsea Market"/>
                <a:ea typeface="Chelsea Market"/>
                <a:cs typeface="Chelsea Market"/>
                <a:sym typeface="Chelsea Market"/>
              </a:rPr>
              <a:t>Thanks...</a:t>
            </a:r>
            <a:br>
              <a:rPr lang="id-ID" sz="3200" b="0" dirty="0" smtClean="0">
                <a:latin typeface="Chelsea Market"/>
                <a:ea typeface="Chelsea Market"/>
                <a:cs typeface="Chelsea Market"/>
                <a:sym typeface="Chelsea Market"/>
              </a:rPr>
            </a:br>
            <a:r>
              <a:rPr lang="id-ID" sz="3200" b="0" dirty="0" smtClean="0">
                <a:latin typeface="Chelsea Market"/>
                <a:ea typeface="Chelsea Market"/>
                <a:cs typeface="Chelsea Market"/>
                <a:sym typeface="Chelsea Market"/>
              </a:rPr>
              <a:t>any questions? </a:t>
            </a:r>
            <a:endParaRPr sz="3200" b="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p66"/>
          <p:cNvSpPr/>
          <p:nvPr/>
        </p:nvSpPr>
        <p:spPr>
          <a:xfrm>
            <a:off x="3005650" y="1320750"/>
            <a:ext cx="19925" cy="14800"/>
          </a:xfrm>
          <a:custGeom>
            <a:avLst/>
            <a:gdLst/>
            <a:ahLst/>
            <a:cxnLst/>
            <a:rect l="l" t="t" r="r" b="b"/>
            <a:pathLst>
              <a:path w="797" h="592" extrusionOk="0">
                <a:moveTo>
                  <a:pt x="448" y="0"/>
                </a:moveTo>
                <a:cubicBezTo>
                  <a:pt x="440" y="0"/>
                  <a:pt x="433" y="0"/>
                  <a:pt x="425" y="1"/>
                </a:cubicBezTo>
                <a:lnTo>
                  <a:pt x="375" y="4"/>
                </a:lnTo>
                <a:cubicBezTo>
                  <a:pt x="0" y="31"/>
                  <a:pt x="0" y="561"/>
                  <a:pt x="375" y="587"/>
                </a:cubicBezTo>
                <a:lnTo>
                  <a:pt x="425" y="591"/>
                </a:lnTo>
                <a:cubicBezTo>
                  <a:pt x="433" y="591"/>
                  <a:pt x="441" y="591"/>
                  <a:pt x="449" y="591"/>
                </a:cubicBezTo>
                <a:cubicBezTo>
                  <a:pt x="796" y="591"/>
                  <a:pt x="797" y="0"/>
                  <a:pt x="448" y="0"/>
                </a:cubicBezTo>
                <a:close/>
              </a:path>
            </a:pathLst>
          </a:custGeom>
          <a:solidFill>
            <a:srgbClr val="B25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6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 sz="3000"/>
          </a:p>
        </p:txBody>
      </p:sp>
      <p:sp>
        <p:nvSpPr>
          <p:cNvPr id="2479" name="Google Shape;2479;p66"/>
          <p:cNvSpPr/>
          <p:nvPr/>
        </p:nvSpPr>
        <p:spPr>
          <a:xfrm>
            <a:off x="2564338" y="1852376"/>
            <a:ext cx="340282" cy="319311"/>
          </a:xfrm>
          <a:custGeom>
            <a:avLst/>
            <a:gdLst/>
            <a:ahLst/>
            <a:cxnLst/>
            <a:rect l="l" t="t" r="r" b="b"/>
            <a:pathLst>
              <a:path w="25053" h="23509" extrusionOk="0">
                <a:moveTo>
                  <a:pt x="7281" y="387"/>
                </a:moveTo>
                <a:cubicBezTo>
                  <a:pt x="7500" y="387"/>
                  <a:pt x="7720" y="403"/>
                  <a:pt x="7939" y="436"/>
                </a:cubicBezTo>
                <a:lnTo>
                  <a:pt x="7962" y="436"/>
                </a:lnTo>
                <a:cubicBezTo>
                  <a:pt x="7168" y="459"/>
                  <a:pt x="6374" y="646"/>
                  <a:pt x="5651" y="996"/>
                </a:cubicBezTo>
                <a:cubicBezTo>
                  <a:pt x="5230" y="1090"/>
                  <a:pt x="4833" y="1207"/>
                  <a:pt x="4436" y="1393"/>
                </a:cubicBezTo>
                <a:cubicBezTo>
                  <a:pt x="5244" y="740"/>
                  <a:pt x="6257" y="387"/>
                  <a:pt x="7281" y="387"/>
                </a:cubicBezTo>
                <a:close/>
                <a:moveTo>
                  <a:pt x="8124" y="768"/>
                </a:moveTo>
                <a:cubicBezTo>
                  <a:pt x="8558" y="768"/>
                  <a:pt x="8988" y="825"/>
                  <a:pt x="9410" y="926"/>
                </a:cubicBezTo>
                <a:cubicBezTo>
                  <a:pt x="9760" y="1090"/>
                  <a:pt x="10063" y="1323"/>
                  <a:pt x="10344" y="1580"/>
                </a:cubicBezTo>
                <a:cubicBezTo>
                  <a:pt x="10484" y="1674"/>
                  <a:pt x="10577" y="1790"/>
                  <a:pt x="10694" y="1907"/>
                </a:cubicBezTo>
                <a:cubicBezTo>
                  <a:pt x="9690" y="1230"/>
                  <a:pt x="8522" y="856"/>
                  <a:pt x="7332" y="833"/>
                </a:cubicBezTo>
                <a:cubicBezTo>
                  <a:pt x="7596" y="789"/>
                  <a:pt x="7860" y="768"/>
                  <a:pt x="8124" y="768"/>
                </a:cubicBezTo>
                <a:close/>
                <a:moveTo>
                  <a:pt x="10811" y="1510"/>
                </a:moveTo>
                <a:cubicBezTo>
                  <a:pt x="11511" y="1977"/>
                  <a:pt x="12071" y="2654"/>
                  <a:pt x="12398" y="3448"/>
                </a:cubicBezTo>
                <a:cubicBezTo>
                  <a:pt x="12211" y="3238"/>
                  <a:pt x="12048" y="3051"/>
                  <a:pt x="11861" y="2864"/>
                </a:cubicBezTo>
                <a:cubicBezTo>
                  <a:pt x="11558" y="2374"/>
                  <a:pt x="11207" y="1907"/>
                  <a:pt x="10811" y="1510"/>
                </a:cubicBezTo>
                <a:close/>
                <a:moveTo>
                  <a:pt x="4390" y="1814"/>
                </a:moveTo>
                <a:lnTo>
                  <a:pt x="4390" y="1814"/>
                </a:lnTo>
                <a:cubicBezTo>
                  <a:pt x="4250" y="1954"/>
                  <a:pt x="4110" y="2094"/>
                  <a:pt x="3946" y="2234"/>
                </a:cubicBezTo>
                <a:cubicBezTo>
                  <a:pt x="3433" y="2654"/>
                  <a:pt x="3012" y="3168"/>
                  <a:pt x="2709" y="3751"/>
                </a:cubicBezTo>
                <a:cubicBezTo>
                  <a:pt x="2896" y="3331"/>
                  <a:pt x="3106" y="2911"/>
                  <a:pt x="3386" y="2537"/>
                </a:cubicBezTo>
                <a:lnTo>
                  <a:pt x="3362" y="2514"/>
                </a:lnTo>
                <a:lnTo>
                  <a:pt x="3433" y="2444"/>
                </a:lnTo>
                <a:cubicBezTo>
                  <a:pt x="3736" y="2187"/>
                  <a:pt x="4063" y="1977"/>
                  <a:pt x="4390" y="1814"/>
                </a:cubicBezTo>
                <a:close/>
                <a:moveTo>
                  <a:pt x="7121" y="1145"/>
                </a:moveTo>
                <a:cubicBezTo>
                  <a:pt x="7588" y="1145"/>
                  <a:pt x="8055" y="1203"/>
                  <a:pt x="8522" y="1323"/>
                </a:cubicBezTo>
                <a:cubicBezTo>
                  <a:pt x="9643" y="1580"/>
                  <a:pt x="10694" y="2164"/>
                  <a:pt x="11511" y="2958"/>
                </a:cubicBezTo>
                <a:cubicBezTo>
                  <a:pt x="11814" y="3448"/>
                  <a:pt x="12071" y="3938"/>
                  <a:pt x="12258" y="4475"/>
                </a:cubicBezTo>
                <a:cubicBezTo>
                  <a:pt x="11013" y="2655"/>
                  <a:pt x="8888" y="1307"/>
                  <a:pt x="6772" y="1307"/>
                </a:cubicBezTo>
                <a:cubicBezTo>
                  <a:pt x="6309" y="1307"/>
                  <a:pt x="5847" y="1372"/>
                  <a:pt x="5394" y="1510"/>
                </a:cubicBezTo>
                <a:cubicBezTo>
                  <a:pt x="5534" y="1440"/>
                  <a:pt x="5651" y="1370"/>
                  <a:pt x="5791" y="1300"/>
                </a:cubicBezTo>
                <a:cubicBezTo>
                  <a:pt x="6234" y="1198"/>
                  <a:pt x="6677" y="1145"/>
                  <a:pt x="7121" y="1145"/>
                </a:cubicBezTo>
                <a:close/>
                <a:moveTo>
                  <a:pt x="19628" y="1427"/>
                </a:moveTo>
                <a:cubicBezTo>
                  <a:pt x="20597" y="1427"/>
                  <a:pt x="21526" y="1840"/>
                  <a:pt x="22204" y="2561"/>
                </a:cubicBezTo>
                <a:cubicBezTo>
                  <a:pt x="21617" y="2032"/>
                  <a:pt x="20849" y="1733"/>
                  <a:pt x="19886" y="1733"/>
                </a:cubicBezTo>
                <a:cubicBezTo>
                  <a:pt x="19701" y="1733"/>
                  <a:pt x="19509" y="1744"/>
                  <a:pt x="19309" y="1767"/>
                </a:cubicBezTo>
                <a:cubicBezTo>
                  <a:pt x="17255" y="2024"/>
                  <a:pt x="15714" y="3331"/>
                  <a:pt x="14570" y="4942"/>
                </a:cubicBezTo>
                <a:cubicBezTo>
                  <a:pt x="15480" y="3098"/>
                  <a:pt x="17208" y="1580"/>
                  <a:pt x="19333" y="1440"/>
                </a:cubicBezTo>
                <a:cubicBezTo>
                  <a:pt x="19431" y="1431"/>
                  <a:pt x="19530" y="1427"/>
                  <a:pt x="19628" y="1427"/>
                </a:cubicBezTo>
                <a:close/>
                <a:moveTo>
                  <a:pt x="12445" y="4032"/>
                </a:moveTo>
                <a:lnTo>
                  <a:pt x="12445" y="4032"/>
                </a:lnTo>
                <a:cubicBezTo>
                  <a:pt x="12678" y="4359"/>
                  <a:pt x="12888" y="4709"/>
                  <a:pt x="13075" y="5059"/>
                </a:cubicBezTo>
                <a:cubicBezTo>
                  <a:pt x="13029" y="5176"/>
                  <a:pt x="12959" y="5292"/>
                  <a:pt x="12912" y="5409"/>
                </a:cubicBezTo>
                <a:lnTo>
                  <a:pt x="12912" y="5386"/>
                </a:lnTo>
                <a:cubicBezTo>
                  <a:pt x="12795" y="4942"/>
                  <a:pt x="12632" y="4475"/>
                  <a:pt x="12445" y="4032"/>
                </a:cubicBezTo>
                <a:close/>
                <a:moveTo>
                  <a:pt x="17348" y="1603"/>
                </a:moveTo>
                <a:cubicBezTo>
                  <a:pt x="15644" y="2491"/>
                  <a:pt x="14383" y="4032"/>
                  <a:pt x="13846" y="5876"/>
                </a:cubicBezTo>
                <a:cubicBezTo>
                  <a:pt x="13706" y="5643"/>
                  <a:pt x="13589" y="5409"/>
                  <a:pt x="13472" y="5176"/>
                </a:cubicBezTo>
                <a:cubicBezTo>
                  <a:pt x="14336" y="3588"/>
                  <a:pt x="15620" y="2211"/>
                  <a:pt x="17348" y="1603"/>
                </a:cubicBezTo>
                <a:close/>
                <a:moveTo>
                  <a:pt x="15446" y="4444"/>
                </a:moveTo>
                <a:cubicBezTo>
                  <a:pt x="15062" y="5147"/>
                  <a:pt x="14701" y="5852"/>
                  <a:pt x="14406" y="6600"/>
                </a:cubicBezTo>
                <a:cubicBezTo>
                  <a:pt x="14313" y="6507"/>
                  <a:pt x="14243" y="6413"/>
                  <a:pt x="14149" y="6296"/>
                </a:cubicBezTo>
                <a:cubicBezTo>
                  <a:pt x="14515" y="5634"/>
                  <a:pt x="14947" y="5017"/>
                  <a:pt x="15446" y="4444"/>
                </a:cubicBezTo>
                <a:close/>
                <a:moveTo>
                  <a:pt x="13309" y="5479"/>
                </a:moveTo>
                <a:cubicBezTo>
                  <a:pt x="13449" y="5783"/>
                  <a:pt x="13566" y="6086"/>
                  <a:pt x="13682" y="6413"/>
                </a:cubicBezTo>
                <a:cubicBezTo>
                  <a:pt x="13542" y="6647"/>
                  <a:pt x="13426" y="6880"/>
                  <a:pt x="13309" y="7114"/>
                </a:cubicBezTo>
                <a:lnTo>
                  <a:pt x="13309" y="7090"/>
                </a:lnTo>
                <a:cubicBezTo>
                  <a:pt x="13262" y="6810"/>
                  <a:pt x="13215" y="6507"/>
                  <a:pt x="13122" y="6226"/>
                </a:cubicBezTo>
                <a:cubicBezTo>
                  <a:pt x="13099" y="6133"/>
                  <a:pt x="13075" y="6063"/>
                  <a:pt x="13052" y="5993"/>
                </a:cubicBezTo>
                <a:cubicBezTo>
                  <a:pt x="13145" y="5806"/>
                  <a:pt x="13215" y="5643"/>
                  <a:pt x="13309" y="5479"/>
                </a:cubicBezTo>
                <a:close/>
                <a:moveTo>
                  <a:pt x="19980" y="2122"/>
                </a:moveTo>
                <a:cubicBezTo>
                  <a:pt x="20731" y="2122"/>
                  <a:pt x="21469" y="2315"/>
                  <a:pt x="22041" y="2818"/>
                </a:cubicBezTo>
                <a:cubicBezTo>
                  <a:pt x="22998" y="3635"/>
                  <a:pt x="23162" y="4966"/>
                  <a:pt x="23162" y="6133"/>
                </a:cubicBezTo>
                <a:lnTo>
                  <a:pt x="23138" y="6133"/>
                </a:lnTo>
                <a:cubicBezTo>
                  <a:pt x="23138" y="6717"/>
                  <a:pt x="23092" y="7277"/>
                  <a:pt x="22998" y="7837"/>
                </a:cubicBezTo>
                <a:cubicBezTo>
                  <a:pt x="23138" y="6740"/>
                  <a:pt x="22975" y="5643"/>
                  <a:pt x="22555" y="4615"/>
                </a:cubicBezTo>
                <a:cubicBezTo>
                  <a:pt x="21900" y="3201"/>
                  <a:pt x="20501" y="2321"/>
                  <a:pt x="18978" y="2321"/>
                </a:cubicBezTo>
                <a:cubicBezTo>
                  <a:pt x="18817" y="2321"/>
                  <a:pt x="18655" y="2330"/>
                  <a:pt x="18492" y="2351"/>
                </a:cubicBezTo>
                <a:cubicBezTo>
                  <a:pt x="18962" y="2210"/>
                  <a:pt x="19474" y="2122"/>
                  <a:pt x="19980" y="2122"/>
                </a:cubicBezTo>
                <a:close/>
                <a:moveTo>
                  <a:pt x="14009" y="6553"/>
                </a:moveTo>
                <a:cubicBezTo>
                  <a:pt x="14126" y="6647"/>
                  <a:pt x="14196" y="6740"/>
                  <a:pt x="14289" y="6833"/>
                </a:cubicBezTo>
                <a:cubicBezTo>
                  <a:pt x="14056" y="7347"/>
                  <a:pt x="13799" y="7814"/>
                  <a:pt x="13496" y="8281"/>
                </a:cubicBezTo>
                <a:cubicBezTo>
                  <a:pt x="13472" y="8118"/>
                  <a:pt x="13426" y="7954"/>
                  <a:pt x="13402" y="7767"/>
                </a:cubicBezTo>
                <a:cubicBezTo>
                  <a:pt x="13542" y="7487"/>
                  <a:pt x="13706" y="7184"/>
                  <a:pt x="13846" y="6903"/>
                </a:cubicBezTo>
                <a:cubicBezTo>
                  <a:pt x="13861" y="6914"/>
                  <a:pt x="13878" y="6918"/>
                  <a:pt x="13894" y="6918"/>
                </a:cubicBezTo>
                <a:cubicBezTo>
                  <a:pt x="13951" y="6918"/>
                  <a:pt x="14004" y="6860"/>
                  <a:pt x="13986" y="6787"/>
                </a:cubicBezTo>
                <a:cubicBezTo>
                  <a:pt x="13986" y="6763"/>
                  <a:pt x="13963" y="6717"/>
                  <a:pt x="13963" y="6670"/>
                </a:cubicBezTo>
                <a:cubicBezTo>
                  <a:pt x="13939" y="6623"/>
                  <a:pt x="14009" y="6600"/>
                  <a:pt x="14009" y="6553"/>
                </a:cubicBezTo>
                <a:close/>
                <a:moveTo>
                  <a:pt x="23232" y="4172"/>
                </a:moveTo>
                <a:cubicBezTo>
                  <a:pt x="23512" y="4826"/>
                  <a:pt x="23652" y="5549"/>
                  <a:pt x="23652" y="6250"/>
                </a:cubicBezTo>
                <a:cubicBezTo>
                  <a:pt x="23652" y="7417"/>
                  <a:pt x="23442" y="8585"/>
                  <a:pt x="23022" y="9682"/>
                </a:cubicBezTo>
                <a:cubicBezTo>
                  <a:pt x="23348" y="8491"/>
                  <a:pt x="23512" y="7254"/>
                  <a:pt x="23512" y="5993"/>
                </a:cubicBezTo>
                <a:cubicBezTo>
                  <a:pt x="23512" y="5386"/>
                  <a:pt x="23418" y="4755"/>
                  <a:pt x="23232" y="4172"/>
                </a:cubicBezTo>
                <a:close/>
                <a:moveTo>
                  <a:pt x="23068" y="3074"/>
                </a:moveTo>
                <a:lnTo>
                  <a:pt x="23068" y="3074"/>
                </a:lnTo>
                <a:cubicBezTo>
                  <a:pt x="23278" y="3355"/>
                  <a:pt x="23465" y="3658"/>
                  <a:pt x="23605" y="3962"/>
                </a:cubicBezTo>
                <a:cubicBezTo>
                  <a:pt x="24656" y="6296"/>
                  <a:pt x="24142" y="9215"/>
                  <a:pt x="23302" y="11550"/>
                </a:cubicBezTo>
                <a:cubicBezTo>
                  <a:pt x="22555" y="13464"/>
                  <a:pt x="21527" y="15262"/>
                  <a:pt x="20243" y="16850"/>
                </a:cubicBezTo>
                <a:cubicBezTo>
                  <a:pt x="20687" y="15939"/>
                  <a:pt x="21084" y="14982"/>
                  <a:pt x="21504" y="14025"/>
                </a:cubicBezTo>
                <a:cubicBezTo>
                  <a:pt x="22695" y="11410"/>
                  <a:pt x="24376" y="8468"/>
                  <a:pt x="23955" y="5456"/>
                </a:cubicBezTo>
                <a:cubicBezTo>
                  <a:pt x="23839" y="4615"/>
                  <a:pt x="23535" y="3798"/>
                  <a:pt x="23068" y="3074"/>
                </a:cubicBezTo>
                <a:close/>
                <a:moveTo>
                  <a:pt x="2989" y="10429"/>
                </a:moveTo>
                <a:cubicBezTo>
                  <a:pt x="3643" y="11783"/>
                  <a:pt x="4460" y="13091"/>
                  <a:pt x="5394" y="14282"/>
                </a:cubicBezTo>
                <a:cubicBezTo>
                  <a:pt x="6514" y="15729"/>
                  <a:pt x="7705" y="17083"/>
                  <a:pt x="9013" y="18367"/>
                </a:cubicBezTo>
                <a:cubicBezTo>
                  <a:pt x="7705" y="17247"/>
                  <a:pt x="6514" y="16033"/>
                  <a:pt x="5394" y="14748"/>
                </a:cubicBezTo>
                <a:cubicBezTo>
                  <a:pt x="4343" y="13441"/>
                  <a:pt x="3526" y="11993"/>
                  <a:pt x="2989" y="10429"/>
                </a:cubicBezTo>
                <a:close/>
                <a:moveTo>
                  <a:pt x="20453" y="15566"/>
                </a:moveTo>
                <a:cubicBezTo>
                  <a:pt x="20103" y="16383"/>
                  <a:pt x="19729" y="17200"/>
                  <a:pt x="19286" y="17994"/>
                </a:cubicBezTo>
                <a:lnTo>
                  <a:pt x="19146" y="18181"/>
                </a:lnTo>
                <a:cubicBezTo>
                  <a:pt x="18375" y="19045"/>
                  <a:pt x="17581" y="19862"/>
                  <a:pt x="16764" y="20679"/>
                </a:cubicBezTo>
                <a:lnTo>
                  <a:pt x="16391" y="21052"/>
                </a:lnTo>
                <a:cubicBezTo>
                  <a:pt x="16531" y="20866"/>
                  <a:pt x="16671" y="20679"/>
                  <a:pt x="16811" y="20515"/>
                </a:cubicBezTo>
                <a:cubicBezTo>
                  <a:pt x="18165" y="18975"/>
                  <a:pt x="19379" y="17293"/>
                  <a:pt x="20453" y="15566"/>
                </a:cubicBezTo>
                <a:close/>
                <a:moveTo>
                  <a:pt x="2569" y="3355"/>
                </a:moveTo>
                <a:cubicBezTo>
                  <a:pt x="2102" y="4405"/>
                  <a:pt x="1915" y="5549"/>
                  <a:pt x="2008" y="6693"/>
                </a:cubicBezTo>
                <a:cubicBezTo>
                  <a:pt x="2008" y="6974"/>
                  <a:pt x="2055" y="7230"/>
                  <a:pt x="2078" y="7487"/>
                </a:cubicBezTo>
                <a:cubicBezTo>
                  <a:pt x="2102" y="9869"/>
                  <a:pt x="3106" y="12133"/>
                  <a:pt x="4483" y="14071"/>
                </a:cubicBezTo>
                <a:cubicBezTo>
                  <a:pt x="6258" y="16546"/>
                  <a:pt x="8639" y="18461"/>
                  <a:pt x="10904" y="20492"/>
                </a:cubicBezTo>
                <a:lnTo>
                  <a:pt x="10927" y="20515"/>
                </a:lnTo>
                <a:cubicBezTo>
                  <a:pt x="11348" y="21006"/>
                  <a:pt x="11768" y="21473"/>
                  <a:pt x="12188" y="21963"/>
                </a:cubicBezTo>
                <a:cubicBezTo>
                  <a:pt x="10367" y="20445"/>
                  <a:pt x="8616" y="18834"/>
                  <a:pt x="6935" y="17153"/>
                </a:cubicBezTo>
                <a:cubicBezTo>
                  <a:pt x="3759" y="13978"/>
                  <a:pt x="0" y="9635"/>
                  <a:pt x="1775" y="4779"/>
                </a:cubicBezTo>
                <a:cubicBezTo>
                  <a:pt x="1962" y="4265"/>
                  <a:pt x="2218" y="3775"/>
                  <a:pt x="2569" y="3355"/>
                </a:cubicBezTo>
                <a:close/>
                <a:moveTo>
                  <a:pt x="16437" y="20445"/>
                </a:moveTo>
                <a:lnTo>
                  <a:pt x="16437" y="20445"/>
                </a:lnTo>
                <a:cubicBezTo>
                  <a:pt x="16274" y="20632"/>
                  <a:pt x="16111" y="20819"/>
                  <a:pt x="15947" y="21006"/>
                </a:cubicBezTo>
                <a:cubicBezTo>
                  <a:pt x="15550" y="21449"/>
                  <a:pt x="15130" y="21870"/>
                  <a:pt x="14616" y="21963"/>
                </a:cubicBezTo>
                <a:cubicBezTo>
                  <a:pt x="15247" y="21496"/>
                  <a:pt x="15854" y="20982"/>
                  <a:pt x="16437" y="20445"/>
                </a:cubicBezTo>
                <a:close/>
                <a:moveTo>
                  <a:pt x="6834" y="1734"/>
                </a:moveTo>
                <a:cubicBezTo>
                  <a:pt x="7508" y="1734"/>
                  <a:pt x="8208" y="1867"/>
                  <a:pt x="8896" y="2140"/>
                </a:cubicBezTo>
                <a:cubicBezTo>
                  <a:pt x="10507" y="2771"/>
                  <a:pt x="11814" y="3962"/>
                  <a:pt x="12608" y="5503"/>
                </a:cubicBezTo>
                <a:cubicBezTo>
                  <a:pt x="12632" y="5619"/>
                  <a:pt x="12655" y="5759"/>
                  <a:pt x="12678" y="5876"/>
                </a:cubicBezTo>
                <a:cubicBezTo>
                  <a:pt x="12585" y="6110"/>
                  <a:pt x="12492" y="6343"/>
                  <a:pt x="12398" y="6577"/>
                </a:cubicBezTo>
                <a:cubicBezTo>
                  <a:pt x="12342" y="6732"/>
                  <a:pt x="12456" y="6827"/>
                  <a:pt x="12575" y="6827"/>
                </a:cubicBezTo>
                <a:cubicBezTo>
                  <a:pt x="12654" y="6827"/>
                  <a:pt x="12735" y="6786"/>
                  <a:pt x="12772" y="6693"/>
                </a:cubicBezTo>
                <a:cubicBezTo>
                  <a:pt x="12795" y="6647"/>
                  <a:pt x="12818" y="6600"/>
                  <a:pt x="12842" y="6530"/>
                </a:cubicBezTo>
                <a:cubicBezTo>
                  <a:pt x="12959" y="7090"/>
                  <a:pt x="13052" y="7651"/>
                  <a:pt x="13122" y="8188"/>
                </a:cubicBezTo>
                <a:cubicBezTo>
                  <a:pt x="13122" y="8258"/>
                  <a:pt x="13122" y="8351"/>
                  <a:pt x="13099" y="8421"/>
                </a:cubicBezTo>
                <a:cubicBezTo>
                  <a:pt x="13099" y="8468"/>
                  <a:pt x="13122" y="8515"/>
                  <a:pt x="13169" y="8515"/>
                </a:cubicBezTo>
                <a:lnTo>
                  <a:pt x="13215" y="8748"/>
                </a:lnTo>
                <a:cubicBezTo>
                  <a:pt x="13230" y="8834"/>
                  <a:pt x="13296" y="8884"/>
                  <a:pt x="13367" y="8884"/>
                </a:cubicBezTo>
                <a:cubicBezTo>
                  <a:pt x="13412" y="8884"/>
                  <a:pt x="13459" y="8864"/>
                  <a:pt x="13496" y="8818"/>
                </a:cubicBezTo>
                <a:cubicBezTo>
                  <a:pt x="14733" y="7324"/>
                  <a:pt x="15037" y="5269"/>
                  <a:pt x="16321" y="3845"/>
                </a:cubicBezTo>
                <a:cubicBezTo>
                  <a:pt x="17024" y="3060"/>
                  <a:pt x="18004" y="2680"/>
                  <a:pt x="18979" y="2680"/>
                </a:cubicBezTo>
                <a:cubicBezTo>
                  <a:pt x="20238" y="2680"/>
                  <a:pt x="21490" y="3312"/>
                  <a:pt x="22134" y="4522"/>
                </a:cubicBezTo>
                <a:cubicBezTo>
                  <a:pt x="23162" y="6507"/>
                  <a:pt x="22555" y="9052"/>
                  <a:pt x="21924" y="11083"/>
                </a:cubicBezTo>
                <a:cubicBezTo>
                  <a:pt x="21294" y="13091"/>
                  <a:pt x="20383" y="15005"/>
                  <a:pt x="19192" y="16756"/>
                </a:cubicBezTo>
                <a:lnTo>
                  <a:pt x="19169" y="16733"/>
                </a:lnTo>
                <a:cubicBezTo>
                  <a:pt x="18002" y="18484"/>
                  <a:pt x="16554" y="20025"/>
                  <a:pt x="14896" y="21333"/>
                </a:cubicBezTo>
                <a:cubicBezTo>
                  <a:pt x="14686" y="21496"/>
                  <a:pt x="14406" y="21753"/>
                  <a:pt x="14126" y="21986"/>
                </a:cubicBezTo>
                <a:cubicBezTo>
                  <a:pt x="13963" y="21963"/>
                  <a:pt x="13822" y="21916"/>
                  <a:pt x="13659" y="21846"/>
                </a:cubicBezTo>
                <a:cubicBezTo>
                  <a:pt x="13029" y="21566"/>
                  <a:pt x="12445" y="20982"/>
                  <a:pt x="11908" y="20539"/>
                </a:cubicBezTo>
                <a:cubicBezTo>
                  <a:pt x="11207" y="19978"/>
                  <a:pt x="10530" y="19371"/>
                  <a:pt x="9877" y="18741"/>
                </a:cubicBezTo>
                <a:lnTo>
                  <a:pt x="9456" y="18251"/>
                </a:lnTo>
                <a:cubicBezTo>
                  <a:pt x="7822" y="16360"/>
                  <a:pt x="6141" y="14492"/>
                  <a:pt x="4763" y="12437"/>
                </a:cubicBezTo>
                <a:cubicBezTo>
                  <a:pt x="3596" y="10733"/>
                  <a:pt x="2475" y="8701"/>
                  <a:pt x="2429" y="6577"/>
                </a:cubicBezTo>
                <a:cubicBezTo>
                  <a:pt x="2499" y="5199"/>
                  <a:pt x="3012" y="3868"/>
                  <a:pt x="3899" y="2794"/>
                </a:cubicBezTo>
                <a:cubicBezTo>
                  <a:pt x="4684" y="2097"/>
                  <a:pt x="5722" y="1734"/>
                  <a:pt x="6834" y="1734"/>
                </a:cubicBezTo>
                <a:close/>
                <a:moveTo>
                  <a:pt x="11511" y="20656"/>
                </a:moveTo>
                <a:lnTo>
                  <a:pt x="11511" y="20656"/>
                </a:lnTo>
                <a:cubicBezTo>
                  <a:pt x="12137" y="21212"/>
                  <a:pt x="12901" y="21975"/>
                  <a:pt x="13711" y="22260"/>
                </a:cubicBezTo>
                <a:lnTo>
                  <a:pt x="13711" y="22260"/>
                </a:lnTo>
                <a:cubicBezTo>
                  <a:pt x="13693" y="22277"/>
                  <a:pt x="13671" y="22290"/>
                  <a:pt x="13636" y="22290"/>
                </a:cubicBezTo>
                <a:cubicBezTo>
                  <a:pt x="13005" y="22103"/>
                  <a:pt x="12328" y="21519"/>
                  <a:pt x="11744" y="20936"/>
                </a:cubicBezTo>
                <a:lnTo>
                  <a:pt x="11511" y="20656"/>
                </a:lnTo>
                <a:close/>
                <a:moveTo>
                  <a:pt x="14966" y="22407"/>
                </a:moveTo>
                <a:cubicBezTo>
                  <a:pt x="14896" y="22477"/>
                  <a:pt x="14826" y="22547"/>
                  <a:pt x="14756" y="22617"/>
                </a:cubicBezTo>
                <a:lnTo>
                  <a:pt x="14756" y="22593"/>
                </a:lnTo>
                <a:cubicBezTo>
                  <a:pt x="14509" y="22898"/>
                  <a:pt x="14137" y="23063"/>
                  <a:pt x="13756" y="23063"/>
                </a:cubicBezTo>
                <a:cubicBezTo>
                  <a:pt x="13669" y="23063"/>
                  <a:pt x="13582" y="23054"/>
                  <a:pt x="13496" y="23037"/>
                </a:cubicBezTo>
                <a:cubicBezTo>
                  <a:pt x="13426" y="22990"/>
                  <a:pt x="13355" y="22944"/>
                  <a:pt x="13285" y="22874"/>
                </a:cubicBezTo>
                <a:lnTo>
                  <a:pt x="13402" y="22804"/>
                </a:lnTo>
                <a:cubicBezTo>
                  <a:pt x="13496" y="22850"/>
                  <a:pt x="13589" y="22874"/>
                  <a:pt x="13682" y="22897"/>
                </a:cubicBezTo>
                <a:cubicBezTo>
                  <a:pt x="13713" y="22900"/>
                  <a:pt x="13743" y="22902"/>
                  <a:pt x="13773" y="22902"/>
                </a:cubicBezTo>
                <a:cubicBezTo>
                  <a:pt x="14207" y="22902"/>
                  <a:pt x="14617" y="22603"/>
                  <a:pt x="14966" y="22407"/>
                </a:cubicBezTo>
                <a:close/>
                <a:moveTo>
                  <a:pt x="7281" y="1"/>
                </a:moveTo>
                <a:cubicBezTo>
                  <a:pt x="6455" y="1"/>
                  <a:pt x="5631" y="217"/>
                  <a:pt x="4903" y="646"/>
                </a:cubicBezTo>
                <a:cubicBezTo>
                  <a:pt x="4273" y="1020"/>
                  <a:pt x="3713" y="1533"/>
                  <a:pt x="3269" y="2117"/>
                </a:cubicBezTo>
                <a:lnTo>
                  <a:pt x="3036" y="2304"/>
                </a:lnTo>
                <a:cubicBezTo>
                  <a:pt x="1308" y="3868"/>
                  <a:pt x="771" y="6343"/>
                  <a:pt x="1098" y="8585"/>
                </a:cubicBezTo>
                <a:cubicBezTo>
                  <a:pt x="1495" y="11316"/>
                  <a:pt x="3176" y="13628"/>
                  <a:pt x="4997" y="15612"/>
                </a:cubicBezTo>
                <a:cubicBezTo>
                  <a:pt x="7285" y="18111"/>
                  <a:pt x="9760" y="20445"/>
                  <a:pt x="12398" y="22617"/>
                </a:cubicBezTo>
                <a:cubicBezTo>
                  <a:pt x="12919" y="23040"/>
                  <a:pt x="13360" y="23508"/>
                  <a:pt x="13888" y="23508"/>
                </a:cubicBezTo>
                <a:cubicBezTo>
                  <a:pt x="14118" y="23508"/>
                  <a:pt x="14364" y="23420"/>
                  <a:pt x="14640" y="23201"/>
                </a:cubicBezTo>
                <a:cubicBezTo>
                  <a:pt x="15270" y="22664"/>
                  <a:pt x="15900" y="22103"/>
                  <a:pt x="16484" y="21519"/>
                </a:cubicBezTo>
                <a:lnTo>
                  <a:pt x="16928" y="21193"/>
                </a:lnTo>
                <a:cubicBezTo>
                  <a:pt x="17955" y="20445"/>
                  <a:pt x="18796" y="19465"/>
                  <a:pt x="19449" y="18367"/>
                </a:cubicBezTo>
                <a:cubicBezTo>
                  <a:pt x="21084" y="16570"/>
                  <a:pt x="22415" y="14515"/>
                  <a:pt x="23372" y="12274"/>
                </a:cubicBezTo>
                <a:cubicBezTo>
                  <a:pt x="24422" y="9775"/>
                  <a:pt x="25053" y="6600"/>
                  <a:pt x="24002" y="3985"/>
                </a:cubicBezTo>
                <a:cubicBezTo>
                  <a:pt x="23179" y="1987"/>
                  <a:pt x="21222" y="925"/>
                  <a:pt x="19165" y="925"/>
                </a:cubicBezTo>
                <a:cubicBezTo>
                  <a:pt x="18771" y="925"/>
                  <a:pt x="18373" y="964"/>
                  <a:pt x="17978" y="1043"/>
                </a:cubicBezTo>
                <a:cubicBezTo>
                  <a:pt x="15900" y="1463"/>
                  <a:pt x="14313" y="2958"/>
                  <a:pt x="13262" y="4755"/>
                </a:cubicBezTo>
                <a:cubicBezTo>
                  <a:pt x="12655" y="3378"/>
                  <a:pt x="12235" y="1907"/>
                  <a:pt x="10787" y="1090"/>
                </a:cubicBezTo>
                <a:cubicBezTo>
                  <a:pt x="10414" y="880"/>
                  <a:pt x="9993" y="716"/>
                  <a:pt x="9573" y="599"/>
                </a:cubicBezTo>
                <a:cubicBezTo>
                  <a:pt x="8865" y="200"/>
                  <a:pt x="8072" y="1"/>
                  <a:pt x="7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66"/>
          <p:cNvSpPr/>
          <p:nvPr/>
        </p:nvSpPr>
        <p:spPr>
          <a:xfrm>
            <a:off x="3792486" y="1613726"/>
            <a:ext cx="529609" cy="485819"/>
          </a:xfrm>
          <a:custGeom>
            <a:avLst/>
            <a:gdLst/>
            <a:ahLst/>
            <a:cxnLst/>
            <a:rect l="l" t="t" r="r" b="b"/>
            <a:pathLst>
              <a:path w="38992" h="35768" extrusionOk="0">
                <a:moveTo>
                  <a:pt x="27995" y="1169"/>
                </a:moveTo>
                <a:cubicBezTo>
                  <a:pt x="28018" y="1893"/>
                  <a:pt x="28018" y="2593"/>
                  <a:pt x="27971" y="3317"/>
                </a:cubicBezTo>
                <a:cubicBezTo>
                  <a:pt x="27948" y="2663"/>
                  <a:pt x="27878" y="2010"/>
                  <a:pt x="27808" y="1356"/>
                </a:cubicBezTo>
                <a:lnTo>
                  <a:pt x="27994" y="1169"/>
                </a:lnTo>
                <a:close/>
                <a:moveTo>
                  <a:pt x="8522" y="6329"/>
                </a:moveTo>
                <a:lnTo>
                  <a:pt x="8826" y="6469"/>
                </a:lnTo>
                <a:cubicBezTo>
                  <a:pt x="8826" y="6492"/>
                  <a:pt x="8826" y="6516"/>
                  <a:pt x="8826" y="6539"/>
                </a:cubicBezTo>
                <a:cubicBezTo>
                  <a:pt x="8896" y="6726"/>
                  <a:pt x="8966" y="6889"/>
                  <a:pt x="9036" y="7076"/>
                </a:cubicBezTo>
                <a:cubicBezTo>
                  <a:pt x="8896" y="6843"/>
                  <a:pt x="8709" y="6586"/>
                  <a:pt x="8522" y="6329"/>
                </a:cubicBezTo>
                <a:close/>
                <a:moveTo>
                  <a:pt x="17114" y="2500"/>
                </a:moveTo>
                <a:cubicBezTo>
                  <a:pt x="16227" y="4508"/>
                  <a:pt x="15457" y="6586"/>
                  <a:pt x="14779" y="8687"/>
                </a:cubicBezTo>
                <a:lnTo>
                  <a:pt x="14756" y="8687"/>
                </a:lnTo>
                <a:cubicBezTo>
                  <a:pt x="15293" y="6516"/>
                  <a:pt x="16087" y="4438"/>
                  <a:pt x="17114" y="2500"/>
                </a:cubicBezTo>
                <a:close/>
                <a:moveTo>
                  <a:pt x="31520" y="7286"/>
                </a:moveTo>
                <a:cubicBezTo>
                  <a:pt x="30143" y="7823"/>
                  <a:pt x="28812" y="8454"/>
                  <a:pt x="27528" y="9131"/>
                </a:cubicBezTo>
                <a:cubicBezTo>
                  <a:pt x="27551" y="9014"/>
                  <a:pt x="27574" y="8897"/>
                  <a:pt x="27598" y="8781"/>
                </a:cubicBezTo>
                <a:cubicBezTo>
                  <a:pt x="28882" y="8220"/>
                  <a:pt x="30189" y="7730"/>
                  <a:pt x="31520" y="7286"/>
                </a:cubicBezTo>
                <a:close/>
                <a:moveTo>
                  <a:pt x="25917" y="3387"/>
                </a:moveTo>
                <a:lnTo>
                  <a:pt x="25870" y="3457"/>
                </a:lnTo>
                <a:cubicBezTo>
                  <a:pt x="24469" y="5512"/>
                  <a:pt x="23068" y="7590"/>
                  <a:pt x="21644" y="9644"/>
                </a:cubicBezTo>
                <a:cubicBezTo>
                  <a:pt x="21620" y="9598"/>
                  <a:pt x="21597" y="9574"/>
                  <a:pt x="21574" y="9528"/>
                </a:cubicBezTo>
                <a:cubicBezTo>
                  <a:pt x="21550" y="9411"/>
                  <a:pt x="21504" y="9294"/>
                  <a:pt x="21480" y="9177"/>
                </a:cubicBezTo>
                <a:cubicBezTo>
                  <a:pt x="22811" y="7146"/>
                  <a:pt x="24282" y="5232"/>
                  <a:pt x="25893" y="3410"/>
                </a:cubicBezTo>
                <a:lnTo>
                  <a:pt x="25917" y="3387"/>
                </a:lnTo>
                <a:close/>
                <a:moveTo>
                  <a:pt x="13075" y="8664"/>
                </a:moveTo>
                <a:lnTo>
                  <a:pt x="13075" y="8664"/>
                </a:lnTo>
                <a:cubicBezTo>
                  <a:pt x="13472" y="8897"/>
                  <a:pt x="13869" y="9131"/>
                  <a:pt x="14266" y="9364"/>
                </a:cubicBezTo>
                <a:cubicBezTo>
                  <a:pt x="14242" y="9481"/>
                  <a:pt x="14219" y="9598"/>
                  <a:pt x="14196" y="9738"/>
                </a:cubicBezTo>
                <a:cubicBezTo>
                  <a:pt x="13846" y="9364"/>
                  <a:pt x="13472" y="9014"/>
                  <a:pt x="13075" y="8664"/>
                </a:cubicBezTo>
                <a:close/>
                <a:moveTo>
                  <a:pt x="29979" y="8337"/>
                </a:moveTo>
                <a:lnTo>
                  <a:pt x="29979" y="8337"/>
                </a:lnTo>
                <a:cubicBezTo>
                  <a:pt x="29069" y="8804"/>
                  <a:pt x="28135" y="9294"/>
                  <a:pt x="27224" y="9761"/>
                </a:cubicBezTo>
                <a:cubicBezTo>
                  <a:pt x="27201" y="9738"/>
                  <a:pt x="27224" y="9691"/>
                  <a:pt x="27224" y="9668"/>
                </a:cubicBezTo>
                <a:cubicBezTo>
                  <a:pt x="27271" y="9668"/>
                  <a:pt x="27317" y="9668"/>
                  <a:pt x="27364" y="9644"/>
                </a:cubicBezTo>
                <a:cubicBezTo>
                  <a:pt x="28228" y="9177"/>
                  <a:pt x="29092" y="8734"/>
                  <a:pt x="29979" y="8337"/>
                </a:cubicBezTo>
                <a:close/>
                <a:moveTo>
                  <a:pt x="9736" y="6889"/>
                </a:moveTo>
                <a:cubicBezTo>
                  <a:pt x="10297" y="7169"/>
                  <a:pt x="10880" y="7450"/>
                  <a:pt x="11441" y="7777"/>
                </a:cubicBezTo>
                <a:lnTo>
                  <a:pt x="11464" y="7777"/>
                </a:lnTo>
                <a:cubicBezTo>
                  <a:pt x="12445" y="8477"/>
                  <a:pt x="13379" y="9271"/>
                  <a:pt x="14266" y="10135"/>
                </a:cubicBezTo>
                <a:cubicBezTo>
                  <a:pt x="12655" y="9177"/>
                  <a:pt x="11137" y="8080"/>
                  <a:pt x="9736" y="6889"/>
                </a:cubicBezTo>
                <a:close/>
                <a:moveTo>
                  <a:pt x="4436" y="9971"/>
                </a:moveTo>
                <a:lnTo>
                  <a:pt x="4436" y="9971"/>
                </a:lnTo>
                <a:cubicBezTo>
                  <a:pt x="5090" y="10041"/>
                  <a:pt x="5767" y="10158"/>
                  <a:pt x="6398" y="10368"/>
                </a:cubicBezTo>
                <a:cubicBezTo>
                  <a:pt x="5884" y="10251"/>
                  <a:pt x="5347" y="10158"/>
                  <a:pt x="4810" y="10135"/>
                </a:cubicBezTo>
                <a:cubicBezTo>
                  <a:pt x="4740" y="10135"/>
                  <a:pt x="4670" y="10181"/>
                  <a:pt x="4646" y="10275"/>
                </a:cubicBezTo>
                <a:cubicBezTo>
                  <a:pt x="4576" y="10181"/>
                  <a:pt x="4506" y="10088"/>
                  <a:pt x="4436" y="9971"/>
                </a:cubicBezTo>
                <a:close/>
                <a:moveTo>
                  <a:pt x="16764" y="4134"/>
                </a:moveTo>
                <a:lnTo>
                  <a:pt x="16764" y="4134"/>
                </a:lnTo>
                <a:cubicBezTo>
                  <a:pt x="16134" y="6259"/>
                  <a:pt x="15550" y="8407"/>
                  <a:pt x="14990" y="10578"/>
                </a:cubicBezTo>
                <a:lnTo>
                  <a:pt x="14639" y="10368"/>
                </a:lnTo>
                <a:cubicBezTo>
                  <a:pt x="14686" y="10321"/>
                  <a:pt x="14686" y="10228"/>
                  <a:pt x="14639" y="10181"/>
                </a:cubicBezTo>
                <a:lnTo>
                  <a:pt x="14616" y="10158"/>
                </a:lnTo>
                <a:cubicBezTo>
                  <a:pt x="14663" y="9995"/>
                  <a:pt x="14709" y="9831"/>
                  <a:pt x="14779" y="9668"/>
                </a:cubicBezTo>
                <a:lnTo>
                  <a:pt x="14990" y="9808"/>
                </a:lnTo>
                <a:cubicBezTo>
                  <a:pt x="14997" y="9810"/>
                  <a:pt x="15005" y="9812"/>
                  <a:pt x="15012" y="9812"/>
                </a:cubicBezTo>
                <a:cubicBezTo>
                  <a:pt x="15069" y="9812"/>
                  <a:pt x="15101" y="9735"/>
                  <a:pt x="15060" y="9714"/>
                </a:cubicBezTo>
                <a:lnTo>
                  <a:pt x="14826" y="9528"/>
                </a:lnTo>
                <a:cubicBezTo>
                  <a:pt x="15410" y="7706"/>
                  <a:pt x="16040" y="5885"/>
                  <a:pt x="16764" y="4134"/>
                </a:cubicBezTo>
                <a:close/>
                <a:moveTo>
                  <a:pt x="34252" y="6492"/>
                </a:moveTo>
                <a:lnTo>
                  <a:pt x="34252" y="6492"/>
                </a:lnTo>
                <a:cubicBezTo>
                  <a:pt x="33154" y="8570"/>
                  <a:pt x="31683" y="10462"/>
                  <a:pt x="29956" y="12049"/>
                </a:cubicBezTo>
                <a:cubicBezTo>
                  <a:pt x="31427" y="10345"/>
                  <a:pt x="32804" y="8570"/>
                  <a:pt x="34065" y="6703"/>
                </a:cubicBezTo>
                <a:cubicBezTo>
                  <a:pt x="34088" y="6656"/>
                  <a:pt x="34088" y="6586"/>
                  <a:pt x="34065" y="6539"/>
                </a:cubicBezTo>
                <a:lnTo>
                  <a:pt x="34252" y="6492"/>
                </a:lnTo>
                <a:close/>
                <a:moveTo>
                  <a:pt x="11020" y="10812"/>
                </a:moveTo>
                <a:cubicBezTo>
                  <a:pt x="11324" y="11419"/>
                  <a:pt x="11674" y="12026"/>
                  <a:pt x="12024" y="12610"/>
                </a:cubicBezTo>
                <a:lnTo>
                  <a:pt x="11698" y="12446"/>
                </a:lnTo>
                <a:cubicBezTo>
                  <a:pt x="11464" y="11909"/>
                  <a:pt x="11231" y="11372"/>
                  <a:pt x="10997" y="10835"/>
                </a:cubicBezTo>
                <a:lnTo>
                  <a:pt x="11020" y="10812"/>
                </a:lnTo>
                <a:close/>
                <a:moveTo>
                  <a:pt x="10764" y="12470"/>
                </a:moveTo>
                <a:lnTo>
                  <a:pt x="11254" y="12773"/>
                </a:lnTo>
                <a:lnTo>
                  <a:pt x="11324" y="12936"/>
                </a:lnTo>
                <a:cubicBezTo>
                  <a:pt x="11161" y="12773"/>
                  <a:pt x="10950" y="12610"/>
                  <a:pt x="10764" y="12470"/>
                </a:cubicBezTo>
                <a:close/>
                <a:moveTo>
                  <a:pt x="32846" y="12814"/>
                </a:moveTo>
                <a:cubicBezTo>
                  <a:pt x="34662" y="12814"/>
                  <a:pt x="36477" y="12993"/>
                  <a:pt x="38268" y="13357"/>
                </a:cubicBezTo>
                <a:lnTo>
                  <a:pt x="37544" y="13800"/>
                </a:lnTo>
                <a:lnTo>
                  <a:pt x="37567" y="13777"/>
                </a:lnTo>
                <a:cubicBezTo>
                  <a:pt x="37731" y="13684"/>
                  <a:pt x="37661" y="13427"/>
                  <a:pt x="37450" y="13403"/>
                </a:cubicBezTo>
                <a:lnTo>
                  <a:pt x="28555" y="13357"/>
                </a:lnTo>
                <a:cubicBezTo>
                  <a:pt x="28648" y="13263"/>
                  <a:pt x="28718" y="13170"/>
                  <a:pt x="28812" y="13053"/>
                </a:cubicBezTo>
                <a:cubicBezTo>
                  <a:pt x="28825" y="13094"/>
                  <a:pt x="28870" y="13119"/>
                  <a:pt x="28915" y="13119"/>
                </a:cubicBezTo>
                <a:cubicBezTo>
                  <a:pt x="28947" y="13119"/>
                  <a:pt x="28979" y="13106"/>
                  <a:pt x="28998" y="13077"/>
                </a:cubicBezTo>
                <a:lnTo>
                  <a:pt x="29069" y="12983"/>
                </a:lnTo>
                <a:cubicBezTo>
                  <a:pt x="29088" y="13021"/>
                  <a:pt x="29138" y="13059"/>
                  <a:pt x="29181" y="13059"/>
                </a:cubicBezTo>
                <a:cubicBezTo>
                  <a:pt x="29191" y="13059"/>
                  <a:pt x="29200" y="13058"/>
                  <a:pt x="29209" y="13053"/>
                </a:cubicBezTo>
                <a:cubicBezTo>
                  <a:pt x="30416" y="12894"/>
                  <a:pt x="31631" y="12814"/>
                  <a:pt x="32846" y="12814"/>
                </a:cubicBezTo>
                <a:close/>
                <a:moveTo>
                  <a:pt x="37567" y="14221"/>
                </a:moveTo>
                <a:cubicBezTo>
                  <a:pt x="37637" y="14221"/>
                  <a:pt x="37731" y="14244"/>
                  <a:pt x="37824" y="14267"/>
                </a:cubicBezTo>
                <a:lnTo>
                  <a:pt x="35162" y="15645"/>
                </a:lnTo>
                <a:lnTo>
                  <a:pt x="37567" y="14221"/>
                </a:lnTo>
                <a:close/>
                <a:moveTo>
                  <a:pt x="7985" y="14244"/>
                </a:moveTo>
                <a:lnTo>
                  <a:pt x="7985" y="14244"/>
                </a:lnTo>
                <a:cubicBezTo>
                  <a:pt x="8522" y="14804"/>
                  <a:pt x="9083" y="15341"/>
                  <a:pt x="9643" y="15855"/>
                </a:cubicBezTo>
                <a:lnTo>
                  <a:pt x="9503" y="15878"/>
                </a:lnTo>
                <a:cubicBezTo>
                  <a:pt x="8966" y="15341"/>
                  <a:pt x="8475" y="14804"/>
                  <a:pt x="7985" y="14244"/>
                </a:cubicBezTo>
                <a:close/>
                <a:moveTo>
                  <a:pt x="37030" y="14104"/>
                </a:moveTo>
                <a:cubicBezTo>
                  <a:pt x="35162" y="15271"/>
                  <a:pt x="33271" y="16415"/>
                  <a:pt x="31403" y="17583"/>
                </a:cubicBezTo>
                <a:cubicBezTo>
                  <a:pt x="31193" y="17676"/>
                  <a:pt x="30960" y="17746"/>
                  <a:pt x="30750" y="17816"/>
                </a:cubicBezTo>
                <a:cubicBezTo>
                  <a:pt x="30516" y="17746"/>
                  <a:pt x="30283" y="17653"/>
                  <a:pt x="30049" y="17583"/>
                </a:cubicBezTo>
                <a:cubicBezTo>
                  <a:pt x="30027" y="17576"/>
                  <a:pt x="30006" y="17573"/>
                  <a:pt x="29986" y="17573"/>
                </a:cubicBezTo>
                <a:cubicBezTo>
                  <a:pt x="29805" y="17573"/>
                  <a:pt x="29766" y="17844"/>
                  <a:pt x="29956" y="17886"/>
                </a:cubicBezTo>
                <a:lnTo>
                  <a:pt x="30119" y="17956"/>
                </a:lnTo>
                <a:cubicBezTo>
                  <a:pt x="29862" y="17980"/>
                  <a:pt x="29629" y="17980"/>
                  <a:pt x="29372" y="17980"/>
                </a:cubicBezTo>
                <a:cubicBezTo>
                  <a:pt x="29279" y="17980"/>
                  <a:pt x="29209" y="18026"/>
                  <a:pt x="29209" y="18120"/>
                </a:cubicBezTo>
                <a:lnTo>
                  <a:pt x="28905" y="17980"/>
                </a:lnTo>
                <a:cubicBezTo>
                  <a:pt x="31683" y="16859"/>
                  <a:pt x="34392" y="15575"/>
                  <a:pt x="37007" y="14104"/>
                </a:cubicBezTo>
                <a:close/>
                <a:moveTo>
                  <a:pt x="30843" y="18190"/>
                </a:moveTo>
                <a:cubicBezTo>
                  <a:pt x="31870" y="18540"/>
                  <a:pt x="32898" y="18937"/>
                  <a:pt x="33878" y="19357"/>
                </a:cubicBezTo>
                <a:cubicBezTo>
                  <a:pt x="32734" y="18960"/>
                  <a:pt x="31567" y="18610"/>
                  <a:pt x="30399" y="18260"/>
                </a:cubicBezTo>
                <a:cubicBezTo>
                  <a:pt x="30469" y="18260"/>
                  <a:pt x="30539" y="18237"/>
                  <a:pt x="30609" y="18213"/>
                </a:cubicBezTo>
                <a:cubicBezTo>
                  <a:pt x="30623" y="18241"/>
                  <a:pt x="30653" y="18252"/>
                  <a:pt x="30680" y="18252"/>
                </a:cubicBezTo>
                <a:cubicBezTo>
                  <a:pt x="30699" y="18252"/>
                  <a:pt x="30717" y="18246"/>
                  <a:pt x="30726" y="18237"/>
                </a:cubicBezTo>
                <a:lnTo>
                  <a:pt x="30843" y="18190"/>
                </a:lnTo>
                <a:close/>
                <a:moveTo>
                  <a:pt x="2008" y="18540"/>
                </a:moveTo>
                <a:cubicBezTo>
                  <a:pt x="3175" y="19100"/>
                  <a:pt x="4343" y="19637"/>
                  <a:pt x="5557" y="20151"/>
                </a:cubicBezTo>
                <a:cubicBezTo>
                  <a:pt x="4320" y="19707"/>
                  <a:pt x="3129" y="19170"/>
                  <a:pt x="1985" y="18540"/>
                </a:cubicBezTo>
                <a:close/>
                <a:moveTo>
                  <a:pt x="1938" y="17863"/>
                </a:moveTo>
                <a:lnTo>
                  <a:pt x="8802" y="21015"/>
                </a:lnTo>
                <a:lnTo>
                  <a:pt x="8405" y="20922"/>
                </a:lnTo>
                <a:cubicBezTo>
                  <a:pt x="6094" y="20034"/>
                  <a:pt x="3829" y="19030"/>
                  <a:pt x="1611" y="17933"/>
                </a:cubicBezTo>
                <a:lnTo>
                  <a:pt x="1635" y="17933"/>
                </a:lnTo>
                <a:lnTo>
                  <a:pt x="1938" y="17863"/>
                </a:lnTo>
                <a:close/>
                <a:moveTo>
                  <a:pt x="30143" y="18563"/>
                </a:moveTo>
                <a:cubicBezTo>
                  <a:pt x="32384" y="19217"/>
                  <a:pt x="34579" y="19941"/>
                  <a:pt x="36773" y="20758"/>
                </a:cubicBezTo>
                <a:lnTo>
                  <a:pt x="37217" y="20992"/>
                </a:lnTo>
                <a:lnTo>
                  <a:pt x="37194" y="21015"/>
                </a:lnTo>
                <a:lnTo>
                  <a:pt x="37170" y="21015"/>
                </a:lnTo>
                <a:cubicBezTo>
                  <a:pt x="34742" y="20431"/>
                  <a:pt x="32407" y="19614"/>
                  <a:pt x="30143" y="18563"/>
                </a:cubicBezTo>
                <a:close/>
                <a:moveTo>
                  <a:pt x="9059" y="21132"/>
                </a:moveTo>
                <a:lnTo>
                  <a:pt x="9339" y="21272"/>
                </a:lnTo>
                <a:lnTo>
                  <a:pt x="9269" y="21272"/>
                </a:lnTo>
                <a:lnTo>
                  <a:pt x="9246" y="21248"/>
                </a:lnTo>
                <a:lnTo>
                  <a:pt x="9083" y="21202"/>
                </a:lnTo>
                <a:cubicBezTo>
                  <a:pt x="9083" y="21178"/>
                  <a:pt x="9059" y="21155"/>
                  <a:pt x="9059" y="21132"/>
                </a:cubicBezTo>
                <a:close/>
                <a:moveTo>
                  <a:pt x="37591" y="21225"/>
                </a:moveTo>
                <a:lnTo>
                  <a:pt x="37894" y="21389"/>
                </a:lnTo>
                <a:cubicBezTo>
                  <a:pt x="36797" y="21809"/>
                  <a:pt x="35653" y="22159"/>
                  <a:pt x="34485" y="22393"/>
                </a:cubicBezTo>
                <a:cubicBezTo>
                  <a:pt x="35559" y="22089"/>
                  <a:pt x="36610" y="21692"/>
                  <a:pt x="37591" y="21225"/>
                </a:cubicBezTo>
                <a:close/>
                <a:moveTo>
                  <a:pt x="1681" y="24751"/>
                </a:moveTo>
                <a:cubicBezTo>
                  <a:pt x="1728" y="24797"/>
                  <a:pt x="1775" y="24821"/>
                  <a:pt x="1821" y="24821"/>
                </a:cubicBezTo>
                <a:cubicBezTo>
                  <a:pt x="2833" y="24892"/>
                  <a:pt x="3848" y="24928"/>
                  <a:pt x="4867" y="24928"/>
                </a:cubicBezTo>
                <a:cubicBezTo>
                  <a:pt x="6176" y="24928"/>
                  <a:pt x="7489" y="24869"/>
                  <a:pt x="8802" y="24751"/>
                </a:cubicBezTo>
                <a:lnTo>
                  <a:pt x="8802" y="24751"/>
                </a:lnTo>
                <a:cubicBezTo>
                  <a:pt x="7531" y="25000"/>
                  <a:pt x="6240" y="25123"/>
                  <a:pt x="4946" y="25123"/>
                </a:cubicBezTo>
                <a:cubicBezTo>
                  <a:pt x="3817" y="25123"/>
                  <a:pt x="2686" y="25029"/>
                  <a:pt x="1564" y="24844"/>
                </a:cubicBezTo>
                <a:lnTo>
                  <a:pt x="1588" y="24844"/>
                </a:lnTo>
                <a:lnTo>
                  <a:pt x="1681" y="24751"/>
                </a:lnTo>
                <a:close/>
                <a:moveTo>
                  <a:pt x="1191" y="25148"/>
                </a:moveTo>
                <a:cubicBezTo>
                  <a:pt x="2475" y="25358"/>
                  <a:pt x="3759" y="25474"/>
                  <a:pt x="5043" y="25474"/>
                </a:cubicBezTo>
                <a:cubicBezTo>
                  <a:pt x="3921" y="25565"/>
                  <a:pt x="2785" y="25599"/>
                  <a:pt x="1656" y="25599"/>
                </a:cubicBezTo>
                <a:cubicBezTo>
                  <a:pt x="1329" y="25599"/>
                  <a:pt x="1003" y="25596"/>
                  <a:pt x="677" y="25591"/>
                </a:cubicBezTo>
                <a:cubicBezTo>
                  <a:pt x="841" y="25451"/>
                  <a:pt x="1004" y="25288"/>
                  <a:pt x="1191" y="25148"/>
                </a:cubicBezTo>
                <a:close/>
                <a:moveTo>
                  <a:pt x="14242" y="25965"/>
                </a:moveTo>
                <a:cubicBezTo>
                  <a:pt x="14242" y="25988"/>
                  <a:pt x="14242" y="26011"/>
                  <a:pt x="14219" y="26035"/>
                </a:cubicBezTo>
                <a:lnTo>
                  <a:pt x="14242" y="26035"/>
                </a:lnTo>
                <a:lnTo>
                  <a:pt x="13355" y="26572"/>
                </a:lnTo>
                <a:lnTo>
                  <a:pt x="13355" y="26572"/>
                </a:lnTo>
                <a:lnTo>
                  <a:pt x="14242" y="25965"/>
                </a:lnTo>
                <a:close/>
                <a:moveTo>
                  <a:pt x="23558" y="25941"/>
                </a:moveTo>
                <a:lnTo>
                  <a:pt x="24352" y="26338"/>
                </a:lnTo>
                <a:cubicBezTo>
                  <a:pt x="24329" y="26432"/>
                  <a:pt x="24329" y="26525"/>
                  <a:pt x="24306" y="26595"/>
                </a:cubicBezTo>
                <a:lnTo>
                  <a:pt x="23535" y="26198"/>
                </a:lnTo>
                <a:lnTo>
                  <a:pt x="23558" y="25941"/>
                </a:lnTo>
                <a:close/>
                <a:moveTo>
                  <a:pt x="14639" y="26198"/>
                </a:moveTo>
                <a:lnTo>
                  <a:pt x="14639" y="26198"/>
                </a:lnTo>
                <a:cubicBezTo>
                  <a:pt x="14616" y="26432"/>
                  <a:pt x="14593" y="26665"/>
                  <a:pt x="14569" y="26875"/>
                </a:cubicBezTo>
                <a:lnTo>
                  <a:pt x="14593" y="26222"/>
                </a:lnTo>
                <a:lnTo>
                  <a:pt x="14639" y="26198"/>
                </a:lnTo>
                <a:close/>
                <a:moveTo>
                  <a:pt x="27784" y="23000"/>
                </a:moveTo>
                <a:lnTo>
                  <a:pt x="28461" y="23023"/>
                </a:lnTo>
                <a:cubicBezTo>
                  <a:pt x="29232" y="24354"/>
                  <a:pt x="30049" y="25661"/>
                  <a:pt x="30890" y="26945"/>
                </a:cubicBezTo>
                <a:lnTo>
                  <a:pt x="30866" y="26945"/>
                </a:lnTo>
                <a:cubicBezTo>
                  <a:pt x="31357" y="27833"/>
                  <a:pt x="31800" y="28720"/>
                  <a:pt x="32244" y="29607"/>
                </a:cubicBezTo>
                <a:cubicBezTo>
                  <a:pt x="31006" y="27249"/>
                  <a:pt x="29512" y="25031"/>
                  <a:pt x="27784" y="23000"/>
                </a:cubicBezTo>
                <a:close/>
                <a:moveTo>
                  <a:pt x="11301" y="24470"/>
                </a:moveTo>
                <a:lnTo>
                  <a:pt x="11301" y="24470"/>
                </a:lnTo>
                <a:cubicBezTo>
                  <a:pt x="9923" y="26198"/>
                  <a:pt x="8546" y="27903"/>
                  <a:pt x="7191" y="29630"/>
                </a:cubicBezTo>
                <a:cubicBezTo>
                  <a:pt x="8219" y="28019"/>
                  <a:pt x="9386" y="26478"/>
                  <a:pt x="10624" y="25008"/>
                </a:cubicBezTo>
                <a:cubicBezTo>
                  <a:pt x="10717" y="24914"/>
                  <a:pt x="10670" y="24751"/>
                  <a:pt x="10553" y="24727"/>
                </a:cubicBezTo>
                <a:lnTo>
                  <a:pt x="10553" y="24704"/>
                </a:lnTo>
                <a:cubicBezTo>
                  <a:pt x="10600" y="24657"/>
                  <a:pt x="10624" y="24611"/>
                  <a:pt x="10624" y="24564"/>
                </a:cubicBezTo>
                <a:lnTo>
                  <a:pt x="11301" y="24470"/>
                </a:lnTo>
                <a:close/>
                <a:moveTo>
                  <a:pt x="30960" y="29420"/>
                </a:moveTo>
                <a:lnTo>
                  <a:pt x="31917" y="29817"/>
                </a:lnTo>
                <a:lnTo>
                  <a:pt x="31987" y="29911"/>
                </a:lnTo>
                <a:cubicBezTo>
                  <a:pt x="31637" y="29747"/>
                  <a:pt x="31310" y="29584"/>
                  <a:pt x="30960" y="29420"/>
                </a:cubicBezTo>
                <a:close/>
                <a:moveTo>
                  <a:pt x="24819" y="26572"/>
                </a:moveTo>
                <a:cubicBezTo>
                  <a:pt x="25169" y="26759"/>
                  <a:pt x="25543" y="26945"/>
                  <a:pt x="25917" y="27109"/>
                </a:cubicBezTo>
                <a:cubicBezTo>
                  <a:pt x="27995" y="28346"/>
                  <a:pt x="30143" y="29467"/>
                  <a:pt x="32337" y="30494"/>
                </a:cubicBezTo>
                <a:cubicBezTo>
                  <a:pt x="32359" y="30501"/>
                  <a:pt x="32380" y="30505"/>
                  <a:pt x="32401" y="30505"/>
                </a:cubicBezTo>
                <a:cubicBezTo>
                  <a:pt x="32516" y="30505"/>
                  <a:pt x="32614" y="30403"/>
                  <a:pt x="32594" y="30284"/>
                </a:cubicBezTo>
                <a:lnTo>
                  <a:pt x="32594" y="30284"/>
                </a:lnTo>
                <a:lnTo>
                  <a:pt x="32734" y="30564"/>
                </a:lnTo>
                <a:cubicBezTo>
                  <a:pt x="32694" y="30567"/>
                  <a:pt x="32654" y="30569"/>
                  <a:pt x="32613" y="30569"/>
                </a:cubicBezTo>
                <a:cubicBezTo>
                  <a:pt x="31708" y="30569"/>
                  <a:pt x="30691" y="29846"/>
                  <a:pt x="29909" y="29444"/>
                </a:cubicBezTo>
                <a:cubicBezTo>
                  <a:pt x="29209" y="29093"/>
                  <a:pt x="28485" y="28743"/>
                  <a:pt x="27784" y="28370"/>
                </a:cubicBezTo>
                <a:cubicBezTo>
                  <a:pt x="26780" y="27879"/>
                  <a:pt x="25800" y="27366"/>
                  <a:pt x="24819" y="26852"/>
                </a:cubicBezTo>
                <a:lnTo>
                  <a:pt x="24819" y="26572"/>
                </a:lnTo>
                <a:close/>
                <a:moveTo>
                  <a:pt x="10040" y="25124"/>
                </a:moveTo>
                <a:cubicBezTo>
                  <a:pt x="8499" y="26969"/>
                  <a:pt x="7121" y="28930"/>
                  <a:pt x="5907" y="31008"/>
                </a:cubicBezTo>
                <a:cubicBezTo>
                  <a:pt x="6748" y="28720"/>
                  <a:pt x="8149" y="26712"/>
                  <a:pt x="10016" y="25148"/>
                </a:cubicBezTo>
                <a:lnTo>
                  <a:pt x="10016" y="25124"/>
                </a:lnTo>
                <a:close/>
                <a:moveTo>
                  <a:pt x="13612" y="26829"/>
                </a:moveTo>
                <a:lnTo>
                  <a:pt x="13612" y="26829"/>
                </a:lnTo>
                <a:cubicBezTo>
                  <a:pt x="11604" y="29117"/>
                  <a:pt x="8966" y="30775"/>
                  <a:pt x="6024" y="31592"/>
                </a:cubicBezTo>
                <a:lnTo>
                  <a:pt x="8546" y="29841"/>
                </a:lnTo>
                <a:lnTo>
                  <a:pt x="13612" y="26829"/>
                </a:lnTo>
                <a:close/>
                <a:moveTo>
                  <a:pt x="24469" y="27763"/>
                </a:moveTo>
                <a:lnTo>
                  <a:pt x="24469" y="27763"/>
                </a:lnTo>
                <a:cubicBezTo>
                  <a:pt x="24376" y="29374"/>
                  <a:pt x="24142" y="30961"/>
                  <a:pt x="23745" y="32526"/>
                </a:cubicBezTo>
                <a:cubicBezTo>
                  <a:pt x="24002" y="30961"/>
                  <a:pt x="24235" y="29350"/>
                  <a:pt x="24469" y="27763"/>
                </a:cubicBezTo>
                <a:close/>
                <a:moveTo>
                  <a:pt x="18142" y="1029"/>
                </a:moveTo>
                <a:cubicBezTo>
                  <a:pt x="18212" y="1146"/>
                  <a:pt x="18282" y="1239"/>
                  <a:pt x="18352" y="1356"/>
                </a:cubicBezTo>
                <a:lnTo>
                  <a:pt x="18772" y="2477"/>
                </a:lnTo>
                <a:cubicBezTo>
                  <a:pt x="19332" y="4928"/>
                  <a:pt x="20150" y="7310"/>
                  <a:pt x="21200" y="9598"/>
                </a:cubicBezTo>
                <a:lnTo>
                  <a:pt x="21364" y="10135"/>
                </a:lnTo>
                <a:cubicBezTo>
                  <a:pt x="21393" y="10209"/>
                  <a:pt x="21470" y="10254"/>
                  <a:pt x="21545" y="10254"/>
                </a:cubicBezTo>
                <a:cubicBezTo>
                  <a:pt x="21589" y="10254"/>
                  <a:pt x="21633" y="10239"/>
                  <a:pt x="21667" y="10205"/>
                </a:cubicBezTo>
                <a:cubicBezTo>
                  <a:pt x="23465" y="8010"/>
                  <a:pt x="25053" y="5675"/>
                  <a:pt x="26454" y="3200"/>
                </a:cubicBezTo>
                <a:cubicBezTo>
                  <a:pt x="26687" y="2850"/>
                  <a:pt x="26920" y="2500"/>
                  <a:pt x="27177" y="2150"/>
                </a:cubicBezTo>
                <a:lnTo>
                  <a:pt x="27177" y="2150"/>
                </a:lnTo>
                <a:cubicBezTo>
                  <a:pt x="27457" y="4811"/>
                  <a:pt x="27107" y="7473"/>
                  <a:pt x="26757" y="10111"/>
                </a:cubicBezTo>
                <a:cubicBezTo>
                  <a:pt x="26740" y="10232"/>
                  <a:pt x="26850" y="10302"/>
                  <a:pt x="26956" y="10302"/>
                </a:cubicBezTo>
                <a:cubicBezTo>
                  <a:pt x="26993" y="10302"/>
                  <a:pt x="27030" y="10293"/>
                  <a:pt x="27061" y="10275"/>
                </a:cubicBezTo>
                <a:lnTo>
                  <a:pt x="33038" y="7216"/>
                </a:lnTo>
                <a:lnTo>
                  <a:pt x="33038" y="7216"/>
                </a:lnTo>
                <a:cubicBezTo>
                  <a:pt x="31497" y="9388"/>
                  <a:pt x="29792" y="11442"/>
                  <a:pt x="27995" y="13403"/>
                </a:cubicBezTo>
                <a:cubicBezTo>
                  <a:pt x="27878" y="13520"/>
                  <a:pt x="27948" y="13730"/>
                  <a:pt x="28135" y="13730"/>
                </a:cubicBezTo>
                <a:lnTo>
                  <a:pt x="28438" y="13730"/>
                </a:lnTo>
                <a:cubicBezTo>
                  <a:pt x="28438" y="13824"/>
                  <a:pt x="28532" y="13894"/>
                  <a:pt x="28625" y="13894"/>
                </a:cubicBezTo>
                <a:cubicBezTo>
                  <a:pt x="29875" y="13837"/>
                  <a:pt x="31136" y="13786"/>
                  <a:pt x="32394" y="13786"/>
                </a:cubicBezTo>
                <a:cubicBezTo>
                  <a:pt x="33722" y="13786"/>
                  <a:pt x="35047" y="13843"/>
                  <a:pt x="36353" y="14011"/>
                </a:cubicBezTo>
                <a:cubicBezTo>
                  <a:pt x="33785" y="15435"/>
                  <a:pt x="31123" y="16696"/>
                  <a:pt x="28368" y="17770"/>
                </a:cubicBezTo>
                <a:cubicBezTo>
                  <a:pt x="28228" y="17840"/>
                  <a:pt x="28158" y="18050"/>
                  <a:pt x="28321" y="18143"/>
                </a:cubicBezTo>
                <a:cubicBezTo>
                  <a:pt x="30936" y="19474"/>
                  <a:pt x="33668" y="20501"/>
                  <a:pt x="36493" y="21248"/>
                </a:cubicBezTo>
                <a:cubicBezTo>
                  <a:pt x="33994" y="22168"/>
                  <a:pt x="31357" y="22643"/>
                  <a:pt x="28701" y="22643"/>
                </a:cubicBezTo>
                <a:cubicBezTo>
                  <a:pt x="28256" y="22643"/>
                  <a:pt x="27810" y="22629"/>
                  <a:pt x="27364" y="22603"/>
                </a:cubicBezTo>
                <a:cubicBezTo>
                  <a:pt x="27201" y="22603"/>
                  <a:pt x="27131" y="22789"/>
                  <a:pt x="27247" y="22906"/>
                </a:cubicBezTo>
                <a:cubicBezTo>
                  <a:pt x="28952" y="24914"/>
                  <a:pt x="30446" y="27085"/>
                  <a:pt x="31707" y="29397"/>
                </a:cubicBezTo>
                <a:cubicBezTo>
                  <a:pt x="30236" y="28813"/>
                  <a:pt x="28812" y="28183"/>
                  <a:pt x="27387" y="27529"/>
                </a:cubicBezTo>
                <a:cubicBezTo>
                  <a:pt x="26500" y="27039"/>
                  <a:pt x="25636" y="26525"/>
                  <a:pt x="24772" y="26011"/>
                </a:cubicBezTo>
                <a:lnTo>
                  <a:pt x="24772" y="25918"/>
                </a:lnTo>
                <a:cubicBezTo>
                  <a:pt x="24758" y="25815"/>
                  <a:pt x="24660" y="25750"/>
                  <a:pt x="24572" y="25750"/>
                </a:cubicBezTo>
                <a:cubicBezTo>
                  <a:pt x="24520" y="25750"/>
                  <a:pt x="24472" y="25773"/>
                  <a:pt x="24446" y="25825"/>
                </a:cubicBezTo>
                <a:lnTo>
                  <a:pt x="23512" y="25241"/>
                </a:lnTo>
                <a:cubicBezTo>
                  <a:pt x="23473" y="25215"/>
                  <a:pt x="23433" y="25204"/>
                  <a:pt x="23395" y="25204"/>
                </a:cubicBezTo>
                <a:cubicBezTo>
                  <a:pt x="23294" y="25204"/>
                  <a:pt x="23208" y="25286"/>
                  <a:pt x="23208" y="25404"/>
                </a:cubicBezTo>
                <a:cubicBezTo>
                  <a:pt x="23208" y="25428"/>
                  <a:pt x="23208" y="25451"/>
                  <a:pt x="23208" y="25498"/>
                </a:cubicBezTo>
                <a:lnTo>
                  <a:pt x="23208" y="25521"/>
                </a:lnTo>
                <a:lnTo>
                  <a:pt x="23208" y="25638"/>
                </a:lnTo>
                <a:cubicBezTo>
                  <a:pt x="23185" y="25661"/>
                  <a:pt x="23185" y="25708"/>
                  <a:pt x="23208" y="25731"/>
                </a:cubicBezTo>
                <a:cubicBezTo>
                  <a:pt x="23045" y="28346"/>
                  <a:pt x="22835" y="30938"/>
                  <a:pt x="22601" y="33553"/>
                </a:cubicBezTo>
                <a:cubicBezTo>
                  <a:pt x="21364" y="31498"/>
                  <a:pt x="20383" y="29280"/>
                  <a:pt x="19729" y="26969"/>
                </a:cubicBezTo>
                <a:lnTo>
                  <a:pt x="19729" y="26455"/>
                </a:lnTo>
                <a:cubicBezTo>
                  <a:pt x="19729" y="26362"/>
                  <a:pt x="19659" y="26268"/>
                  <a:pt x="19542" y="26268"/>
                </a:cubicBezTo>
                <a:cubicBezTo>
                  <a:pt x="19519" y="26198"/>
                  <a:pt x="19519" y="26128"/>
                  <a:pt x="19496" y="26035"/>
                </a:cubicBezTo>
                <a:cubicBezTo>
                  <a:pt x="19470" y="25944"/>
                  <a:pt x="19393" y="25896"/>
                  <a:pt x="19314" y="25896"/>
                </a:cubicBezTo>
                <a:cubicBezTo>
                  <a:pt x="19251" y="25896"/>
                  <a:pt x="19187" y="25926"/>
                  <a:pt x="19146" y="25988"/>
                </a:cubicBezTo>
                <a:cubicBezTo>
                  <a:pt x="17675" y="28206"/>
                  <a:pt x="16297" y="30494"/>
                  <a:pt x="15060" y="32876"/>
                </a:cubicBezTo>
                <a:lnTo>
                  <a:pt x="15036" y="32479"/>
                </a:lnTo>
                <a:lnTo>
                  <a:pt x="14826" y="30424"/>
                </a:lnTo>
                <a:lnTo>
                  <a:pt x="14686" y="28930"/>
                </a:lnTo>
                <a:cubicBezTo>
                  <a:pt x="14779" y="27926"/>
                  <a:pt x="14896" y="26922"/>
                  <a:pt x="15036" y="25918"/>
                </a:cubicBezTo>
                <a:cubicBezTo>
                  <a:pt x="15055" y="25788"/>
                  <a:pt x="14955" y="25687"/>
                  <a:pt x="14843" y="25687"/>
                </a:cubicBezTo>
                <a:cubicBezTo>
                  <a:pt x="14814" y="25687"/>
                  <a:pt x="14785" y="25694"/>
                  <a:pt x="14756" y="25708"/>
                </a:cubicBezTo>
                <a:lnTo>
                  <a:pt x="14616" y="25801"/>
                </a:lnTo>
                <a:lnTo>
                  <a:pt x="14616" y="25568"/>
                </a:lnTo>
                <a:cubicBezTo>
                  <a:pt x="14616" y="25461"/>
                  <a:pt x="14520" y="25381"/>
                  <a:pt x="14412" y="25381"/>
                </a:cubicBezTo>
                <a:cubicBezTo>
                  <a:pt x="14379" y="25381"/>
                  <a:pt x="14345" y="25388"/>
                  <a:pt x="14313" y="25404"/>
                </a:cubicBezTo>
                <a:lnTo>
                  <a:pt x="8289" y="29537"/>
                </a:lnTo>
                <a:lnTo>
                  <a:pt x="7191" y="30214"/>
                </a:lnTo>
                <a:cubicBezTo>
                  <a:pt x="8732" y="28276"/>
                  <a:pt x="10297" y="26315"/>
                  <a:pt x="11861" y="24377"/>
                </a:cubicBezTo>
                <a:cubicBezTo>
                  <a:pt x="11963" y="24255"/>
                  <a:pt x="11887" y="24061"/>
                  <a:pt x="11741" y="24061"/>
                </a:cubicBezTo>
                <a:cubicBezTo>
                  <a:pt x="11720" y="24061"/>
                  <a:pt x="11698" y="24065"/>
                  <a:pt x="11674" y="24074"/>
                </a:cubicBezTo>
                <a:cubicBezTo>
                  <a:pt x="9422" y="24398"/>
                  <a:pt x="7157" y="24560"/>
                  <a:pt x="4898" y="24560"/>
                </a:cubicBezTo>
                <a:cubicBezTo>
                  <a:pt x="4066" y="24560"/>
                  <a:pt x="3235" y="24538"/>
                  <a:pt x="2405" y="24494"/>
                </a:cubicBezTo>
                <a:cubicBezTo>
                  <a:pt x="4693" y="23023"/>
                  <a:pt x="7261" y="22019"/>
                  <a:pt x="9946" y="21505"/>
                </a:cubicBezTo>
                <a:cubicBezTo>
                  <a:pt x="10110" y="21459"/>
                  <a:pt x="10133" y="21272"/>
                  <a:pt x="9993" y="21178"/>
                </a:cubicBezTo>
                <a:cubicBezTo>
                  <a:pt x="7495" y="20034"/>
                  <a:pt x="4997" y="18890"/>
                  <a:pt x="2522" y="17723"/>
                </a:cubicBezTo>
                <a:cubicBezTo>
                  <a:pt x="4320" y="17326"/>
                  <a:pt x="6117" y="16906"/>
                  <a:pt x="7915" y="16485"/>
                </a:cubicBezTo>
                <a:cubicBezTo>
                  <a:pt x="8686" y="16415"/>
                  <a:pt x="9433" y="16369"/>
                  <a:pt x="10180" y="16369"/>
                </a:cubicBezTo>
                <a:cubicBezTo>
                  <a:pt x="10219" y="16398"/>
                  <a:pt x="10262" y="16411"/>
                  <a:pt x="10303" y="16411"/>
                </a:cubicBezTo>
                <a:cubicBezTo>
                  <a:pt x="10359" y="16411"/>
                  <a:pt x="10410" y="16386"/>
                  <a:pt x="10437" y="16345"/>
                </a:cubicBezTo>
                <a:cubicBezTo>
                  <a:pt x="10530" y="16299"/>
                  <a:pt x="10577" y="16182"/>
                  <a:pt x="10530" y="16112"/>
                </a:cubicBezTo>
                <a:cubicBezTo>
                  <a:pt x="10624" y="16018"/>
                  <a:pt x="10577" y="15878"/>
                  <a:pt x="10460" y="15878"/>
                </a:cubicBezTo>
                <a:lnTo>
                  <a:pt x="10343" y="15878"/>
                </a:lnTo>
                <a:lnTo>
                  <a:pt x="5814" y="11325"/>
                </a:lnTo>
                <a:cubicBezTo>
                  <a:pt x="5650" y="11115"/>
                  <a:pt x="5487" y="10905"/>
                  <a:pt x="5324" y="10718"/>
                </a:cubicBezTo>
                <a:lnTo>
                  <a:pt x="5324" y="10718"/>
                </a:lnTo>
                <a:cubicBezTo>
                  <a:pt x="6561" y="10929"/>
                  <a:pt x="7752" y="11255"/>
                  <a:pt x="8942" y="11676"/>
                </a:cubicBezTo>
                <a:cubicBezTo>
                  <a:pt x="9946" y="12213"/>
                  <a:pt x="10857" y="12913"/>
                  <a:pt x="11651" y="13777"/>
                </a:cubicBezTo>
                <a:cubicBezTo>
                  <a:pt x="11683" y="13809"/>
                  <a:pt x="11726" y="13824"/>
                  <a:pt x="11770" y="13824"/>
                </a:cubicBezTo>
                <a:cubicBezTo>
                  <a:pt x="11885" y="13824"/>
                  <a:pt x="12005" y="13725"/>
                  <a:pt x="11954" y="13590"/>
                </a:cubicBezTo>
                <a:cubicBezTo>
                  <a:pt x="11884" y="13427"/>
                  <a:pt x="11791" y="13193"/>
                  <a:pt x="11721" y="13007"/>
                </a:cubicBezTo>
                <a:cubicBezTo>
                  <a:pt x="11768" y="13007"/>
                  <a:pt x="11791" y="12983"/>
                  <a:pt x="11838" y="12936"/>
                </a:cubicBezTo>
                <a:cubicBezTo>
                  <a:pt x="12024" y="13030"/>
                  <a:pt x="12211" y="13123"/>
                  <a:pt x="12398" y="13217"/>
                </a:cubicBezTo>
                <a:cubicBezTo>
                  <a:pt x="12426" y="13236"/>
                  <a:pt x="12457" y="13244"/>
                  <a:pt x="12486" y="13244"/>
                </a:cubicBezTo>
                <a:cubicBezTo>
                  <a:pt x="12602" y="13244"/>
                  <a:pt x="12706" y="13114"/>
                  <a:pt x="12631" y="12983"/>
                </a:cubicBezTo>
                <a:cubicBezTo>
                  <a:pt x="11534" y="11185"/>
                  <a:pt x="10553" y="9294"/>
                  <a:pt x="9713" y="7356"/>
                </a:cubicBezTo>
                <a:lnTo>
                  <a:pt x="9713" y="7356"/>
                </a:lnTo>
                <a:cubicBezTo>
                  <a:pt x="11371" y="8734"/>
                  <a:pt x="13145" y="9948"/>
                  <a:pt x="15013" y="10999"/>
                </a:cubicBezTo>
                <a:cubicBezTo>
                  <a:pt x="15037" y="11011"/>
                  <a:pt x="15064" y="11016"/>
                  <a:pt x="15092" y="11016"/>
                </a:cubicBezTo>
                <a:cubicBezTo>
                  <a:pt x="15171" y="11016"/>
                  <a:pt x="15252" y="10968"/>
                  <a:pt x="15270" y="10882"/>
                </a:cubicBezTo>
                <a:cubicBezTo>
                  <a:pt x="16087" y="7683"/>
                  <a:pt x="16974" y="4508"/>
                  <a:pt x="17978" y="1356"/>
                </a:cubicBezTo>
                <a:cubicBezTo>
                  <a:pt x="18025" y="1239"/>
                  <a:pt x="18095" y="1146"/>
                  <a:pt x="18142" y="1029"/>
                </a:cubicBezTo>
                <a:close/>
                <a:moveTo>
                  <a:pt x="14569" y="31265"/>
                </a:moveTo>
                <a:lnTo>
                  <a:pt x="14569" y="31358"/>
                </a:lnTo>
                <a:cubicBezTo>
                  <a:pt x="14639" y="32059"/>
                  <a:pt x="14686" y="32782"/>
                  <a:pt x="14756" y="33483"/>
                </a:cubicBezTo>
                <a:cubicBezTo>
                  <a:pt x="14693" y="33588"/>
                  <a:pt x="14630" y="33712"/>
                  <a:pt x="14567" y="33839"/>
                </a:cubicBezTo>
                <a:lnTo>
                  <a:pt x="14567" y="33839"/>
                </a:lnTo>
                <a:cubicBezTo>
                  <a:pt x="14544" y="33500"/>
                  <a:pt x="14523" y="33142"/>
                  <a:pt x="14523" y="32806"/>
                </a:cubicBezTo>
                <a:cubicBezTo>
                  <a:pt x="14523" y="32292"/>
                  <a:pt x="14546" y="31778"/>
                  <a:pt x="14569" y="31265"/>
                </a:cubicBezTo>
                <a:close/>
                <a:moveTo>
                  <a:pt x="19192" y="26525"/>
                </a:moveTo>
                <a:lnTo>
                  <a:pt x="19216" y="26619"/>
                </a:lnTo>
                <a:cubicBezTo>
                  <a:pt x="19169" y="26735"/>
                  <a:pt x="19146" y="26805"/>
                  <a:pt x="19099" y="26899"/>
                </a:cubicBezTo>
                <a:cubicBezTo>
                  <a:pt x="19029" y="26899"/>
                  <a:pt x="18959" y="26922"/>
                  <a:pt x="18935" y="26969"/>
                </a:cubicBezTo>
                <a:lnTo>
                  <a:pt x="16040" y="32689"/>
                </a:lnTo>
                <a:cubicBezTo>
                  <a:pt x="15994" y="32759"/>
                  <a:pt x="15830" y="33016"/>
                  <a:pt x="15667" y="33319"/>
                </a:cubicBezTo>
                <a:cubicBezTo>
                  <a:pt x="15503" y="33553"/>
                  <a:pt x="15316" y="33810"/>
                  <a:pt x="15153" y="34043"/>
                </a:cubicBezTo>
                <a:cubicBezTo>
                  <a:pt x="15153" y="33856"/>
                  <a:pt x="15130" y="33670"/>
                  <a:pt x="15130" y="33553"/>
                </a:cubicBezTo>
                <a:cubicBezTo>
                  <a:pt x="16367" y="31148"/>
                  <a:pt x="17721" y="28813"/>
                  <a:pt x="19192" y="26525"/>
                </a:cubicBezTo>
                <a:close/>
                <a:moveTo>
                  <a:pt x="19846" y="28720"/>
                </a:moveTo>
                <a:cubicBezTo>
                  <a:pt x="20523" y="30634"/>
                  <a:pt x="21410" y="32456"/>
                  <a:pt x="22484" y="34183"/>
                </a:cubicBezTo>
                <a:cubicBezTo>
                  <a:pt x="22484" y="34323"/>
                  <a:pt x="22484" y="34440"/>
                  <a:pt x="22461" y="34580"/>
                </a:cubicBezTo>
                <a:cubicBezTo>
                  <a:pt x="21644" y="33483"/>
                  <a:pt x="20967" y="32292"/>
                  <a:pt x="20406" y="31031"/>
                </a:cubicBezTo>
                <a:cubicBezTo>
                  <a:pt x="20173" y="30284"/>
                  <a:pt x="19986" y="29514"/>
                  <a:pt x="19846" y="28720"/>
                </a:cubicBezTo>
                <a:close/>
                <a:moveTo>
                  <a:pt x="14826" y="34183"/>
                </a:moveTo>
                <a:cubicBezTo>
                  <a:pt x="14826" y="34277"/>
                  <a:pt x="14850" y="34370"/>
                  <a:pt x="14850" y="34464"/>
                </a:cubicBezTo>
                <a:cubicBezTo>
                  <a:pt x="14779" y="34580"/>
                  <a:pt x="14686" y="34697"/>
                  <a:pt x="14616" y="34790"/>
                </a:cubicBezTo>
                <a:lnTo>
                  <a:pt x="14593" y="34790"/>
                </a:lnTo>
                <a:lnTo>
                  <a:pt x="14593" y="34627"/>
                </a:lnTo>
                <a:lnTo>
                  <a:pt x="14826" y="34183"/>
                </a:lnTo>
                <a:close/>
                <a:moveTo>
                  <a:pt x="23535" y="26432"/>
                </a:moveTo>
                <a:lnTo>
                  <a:pt x="24259" y="26829"/>
                </a:lnTo>
                <a:cubicBezTo>
                  <a:pt x="23862" y="29304"/>
                  <a:pt x="23395" y="31755"/>
                  <a:pt x="23138" y="34230"/>
                </a:cubicBezTo>
                <a:cubicBezTo>
                  <a:pt x="23115" y="34300"/>
                  <a:pt x="23161" y="34347"/>
                  <a:pt x="23231" y="34347"/>
                </a:cubicBezTo>
                <a:cubicBezTo>
                  <a:pt x="23161" y="34650"/>
                  <a:pt x="23068" y="34954"/>
                  <a:pt x="22975" y="35257"/>
                </a:cubicBezTo>
                <a:cubicBezTo>
                  <a:pt x="22928" y="35187"/>
                  <a:pt x="22858" y="35094"/>
                  <a:pt x="22788" y="35024"/>
                </a:cubicBezTo>
                <a:cubicBezTo>
                  <a:pt x="22811" y="34860"/>
                  <a:pt x="22835" y="34720"/>
                  <a:pt x="22835" y="34557"/>
                </a:cubicBezTo>
                <a:cubicBezTo>
                  <a:pt x="22951" y="34557"/>
                  <a:pt x="23021" y="34464"/>
                  <a:pt x="23045" y="34370"/>
                </a:cubicBezTo>
                <a:lnTo>
                  <a:pt x="23535" y="26432"/>
                </a:lnTo>
                <a:close/>
                <a:moveTo>
                  <a:pt x="18357" y="1"/>
                </a:moveTo>
                <a:cubicBezTo>
                  <a:pt x="18300" y="1"/>
                  <a:pt x="18244" y="31"/>
                  <a:pt x="18212" y="95"/>
                </a:cubicBezTo>
                <a:cubicBezTo>
                  <a:pt x="18188" y="118"/>
                  <a:pt x="18188" y="165"/>
                  <a:pt x="18165" y="188"/>
                </a:cubicBezTo>
                <a:cubicBezTo>
                  <a:pt x="18118" y="188"/>
                  <a:pt x="18072" y="235"/>
                  <a:pt x="18048" y="282"/>
                </a:cubicBezTo>
                <a:lnTo>
                  <a:pt x="17908" y="469"/>
                </a:lnTo>
                <a:cubicBezTo>
                  <a:pt x="17885" y="492"/>
                  <a:pt x="17861" y="515"/>
                  <a:pt x="17861" y="562"/>
                </a:cubicBezTo>
                <a:cubicBezTo>
                  <a:pt x="16180" y="3200"/>
                  <a:pt x="14990" y="6095"/>
                  <a:pt x="14313" y="9154"/>
                </a:cubicBezTo>
                <a:cubicBezTo>
                  <a:pt x="13379" y="8477"/>
                  <a:pt x="12398" y="7870"/>
                  <a:pt x="11394" y="7333"/>
                </a:cubicBezTo>
                <a:cubicBezTo>
                  <a:pt x="10647" y="6819"/>
                  <a:pt x="9853" y="6329"/>
                  <a:pt x="9059" y="5885"/>
                </a:cubicBezTo>
                <a:cubicBezTo>
                  <a:pt x="9035" y="5871"/>
                  <a:pt x="9008" y="5864"/>
                  <a:pt x="8981" y="5864"/>
                </a:cubicBezTo>
                <a:cubicBezTo>
                  <a:pt x="8875" y="5864"/>
                  <a:pt x="8765" y="5961"/>
                  <a:pt x="8802" y="6072"/>
                </a:cubicBezTo>
                <a:lnTo>
                  <a:pt x="8802" y="6119"/>
                </a:lnTo>
                <a:cubicBezTo>
                  <a:pt x="8546" y="6002"/>
                  <a:pt x="8289" y="5885"/>
                  <a:pt x="8032" y="5792"/>
                </a:cubicBezTo>
                <a:cubicBezTo>
                  <a:pt x="8011" y="5783"/>
                  <a:pt x="7992" y="5779"/>
                  <a:pt x="7975" y="5779"/>
                </a:cubicBezTo>
                <a:cubicBezTo>
                  <a:pt x="7853" y="5779"/>
                  <a:pt x="7810" y="5970"/>
                  <a:pt x="7892" y="6072"/>
                </a:cubicBezTo>
                <a:cubicBezTo>
                  <a:pt x="8569" y="6936"/>
                  <a:pt x="9199" y="7870"/>
                  <a:pt x="9713" y="8851"/>
                </a:cubicBezTo>
                <a:cubicBezTo>
                  <a:pt x="10133" y="9948"/>
                  <a:pt x="10553" y="11045"/>
                  <a:pt x="10974" y="12119"/>
                </a:cubicBezTo>
                <a:cubicBezTo>
                  <a:pt x="10787" y="12026"/>
                  <a:pt x="10577" y="11956"/>
                  <a:pt x="10367" y="11862"/>
                </a:cubicBezTo>
                <a:cubicBezTo>
                  <a:pt x="8405" y="10695"/>
                  <a:pt x="6327" y="9738"/>
                  <a:pt x="4039" y="9644"/>
                </a:cubicBezTo>
                <a:cubicBezTo>
                  <a:pt x="4031" y="9643"/>
                  <a:pt x="4023" y="9643"/>
                  <a:pt x="4015" y="9643"/>
                </a:cubicBezTo>
                <a:cubicBezTo>
                  <a:pt x="3869" y="9643"/>
                  <a:pt x="3812" y="9836"/>
                  <a:pt x="3923" y="9925"/>
                </a:cubicBezTo>
                <a:cubicBezTo>
                  <a:pt x="5557" y="12003"/>
                  <a:pt x="7308" y="14011"/>
                  <a:pt x="9129" y="15972"/>
                </a:cubicBezTo>
                <a:lnTo>
                  <a:pt x="8989" y="15995"/>
                </a:lnTo>
                <a:cubicBezTo>
                  <a:pt x="8265" y="16042"/>
                  <a:pt x="7542" y="16135"/>
                  <a:pt x="6818" y="16229"/>
                </a:cubicBezTo>
                <a:cubicBezTo>
                  <a:pt x="6398" y="16299"/>
                  <a:pt x="6001" y="16369"/>
                  <a:pt x="5580" y="16462"/>
                </a:cubicBezTo>
                <a:cubicBezTo>
                  <a:pt x="4016" y="16742"/>
                  <a:pt x="2452" y="17139"/>
                  <a:pt x="934" y="17653"/>
                </a:cubicBezTo>
                <a:cubicBezTo>
                  <a:pt x="887" y="17676"/>
                  <a:pt x="841" y="17700"/>
                  <a:pt x="817" y="17770"/>
                </a:cubicBezTo>
                <a:lnTo>
                  <a:pt x="677" y="17793"/>
                </a:lnTo>
                <a:cubicBezTo>
                  <a:pt x="537" y="17840"/>
                  <a:pt x="490" y="18026"/>
                  <a:pt x="631" y="18120"/>
                </a:cubicBezTo>
                <a:cubicBezTo>
                  <a:pt x="2919" y="19591"/>
                  <a:pt x="5464" y="20641"/>
                  <a:pt x="8125" y="21225"/>
                </a:cubicBezTo>
                <a:cubicBezTo>
                  <a:pt x="6888" y="21552"/>
                  <a:pt x="5697" y="21996"/>
                  <a:pt x="4553" y="22579"/>
                </a:cubicBezTo>
                <a:cubicBezTo>
                  <a:pt x="3129" y="23140"/>
                  <a:pt x="1775" y="23863"/>
                  <a:pt x="490" y="24681"/>
                </a:cubicBezTo>
                <a:cubicBezTo>
                  <a:pt x="350" y="24774"/>
                  <a:pt x="374" y="24984"/>
                  <a:pt x="537" y="25031"/>
                </a:cubicBezTo>
                <a:lnTo>
                  <a:pt x="747" y="25078"/>
                </a:lnTo>
                <a:cubicBezTo>
                  <a:pt x="537" y="25264"/>
                  <a:pt x="327" y="25451"/>
                  <a:pt x="94" y="25661"/>
                </a:cubicBezTo>
                <a:cubicBezTo>
                  <a:pt x="0" y="25755"/>
                  <a:pt x="70" y="25941"/>
                  <a:pt x="234" y="25941"/>
                </a:cubicBezTo>
                <a:cubicBezTo>
                  <a:pt x="698" y="25956"/>
                  <a:pt x="1163" y="25963"/>
                  <a:pt x="1628" y="25963"/>
                </a:cubicBezTo>
                <a:cubicBezTo>
                  <a:pt x="4203" y="25963"/>
                  <a:pt x="6788" y="25743"/>
                  <a:pt x="9339" y="25288"/>
                </a:cubicBezTo>
                <a:lnTo>
                  <a:pt x="9339" y="25288"/>
                </a:lnTo>
                <a:cubicBezTo>
                  <a:pt x="7425" y="27015"/>
                  <a:pt x="6047" y="29234"/>
                  <a:pt x="5300" y="31685"/>
                </a:cubicBezTo>
                <a:cubicBezTo>
                  <a:pt x="5277" y="31802"/>
                  <a:pt x="5347" y="31895"/>
                  <a:pt x="5440" y="31919"/>
                </a:cubicBezTo>
                <a:cubicBezTo>
                  <a:pt x="5460" y="32016"/>
                  <a:pt x="5528" y="32064"/>
                  <a:pt x="5618" y="32064"/>
                </a:cubicBezTo>
                <a:cubicBezTo>
                  <a:pt x="5635" y="32064"/>
                  <a:pt x="5654" y="32063"/>
                  <a:pt x="5674" y="32059"/>
                </a:cubicBezTo>
                <a:cubicBezTo>
                  <a:pt x="8989" y="31265"/>
                  <a:pt x="11954" y="29397"/>
                  <a:pt x="14126" y="26782"/>
                </a:cubicBezTo>
                <a:lnTo>
                  <a:pt x="14172" y="27132"/>
                </a:lnTo>
                <a:cubicBezTo>
                  <a:pt x="14079" y="29117"/>
                  <a:pt x="14056" y="31101"/>
                  <a:pt x="14126" y="33086"/>
                </a:cubicBezTo>
                <a:lnTo>
                  <a:pt x="14126" y="34767"/>
                </a:lnTo>
                <a:cubicBezTo>
                  <a:pt x="14126" y="34837"/>
                  <a:pt x="14172" y="34884"/>
                  <a:pt x="14219" y="34930"/>
                </a:cubicBezTo>
                <a:cubicBezTo>
                  <a:pt x="14219" y="35071"/>
                  <a:pt x="14242" y="35187"/>
                  <a:pt x="14242" y="35327"/>
                </a:cubicBezTo>
                <a:cubicBezTo>
                  <a:pt x="14259" y="35426"/>
                  <a:pt x="14357" y="35526"/>
                  <a:pt x="14455" y="35526"/>
                </a:cubicBezTo>
                <a:cubicBezTo>
                  <a:pt x="14495" y="35526"/>
                  <a:pt x="14535" y="35509"/>
                  <a:pt x="14569" y="35467"/>
                </a:cubicBezTo>
                <a:cubicBezTo>
                  <a:pt x="14686" y="35327"/>
                  <a:pt x="14873" y="35094"/>
                  <a:pt x="14990" y="34907"/>
                </a:cubicBezTo>
                <a:cubicBezTo>
                  <a:pt x="15013" y="34954"/>
                  <a:pt x="15036" y="34977"/>
                  <a:pt x="15083" y="35001"/>
                </a:cubicBezTo>
                <a:cubicBezTo>
                  <a:pt x="15106" y="35047"/>
                  <a:pt x="15130" y="35047"/>
                  <a:pt x="15176" y="35071"/>
                </a:cubicBezTo>
                <a:cubicBezTo>
                  <a:pt x="15246" y="35141"/>
                  <a:pt x="15340" y="35187"/>
                  <a:pt x="15433" y="35187"/>
                </a:cubicBezTo>
                <a:cubicBezTo>
                  <a:pt x="15441" y="35189"/>
                  <a:pt x="15448" y="35190"/>
                  <a:pt x="15455" y="35190"/>
                </a:cubicBezTo>
                <a:cubicBezTo>
                  <a:pt x="15555" y="35190"/>
                  <a:pt x="15589" y="35044"/>
                  <a:pt x="15480" y="35001"/>
                </a:cubicBezTo>
                <a:cubicBezTo>
                  <a:pt x="15457" y="35001"/>
                  <a:pt x="15433" y="35001"/>
                  <a:pt x="15410" y="34977"/>
                </a:cubicBezTo>
                <a:cubicBezTo>
                  <a:pt x="15480" y="34930"/>
                  <a:pt x="15503" y="34860"/>
                  <a:pt x="15527" y="34790"/>
                </a:cubicBezTo>
                <a:cubicBezTo>
                  <a:pt x="15550" y="34720"/>
                  <a:pt x="15527" y="34650"/>
                  <a:pt x="15480" y="34604"/>
                </a:cubicBezTo>
                <a:cubicBezTo>
                  <a:pt x="15457" y="34604"/>
                  <a:pt x="15457" y="34580"/>
                  <a:pt x="15433" y="34580"/>
                </a:cubicBezTo>
                <a:cubicBezTo>
                  <a:pt x="15503" y="34370"/>
                  <a:pt x="15573" y="34183"/>
                  <a:pt x="15667" y="33997"/>
                </a:cubicBezTo>
                <a:cubicBezTo>
                  <a:pt x="17021" y="32105"/>
                  <a:pt x="18165" y="30074"/>
                  <a:pt x="19076" y="27926"/>
                </a:cubicBezTo>
                <a:cubicBezTo>
                  <a:pt x="19286" y="28813"/>
                  <a:pt x="19542" y="29677"/>
                  <a:pt x="19869" y="30541"/>
                </a:cubicBezTo>
                <a:cubicBezTo>
                  <a:pt x="20383" y="32386"/>
                  <a:pt x="21247" y="34113"/>
                  <a:pt x="22391" y="35631"/>
                </a:cubicBezTo>
                <a:cubicBezTo>
                  <a:pt x="22427" y="35694"/>
                  <a:pt x="22488" y="35723"/>
                  <a:pt x="22549" y="35723"/>
                </a:cubicBezTo>
                <a:cubicBezTo>
                  <a:pt x="22645" y="35723"/>
                  <a:pt x="22741" y="35652"/>
                  <a:pt x="22741" y="35538"/>
                </a:cubicBezTo>
                <a:lnTo>
                  <a:pt x="22741" y="35491"/>
                </a:lnTo>
                <a:cubicBezTo>
                  <a:pt x="22811" y="35561"/>
                  <a:pt x="22881" y="35631"/>
                  <a:pt x="22928" y="35701"/>
                </a:cubicBezTo>
                <a:cubicBezTo>
                  <a:pt x="22964" y="35746"/>
                  <a:pt x="23011" y="35767"/>
                  <a:pt x="23058" y="35767"/>
                </a:cubicBezTo>
                <a:cubicBezTo>
                  <a:pt x="23131" y="35767"/>
                  <a:pt x="23203" y="35716"/>
                  <a:pt x="23231" y="35631"/>
                </a:cubicBezTo>
                <a:cubicBezTo>
                  <a:pt x="24072" y="32876"/>
                  <a:pt x="24889" y="30027"/>
                  <a:pt x="24843" y="27132"/>
                </a:cubicBezTo>
                <a:lnTo>
                  <a:pt x="24843" y="27132"/>
                </a:lnTo>
                <a:cubicBezTo>
                  <a:pt x="26080" y="27809"/>
                  <a:pt x="27341" y="28463"/>
                  <a:pt x="28625" y="29140"/>
                </a:cubicBezTo>
                <a:cubicBezTo>
                  <a:pt x="29512" y="29584"/>
                  <a:pt x="30376" y="30027"/>
                  <a:pt x="31263" y="30471"/>
                </a:cubicBezTo>
                <a:cubicBezTo>
                  <a:pt x="31752" y="30697"/>
                  <a:pt x="32181" y="30907"/>
                  <a:pt x="32695" y="30907"/>
                </a:cubicBezTo>
                <a:cubicBezTo>
                  <a:pt x="32819" y="30907"/>
                  <a:pt x="32948" y="30895"/>
                  <a:pt x="33084" y="30868"/>
                </a:cubicBezTo>
                <a:cubicBezTo>
                  <a:pt x="33178" y="30845"/>
                  <a:pt x="33224" y="30704"/>
                  <a:pt x="33178" y="30611"/>
                </a:cubicBezTo>
                <a:cubicBezTo>
                  <a:pt x="33108" y="30471"/>
                  <a:pt x="33038" y="30354"/>
                  <a:pt x="32968" y="30214"/>
                </a:cubicBezTo>
                <a:lnTo>
                  <a:pt x="32968" y="30214"/>
                </a:lnTo>
                <a:lnTo>
                  <a:pt x="33201" y="30308"/>
                </a:lnTo>
                <a:cubicBezTo>
                  <a:pt x="33212" y="30309"/>
                  <a:pt x="33222" y="30310"/>
                  <a:pt x="33232" y="30310"/>
                </a:cubicBezTo>
                <a:cubicBezTo>
                  <a:pt x="33358" y="30310"/>
                  <a:pt x="33453" y="30182"/>
                  <a:pt x="33388" y="30074"/>
                </a:cubicBezTo>
                <a:cubicBezTo>
                  <a:pt x="32664" y="29000"/>
                  <a:pt x="31940" y="27949"/>
                  <a:pt x="31263" y="26852"/>
                </a:cubicBezTo>
                <a:cubicBezTo>
                  <a:pt x="30586" y="25591"/>
                  <a:pt x="29886" y="24330"/>
                  <a:pt x="29162" y="23070"/>
                </a:cubicBezTo>
                <a:lnTo>
                  <a:pt x="29442" y="23070"/>
                </a:lnTo>
                <a:cubicBezTo>
                  <a:pt x="29853" y="23095"/>
                  <a:pt x="30264" y="23107"/>
                  <a:pt x="30673" y="23107"/>
                </a:cubicBezTo>
                <a:cubicBezTo>
                  <a:pt x="33336" y="23107"/>
                  <a:pt x="35959" y="22581"/>
                  <a:pt x="38408" y="21529"/>
                </a:cubicBezTo>
                <a:cubicBezTo>
                  <a:pt x="38524" y="21459"/>
                  <a:pt x="38524" y="21295"/>
                  <a:pt x="38408" y="21225"/>
                </a:cubicBezTo>
                <a:cubicBezTo>
                  <a:pt x="38268" y="21155"/>
                  <a:pt x="38128" y="21062"/>
                  <a:pt x="37964" y="20968"/>
                </a:cubicBezTo>
                <a:cubicBezTo>
                  <a:pt x="37987" y="20875"/>
                  <a:pt x="37941" y="20781"/>
                  <a:pt x="37847" y="20758"/>
                </a:cubicBezTo>
                <a:lnTo>
                  <a:pt x="36937" y="20408"/>
                </a:lnTo>
                <a:cubicBezTo>
                  <a:pt x="35139" y="19451"/>
                  <a:pt x="33295" y="18657"/>
                  <a:pt x="31380" y="17980"/>
                </a:cubicBezTo>
                <a:cubicBezTo>
                  <a:pt x="32150" y="17676"/>
                  <a:pt x="32898" y="17303"/>
                  <a:pt x="33621" y="16906"/>
                </a:cubicBezTo>
                <a:cubicBezTo>
                  <a:pt x="35256" y="16042"/>
                  <a:pt x="36913" y="15201"/>
                  <a:pt x="38548" y="14337"/>
                </a:cubicBezTo>
                <a:cubicBezTo>
                  <a:pt x="38688" y="14244"/>
                  <a:pt x="38665" y="14011"/>
                  <a:pt x="38501" y="13964"/>
                </a:cubicBezTo>
                <a:lnTo>
                  <a:pt x="38128" y="13894"/>
                </a:lnTo>
                <a:lnTo>
                  <a:pt x="38898" y="13427"/>
                </a:lnTo>
                <a:cubicBezTo>
                  <a:pt x="38991" y="13310"/>
                  <a:pt x="38945" y="13147"/>
                  <a:pt x="38805" y="13123"/>
                </a:cubicBezTo>
                <a:cubicBezTo>
                  <a:pt x="36858" y="12694"/>
                  <a:pt x="34882" y="12476"/>
                  <a:pt x="32901" y="12476"/>
                </a:cubicBezTo>
                <a:cubicBezTo>
                  <a:pt x="31865" y="12476"/>
                  <a:pt x="30827" y="12536"/>
                  <a:pt x="29792" y="12656"/>
                </a:cubicBezTo>
                <a:cubicBezTo>
                  <a:pt x="31847" y="10882"/>
                  <a:pt x="33505" y="8734"/>
                  <a:pt x="34742" y="6329"/>
                </a:cubicBezTo>
                <a:cubicBezTo>
                  <a:pt x="34807" y="6199"/>
                  <a:pt x="34712" y="6070"/>
                  <a:pt x="34586" y="6070"/>
                </a:cubicBezTo>
                <a:cubicBezTo>
                  <a:pt x="34576" y="6070"/>
                  <a:pt x="34566" y="6070"/>
                  <a:pt x="34555" y="6072"/>
                </a:cubicBezTo>
                <a:cubicBezTo>
                  <a:pt x="32197" y="6656"/>
                  <a:pt x="29886" y="7403"/>
                  <a:pt x="27644" y="8384"/>
                </a:cubicBezTo>
                <a:cubicBezTo>
                  <a:pt x="27761" y="7777"/>
                  <a:pt x="27831" y="7146"/>
                  <a:pt x="27878" y="6539"/>
                </a:cubicBezTo>
                <a:cubicBezTo>
                  <a:pt x="28275" y="4648"/>
                  <a:pt x="28415" y="2687"/>
                  <a:pt x="28298" y="749"/>
                </a:cubicBezTo>
                <a:cubicBezTo>
                  <a:pt x="28298" y="653"/>
                  <a:pt x="28211" y="579"/>
                  <a:pt x="28126" y="579"/>
                </a:cubicBezTo>
                <a:cubicBezTo>
                  <a:pt x="28086" y="579"/>
                  <a:pt x="28047" y="595"/>
                  <a:pt x="28018" y="632"/>
                </a:cubicBezTo>
                <a:cubicBezTo>
                  <a:pt x="27878" y="749"/>
                  <a:pt x="27761" y="889"/>
                  <a:pt x="27621" y="1029"/>
                </a:cubicBezTo>
                <a:cubicBezTo>
                  <a:pt x="27551" y="1029"/>
                  <a:pt x="27457" y="1076"/>
                  <a:pt x="27411" y="1146"/>
                </a:cubicBezTo>
                <a:cubicBezTo>
                  <a:pt x="27367" y="1102"/>
                  <a:pt x="27307" y="1078"/>
                  <a:pt x="27249" y="1078"/>
                </a:cubicBezTo>
                <a:cubicBezTo>
                  <a:pt x="27184" y="1078"/>
                  <a:pt x="27121" y="1107"/>
                  <a:pt x="27084" y="1169"/>
                </a:cubicBezTo>
                <a:cubicBezTo>
                  <a:pt x="26920" y="1496"/>
                  <a:pt x="26757" y="1799"/>
                  <a:pt x="26594" y="2126"/>
                </a:cubicBezTo>
                <a:cubicBezTo>
                  <a:pt x="24679" y="4204"/>
                  <a:pt x="22928" y="6422"/>
                  <a:pt x="21340" y="8757"/>
                </a:cubicBezTo>
                <a:cubicBezTo>
                  <a:pt x="20920" y="7333"/>
                  <a:pt x="20500" y="5932"/>
                  <a:pt x="20079" y="4508"/>
                </a:cubicBezTo>
                <a:cubicBezTo>
                  <a:pt x="19799" y="3457"/>
                  <a:pt x="19379" y="2430"/>
                  <a:pt x="18865" y="1473"/>
                </a:cubicBezTo>
                <a:cubicBezTo>
                  <a:pt x="18749" y="1029"/>
                  <a:pt x="18632" y="585"/>
                  <a:pt x="18515" y="118"/>
                </a:cubicBezTo>
                <a:cubicBezTo>
                  <a:pt x="18490" y="42"/>
                  <a:pt x="18424" y="1"/>
                  <a:pt x="183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66"/>
          <p:cNvSpPr/>
          <p:nvPr/>
        </p:nvSpPr>
        <p:spPr>
          <a:xfrm>
            <a:off x="2662667" y="3566616"/>
            <a:ext cx="581304" cy="559164"/>
          </a:xfrm>
          <a:custGeom>
            <a:avLst/>
            <a:gdLst/>
            <a:ahLst/>
            <a:cxnLst/>
            <a:rect l="l" t="t" r="r" b="b"/>
            <a:pathLst>
              <a:path w="42798" h="41168" extrusionOk="0">
                <a:moveTo>
                  <a:pt x="15621" y="520"/>
                </a:moveTo>
                <a:cubicBezTo>
                  <a:pt x="15761" y="1056"/>
                  <a:pt x="15877" y="1615"/>
                  <a:pt x="16017" y="2151"/>
                </a:cubicBezTo>
                <a:cubicBezTo>
                  <a:pt x="15807" y="1754"/>
                  <a:pt x="15550" y="1380"/>
                  <a:pt x="15293" y="1007"/>
                </a:cubicBezTo>
                <a:cubicBezTo>
                  <a:pt x="15382" y="830"/>
                  <a:pt x="15491" y="674"/>
                  <a:pt x="15621" y="520"/>
                </a:cubicBezTo>
                <a:close/>
                <a:moveTo>
                  <a:pt x="15153" y="1357"/>
                </a:moveTo>
                <a:cubicBezTo>
                  <a:pt x="15503" y="1894"/>
                  <a:pt x="15807" y="2431"/>
                  <a:pt x="16087" y="2991"/>
                </a:cubicBezTo>
                <a:cubicBezTo>
                  <a:pt x="16017" y="2991"/>
                  <a:pt x="15947" y="3038"/>
                  <a:pt x="15924" y="3108"/>
                </a:cubicBezTo>
                <a:cubicBezTo>
                  <a:pt x="15807" y="3108"/>
                  <a:pt x="15667" y="3155"/>
                  <a:pt x="15573" y="3248"/>
                </a:cubicBezTo>
                <a:cubicBezTo>
                  <a:pt x="15457" y="3038"/>
                  <a:pt x="15340" y="2875"/>
                  <a:pt x="15223" y="2688"/>
                </a:cubicBezTo>
                <a:lnTo>
                  <a:pt x="15247" y="2688"/>
                </a:lnTo>
                <a:cubicBezTo>
                  <a:pt x="15202" y="2643"/>
                  <a:pt x="15148" y="2627"/>
                  <a:pt x="15097" y="2627"/>
                </a:cubicBezTo>
                <a:cubicBezTo>
                  <a:pt x="15067" y="2627"/>
                  <a:pt x="15039" y="2633"/>
                  <a:pt x="15013" y="2641"/>
                </a:cubicBezTo>
                <a:cubicBezTo>
                  <a:pt x="14990" y="2221"/>
                  <a:pt x="15036" y="1801"/>
                  <a:pt x="15153" y="1380"/>
                </a:cubicBezTo>
                <a:cubicBezTo>
                  <a:pt x="15153" y="1380"/>
                  <a:pt x="15153" y="1357"/>
                  <a:pt x="15153" y="1357"/>
                </a:cubicBezTo>
                <a:close/>
                <a:moveTo>
                  <a:pt x="15994" y="3692"/>
                </a:moveTo>
                <a:cubicBezTo>
                  <a:pt x="15994" y="3785"/>
                  <a:pt x="15994" y="3879"/>
                  <a:pt x="15994" y="3995"/>
                </a:cubicBezTo>
                <a:cubicBezTo>
                  <a:pt x="15947" y="3879"/>
                  <a:pt x="15900" y="3809"/>
                  <a:pt x="15854" y="3715"/>
                </a:cubicBezTo>
                <a:lnTo>
                  <a:pt x="15994" y="3692"/>
                </a:lnTo>
                <a:close/>
                <a:moveTo>
                  <a:pt x="23582" y="5980"/>
                </a:moveTo>
                <a:lnTo>
                  <a:pt x="23769" y="6097"/>
                </a:lnTo>
                <a:lnTo>
                  <a:pt x="23535" y="6097"/>
                </a:lnTo>
                <a:lnTo>
                  <a:pt x="23582" y="5980"/>
                </a:lnTo>
                <a:close/>
                <a:moveTo>
                  <a:pt x="25053" y="4556"/>
                </a:moveTo>
                <a:lnTo>
                  <a:pt x="24632" y="6213"/>
                </a:lnTo>
                <a:lnTo>
                  <a:pt x="24306" y="6027"/>
                </a:lnTo>
                <a:cubicBezTo>
                  <a:pt x="24539" y="5536"/>
                  <a:pt x="24796" y="5046"/>
                  <a:pt x="25053" y="4556"/>
                </a:cubicBezTo>
                <a:close/>
                <a:moveTo>
                  <a:pt x="23278" y="5910"/>
                </a:moveTo>
                <a:lnTo>
                  <a:pt x="23185" y="6213"/>
                </a:lnTo>
                <a:cubicBezTo>
                  <a:pt x="23138" y="6237"/>
                  <a:pt x="23092" y="6237"/>
                  <a:pt x="23021" y="6260"/>
                </a:cubicBezTo>
                <a:cubicBezTo>
                  <a:pt x="23092" y="6143"/>
                  <a:pt x="23185" y="6027"/>
                  <a:pt x="23255" y="5910"/>
                </a:cubicBezTo>
                <a:close/>
                <a:moveTo>
                  <a:pt x="16484" y="5700"/>
                </a:moveTo>
                <a:lnTo>
                  <a:pt x="16484" y="5700"/>
                </a:lnTo>
                <a:cubicBezTo>
                  <a:pt x="16553" y="5861"/>
                  <a:pt x="16645" y="6046"/>
                  <a:pt x="16715" y="6230"/>
                </a:cubicBezTo>
                <a:lnTo>
                  <a:pt x="16715" y="6230"/>
                </a:lnTo>
                <a:cubicBezTo>
                  <a:pt x="16706" y="6229"/>
                  <a:pt x="16697" y="6228"/>
                  <a:pt x="16689" y="6228"/>
                </a:cubicBezTo>
                <a:cubicBezTo>
                  <a:pt x="16637" y="6228"/>
                  <a:pt x="16589" y="6254"/>
                  <a:pt x="16554" y="6307"/>
                </a:cubicBezTo>
                <a:cubicBezTo>
                  <a:pt x="16531" y="6097"/>
                  <a:pt x="16507" y="5910"/>
                  <a:pt x="16484" y="5700"/>
                </a:cubicBezTo>
                <a:close/>
                <a:moveTo>
                  <a:pt x="22718" y="5513"/>
                </a:moveTo>
                <a:lnTo>
                  <a:pt x="23045" y="5700"/>
                </a:lnTo>
                <a:cubicBezTo>
                  <a:pt x="22858" y="5957"/>
                  <a:pt x="22695" y="6213"/>
                  <a:pt x="22531" y="6470"/>
                </a:cubicBezTo>
                <a:lnTo>
                  <a:pt x="22531" y="6330"/>
                </a:lnTo>
                <a:cubicBezTo>
                  <a:pt x="22601" y="6073"/>
                  <a:pt x="22648" y="5793"/>
                  <a:pt x="22718" y="5513"/>
                </a:cubicBezTo>
                <a:close/>
                <a:moveTo>
                  <a:pt x="21924" y="4556"/>
                </a:moveTo>
                <a:cubicBezTo>
                  <a:pt x="21924" y="4742"/>
                  <a:pt x="21924" y="4929"/>
                  <a:pt x="21901" y="5116"/>
                </a:cubicBezTo>
                <a:lnTo>
                  <a:pt x="21457" y="6540"/>
                </a:lnTo>
                <a:lnTo>
                  <a:pt x="21457" y="6283"/>
                </a:lnTo>
                <a:cubicBezTo>
                  <a:pt x="21597" y="5700"/>
                  <a:pt x="21761" y="5116"/>
                  <a:pt x="21901" y="4556"/>
                </a:cubicBezTo>
                <a:close/>
                <a:moveTo>
                  <a:pt x="15410" y="6330"/>
                </a:moveTo>
                <a:lnTo>
                  <a:pt x="15503" y="6774"/>
                </a:lnTo>
                <a:cubicBezTo>
                  <a:pt x="15503" y="6797"/>
                  <a:pt x="15480" y="6820"/>
                  <a:pt x="15480" y="6820"/>
                </a:cubicBezTo>
                <a:lnTo>
                  <a:pt x="15410" y="6330"/>
                </a:lnTo>
                <a:close/>
                <a:moveTo>
                  <a:pt x="7845" y="6143"/>
                </a:moveTo>
                <a:lnTo>
                  <a:pt x="7845" y="6143"/>
                </a:lnTo>
                <a:cubicBezTo>
                  <a:pt x="8055" y="6167"/>
                  <a:pt x="8289" y="6237"/>
                  <a:pt x="8476" y="6307"/>
                </a:cubicBezTo>
                <a:lnTo>
                  <a:pt x="8499" y="6307"/>
                </a:lnTo>
                <a:cubicBezTo>
                  <a:pt x="8662" y="6610"/>
                  <a:pt x="8802" y="6891"/>
                  <a:pt x="8966" y="7171"/>
                </a:cubicBezTo>
                <a:cubicBezTo>
                  <a:pt x="8826" y="7007"/>
                  <a:pt x="8662" y="6867"/>
                  <a:pt x="8546" y="6727"/>
                </a:cubicBezTo>
                <a:cubicBezTo>
                  <a:pt x="8507" y="6688"/>
                  <a:pt x="8460" y="6669"/>
                  <a:pt x="8414" y="6669"/>
                </a:cubicBezTo>
                <a:cubicBezTo>
                  <a:pt x="8352" y="6669"/>
                  <a:pt x="8293" y="6706"/>
                  <a:pt x="8265" y="6774"/>
                </a:cubicBezTo>
                <a:lnTo>
                  <a:pt x="7845" y="6143"/>
                </a:lnTo>
                <a:close/>
                <a:moveTo>
                  <a:pt x="31333" y="5279"/>
                </a:moveTo>
                <a:lnTo>
                  <a:pt x="31333" y="5279"/>
                </a:lnTo>
                <a:cubicBezTo>
                  <a:pt x="30796" y="6027"/>
                  <a:pt x="30259" y="6727"/>
                  <a:pt x="29676" y="7404"/>
                </a:cubicBezTo>
                <a:cubicBezTo>
                  <a:pt x="29769" y="7287"/>
                  <a:pt x="29839" y="7171"/>
                  <a:pt x="29933" y="7054"/>
                </a:cubicBezTo>
                <a:cubicBezTo>
                  <a:pt x="29994" y="6951"/>
                  <a:pt x="29875" y="6812"/>
                  <a:pt x="29750" y="6812"/>
                </a:cubicBezTo>
                <a:cubicBezTo>
                  <a:pt x="29733" y="6812"/>
                  <a:pt x="29716" y="6815"/>
                  <a:pt x="29699" y="6820"/>
                </a:cubicBezTo>
                <a:lnTo>
                  <a:pt x="29395" y="7031"/>
                </a:lnTo>
                <a:cubicBezTo>
                  <a:pt x="29372" y="7031"/>
                  <a:pt x="29349" y="7031"/>
                  <a:pt x="29349" y="7054"/>
                </a:cubicBezTo>
                <a:lnTo>
                  <a:pt x="29325" y="7054"/>
                </a:lnTo>
                <a:lnTo>
                  <a:pt x="29559" y="6797"/>
                </a:lnTo>
                <a:cubicBezTo>
                  <a:pt x="30143" y="6283"/>
                  <a:pt x="30726" y="5770"/>
                  <a:pt x="31333" y="5279"/>
                </a:cubicBezTo>
                <a:close/>
                <a:moveTo>
                  <a:pt x="8055" y="7124"/>
                </a:moveTo>
                <a:lnTo>
                  <a:pt x="8172" y="7241"/>
                </a:lnTo>
                <a:cubicBezTo>
                  <a:pt x="8193" y="7303"/>
                  <a:pt x="8213" y="7347"/>
                  <a:pt x="8250" y="7404"/>
                </a:cubicBezTo>
                <a:lnTo>
                  <a:pt x="8250" y="7404"/>
                </a:lnTo>
                <a:lnTo>
                  <a:pt x="8172" y="7357"/>
                </a:lnTo>
                <a:cubicBezTo>
                  <a:pt x="8149" y="7334"/>
                  <a:pt x="8120" y="7322"/>
                  <a:pt x="8090" y="7322"/>
                </a:cubicBezTo>
                <a:cubicBezTo>
                  <a:pt x="8061" y="7322"/>
                  <a:pt x="8032" y="7334"/>
                  <a:pt x="8009" y="7357"/>
                </a:cubicBezTo>
                <a:lnTo>
                  <a:pt x="7985" y="7334"/>
                </a:lnTo>
                <a:cubicBezTo>
                  <a:pt x="8009" y="7264"/>
                  <a:pt x="8032" y="7194"/>
                  <a:pt x="8055" y="7124"/>
                </a:cubicBezTo>
                <a:close/>
                <a:moveTo>
                  <a:pt x="23442" y="6447"/>
                </a:moveTo>
                <a:cubicBezTo>
                  <a:pt x="23512" y="6494"/>
                  <a:pt x="23582" y="6587"/>
                  <a:pt x="23605" y="6680"/>
                </a:cubicBezTo>
                <a:lnTo>
                  <a:pt x="23605" y="6704"/>
                </a:lnTo>
                <a:cubicBezTo>
                  <a:pt x="23418" y="7077"/>
                  <a:pt x="23255" y="7451"/>
                  <a:pt x="23068" y="7824"/>
                </a:cubicBezTo>
                <a:cubicBezTo>
                  <a:pt x="23185" y="7357"/>
                  <a:pt x="23325" y="6914"/>
                  <a:pt x="23442" y="6447"/>
                </a:cubicBezTo>
                <a:close/>
                <a:moveTo>
                  <a:pt x="15527" y="7241"/>
                </a:moveTo>
                <a:lnTo>
                  <a:pt x="15690" y="7941"/>
                </a:lnTo>
                <a:cubicBezTo>
                  <a:pt x="15643" y="7824"/>
                  <a:pt x="15620" y="7708"/>
                  <a:pt x="15573" y="7568"/>
                </a:cubicBezTo>
                <a:cubicBezTo>
                  <a:pt x="15550" y="7451"/>
                  <a:pt x="15550" y="7357"/>
                  <a:pt x="15527" y="7264"/>
                </a:cubicBezTo>
                <a:lnTo>
                  <a:pt x="15527" y="7241"/>
                </a:lnTo>
                <a:close/>
                <a:moveTo>
                  <a:pt x="15573" y="3855"/>
                </a:moveTo>
                <a:cubicBezTo>
                  <a:pt x="15737" y="4159"/>
                  <a:pt x="15900" y="4462"/>
                  <a:pt x="16064" y="4789"/>
                </a:cubicBezTo>
                <a:cubicBezTo>
                  <a:pt x="16157" y="5887"/>
                  <a:pt x="16274" y="6984"/>
                  <a:pt x="16414" y="8081"/>
                </a:cubicBezTo>
                <a:cubicBezTo>
                  <a:pt x="16227" y="7731"/>
                  <a:pt x="16064" y="7404"/>
                  <a:pt x="15877" y="7077"/>
                </a:cubicBezTo>
                <a:lnTo>
                  <a:pt x="15877" y="7077"/>
                </a:lnTo>
                <a:lnTo>
                  <a:pt x="15900" y="7101"/>
                </a:lnTo>
                <a:cubicBezTo>
                  <a:pt x="15667" y="6097"/>
                  <a:pt x="15503" y="5116"/>
                  <a:pt x="15387" y="4112"/>
                </a:cubicBezTo>
                <a:cubicBezTo>
                  <a:pt x="15410" y="3995"/>
                  <a:pt x="15480" y="3902"/>
                  <a:pt x="15573" y="3855"/>
                </a:cubicBezTo>
                <a:close/>
                <a:moveTo>
                  <a:pt x="27925" y="6400"/>
                </a:moveTo>
                <a:lnTo>
                  <a:pt x="27925" y="6400"/>
                </a:lnTo>
                <a:cubicBezTo>
                  <a:pt x="27831" y="6914"/>
                  <a:pt x="27621" y="7428"/>
                  <a:pt x="27364" y="7871"/>
                </a:cubicBezTo>
                <a:cubicBezTo>
                  <a:pt x="27224" y="7941"/>
                  <a:pt x="27061" y="8011"/>
                  <a:pt x="26944" y="8081"/>
                </a:cubicBezTo>
                <a:lnTo>
                  <a:pt x="26804" y="7918"/>
                </a:lnTo>
                <a:cubicBezTo>
                  <a:pt x="26967" y="7591"/>
                  <a:pt x="27131" y="7264"/>
                  <a:pt x="27318" y="6914"/>
                </a:cubicBezTo>
                <a:cubicBezTo>
                  <a:pt x="27318" y="6914"/>
                  <a:pt x="27318" y="6891"/>
                  <a:pt x="27318" y="6867"/>
                </a:cubicBezTo>
                <a:lnTo>
                  <a:pt x="27925" y="6400"/>
                </a:lnTo>
                <a:close/>
                <a:moveTo>
                  <a:pt x="22788" y="6797"/>
                </a:moveTo>
                <a:lnTo>
                  <a:pt x="22788" y="6797"/>
                </a:lnTo>
                <a:cubicBezTo>
                  <a:pt x="22625" y="7264"/>
                  <a:pt x="22484" y="7708"/>
                  <a:pt x="22321" y="8175"/>
                </a:cubicBezTo>
                <a:cubicBezTo>
                  <a:pt x="22344" y="7848"/>
                  <a:pt x="22391" y="7544"/>
                  <a:pt x="22414" y="7264"/>
                </a:cubicBezTo>
                <a:lnTo>
                  <a:pt x="22438" y="7264"/>
                </a:lnTo>
                <a:lnTo>
                  <a:pt x="22578" y="6984"/>
                </a:lnTo>
                <a:lnTo>
                  <a:pt x="22625" y="6937"/>
                </a:lnTo>
                <a:lnTo>
                  <a:pt x="22788" y="6797"/>
                </a:lnTo>
                <a:close/>
                <a:moveTo>
                  <a:pt x="10484" y="7824"/>
                </a:moveTo>
                <a:lnTo>
                  <a:pt x="10857" y="8151"/>
                </a:lnTo>
                <a:cubicBezTo>
                  <a:pt x="10834" y="8175"/>
                  <a:pt x="10787" y="8175"/>
                  <a:pt x="10764" y="8221"/>
                </a:cubicBezTo>
                <a:cubicBezTo>
                  <a:pt x="10670" y="8081"/>
                  <a:pt x="10577" y="7941"/>
                  <a:pt x="10484" y="7824"/>
                </a:cubicBezTo>
                <a:close/>
                <a:moveTo>
                  <a:pt x="24142" y="6307"/>
                </a:moveTo>
                <a:cubicBezTo>
                  <a:pt x="24282" y="6400"/>
                  <a:pt x="24422" y="6470"/>
                  <a:pt x="24539" y="6564"/>
                </a:cubicBezTo>
                <a:cubicBezTo>
                  <a:pt x="24352" y="7311"/>
                  <a:pt x="24166" y="8058"/>
                  <a:pt x="23979" y="8828"/>
                </a:cubicBezTo>
                <a:cubicBezTo>
                  <a:pt x="24095" y="8058"/>
                  <a:pt x="24142" y="7287"/>
                  <a:pt x="24049" y="6494"/>
                </a:cubicBezTo>
                <a:lnTo>
                  <a:pt x="24142" y="6307"/>
                </a:lnTo>
                <a:close/>
                <a:moveTo>
                  <a:pt x="24819" y="6750"/>
                </a:moveTo>
                <a:cubicBezTo>
                  <a:pt x="25193" y="6984"/>
                  <a:pt x="25543" y="7264"/>
                  <a:pt x="25893" y="7544"/>
                </a:cubicBezTo>
                <a:cubicBezTo>
                  <a:pt x="25356" y="7965"/>
                  <a:pt x="24819" y="8431"/>
                  <a:pt x="24306" y="8852"/>
                </a:cubicBezTo>
                <a:cubicBezTo>
                  <a:pt x="24469" y="8151"/>
                  <a:pt x="24656" y="7451"/>
                  <a:pt x="24819" y="6750"/>
                </a:cubicBezTo>
                <a:close/>
                <a:moveTo>
                  <a:pt x="17348" y="6237"/>
                </a:moveTo>
                <a:cubicBezTo>
                  <a:pt x="17581" y="7101"/>
                  <a:pt x="17815" y="7988"/>
                  <a:pt x="18025" y="8875"/>
                </a:cubicBezTo>
                <a:cubicBezTo>
                  <a:pt x="17955" y="8665"/>
                  <a:pt x="17885" y="8455"/>
                  <a:pt x="17815" y="8245"/>
                </a:cubicBezTo>
                <a:cubicBezTo>
                  <a:pt x="17651" y="7568"/>
                  <a:pt x="17488" y="6914"/>
                  <a:pt x="17348" y="6237"/>
                </a:cubicBezTo>
                <a:close/>
                <a:moveTo>
                  <a:pt x="26384" y="7988"/>
                </a:moveTo>
                <a:lnTo>
                  <a:pt x="26407" y="8011"/>
                </a:lnTo>
                <a:lnTo>
                  <a:pt x="26103" y="8595"/>
                </a:lnTo>
                <a:cubicBezTo>
                  <a:pt x="25870" y="8735"/>
                  <a:pt x="25660" y="8898"/>
                  <a:pt x="25450" y="9062"/>
                </a:cubicBezTo>
                <a:cubicBezTo>
                  <a:pt x="25753" y="8712"/>
                  <a:pt x="26080" y="8338"/>
                  <a:pt x="26384" y="7988"/>
                </a:cubicBezTo>
                <a:close/>
                <a:moveTo>
                  <a:pt x="9596" y="8782"/>
                </a:moveTo>
                <a:lnTo>
                  <a:pt x="9923" y="9132"/>
                </a:lnTo>
                <a:lnTo>
                  <a:pt x="9783" y="9015"/>
                </a:lnTo>
                <a:lnTo>
                  <a:pt x="9690" y="8945"/>
                </a:lnTo>
                <a:lnTo>
                  <a:pt x="9596" y="8782"/>
                </a:lnTo>
                <a:close/>
                <a:moveTo>
                  <a:pt x="28975" y="7778"/>
                </a:moveTo>
                <a:lnTo>
                  <a:pt x="28975" y="7778"/>
                </a:lnTo>
                <a:cubicBezTo>
                  <a:pt x="28835" y="7988"/>
                  <a:pt x="28695" y="8221"/>
                  <a:pt x="28555" y="8455"/>
                </a:cubicBezTo>
                <a:cubicBezTo>
                  <a:pt x="28345" y="8758"/>
                  <a:pt x="28111" y="9062"/>
                  <a:pt x="27878" y="9365"/>
                </a:cubicBezTo>
                <a:cubicBezTo>
                  <a:pt x="27855" y="9319"/>
                  <a:pt x="27808" y="9272"/>
                  <a:pt x="27784" y="9202"/>
                </a:cubicBezTo>
                <a:cubicBezTo>
                  <a:pt x="28065" y="8828"/>
                  <a:pt x="28345" y="8455"/>
                  <a:pt x="28602" y="8058"/>
                </a:cubicBezTo>
                <a:lnTo>
                  <a:pt x="28975" y="7778"/>
                </a:lnTo>
                <a:close/>
                <a:moveTo>
                  <a:pt x="21060" y="3482"/>
                </a:moveTo>
                <a:lnTo>
                  <a:pt x="20780" y="5910"/>
                </a:lnTo>
                <a:cubicBezTo>
                  <a:pt x="20406" y="7077"/>
                  <a:pt x="20080" y="8245"/>
                  <a:pt x="19776" y="9435"/>
                </a:cubicBezTo>
                <a:lnTo>
                  <a:pt x="19753" y="9155"/>
                </a:lnTo>
                <a:cubicBezTo>
                  <a:pt x="19729" y="8618"/>
                  <a:pt x="19683" y="8058"/>
                  <a:pt x="19636" y="7521"/>
                </a:cubicBezTo>
                <a:cubicBezTo>
                  <a:pt x="19659" y="7264"/>
                  <a:pt x="19706" y="6984"/>
                  <a:pt x="19753" y="6727"/>
                </a:cubicBezTo>
                <a:lnTo>
                  <a:pt x="19753" y="6750"/>
                </a:lnTo>
                <a:cubicBezTo>
                  <a:pt x="19940" y="5583"/>
                  <a:pt x="20220" y="4346"/>
                  <a:pt x="21060" y="3482"/>
                </a:cubicBezTo>
                <a:close/>
                <a:moveTo>
                  <a:pt x="9013" y="6564"/>
                </a:moveTo>
                <a:lnTo>
                  <a:pt x="9013" y="6564"/>
                </a:lnTo>
                <a:cubicBezTo>
                  <a:pt x="9176" y="6657"/>
                  <a:pt x="9339" y="6774"/>
                  <a:pt x="9503" y="6891"/>
                </a:cubicBezTo>
                <a:cubicBezTo>
                  <a:pt x="10203" y="7871"/>
                  <a:pt x="10904" y="8828"/>
                  <a:pt x="11604" y="9809"/>
                </a:cubicBezTo>
                <a:lnTo>
                  <a:pt x="11207" y="9529"/>
                </a:lnTo>
                <a:lnTo>
                  <a:pt x="9923" y="8175"/>
                </a:lnTo>
                <a:cubicBezTo>
                  <a:pt x="9620" y="7638"/>
                  <a:pt x="9316" y="7101"/>
                  <a:pt x="9013" y="6564"/>
                </a:cubicBezTo>
                <a:close/>
                <a:moveTo>
                  <a:pt x="16601" y="6704"/>
                </a:moveTo>
                <a:lnTo>
                  <a:pt x="16601" y="6704"/>
                </a:lnTo>
                <a:cubicBezTo>
                  <a:pt x="16834" y="7778"/>
                  <a:pt x="17091" y="8828"/>
                  <a:pt x="17348" y="9926"/>
                </a:cubicBezTo>
                <a:cubicBezTo>
                  <a:pt x="17184" y="9599"/>
                  <a:pt x="17021" y="9295"/>
                  <a:pt x="16881" y="8969"/>
                </a:cubicBezTo>
                <a:cubicBezTo>
                  <a:pt x="16764" y="8221"/>
                  <a:pt x="16671" y="7451"/>
                  <a:pt x="16601" y="6704"/>
                </a:cubicBezTo>
                <a:close/>
                <a:moveTo>
                  <a:pt x="22298" y="9155"/>
                </a:moveTo>
                <a:lnTo>
                  <a:pt x="22298" y="9155"/>
                </a:lnTo>
                <a:cubicBezTo>
                  <a:pt x="22228" y="9389"/>
                  <a:pt x="22181" y="9622"/>
                  <a:pt x="22134" y="9879"/>
                </a:cubicBezTo>
                <a:cubicBezTo>
                  <a:pt x="22111" y="9902"/>
                  <a:pt x="22111" y="9926"/>
                  <a:pt x="22088" y="9949"/>
                </a:cubicBezTo>
                <a:cubicBezTo>
                  <a:pt x="22088" y="9809"/>
                  <a:pt x="22111" y="9692"/>
                  <a:pt x="22134" y="9552"/>
                </a:cubicBezTo>
                <a:lnTo>
                  <a:pt x="22134" y="9576"/>
                </a:lnTo>
                <a:cubicBezTo>
                  <a:pt x="22181" y="9435"/>
                  <a:pt x="22251" y="9272"/>
                  <a:pt x="22298" y="9155"/>
                </a:cubicBezTo>
                <a:close/>
                <a:moveTo>
                  <a:pt x="26314" y="9435"/>
                </a:moveTo>
                <a:lnTo>
                  <a:pt x="26314" y="9435"/>
                </a:lnTo>
                <a:cubicBezTo>
                  <a:pt x="26099" y="9629"/>
                  <a:pt x="25904" y="9822"/>
                  <a:pt x="25710" y="10015"/>
                </a:cubicBezTo>
                <a:lnTo>
                  <a:pt x="25710" y="10015"/>
                </a:lnTo>
                <a:lnTo>
                  <a:pt x="25847" y="9762"/>
                </a:lnTo>
                <a:lnTo>
                  <a:pt x="26314" y="9435"/>
                </a:lnTo>
                <a:close/>
                <a:moveTo>
                  <a:pt x="25753" y="9272"/>
                </a:moveTo>
                <a:cubicBezTo>
                  <a:pt x="25683" y="9342"/>
                  <a:pt x="25660" y="9435"/>
                  <a:pt x="25613" y="9506"/>
                </a:cubicBezTo>
                <a:lnTo>
                  <a:pt x="25613" y="9529"/>
                </a:lnTo>
                <a:cubicBezTo>
                  <a:pt x="25333" y="9739"/>
                  <a:pt x="25029" y="9949"/>
                  <a:pt x="24726" y="10183"/>
                </a:cubicBezTo>
                <a:cubicBezTo>
                  <a:pt x="25053" y="9856"/>
                  <a:pt x="25403" y="9552"/>
                  <a:pt x="25753" y="9272"/>
                </a:cubicBezTo>
                <a:close/>
                <a:moveTo>
                  <a:pt x="16180" y="8268"/>
                </a:moveTo>
                <a:cubicBezTo>
                  <a:pt x="16297" y="8502"/>
                  <a:pt x="16414" y="8735"/>
                  <a:pt x="16531" y="8945"/>
                </a:cubicBezTo>
                <a:cubicBezTo>
                  <a:pt x="16577" y="9389"/>
                  <a:pt x="16647" y="9809"/>
                  <a:pt x="16717" y="10229"/>
                </a:cubicBezTo>
                <a:cubicBezTo>
                  <a:pt x="16507" y="9599"/>
                  <a:pt x="16321" y="8922"/>
                  <a:pt x="16157" y="8268"/>
                </a:cubicBezTo>
                <a:close/>
                <a:moveTo>
                  <a:pt x="20336" y="9155"/>
                </a:moveTo>
                <a:lnTo>
                  <a:pt x="20266" y="9716"/>
                </a:lnTo>
                <a:cubicBezTo>
                  <a:pt x="20243" y="9902"/>
                  <a:pt x="20196" y="10066"/>
                  <a:pt x="20150" y="10253"/>
                </a:cubicBezTo>
                <a:lnTo>
                  <a:pt x="20033" y="10463"/>
                </a:lnTo>
                <a:lnTo>
                  <a:pt x="20336" y="9155"/>
                </a:lnTo>
                <a:close/>
                <a:moveTo>
                  <a:pt x="26103" y="7801"/>
                </a:moveTo>
                <a:cubicBezTo>
                  <a:pt x="25380" y="8665"/>
                  <a:pt x="24679" y="9529"/>
                  <a:pt x="24025" y="10416"/>
                </a:cubicBezTo>
                <a:cubicBezTo>
                  <a:pt x="23979" y="10463"/>
                  <a:pt x="23932" y="10533"/>
                  <a:pt x="23862" y="10580"/>
                </a:cubicBezTo>
                <a:lnTo>
                  <a:pt x="24166" y="9412"/>
                </a:lnTo>
                <a:cubicBezTo>
                  <a:pt x="24796" y="8875"/>
                  <a:pt x="25450" y="8338"/>
                  <a:pt x="26103" y="7801"/>
                </a:cubicBezTo>
                <a:close/>
                <a:moveTo>
                  <a:pt x="23792" y="7054"/>
                </a:moveTo>
                <a:lnTo>
                  <a:pt x="23792" y="7054"/>
                </a:lnTo>
                <a:cubicBezTo>
                  <a:pt x="23932" y="7614"/>
                  <a:pt x="23722" y="8478"/>
                  <a:pt x="23652" y="8898"/>
                </a:cubicBezTo>
                <a:cubicBezTo>
                  <a:pt x="23605" y="9109"/>
                  <a:pt x="23558" y="9342"/>
                  <a:pt x="23512" y="9552"/>
                </a:cubicBezTo>
                <a:cubicBezTo>
                  <a:pt x="23115" y="9926"/>
                  <a:pt x="22695" y="10276"/>
                  <a:pt x="22298" y="10650"/>
                </a:cubicBezTo>
                <a:cubicBezTo>
                  <a:pt x="22391" y="10323"/>
                  <a:pt x="22461" y="9996"/>
                  <a:pt x="22555" y="9669"/>
                </a:cubicBezTo>
                <a:lnTo>
                  <a:pt x="22578" y="9669"/>
                </a:lnTo>
                <a:cubicBezTo>
                  <a:pt x="22951" y="8782"/>
                  <a:pt x="23372" y="7918"/>
                  <a:pt x="23792" y="7054"/>
                </a:cubicBezTo>
                <a:close/>
                <a:moveTo>
                  <a:pt x="19403" y="8945"/>
                </a:moveTo>
                <a:lnTo>
                  <a:pt x="19426" y="9225"/>
                </a:lnTo>
                <a:cubicBezTo>
                  <a:pt x="19449" y="9646"/>
                  <a:pt x="19473" y="10066"/>
                  <a:pt x="19496" y="10486"/>
                </a:cubicBezTo>
                <a:cubicBezTo>
                  <a:pt x="19473" y="10603"/>
                  <a:pt x="19449" y="10743"/>
                  <a:pt x="19426" y="10860"/>
                </a:cubicBezTo>
                <a:lnTo>
                  <a:pt x="19216" y="10183"/>
                </a:lnTo>
                <a:cubicBezTo>
                  <a:pt x="19286" y="9762"/>
                  <a:pt x="19332" y="9342"/>
                  <a:pt x="19403" y="8945"/>
                </a:cubicBezTo>
                <a:close/>
                <a:moveTo>
                  <a:pt x="27621" y="9482"/>
                </a:moveTo>
                <a:cubicBezTo>
                  <a:pt x="27644" y="9529"/>
                  <a:pt x="27668" y="9576"/>
                  <a:pt x="27691" y="9622"/>
                </a:cubicBezTo>
                <a:cubicBezTo>
                  <a:pt x="27528" y="9809"/>
                  <a:pt x="27411" y="9996"/>
                  <a:pt x="27247" y="10183"/>
                </a:cubicBezTo>
                <a:lnTo>
                  <a:pt x="27271" y="10183"/>
                </a:lnTo>
                <a:cubicBezTo>
                  <a:pt x="27061" y="10416"/>
                  <a:pt x="26851" y="10650"/>
                  <a:pt x="26640" y="10883"/>
                </a:cubicBezTo>
                <a:lnTo>
                  <a:pt x="26570" y="10953"/>
                </a:lnTo>
                <a:cubicBezTo>
                  <a:pt x="26921" y="10463"/>
                  <a:pt x="27271" y="9972"/>
                  <a:pt x="27621" y="9482"/>
                </a:cubicBezTo>
                <a:close/>
                <a:moveTo>
                  <a:pt x="7939" y="7638"/>
                </a:moveTo>
                <a:lnTo>
                  <a:pt x="8359" y="8081"/>
                </a:lnTo>
                <a:cubicBezTo>
                  <a:pt x="8265" y="8151"/>
                  <a:pt x="8265" y="8268"/>
                  <a:pt x="8336" y="8338"/>
                </a:cubicBezTo>
                <a:cubicBezTo>
                  <a:pt x="9106" y="9272"/>
                  <a:pt x="9900" y="10183"/>
                  <a:pt x="10717" y="11093"/>
                </a:cubicBezTo>
                <a:lnTo>
                  <a:pt x="10694" y="11093"/>
                </a:lnTo>
                <a:lnTo>
                  <a:pt x="8802" y="9739"/>
                </a:lnTo>
                <a:cubicBezTo>
                  <a:pt x="8336" y="9085"/>
                  <a:pt x="7915" y="8338"/>
                  <a:pt x="7939" y="7638"/>
                </a:cubicBezTo>
                <a:close/>
                <a:moveTo>
                  <a:pt x="28088" y="10626"/>
                </a:moveTo>
                <a:lnTo>
                  <a:pt x="27574" y="11233"/>
                </a:lnTo>
                <a:lnTo>
                  <a:pt x="27831" y="10883"/>
                </a:lnTo>
                <a:lnTo>
                  <a:pt x="28088" y="10626"/>
                </a:lnTo>
                <a:close/>
                <a:moveTo>
                  <a:pt x="12725" y="10486"/>
                </a:moveTo>
                <a:cubicBezTo>
                  <a:pt x="12958" y="10743"/>
                  <a:pt x="13169" y="11000"/>
                  <a:pt x="13402" y="11257"/>
                </a:cubicBezTo>
                <a:lnTo>
                  <a:pt x="13122" y="11023"/>
                </a:lnTo>
                <a:cubicBezTo>
                  <a:pt x="12982" y="10860"/>
                  <a:pt x="12865" y="10673"/>
                  <a:pt x="12725" y="10486"/>
                </a:cubicBezTo>
                <a:close/>
                <a:moveTo>
                  <a:pt x="10927" y="10743"/>
                </a:moveTo>
                <a:lnTo>
                  <a:pt x="11347" y="11187"/>
                </a:lnTo>
                <a:lnTo>
                  <a:pt x="11534" y="11443"/>
                </a:lnTo>
                <a:lnTo>
                  <a:pt x="11488" y="11420"/>
                </a:lnTo>
                <a:lnTo>
                  <a:pt x="11137" y="11070"/>
                </a:lnTo>
                <a:cubicBezTo>
                  <a:pt x="11067" y="10953"/>
                  <a:pt x="10997" y="10836"/>
                  <a:pt x="10927" y="10743"/>
                </a:cubicBezTo>
                <a:close/>
                <a:moveTo>
                  <a:pt x="15363" y="8618"/>
                </a:moveTo>
                <a:lnTo>
                  <a:pt x="15363" y="8618"/>
                </a:lnTo>
                <a:cubicBezTo>
                  <a:pt x="15502" y="9613"/>
                  <a:pt x="15664" y="10631"/>
                  <a:pt x="15826" y="11626"/>
                </a:cubicBezTo>
                <a:lnTo>
                  <a:pt x="15826" y="11626"/>
                </a:lnTo>
                <a:cubicBezTo>
                  <a:pt x="15765" y="11565"/>
                  <a:pt x="15707" y="11507"/>
                  <a:pt x="15667" y="11467"/>
                </a:cubicBezTo>
                <a:cubicBezTo>
                  <a:pt x="15550" y="10509"/>
                  <a:pt x="15457" y="9552"/>
                  <a:pt x="15363" y="8618"/>
                </a:cubicBezTo>
                <a:close/>
                <a:moveTo>
                  <a:pt x="6094" y="11117"/>
                </a:moveTo>
                <a:lnTo>
                  <a:pt x="6771" y="11373"/>
                </a:lnTo>
                <a:lnTo>
                  <a:pt x="7028" y="11700"/>
                </a:lnTo>
                <a:lnTo>
                  <a:pt x="6094" y="11117"/>
                </a:lnTo>
                <a:close/>
                <a:moveTo>
                  <a:pt x="14313" y="10346"/>
                </a:moveTo>
                <a:lnTo>
                  <a:pt x="14313" y="10346"/>
                </a:lnTo>
                <a:cubicBezTo>
                  <a:pt x="14663" y="10720"/>
                  <a:pt x="14990" y="11093"/>
                  <a:pt x="15317" y="11443"/>
                </a:cubicBezTo>
                <a:lnTo>
                  <a:pt x="15340" y="11443"/>
                </a:lnTo>
                <a:cubicBezTo>
                  <a:pt x="15340" y="11584"/>
                  <a:pt x="15363" y="11724"/>
                  <a:pt x="15387" y="11840"/>
                </a:cubicBezTo>
                <a:cubicBezTo>
                  <a:pt x="15223" y="11654"/>
                  <a:pt x="15060" y="11467"/>
                  <a:pt x="14873" y="11257"/>
                </a:cubicBezTo>
                <a:cubicBezTo>
                  <a:pt x="14686" y="10976"/>
                  <a:pt x="14499" y="10650"/>
                  <a:pt x="14313" y="10346"/>
                </a:cubicBezTo>
                <a:close/>
                <a:moveTo>
                  <a:pt x="25123" y="10416"/>
                </a:moveTo>
                <a:cubicBezTo>
                  <a:pt x="25053" y="10533"/>
                  <a:pt x="24983" y="10650"/>
                  <a:pt x="24936" y="10766"/>
                </a:cubicBezTo>
                <a:cubicBezTo>
                  <a:pt x="24446" y="11187"/>
                  <a:pt x="23979" y="11607"/>
                  <a:pt x="23512" y="12050"/>
                </a:cubicBezTo>
                <a:lnTo>
                  <a:pt x="23558" y="11910"/>
                </a:lnTo>
                <a:cubicBezTo>
                  <a:pt x="24049" y="11397"/>
                  <a:pt x="24586" y="10906"/>
                  <a:pt x="25099" y="10416"/>
                </a:cubicBezTo>
                <a:close/>
                <a:moveTo>
                  <a:pt x="17301" y="8408"/>
                </a:moveTo>
                <a:lnTo>
                  <a:pt x="17465" y="8828"/>
                </a:lnTo>
                <a:lnTo>
                  <a:pt x="18352" y="12097"/>
                </a:lnTo>
                <a:cubicBezTo>
                  <a:pt x="18235" y="11817"/>
                  <a:pt x="18118" y="11560"/>
                  <a:pt x="17978" y="11303"/>
                </a:cubicBezTo>
                <a:cubicBezTo>
                  <a:pt x="17745" y="10323"/>
                  <a:pt x="17535" y="9365"/>
                  <a:pt x="17301" y="8408"/>
                </a:cubicBezTo>
                <a:close/>
                <a:moveTo>
                  <a:pt x="5907" y="9739"/>
                </a:moveTo>
                <a:cubicBezTo>
                  <a:pt x="6398" y="9902"/>
                  <a:pt x="6911" y="10089"/>
                  <a:pt x="7402" y="10276"/>
                </a:cubicBezTo>
                <a:cubicBezTo>
                  <a:pt x="8172" y="10906"/>
                  <a:pt x="8966" y="11537"/>
                  <a:pt x="9760" y="12144"/>
                </a:cubicBezTo>
                <a:lnTo>
                  <a:pt x="7005" y="11093"/>
                </a:lnTo>
                <a:cubicBezTo>
                  <a:pt x="6631" y="10650"/>
                  <a:pt x="6281" y="10183"/>
                  <a:pt x="5907" y="9739"/>
                </a:cubicBezTo>
                <a:close/>
                <a:moveTo>
                  <a:pt x="16087" y="11046"/>
                </a:moveTo>
                <a:lnTo>
                  <a:pt x="16087" y="11046"/>
                </a:lnTo>
                <a:cubicBezTo>
                  <a:pt x="16180" y="11443"/>
                  <a:pt x="16274" y="11840"/>
                  <a:pt x="16391" y="12214"/>
                </a:cubicBezTo>
                <a:lnTo>
                  <a:pt x="16251" y="12074"/>
                </a:lnTo>
                <a:cubicBezTo>
                  <a:pt x="16204" y="11747"/>
                  <a:pt x="16134" y="11397"/>
                  <a:pt x="16087" y="11046"/>
                </a:cubicBezTo>
                <a:close/>
                <a:moveTo>
                  <a:pt x="13472" y="10720"/>
                </a:moveTo>
                <a:lnTo>
                  <a:pt x="13589" y="10836"/>
                </a:lnTo>
                <a:cubicBezTo>
                  <a:pt x="13962" y="11327"/>
                  <a:pt x="14359" y="11817"/>
                  <a:pt x="14733" y="12331"/>
                </a:cubicBezTo>
                <a:cubicBezTo>
                  <a:pt x="14686" y="12284"/>
                  <a:pt x="14640" y="12261"/>
                  <a:pt x="14593" y="12214"/>
                </a:cubicBezTo>
                <a:cubicBezTo>
                  <a:pt x="14406" y="11980"/>
                  <a:pt x="14196" y="11724"/>
                  <a:pt x="13986" y="11490"/>
                </a:cubicBezTo>
                <a:cubicBezTo>
                  <a:pt x="13799" y="11257"/>
                  <a:pt x="13659" y="10976"/>
                  <a:pt x="13472" y="10720"/>
                </a:cubicBezTo>
                <a:close/>
                <a:moveTo>
                  <a:pt x="23395" y="10113"/>
                </a:moveTo>
                <a:lnTo>
                  <a:pt x="23395" y="10113"/>
                </a:lnTo>
                <a:cubicBezTo>
                  <a:pt x="23278" y="10556"/>
                  <a:pt x="23162" y="11000"/>
                  <a:pt x="23045" y="11443"/>
                </a:cubicBezTo>
                <a:cubicBezTo>
                  <a:pt x="22625" y="11770"/>
                  <a:pt x="22251" y="12074"/>
                  <a:pt x="21854" y="12401"/>
                </a:cubicBezTo>
                <a:cubicBezTo>
                  <a:pt x="21901" y="12121"/>
                  <a:pt x="21971" y="11864"/>
                  <a:pt x="22018" y="11607"/>
                </a:cubicBezTo>
                <a:lnTo>
                  <a:pt x="22041" y="11607"/>
                </a:lnTo>
                <a:cubicBezTo>
                  <a:pt x="22064" y="11490"/>
                  <a:pt x="22111" y="11373"/>
                  <a:pt x="22134" y="11257"/>
                </a:cubicBezTo>
                <a:cubicBezTo>
                  <a:pt x="22555" y="10883"/>
                  <a:pt x="22951" y="10486"/>
                  <a:pt x="23395" y="10113"/>
                </a:cubicBezTo>
                <a:close/>
                <a:moveTo>
                  <a:pt x="28205" y="11140"/>
                </a:moveTo>
                <a:cubicBezTo>
                  <a:pt x="28205" y="11163"/>
                  <a:pt x="28205" y="11187"/>
                  <a:pt x="28205" y="11210"/>
                </a:cubicBezTo>
                <a:lnTo>
                  <a:pt x="27948" y="11537"/>
                </a:lnTo>
                <a:cubicBezTo>
                  <a:pt x="27621" y="11817"/>
                  <a:pt x="27294" y="12144"/>
                  <a:pt x="26967" y="12447"/>
                </a:cubicBezTo>
                <a:lnTo>
                  <a:pt x="26897" y="12471"/>
                </a:lnTo>
                <a:cubicBezTo>
                  <a:pt x="27037" y="12307"/>
                  <a:pt x="27177" y="12144"/>
                  <a:pt x="27318" y="11980"/>
                </a:cubicBezTo>
                <a:lnTo>
                  <a:pt x="28205" y="11140"/>
                </a:lnTo>
                <a:close/>
                <a:moveTo>
                  <a:pt x="6304" y="12191"/>
                </a:moveTo>
                <a:cubicBezTo>
                  <a:pt x="6468" y="12237"/>
                  <a:pt x="6654" y="12284"/>
                  <a:pt x="6818" y="12307"/>
                </a:cubicBezTo>
                <a:lnTo>
                  <a:pt x="7051" y="12517"/>
                </a:lnTo>
                <a:lnTo>
                  <a:pt x="6304" y="12191"/>
                </a:lnTo>
                <a:close/>
                <a:moveTo>
                  <a:pt x="10717" y="11560"/>
                </a:moveTo>
                <a:lnTo>
                  <a:pt x="11511" y="12144"/>
                </a:lnTo>
                <a:cubicBezTo>
                  <a:pt x="11604" y="12261"/>
                  <a:pt x="11698" y="12401"/>
                  <a:pt x="11791" y="12541"/>
                </a:cubicBezTo>
                <a:lnTo>
                  <a:pt x="11698" y="12494"/>
                </a:lnTo>
                <a:lnTo>
                  <a:pt x="10717" y="11560"/>
                </a:lnTo>
                <a:close/>
                <a:moveTo>
                  <a:pt x="15714" y="11864"/>
                </a:moveTo>
                <a:lnTo>
                  <a:pt x="15924" y="12074"/>
                </a:lnTo>
                <a:cubicBezTo>
                  <a:pt x="15947" y="12237"/>
                  <a:pt x="15970" y="12401"/>
                  <a:pt x="15994" y="12564"/>
                </a:cubicBezTo>
                <a:lnTo>
                  <a:pt x="15784" y="12307"/>
                </a:lnTo>
                <a:cubicBezTo>
                  <a:pt x="15760" y="12144"/>
                  <a:pt x="15737" y="12004"/>
                  <a:pt x="15714" y="11864"/>
                </a:cubicBezTo>
                <a:close/>
                <a:moveTo>
                  <a:pt x="13892" y="12097"/>
                </a:moveTo>
                <a:lnTo>
                  <a:pt x="14266" y="12401"/>
                </a:lnTo>
                <a:lnTo>
                  <a:pt x="14476" y="12704"/>
                </a:lnTo>
                <a:lnTo>
                  <a:pt x="14219" y="12587"/>
                </a:lnTo>
                <a:cubicBezTo>
                  <a:pt x="14103" y="12424"/>
                  <a:pt x="13986" y="12261"/>
                  <a:pt x="13892" y="12097"/>
                </a:cubicBezTo>
                <a:close/>
                <a:moveTo>
                  <a:pt x="7682" y="12541"/>
                </a:moveTo>
                <a:lnTo>
                  <a:pt x="7728" y="12564"/>
                </a:lnTo>
                <a:lnTo>
                  <a:pt x="7799" y="12587"/>
                </a:lnTo>
                <a:lnTo>
                  <a:pt x="7822" y="12611"/>
                </a:lnTo>
                <a:lnTo>
                  <a:pt x="8009" y="12798"/>
                </a:lnTo>
                <a:lnTo>
                  <a:pt x="7682" y="12541"/>
                </a:lnTo>
                <a:close/>
                <a:moveTo>
                  <a:pt x="26594" y="11980"/>
                </a:moveTo>
                <a:lnTo>
                  <a:pt x="26103" y="12704"/>
                </a:lnTo>
                <a:lnTo>
                  <a:pt x="26033" y="12774"/>
                </a:lnTo>
                <a:lnTo>
                  <a:pt x="25730" y="12891"/>
                </a:lnTo>
                <a:lnTo>
                  <a:pt x="25730" y="12891"/>
                </a:lnTo>
                <a:lnTo>
                  <a:pt x="26314" y="12237"/>
                </a:lnTo>
                <a:lnTo>
                  <a:pt x="26594" y="11980"/>
                </a:lnTo>
                <a:close/>
                <a:moveTo>
                  <a:pt x="21340" y="12541"/>
                </a:moveTo>
                <a:cubicBezTo>
                  <a:pt x="21340" y="12658"/>
                  <a:pt x="21317" y="12751"/>
                  <a:pt x="21294" y="12868"/>
                </a:cubicBezTo>
                <a:lnTo>
                  <a:pt x="21154" y="12984"/>
                </a:lnTo>
                <a:cubicBezTo>
                  <a:pt x="21200" y="12821"/>
                  <a:pt x="21270" y="12681"/>
                  <a:pt x="21317" y="12541"/>
                </a:cubicBezTo>
                <a:close/>
                <a:moveTo>
                  <a:pt x="22064" y="12634"/>
                </a:moveTo>
                <a:lnTo>
                  <a:pt x="21692" y="13052"/>
                </a:lnTo>
                <a:lnTo>
                  <a:pt x="21692" y="13052"/>
                </a:lnTo>
                <a:cubicBezTo>
                  <a:pt x="21698" y="13008"/>
                  <a:pt x="21714" y="12953"/>
                  <a:pt x="21714" y="12914"/>
                </a:cubicBezTo>
                <a:lnTo>
                  <a:pt x="22064" y="12634"/>
                </a:lnTo>
                <a:close/>
                <a:moveTo>
                  <a:pt x="4203" y="11934"/>
                </a:moveTo>
                <a:lnTo>
                  <a:pt x="4670" y="11980"/>
                </a:lnTo>
                <a:cubicBezTo>
                  <a:pt x="5604" y="12331"/>
                  <a:pt x="6538" y="12704"/>
                  <a:pt x="7472" y="13101"/>
                </a:cubicBezTo>
                <a:lnTo>
                  <a:pt x="5627" y="12447"/>
                </a:lnTo>
                <a:cubicBezTo>
                  <a:pt x="5609" y="12443"/>
                  <a:pt x="5592" y="12441"/>
                  <a:pt x="5576" y="12441"/>
                </a:cubicBezTo>
                <a:cubicBezTo>
                  <a:pt x="5428" y="12441"/>
                  <a:pt x="5379" y="12624"/>
                  <a:pt x="5464" y="12751"/>
                </a:cubicBezTo>
                <a:cubicBezTo>
                  <a:pt x="5043" y="12471"/>
                  <a:pt x="4623" y="12214"/>
                  <a:pt x="4203" y="11934"/>
                </a:cubicBezTo>
                <a:close/>
                <a:moveTo>
                  <a:pt x="27341" y="9295"/>
                </a:moveTo>
                <a:cubicBezTo>
                  <a:pt x="26734" y="10136"/>
                  <a:pt x="26127" y="10953"/>
                  <a:pt x="25543" y="11794"/>
                </a:cubicBezTo>
                <a:lnTo>
                  <a:pt x="25566" y="11794"/>
                </a:lnTo>
                <a:cubicBezTo>
                  <a:pt x="25029" y="12237"/>
                  <a:pt x="24516" y="12681"/>
                  <a:pt x="24002" y="13124"/>
                </a:cubicBezTo>
                <a:cubicBezTo>
                  <a:pt x="25099" y="11840"/>
                  <a:pt x="26220" y="10556"/>
                  <a:pt x="27341" y="9295"/>
                </a:cubicBezTo>
                <a:close/>
                <a:moveTo>
                  <a:pt x="34524" y="11492"/>
                </a:moveTo>
                <a:cubicBezTo>
                  <a:pt x="36065" y="11492"/>
                  <a:pt x="37429" y="11665"/>
                  <a:pt x="37264" y="12284"/>
                </a:cubicBezTo>
                <a:cubicBezTo>
                  <a:pt x="37217" y="12424"/>
                  <a:pt x="36026" y="12728"/>
                  <a:pt x="35840" y="12774"/>
                </a:cubicBezTo>
                <a:lnTo>
                  <a:pt x="35419" y="12938"/>
                </a:lnTo>
                <a:lnTo>
                  <a:pt x="34976" y="12961"/>
                </a:lnTo>
                <a:cubicBezTo>
                  <a:pt x="35279" y="12774"/>
                  <a:pt x="35536" y="12611"/>
                  <a:pt x="35816" y="12424"/>
                </a:cubicBezTo>
                <a:cubicBezTo>
                  <a:pt x="35937" y="12323"/>
                  <a:pt x="35867" y="12153"/>
                  <a:pt x="35740" y="12153"/>
                </a:cubicBezTo>
                <a:cubicBezTo>
                  <a:pt x="35720" y="12153"/>
                  <a:pt x="35699" y="12158"/>
                  <a:pt x="35676" y="12167"/>
                </a:cubicBezTo>
                <a:cubicBezTo>
                  <a:pt x="35162" y="12447"/>
                  <a:pt x="34649" y="12728"/>
                  <a:pt x="34135" y="13008"/>
                </a:cubicBezTo>
                <a:cubicBezTo>
                  <a:pt x="33551" y="13054"/>
                  <a:pt x="32968" y="13124"/>
                  <a:pt x="32384" y="13195"/>
                </a:cubicBezTo>
                <a:cubicBezTo>
                  <a:pt x="32944" y="12891"/>
                  <a:pt x="33505" y="12564"/>
                  <a:pt x="34065" y="12261"/>
                </a:cubicBezTo>
                <a:cubicBezTo>
                  <a:pt x="34209" y="12178"/>
                  <a:pt x="34135" y="11968"/>
                  <a:pt x="34004" y="11968"/>
                </a:cubicBezTo>
                <a:cubicBezTo>
                  <a:pt x="33986" y="11968"/>
                  <a:pt x="33968" y="11972"/>
                  <a:pt x="33948" y="11980"/>
                </a:cubicBezTo>
                <a:cubicBezTo>
                  <a:pt x="32688" y="12377"/>
                  <a:pt x="31427" y="12798"/>
                  <a:pt x="30189" y="13241"/>
                </a:cubicBezTo>
                <a:cubicBezTo>
                  <a:pt x="30750" y="12821"/>
                  <a:pt x="31217" y="12307"/>
                  <a:pt x="31520" y="11677"/>
                </a:cubicBezTo>
                <a:lnTo>
                  <a:pt x="31497" y="11654"/>
                </a:lnTo>
                <a:cubicBezTo>
                  <a:pt x="32284" y="11577"/>
                  <a:pt x="33447" y="11492"/>
                  <a:pt x="34524" y="11492"/>
                </a:cubicBezTo>
                <a:close/>
                <a:moveTo>
                  <a:pt x="7495" y="11677"/>
                </a:moveTo>
                <a:lnTo>
                  <a:pt x="10764" y="12914"/>
                </a:lnTo>
                <a:lnTo>
                  <a:pt x="10810" y="12961"/>
                </a:lnTo>
                <a:lnTo>
                  <a:pt x="11114" y="13335"/>
                </a:lnTo>
                <a:lnTo>
                  <a:pt x="10717" y="13195"/>
                </a:lnTo>
                <a:cubicBezTo>
                  <a:pt x="10297" y="13031"/>
                  <a:pt x="9876" y="12868"/>
                  <a:pt x="9456" y="12728"/>
                </a:cubicBezTo>
                <a:cubicBezTo>
                  <a:pt x="9106" y="12494"/>
                  <a:pt x="8779" y="12284"/>
                  <a:pt x="8452" y="12074"/>
                </a:cubicBezTo>
                <a:cubicBezTo>
                  <a:pt x="8415" y="12050"/>
                  <a:pt x="8379" y="12040"/>
                  <a:pt x="8346" y="12040"/>
                </a:cubicBezTo>
                <a:cubicBezTo>
                  <a:pt x="8218" y="12040"/>
                  <a:pt x="8144" y="12200"/>
                  <a:pt x="8219" y="12331"/>
                </a:cubicBezTo>
                <a:lnTo>
                  <a:pt x="8009" y="12261"/>
                </a:lnTo>
                <a:lnTo>
                  <a:pt x="7495" y="11677"/>
                </a:lnTo>
                <a:close/>
                <a:moveTo>
                  <a:pt x="16344" y="12541"/>
                </a:moveTo>
                <a:lnTo>
                  <a:pt x="16531" y="12751"/>
                </a:lnTo>
                <a:lnTo>
                  <a:pt x="16717" y="13428"/>
                </a:lnTo>
                <a:lnTo>
                  <a:pt x="16437" y="13101"/>
                </a:lnTo>
                <a:lnTo>
                  <a:pt x="16344" y="12541"/>
                </a:lnTo>
                <a:close/>
                <a:moveTo>
                  <a:pt x="32688" y="12728"/>
                </a:moveTo>
                <a:lnTo>
                  <a:pt x="31544" y="13381"/>
                </a:lnTo>
                <a:lnTo>
                  <a:pt x="31450" y="13381"/>
                </a:lnTo>
                <a:cubicBezTo>
                  <a:pt x="31077" y="13428"/>
                  <a:pt x="30680" y="13475"/>
                  <a:pt x="30306" y="13545"/>
                </a:cubicBezTo>
                <a:cubicBezTo>
                  <a:pt x="31100" y="13265"/>
                  <a:pt x="31894" y="12984"/>
                  <a:pt x="32688" y="12728"/>
                </a:cubicBezTo>
                <a:close/>
                <a:moveTo>
                  <a:pt x="24049" y="12261"/>
                </a:moveTo>
                <a:cubicBezTo>
                  <a:pt x="23862" y="12564"/>
                  <a:pt x="23675" y="12891"/>
                  <a:pt x="23488" y="13195"/>
                </a:cubicBezTo>
                <a:cubicBezTo>
                  <a:pt x="23418" y="13288"/>
                  <a:pt x="23348" y="13381"/>
                  <a:pt x="23278" y="13475"/>
                </a:cubicBezTo>
                <a:lnTo>
                  <a:pt x="23115" y="13661"/>
                </a:lnTo>
                <a:lnTo>
                  <a:pt x="23232" y="13171"/>
                </a:lnTo>
                <a:cubicBezTo>
                  <a:pt x="23488" y="12868"/>
                  <a:pt x="23769" y="12564"/>
                  <a:pt x="24025" y="12261"/>
                </a:cubicBezTo>
                <a:close/>
                <a:moveTo>
                  <a:pt x="21224" y="13335"/>
                </a:moveTo>
                <a:cubicBezTo>
                  <a:pt x="21200" y="13475"/>
                  <a:pt x="21154" y="13591"/>
                  <a:pt x="21130" y="13732"/>
                </a:cubicBezTo>
                <a:lnTo>
                  <a:pt x="21014" y="13848"/>
                </a:lnTo>
                <a:lnTo>
                  <a:pt x="21037" y="13498"/>
                </a:lnTo>
                <a:lnTo>
                  <a:pt x="21224" y="13335"/>
                </a:lnTo>
                <a:close/>
                <a:moveTo>
                  <a:pt x="31100" y="11724"/>
                </a:moveTo>
                <a:cubicBezTo>
                  <a:pt x="30610" y="12681"/>
                  <a:pt x="29652" y="13241"/>
                  <a:pt x="28718" y="13778"/>
                </a:cubicBezTo>
                <a:lnTo>
                  <a:pt x="28135" y="13895"/>
                </a:lnTo>
                <a:cubicBezTo>
                  <a:pt x="28345" y="13358"/>
                  <a:pt x="28485" y="12821"/>
                  <a:pt x="28555" y="12261"/>
                </a:cubicBezTo>
                <a:lnTo>
                  <a:pt x="28532" y="12237"/>
                </a:lnTo>
                <a:cubicBezTo>
                  <a:pt x="29209" y="12050"/>
                  <a:pt x="29909" y="11910"/>
                  <a:pt x="30610" y="11770"/>
                </a:cubicBezTo>
                <a:cubicBezTo>
                  <a:pt x="30680" y="11770"/>
                  <a:pt x="30866" y="11747"/>
                  <a:pt x="31100" y="11724"/>
                </a:cubicBezTo>
                <a:close/>
                <a:moveTo>
                  <a:pt x="17021" y="9926"/>
                </a:moveTo>
                <a:cubicBezTo>
                  <a:pt x="17254" y="10393"/>
                  <a:pt x="17488" y="10883"/>
                  <a:pt x="17698" y="11373"/>
                </a:cubicBezTo>
                <a:cubicBezTo>
                  <a:pt x="17885" y="12214"/>
                  <a:pt x="18095" y="13054"/>
                  <a:pt x="18305" y="13895"/>
                </a:cubicBezTo>
                <a:lnTo>
                  <a:pt x="18188" y="14152"/>
                </a:lnTo>
                <a:cubicBezTo>
                  <a:pt x="18025" y="13965"/>
                  <a:pt x="17862" y="13778"/>
                  <a:pt x="17675" y="13591"/>
                </a:cubicBezTo>
                <a:cubicBezTo>
                  <a:pt x="17651" y="13475"/>
                  <a:pt x="17605" y="13335"/>
                  <a:pt x="17558" y="13195"/>
                </a:cubicBezTo>
                <a:cubicBezTo>
                  <a:pt x="17348" y="12097"/>
                  <a:pt x="17184" y="11023"/>
                  <a:pt x="17021" y="9926"/>
                </a:cubicBezTo>
                <a:close/>
                <a:moveTo>
                  <a:pt x="18725" y="13732"/>
                </a:moveTo>
                <a:lnTo>
                  <a:pt x="18772" y="13802"/>
                </a:lnTo>
                <a:lnTo>
                  <a:pt x="18702" y="14152"/>
                </a:lnTo>
                <a:lnTo>
                  <a:pt x="18655" y="13988"/>
                </a:lnTo>
                <a:cubicBezTo>
                  <a:pt x="18655" y="13942"/>
                  <a:pt x="18655" y="13895"/>
                  <a:pt x="18655" y="13825"/>
                </a:cubicBezTo>
                <a:lnTo>
                  <a:pt x="18679" y="13848"/>
                </a:lnTo>
                <a:lnTo>
                  <a:pt x="18725" y="13732"/>
                </a:lnTo>
                <a:close/>
                <a:moveTo>
                  <a:pt x="28251" y="12401"/>
                </a:moveTo>
                <a:lnTo>
                  <a:pt x="28251" y="12401"/>
                </a:lnTo>
                <a:cubicBezTo>
                  <a:pt x="28181" y="12938"/>
                  <a:pt x="28041" y="13475"/>
                  <a:pt x="27831" y="13965"/>
                </a:cubicBezTo>
                <a:cubicBezTo>
                  <a:pt x="27420" y="14034"/>
                  <a:pt x="27053" y="14102"/>
                  <a:pt x="26665" y="14171"/>
                </a:cubicBezTo>
                <a:lnTo>
                  <a:pt x="26665" y="14171"/>
                </a:lnTo>
                <a:lnTo>
                  <a:pt x="28251" y="12401"/>
                </a:lnTo>
                <a:close/>
                <a:moveTo>
                  <a:pt x="35326" y="13451"/>
                </a:moveTo>
                <a:lnTo>
                  <a:pt x="35326" y="13451"/>
                </a:lnTo>
                <a:cubicBezTo>
                  <a:pt x="35069" y="13685"/>
                  <a:pt x="34789" y="13895"/>
                  <a:pt x="34532" y="14105"/>
                </a:cubicBezTo>
                <a:lnTo>
                  <a:pt x="34509" y="14082"/>
                </a:lnTo>
                <a:lnTo>
                  <a:pt x="33692" y="14199"/>
                </a:lnTo>
                <a:cubicBezTo>
                  <a:pt x="34252" y="13965"/>
                  <a:pt x="34789" y="13708"/>
                  <a:pt x="35326" y="13451"/>
                </a:cubicBezTo>
                <a:close/>
                <a:moveTo>
                  <a:pt x="10810" y="13615"/>
                </a:moveTo>
                <a:lnTo>
                  <a:pt x="10927" y="13661"/>
                </a:lnTo>
                <a:lnTo>
                  <a:pt x="11511" y="13895"/>
                </a:lnTo>
                <a:lnTo>
                  <a:pt x="11814" y="14269"/>
                </a:lnTo>
                <a:lnTo>
                  <a:pt x="11814" y="14269"/>
                </a:lnTo>
                <a:lnTo>
                  <a:pt x="10810" y="13615"/>
                </a:lnTo>
                <a:close/>
                <a:moveTo>
                  <a:pt x="22765" y="13708"/>
                </a:moveTo>
                <a:lnTo>
                  <a:pt x="22648" y="14222"/>
                </a:lnTo>
                <a:lnTo>
                  <a:pt x="22484" y="14292"/>
                </a:lnTo>
                <a:cubicBezTo>
                  <a:pt x="22531" y="14175"/>
                  <a:pt x="22555" y="14035"/>
                  <a:pt x="22601" y="13918"/>
                </a:cubicBezTo>
                <a:lnTo>
                  <a:pt x="22765" y="13708"/>
                </a:lnTo>
                <a:close/>
                <a:moveTo>
                  <a:pt x="6608" y="14082"/>
                </a:moveTo>
                <a:lnTo>
                  <a:pt x="7051" y="14269"/>
                </a:lnTo>
                <a:lnTo>
                  <a:pt x="7121" y="14315"/>
                </a:lnTo>
                <a:lnTo>
                  <a:pt x="6981" y="14339"/>
                </a:lnTo>
                <a:lnTo>
                  <a:pt x="6958" y="14339"/>
                </a:lnTo>
                <a:lnTo>
                  <a:pt x="6608" y="14082"/>
                </a:lnTo>
                <a:close/>
                <a:moveTo>
                  <a:pt x="26173" y="13661"/>
                </a:moveTo>
                <a:lnTo>
                  <a:pt x="25566" y="14409"/>
                </a:lnTo>
                <a:lnTo>
                  <a:pt x="25380" y="14455"/>
                </a:lnTo>
                <a:lnTo>
                  <a:pt x="26173" y="13661"/>
                </a:lnTo>
                <a:close/>
                <a:moveTo>
                  <a:pt x="34252" y="13661"/>
                </a:moveTo>
                <a:lnTo>
                  <a:pt x="32571" y="14409"/>
                </a:lnTo>
                <a:lnTo>
                  <a:pt x="32174" y="14479"/>
                </a:lnTo>
                <a:lnTo>
                  <a:pt x="32758" y="14199"/>
                </a:lnTo>
                <a:lnTo>
                  <a:pt x="34252" y="13661"/>
                </a:lnTo>
                <a:close/>
                <a:moveTo>
                  <a:pt x="5254" y="13942"/>
                </a:moveTo>
                <a:cubicBezTo>
                  <a:pt x="5674" y="14128"/>
                  <a:pt x="6094" y="14315"/>
                  <a:pt x="6514" y="14502"/>
                </a:cubicBezTo>
                <a:lnTo>
                  <a:pt x="6491" y="14502"/>
                </a:lnTo>
                <a:cubicBezTo>
                  <a:pt x="6164" y="14455"/>
                  <a:pt x="5837" y="14385"/>
                  <a:pt x="5510" y="14315"/>
                </a:cubicBezTo>
                <a:cubicBezTo>
                  <a:pt x="5417" y="14199"/>
                  <a:pt x="5324" y="14082"/>
                  <a:pt x="5254" y="13942"/>
                </a:cubicBezTo>
                <a:close/>
                <a:moveTo>
                  <a:pt x="36166" y="14105"/>
                </a:moveTo>
                <a:lnTo>
                  <a:pt x="34322" y="14549"/>
                </a:lnTo>
                <a:lnTo>
                  <a:pt x="34322" y="14549"/>
                </a:lnTo>
                <a:lnTo>
                  <a:pt x="34625" y="14362"/>
                </a:lnTo>
                <a:lnTo>
                  <a:pt x="36166" y="14105"/>
                </a:lnTo>
                <a:close/>
                <a:moveTo>
                  <a:pt x="25590" y="13218"/>
                </a:moveTo>
                <a:lnTo>
                  <a:pt x="25590" y="13218"/>
                </a:lnTo>
                <a:cubicBezTo>
                  <a:pt x="25240" y="13568"/>
                  <a:pt x="24913" y="13918"/>
                  <a:pt x="24562" y="14292"/>
                </a:cubicBezTo>
                <a:lnTo>
                  <a:pt x="24189" y="14572"/>
                </a:lnTo>
                <a:cubicBezTo>
                  <a:pt x="24562" y="14152"/>
                  <a:pt x="24936" y="13732"/>
                  <a:pt x="25310" y="13335"/>
                </a:cubicBezTo>
                <a:lnTo>
                  <a:pt x="25590" y="13218"/>
                </a:lnTo>
                <a:close/>
                <a:moveTo>
                  <a:pt x="22391" y="13591"/>
                </a:moveTo>
                <a:cubicBezTo>
                  <a:pt x="22368" y="13615"/>
                  <a:pt x="22368" y="13661"/>
                  <a:pt x="22344" y="13708"/>
                </a:cubicBezTo>
                <a:cubicBezTo>
                  <a:pt x="22064" y="14012"/>
                  <a:pt x="21807" y="14339"/>
                  <a:pt x="21551" y="14665"/>
                </a:cubicBezTo>
                <a:cubicBezTo>
                  <a:pt x="21667" y="14432"/>
                  <a:pt x="21807" y="14222"/>
                  <a:pt x="21947" y="14012"/>
                </a:cubicBezTo>
                <a:lnTo>
                  <a:pt x="22391" y="13591"/>
                </a:lnTo>
                <a:close/>
                <a:moveTo>
                  <a:pt x="12141" y="14105"/>
                </a:moveTo>
                <a:lnTo>
                  <a:pt x="12538" y="14269"/>
                </a:lnTo>
                <a:lnTo>
                  <a:pt x="13122" y="14689"/>
                </a:lnTo>
                <a:lnTo>
                  <a:pt x="12468" y="14525"/>
                </a:lnTo>
                <a:lnTo>
                  <a:pt x="12141" y="14105"/>
                </a:lnTo>
                <a:close/>
                <a:moveTo>
                  <a:pt x="27364" y="14362"/>
                </a:moveTo>
                <a:lnTo>
                  <a:pt x="27271" y="14385"/>
                </a:lnTo>
                <a:cubicBezTo>
                  <a:pt x="26897" y="14502"/>
                  <a:pt x="26524" y="14619"/>
                  <a:pt x="26173" y="14736"/>
                </a:cubicBezTo>
                <a:lnTo>
                  <a:pt x="26267" y="14595"/>
                </a:lnTo>
                <a:lnTo>
                  <a:pt x="26290" y="14572"/>
                </a:lnTo>
                <a:cubicBezTo>
                  <a:pt x="26664" y="14502"/>
                  <a:pt x="27014" y="14409"/>
                  <a:pt x="27364" y="14362"/>
                </a:cubicBezTo>
                <a:close/>
                <a:moveTo>
                  <a:pt x="10880" y="14595"/>
                </a:moveTo>
                <a:lnTo>
                  <a:pt x="10974" y="14619"/>
                </a:lnTo>
                <a:lnTo>
                  <a:pt x="11581" y="14806"/>
                </a:lnTo>
                <a:lnTo>
                  <a:pt x="11581" y="14829"/>
                </a:lnTo>
                <a:lnTo>
                  <a:pt x="11371" y="14782"/>
                </a:lnTo>
                <a:lnTo>
                  <a:pt x="10880" y="14595"/>
                </a:lnTo>
                <a:close/>
                <a:moveTo>
                  <a:pt x="5137" y="14689"/>
                </a:moveTo>
                <a:lnTo>
                  <a:pt x="5487" y="14782"/>
                </a:lnTo>
                <a:lnTo>
                  <a:pt x="5580" y="14852"/>
                </a:lnTo>
                <a:lnTo>
                  <a:pt x="5137" y="14689"/>
                </a:lnTo>
                <a:close/>
                <a:moveTo>
                  <a:pt x="33902" y="14502"/>
                </a:moveTo>
                <a:cubicBezTo>
                  <a:pt x="33738" y="14595"/>
                  <a:pt x="33551" y="14712"/>
                  <a:pt x="33365" y="14806"/>
                </a:cubicBezTo>
                <a:lnTo>
                  <a:pt x="33155" y="14852"/>
                </a:lnTo>
                <a:cubicBezTo>
                  <a:pt x="32898" y="14829"/>
                  <a:pt x="32664" y="14829"/>
                  <a:pt x="32407" y="14806"/>
                </a:cubicBezTo>
                <a:lnTo>
                  <a:pt x="32664" y="14712"/>
                </a:lnTo>
                <a:lnTo>
                  <a:pt x="33902" y="14502"/>
                </a:lnTo>
                <a:close/>
                <a:moveTo>
                  <a:pt x="33318" y="13475"/>
                </a:moveTo>
                <a:lnTo>
                  <a:pt x="31870" y="14222"/>
                </a:lnTo>
                <a:lnTo>
                  <a:pt x="30843" y="14595"/>
                </a:lnTo>
                <a:lnTo>
                  <a:pt x="30259" y="14806"/>
                </a:lnTo>
                <a:lnTo>
                  <a:pt x="30096" y="14852"/>
                </a:lnTo>
                <a:lnTo>
                  <a:pt x="29419" y="14899"/>
                </a:lnTo>
                <a:lnTo>
                  <a:pt x="31614" y="13661"/>
                </a:lnTo>
                <a:cubicBezTo>
                  <a:pt x="32197" y="13591"/>
                  <a:pt x="32758" y="13545"/>
                  <a:pt x="33318" y="13475"/>
                </a:cubicBezTo>
                <a:close/>
                <a:moveTo>
                  <a:pt x="35162" y="14736"/>
                </a:moveTo>
                <a:lnTo>
                  <a:pt x="34532" y="14946"/>
                </a:lnTo>
                <a:lnTo>
                  <a:pt x="34135" y="14946"/>
                </a:lnTo>
                <a:cubicBezTo>
                  <a:pt x="34485" y="14876"/>
                  <a:pt x="34812" y="14806"/>
                  <a:pt x="35162" y="14736"/>
                </a:cubicBezTo>
                <a:close/>
                <a:moveTo>
                  <a:pt x="16764" y="14479"/>
                </a:moveTo>
                <a:lnTo>
                  <a:pt x="17068" y="14736"/>
                </a:lnTo>
                <a:cubicBezTo>
                  <a:pt x="17091" y="14806"/>
                  <a:pt x="17114" y="14899"/>
                  <a:pt x="17138" y="14969"/>
                </a:cubicBezTo>
                <a:lnTo>
                  <a:pt x="17021" y="14922"/>
                </a:lnTo>
                <a:cubicBezTo>
                  <a:pt x="16951" y="14782"/>
                  <a:pt x="16858" y="14642"/>
                  <a:pt x="16764" y="14479"/>
                </a:cubicBezTo>
                <a:close/>
                <a:moveTo>
                  <a:pt x="23418" y="14315"/>
                </a:moveTo>
                <a:lnTo>
                  <a:pt x="22765" y="15039"/>
                </a:lnTo>
                <a:lnTo>
                  <a:pt x="22811" y="14899"/>
                </a:lnTo>
                <a:lnTo>
                  <a:pt x="22858" y="14806"/>
                </a:lnTo>
                <a:lnTo>
                  <a:pt x="23418" y="14315"/>
                </a:lnTo>
                <a:close/>
                <a:moveTo>
                  <a:pt x="30726" y="13825"/>
                </a:moveTo>
                <a:lnTo>
                  <a:pt x="28648" y="14992"/>
                </a:lnTo>
                <a:cubicBezTo>
                  <a:pt x="28275" y="15039"/>
                  <a:pt x="27925" y="15109"/>
                  <a:pt x="27574" y="15156"/>
                </a:cubicBezTo>
                <a:cubicBezTo>
                  <a:pt x="27644" y="15016"/>
                  <a:pt x="27714" y="14899"/>
                  <a:pt x="27784" y="14759"/>
                </a:cubicBezTo>
                <a:lnTo>
                  <a:pt x="28485" y="14385"/>
                </a:lnTo>
                <a:cubicBezTo>
                  <a:pt x="29232" y="14152"/>
                  <a:pt x="29979" y="13965"/>
                  <a:pt x="30726" y="13825"/>
                </a:cubicBezTo>
                <a:close/>
                <a:moveTo>
                  <a:pt x="25240" y="14806"/>
                </a:moveTo>
                <a:lnTo>
                  <a:pt x="24983" y="15132"/>
                </a:lnTo>
                <a:lnTo>
                  <a:pt x="24796" y="15179"/>
                </a:lnTo>
                <a:lnTo>
                  <a:pt x="25029" y="14852"/>
                </a:lnTo>
                <a:lnTo>
                  <a:pt x="25240" y="14806"/>
                </a:lnTo>
                <a:close/>
                <a:moveTo>
                  <a:pt x="27294" y="15016"/>
                </a:moveTo>
                <a:lnTo>
                  <a:pt x="27177" y="15202"/>
                </a:lnTo>
                <a:lnTo>
                  <a:pt x="26874" y="15249"/>
                </a:lnTo>
                <a:lnTo>
                  <a:pt x="26874" y="15249"/>
                </a:lnTo>
                <a:lnTo>
                  <a:pt x="27294" y="15016"/>
                </a:lnTo>
                <a:close/>
                <a:moveTo>
                  <a:pt x="9618" y="14949"/>
                </a:moveTo>
                <a:cubicBezTo>
                  <a:pt x="9835" y="15025"/>
                  <a:pt x="10062" y="15102"/>
                  <a:pt x="10273" y="15179"/>
                </a:cubicBezTo>
                <a:lnTo>
                  <a:pt x="10530" y="15436"/>
                </a:lnTo>
                <a:lnTo>
                  <a:pt x="10133" y="15249"/>
                </a:lnTo>
                <a:cubicBezTo>
                  <a:pt x="9965" y="15156"/>
                  <a:pt x="9798" y="15048"/>
                  <a:pt x="9618" y="14949"/>
                </a:cubicBezTo>
                <a:close/>
                <a:moveTo>
                  <a:pt x="37729" y="15061"/>
                </a:moveTo>
                <a:lnTo>
                  <a:pt x="36493" y="15459"/>
                </a:lnTo>
                <a:cubicBezTo>
                  <a:pt x="36353" y="15413"/>
                  <a:pt x="36213" y="15366"/>
                  <a:pt x="36073" y="15343"/>
                </a:cubicBezTo>
                <a:cubicBezTo>
                  <a:pt x="36633" y="15256"/>
                  <a:pt x="37173" y="15150"/>
                  <a:pt x="37729" y="15061"/>
                </a:cubicBezTo>
                <a:close/>
                <a:moveTo>
                  <a:pt x="21994" y="14829"/>
                </a:moveTo>
                <a:cubicBezTo>
                  <a:pt x="21994" y="14876"/>
                  <a:pt x="21971" y="14899"/>
                  <a:pt x="21971" y="14946"/>
                </a:cubicBezTo>
                <a:lnTo>
                  <a:pt x="21387" y="15483"/>
                </a:lnTo>
                <a:cubicBezTo>
                  <a:pt x="21364" y="15436"/>
                  <a:pt x="21364" y="15389"/>
                  <a:pt x="21364" y="15366"/>
                </a:cubicBezTo>
                <a:lnTo>
                  <a:pt x="21364" y="15366"/>
                </a:lnTo>
                <a:lnTo>
                  <a:pt x="21387" y="15389"/>
                </a:lnTo>
                <a:lnTo>
                  <a:pt x="21714" y="14969"/>
                </a:lnTo>
                <a:lnTo>
                  <a:pt x="21994" y="14829"/>
                </a:lnTo>
                <a:close/>
                <a:moveTo>
                  <a:pt x="26804" y="14899"/>
                </a:moveTo>
                <a:lnTo>
                  <a:pt x="25800" y="15459"/>
                </a:lnTo>
                <a:lnTo>
                  <a:pt x="25496" y="15529"/>
                </a:lnTo>
                <a:lnTo>
                  <a:pt x="25613" y="15389"/>
                </a:lnTo>
                <a:cubicBezTo>
                  <a:pt x="26010" y="15226"/>
                  <a:pt x="26407" y="15062"/>
                  <a:pt x="26804" y="14899"/>
                </a:cubicBezTo>
                <a:close/>
                <a:moveTo>
                  <a:pt x="6725" y="15109"/>
                </a:moveTo>
                <a:cubicBezTo>
                  <a:pt x="7168" y="15249"/>
                  <a:pt x="7588" y="15366"/>
                  <a:pt x="8055" y="15483"/>
                </a:cubicBezTo>
                <a:lnTo>
                  <a:pt x="8242" y="15623"/>
                </a:lnTo>
                <a:cubicBezTo>
                  <a:pt x="7728" y="15506"/>
                  <a:pt x="7215" y="15366"/>
                  <a:pt x="6725" y="15156"/>
                </a:cubicBezTo>
                <a:cubicBezTo>
                  <a:pt x="6725" y="15156"/>
                  <a:pt x="6725" y="15132"/>
                  <a:pt x="6725" y="15109"/>
                </a:cubicBezTo>
                <a:close/>
                <a:moveTo>
                  <a:pt x="33528" y="15296"/>
                </a:moveTo>
                <a:lnTo>
                  <a:pt x="32034" y="15786"/>
                </a:lnTo>
                <a:lnTo>
                  <a:pt x="31964" y="15810"/>
                </a:lnTo>
                <a:cubicBezTo>
                  <a:pt x="32314" y="15646"/>
                  <a:pt x="32688" y="15483"/>
                  <a:pt x="33014" y="15319"/>
                </a:cubicBezTo>
                <a:lnTo>
                  <a:pt x="33528" y="15296"/>
                </a:lnTo>
                <a:close/>
                <a:moveTo>
                  <a:pt x="8756" y="16113"/>
                </a:moveTo>
                <a:lnTo>
                  <a:pt x="9036" y="16183"/>
                </a:lnTo>
                <a:lnTo>
                  <a:pt x="9269" y="16323"/>
                </a:lnTo>
                <a:lnTo>
                  <a:pt x="8756" y="16113"/>
                </a:lnTo>
                <a:close/>
                <a:moveTo>
                  <a:pt x="6701" y="15576"/>
                </a:moveTo>
                <a:lnTo>
                  <a:pt x="8709" y="16347"/>
                </a:lnTo>
                <a:cubicBezTo>
                  <a:pt x="8032" y="16136"/>
                  <a:pt x="7355" y="15903"/>
                  <a:pt x="6701" y="15646"/>
                </a:cubicBezTo>
                <a:lnTo>
                  <a:pt x="6701" y="15576"/>
                </a:lnTo>
                <a:close/>
                <a:moveTo>
                  <a:pt x="28788" y="15646"/>
                </a:moveTo>
                <a:cubicBezTo>
                  <a:pt x="28135" y="15880"/>
                  <a:pt x="27481" y="16136"/>
                  <a:pt x="26827" y="16347"/>
                </a:cubicBezTo>
                <a:lnTo>
                  <a:pt x="26874" y="16300"/>
                </a:lnTo>
                <a:lnTo>
                  <a:pt x="28742" y="15646"/>
                </a:lnTo>
                <a:close/>
                <a:moveTo>
                  <a:pt x="13215" y="16463"/>
                </a:moveTo>
                <a:lnTo>
                  <a:pt x="13682" y="16603"/>
                </a:lnTo>
                <a:lnTo>
                  <a:pt x="13706" y="16627"/>
                </a:lnTo>
                <a:lnTo>
                  <a:pt x="13239" y="16487"/>
                </a:lnTo>
                <a:lnTo>
                  <a:pt x="13215" y="16463"/>
                </a:lnTo>
                <a:close/>
                <a:moveTo>
                  <a:pt x="23418" y="16557"/>
                </a:moveTo>
                <a:lnTo>
                  <a:pt x="23185" y="16884"/>
                </a:lnTo>
                <a:lnTo>
                  <a:pt x="23138" y="16860"/>
                </a:lnTo>
                <a:lnTo>
                  <a:pt x="23255" y="16720"/>
                </a:lnTo>
                <a:lnTo>
                  <a:pt x="23418" y="16557"/>
                </a:lnTo>
                <a:close/>
                <a:moveTo>
                  <a:pt x="26734" y="15903"/>
                </a:moveTo>
                <a:lnTo>
                  <a:pt x="26617" y="16066"/>
                </a:lnTo>
                <a:lnTo>
                  <a:pt x="26384" y="16206"/>
                </a:lnTo>
                <a:lnTo>
                  <a:pt x="24329" y="16930"/>
                </a:lnTo>
                <a:lnTo>
                  <a:pt x="24703" y="16510"/>
                </a:lnTo>
                <a:lnTo>
                  <a:pt x="25356" y="16113"/>
                </a:lnTo>
                <a:cubicBezTo>
                  <a:pt x="25823" y="16043"/>
                  <a:pt x="26267" y="15973"/>
                  <a:pt x="26734" y="15903"/>
                </a:cubicBezTo>
                <a:close/>
                <a:moveTo>
                  <a:pt x="32151" y="15413"/>
                </a:moveTo>
                <a:cubicBezTo>
                  <a:pt x="31380" y="15763"/>
                  <a:pt x="30563" y="16066"/>
                  <a:pt x="29746" y="16370"/>
                </a:cubicBezTo>
                <a:lnTo>
                  <a:pt x="27184" y="17016"/>
                </a:lnTo>
                <a:lnTo>
                  <a:pt x="27184" y="17016"/>
                </a:lnTo>
                <a:cubicBezTo>
                  <a:pt x="27905" y="16723"/>
                  <a:pt x="28627" y="16429"/>
                  <a:pt x="29349" y="16113"/>
                </a:cubicBezTo>
                <a:cubicBezTo>
                  <a:pt x="30283" y="15880"/>
                  <a:pt x="31217" y="15623"/>
                  <a:pt x="32151" y="15413"/>
                </a:cubicBezTo>
                <a:close/>
                <a:moveTo>
                  <a:pt x="36517" y="15786"/>
                </a:moveTo>
                <a:lnTo>
                  <a:pt x="36610" y="15833"/>
                </a:lnTo>
                <a:cubicBezTo>
                  <a:pt x="36190" y="16206"/>
                  <a:pt x="35699" y="16533"/>
                  <a:pt x="35186" y="16767"/>
                </a:cubicBezTo>
                <a:cubicBezTo>
                  <a:pt x="34275" y="16837"/>
                  <a:pt x="33341" y="16954"/>
                  <a:pt x="32431" y="17070"/>
                </a:cubicBezTo>
                <a:cubicBezTo>
                  <a:pt x="33785" y="16673"/>
                  <a:pt x="35162" y="16230"/>
                  <a:pt x="36517" y="15786"/>
                </a:cubicBezTo>
                <a:close/>
                <a:moveTo>
                  <a:pt x="38525" y="16837"/>
                </a:moveTo>
                <a:lnTo>
                  <a:pt x="36680" y="17234"/>
                </a:lnTo>
                <a:lnTo>
                  <a:pt x="37591" y="16884"/>
                </a:lnTo>
                <a:lnTo>
                  <a:pt x="38525" y="16837"/>
                </a:lnTo>
                <a:close/>
                <a:moveTo>
                  <a:pt x="9993" y="16347"/>
                </a:moveTo>
                <a:lnTo>
                  <a:pt x="10484" y="16440"/>
                </a:lnTo>
                <a:lnTo>
                  <a:pt x="10974" y="16557"/>
                </a:lnTo>
                <a:cubicBezTo>
                  <a:pt x="11417" y="16813"/>
                  <a:pt x="11861" y="17070"/>
                  <a:pt x="12305" y="17327"/>
                </a:cubicBezTo>
                <a:lnTo>
                  <a:pt x="12188" y="17304"/>
                </a:lnTo>
                <a:lnTo>
                  <a:pt x="11137" y="17024"/>
                </a:lnTo>
                <a:lnTo>
                  <a:pt x="11044" y="17000"/>
                </a:lnTo>
                <a:cubicBezTo>
                  <a:pt x="10694" y="16767"/>
                  <a:pt x="10343" y="16557"/>
                  <a:pt x="9993" y="16347"/>
                </a:cubicBezTo>
                <a:close/>
                <a:moveTo>
                  <a:pt x="7705" y="16487"/>
                </a:moveTo>
                <a:cubicBezTo>
                  <a:pt x="8499" y="16813"/>
                  <a:pt x="9269" y="17117"/>
                  <a:pt x="10063" y="17397"/>
                </a:cubicBezTo>
                <a:cubicBezTo>
                  <a:pt x="9666" y="17304"/>
                  <a:pt x="9246" y="17257"/>
                  <a:pt x="8849" y="17234"/>
                </a:cubicBezTo>
                <a:cubicBezTo>
                  <a:pt x="8452" y="16977"/>
                  <a:pt x="8079" y="16743"/>
                  <a:pt x="7705" y="16487"/>
                </a:cubicBezTo>
                <a:close/>
                <a:moveTo>
                  <a:pt x="9293" y="16837"/>
                </a:moveTo>
                <a:cubicBezTo>
                  <a:pt x="9783" y="16977"/>
                  <a:pt x="10273" y="17117"/>
                  <a:pt x="10740" y="17234"/>
                </a:cubicBezTo>
                <a:lnTo>
                  <a:pt x="10740" y="17257"/>
                </a:lnTo>
                <a:lnTo>
                  <a:pt x="11184" y="17514"/>
                </a:lnTo>
                <a:cubicBezTo>
                  <a:pt x="10554" y="17304"/>
                  <a:pt x="9923" y="17094"/>
                  <a:pt x="9293" y="16837"/>
                </a:cubicBezTo>
                <a:close/>
                <a:moveTo>
                  <a:pt x="25870" y="17140"/>
                </a:moveTo>
                <a:lnTo>
                  <a:pt x="25823" y="17210"/>
                </a:lnTo>
                <a:lnTo>
                  <a:pt x="24632" y="17654"/>
                </a:lnTo>
                <a:lnTo>
                  <a:pt x="24469" y="17561"/>
                </a:lnTo>
                <a:cubicBezTo>
                  <a:pt x="24936" y="17421"/>
                  <a:pt x="25403" y="17280"/>
                  <a:pt x="25870" y="17140"/>
                </a:cubicBezTo>
                <a:close/>
                <a:moveTo>
                  <a:pt x="26384" y="17561"/>
                </a:moveTo>
                <a:lnTo>
                  <a:pt x="25847" y="17747"/>
                </a:lnTo>
                <a:lnTo>
                  <a:pt x="25893" y="17677"/>
                </a:lnTo>
                <a:lnTo>
                  <a:pt x="26384" y="17561"/>
                </a:lnTo>
                <a:close/>
                <a:moveTo>
                  <a:pt x="9503" y="17654"/>
                </a:moveTo>
                <a:lnTo>
                  <a:pt x="9503" y="17654"/>
                </a:lnTo>
                <a:cubicBezTo>
                  <a:pt x="9806" y="17701"/>
                  <a:pt x="10063" y="17747"/>
                  <a:pt x="10343" y="17817"/>
                </a:cubicBezTo>
                <a:lnTo>
                  <a:pt x="9853" y="17864"/>
                </a:lnTo>
                <a:lnTo>
                  <a:pt x="9503" y="17654"/>
                </a:lnTo>
                <a:close/>
                <a:moveTo>
                  <a:pt x="35396" y="15483"/>
                </a:moveTo>
                <a:cubicBezTo>
                  <a:pt x="35570" y="15548"/>
                  <a:pt x="35744" y="15593"/>
                  <a:pt x="35937" y="15636"/>
                </a:cubicBezTo>
                <a:lnTo>
                  <a:pt x="35937" y="15636"/>
                </a:lnTo>
                <a:cubicBezTo>
                  <a:pt x="34036" y="16239"/>
                  <a:pt x="32136" y="16841"/>
                  <a:pt x="30213" y="17397"/>
                </a:cubicBezTo>
                <a:cubicBezTo>
                  <a:pt x="29302" y="17537"/>
                  <a:pt x="28392" y="17701"/>
                  <a:pt x="27481" y="17888"/>
                </a:cubicBezTo>
                <a:lnTo>
                  <a:pt x="26477" y="18028"/>
                </a:lnTo>
                <a:cubicBezTo>
                  <a:pt x="29395" y="17024"/>
                  <a:pt x="32361" y="16160"/>
                  <a:pt x="35396" y="15483"/>
                </a:cubicBezTo>
                <a:close/>
                <a:moveTo>
                  <a:pt x="33341" y="17351"/>
                </a:moveTo>
                <a:cubicBezTo>
                  <a:pt x="31940" y="17677"/>
                  <a:pt x="30446" y="17817"/>
                  <a:pt x="29209" y="18051"/>
                </a:cubicBezTo>
                <a:lnTo>
                  <a:pt x="28882" y="18121"/>
                </a:lnTo>
                <a:lnTo>
                  <a:pt x="29886" y="17841"/>
                </a:lnTo>
                <a:cubicBezTo>
                  <a:pt x="31030" y="17654"/>
                  <a:pt x="32174" y="17514"/>
                  <a:pt x="33341" y="17351"/>
                </a:cubicBezTo>
                <a:close/>
                <a:moveTo>
                  <a:pt x="12912" y="18004"/>
                </a:moveTo>
                <a:lnTo>
                  <a:pt x="13636" y="18284"/>
                </a:lnTo>
                <a:lnTo>
                  <a:pt x="12748" y="18028"/>
                </a:lnTo>
                <a:lnTo>
                  <a:pt x="12748" y="18004"/>
                </a:lnTo>
                <a:close/>
                <a:moveTo>
                  <a:pt x="11277" y="18098"/>
                </a:moveTo>
                <a:cubicBezTo>
                  <a:pt x="11721" y="18238"/>
                  <a:pt x="12141" y="18401"/>
                  <a:pt x="12562" y="18588"/>
                </a:cubicBezTo>
                <a:lnTo>
                  <a:pt x="12445" y="18611"/>
                </a:lnTo>
                <a:cubicBezTo>
                  <a:pt x="12071" y="18658"/>
                  <a:pt x="11674" y="18681"/>
                  <a:pt x="11277" y="18728"/>
                </a:cubicBezTo>
                <a:lnTo>
                  <a:pt x="10343" y="18168"/>
                </a:lnTo>
                <a:cubicBezTo>
                  <a:pt x="10647" y="18144"/>
                  <a:pt x="10974" y="18098"/>
                  <a:pt x="11277" y="18098"/>
                </a:cubicBezTo>
                <a:close/>
                <a:moveTo>
                  <a:pt x="25590" y="18635"/>
                </a:moveTo>
                <a:lnTo>
                  <a:pt x="25707" y="18681"/>
                </a:lnTo>
                <a:lnTo>
                  <a:pt x="25590" y="18728"/>
                </a:lnTo>
                <a:lnTo>
                  <a:pt x="25403" y="18681"/>
                </a:lnTo>
                <a:lnTo>
                  <a:pt x="25590" y="18635"/>
                </a:lnTo>
                <a:close/>
                <a:moveTo>
                  <a:pt x="36517" y="16977"/>
                </a:moveTo>
                <a:lnTo>
                  <a:pt x="36517" y="16977"/>
                </a:lnTo>
                <a:cubicBezTo>
                  <a:pt x="35933" y="17210"/>
                  <a:pt x="35326" y="17444"/>
                  <a:pt x="34742" y="17654"/>
                </a:cubicBezTo>
                <a:cubicBezTo>
                  <a:pt x="33108" y="18028"/>
                  <a:pt x="31473" y="18401"/>
                  <a:pt x="29839" y="18775"/>
                </a:cubicBezTo>
                <a:cubicBezTo>
                  <a:pt x="29349" y="18681"/>
                  <a:pt x="28835" y="18611"/>
                  <a:pt x="28345" y="18541"/>
                </a:cubicBezTo>
                <a:cubicBezTo>
                  <a:pt x="29022" y="18401"/>
                  <a:pt x="29676" y="18261"/>
                  <a:pt x="30353" y="18144"/>
                </a:cubicBezTo>
                <a:cubicBezTo>
                  <a:pt x="31847" y="17864"/>
                  <a:pt x="33528" y="17724"/>
                  <a:pt x="34999" y="17164"/>
                </a:cubicBezTo>
                <a:lnTo>
                  <a:pt x="36517" y="16977"/>
                </a:lnTo>
                <a:close/>
                <a:moveTo>
                  <a:pt x="32454" y="18495"/>
                </a:moveTo>
                <a:lnTo>
                  <a:pt x="31077" y="18985"/>
                </a:lnTo>
                <a:lnTo>
                  <a:pt x="30633" y="18938"/>
                </a:lnTo>
                <a:cubicBezTo>
                  <a:pt x="31240" y="18775"/>
                  <a:pt x="31847" y="18635"/>
                  <a:pt x="32454" y="18495"/>
                </a:cubicBezTo>
                <a:close/>
                <a:moveTo>
                  <a:pt x="27341" y="18775"/>
                </a:moveTo>
                <a:cubicBezTo>
                  <a:pt x="27878" y="18845"/>
                  <a:pt x="28415" y="18915"/>
                  <a:pt x="28952" y="19008"/>
                </a:cubicBezTo>
                <a:lnTo>
                  <a:pt x="28228" y="19172"/>
                </a:lnTo>
                <a:lnTo>
                  <a:pt x="27247" y="18798"/>
                </a:lnTo>
                <a:lnTo>
                  <a:pt x="27341" y="18775"/>
                </a:lnTo>
                <a:close/>
                <a:moveTo>
                  <a:pt x="29746" y="19125"/>
                </a:moveTo>
                <a:lnTo>
                  <a:pt x="30376" y="19242"/>
                </a:lnTo>
                <a:lnTo>
                  <a:pt x="30166" y="19312"/>
                </a:lnTo>
                <a:lnTo>
                  <a:pt x="29536" y="19265"/>
                </a:lnTo>
                <a:lnTo>
                  <a:pt x="29279" y="19242"/>
                </a:lnTo>
                <a:lnTo>
                  <a:pt x="29746" y="19125"/>
                </a:lnTo>
                <a:close/>
                <a:moveTo>
                  <a:pt x="13285" y="18938"/>
                </a:moveTo>
                <a:lnTo>
                  <a:pt x="13519" y="19032"/>
                </a:lnTo>
                <a:lnTo>
                  <a:pt x="12795" y="19312"/>
                </a:lnTo>
                <a:lnTo>
                  <a:pt x="12305" y="19335"/>
                </a:lnTo>
                <a:lnTo>
                  <a:pt x="12188" y="19242"/>
                </a:lnTo>
                <a:cubicBezTo>
                  <a:pt x="12398" y="19148"/>
                  <a:pt x="12608" y="19055"/>
                  <a:pt x="12842" y="18962"/>
                </a:cubicBezTo>
                <a:cubicBezTo>
                  <a:pt x="12982" y="18962"/>
                  <a:pt x="13145" y="18938"/>
                  <a:pt x="13285" y="18938"/>
                </a:cubicBezTo>
                <a:close/>
                <a:moveTo>
                  <a:pt x="11021" y="19288"/>
                </a:moveTo>
                <a:lnTo>
                  <a:pt x="11207" y="19358"/>
                </a:lnTo>
                <a:lnTo>
                  <a:pt x="11184" y="19382"/>
                </a:lnTo>
                <a:lnTo>
                  <a:pt x="10554" y="19405"/>
                </a:lnTo>
                <a:lnTo>
                  <a:pt x="10670" y="19382"/>
                </a:lnTo>
                <a:lnTo>
                  <a:pt x="11021" y="19288"/>
                </a:lnTo>
                <a:close/>
                <a:moveTo>
                  <a:pt x="9223" y="18261"/>
                </a:moveTo>
                <a:cubicBezTo>
                  <a:pt x="9503" y="18495"/>
                  <a:pt x="9783" y="18681"/>
                  <a:pt x="10110" y="18845"/>
                </a:cubicBezTo>
                <a:cubicBezTo>
                  <a:pt x="9036" y="19008"/>
                  <a:pt x="7962" y="19195"/>
                  <a:pt x="6911" y="19452"/>
                </a:cubicBezTo>
                <a:cubicBezTo>
                  <a:pt x="6351" y="19452"/>
                  <a:pt x="5814" y="19428"/>
                  <a:pt x="5254" y="19405"/>
                </a:cubicBezTo>
                <a:lnTo>
                  <a:pt x="5277" y="19405"/>
                </a:lnTo>
                <a:cubicBezTo>
                  <a:pt x="4693" y="19312"/>
                  <a:pt x="4133" y="19242"/>
                  <a:pt x="3549" y="19148"/>
                </a:cubicBezTo>
                <a:cubicBezTo>
                  <a:pt x="5417" y="18751"/>
                  <a:pt x="7308" y="18471"/>
                  <a:pt x="9223" y="18261"/>
                </a:cubicBezTo>
                <a:close/>
                <a:moveTo>
                  <a:pt x="10203" y="19218"/>
                </a:moveTo>
                <a:lnTo>
                  <a:pt x="8989" y="19522"/>
                </a:lnTo>
                <a:lnTo>
                  <a:pt x="8336" y="19522"/>
                </a:lnTo>
                <a:cubicBezTo>
                  <a:pt x="8966" y="19382"/>
                  <a:pt x="9573" y="19288"/>
                  <a:pt x="10203" y="19218"/>
                </a:cubicBezTo>
                <a:close/>
                <a:moveTo>
                  <a:pt x="23792" y="19545"/>
                </a:moveTo>
                <a:lnTo>
                  <a:pt x="24002" y="19615"/>
                </a:lnTo>
                <a:lnTo>
                  <a:pt x="23909" y="19732"/>
                </a:lnTo>
                <a:lnTo>
                  <a:pt x="23839" y="19685"/>
                </a:lnTo>
                <a:lnTo>
                  <a:pt x="23605" y="19592"/>
                </a:lnTo>
                <a:lnTo>
                  <a:pt x="23745" y="19545"/>
                </a:lnTo>
                <a:close/>
                <a:moveTo>
                  <a:pt x="14826" y="19662"/>
                </a:moveTo>
                <a:lnTo>
                  <a:pt x="15083" y="19802"/>
                </a:lnTo>
                <a:lnTo>
                  <a:pt x="15060" y="19802"/>
                </a:lnTo>
                <a:lnTo>
                  <a:pt x="14733" y="19779"/>
                </a:lnTo>
                <a:cubicBezTo>
                  <a:pt x="14780" y="19755"/>
                  <a:pt x="14803" y="19709"/>
                  <a:pt x="14826" y="19662"/>
                </a:cubicBezTo>
                <a:close/>
                <a:moveTo>
                  <a:pt x="24329" y="19732"/>
                </a:moveTo>
                <a:lnTo>
                  <a:pt x="24913" y="20012"/>
                </a:lnTo>
                <a:lnTo>
                  <a:pt x="24843" y="20012"/>
                </a:lnTo>
                <a:lnTo>
                  <a:pt x="24259" y="19825"/>
                </a:lnTo>
                <a:lnTo>
                  <a:pt x="24329" y="19732"/>
                </a:lnTo>
                <a:close/>
                <a:moveTo>
                  <a:pt x="33692" y="19825"/>
                </a:moveTo>
                <a:lnTo>
                  <a:pt x="34602" y="20012"/>
                </a:lnTo>
                <a:lnTo>
                  <a:pt x="33785" y="20036"/>
                </a:lnTo>
                <a:cubicBezTo>
                  <a:pt x="33785" y="19966"/>
                  <a:pt x="33738" y="19895"/>
                  <a:pt x="33692" y="19825"/>
                </a:cubicBezTo>
                <a:close/>
                <a:moveTo>
                  <a:pt x="6935" y="19989"/>
                </a:moveTo>
                <a:lnTo>
                  <a:pt x="7075" y="20012"/>
                </a:lnTo>
                <a:lnTo>
                  <a:pt x="6911" y="20059"/>
                </a:lnTo>
                <a:lnTo>
                  <a:pt x="6654" y="19989"/>
                </a:lnTo>
                <a:close/>
                <a:moveTo>
                  <a:pt x="30096" y="19615"/>
                </a:moveTo>
                <a:cubicBezTo>
                  <a:pt x="30540" y="19662"/>
                  <a:pt x="30960" y="19685"/>
                  <a:pt x="31403" y="19732"/>
                </a:cubicBezTo>
                <a:cubicBezTo>
                  <a:pt x="31707" y="19755"/>
                  <a:pt x="32034" y="19802"/>
                  <a:pt x="32337" y="19825"/>
                </a:cubicBezTo>
                <a:cubicBezTo>
                  <a:pt x="32548" y="19846"/>
                  <a:pt x="33212" y="20019"/>
                  <a:pt x="33428" y="20019"/>
                </a:cubicBezTo>
                <a:cubicBezTo>
                  <a:pt x="33451" y="20019"/>
                  <a:pt x="33470" y="20017"/>
                  <a:pt x="33481" y="20012"/>
                </a:cubicBezTo>
                <a:lnTo>
                  <a:pt x="33481" y="20012"/>
                </a:lnTo>
                <a:cubicBezTo>
                  <a:pt x="33458" y="20036"/>
                  <a:pt x="33435" y="20036"/>
                  <a:pt x="33435" y="20059"/>
                </a:cubicBezTo>
                <a:cubicBezTo>
                  <a:pt x="32524" y="20082"/>
                  <a:pt x="31637" y="20082"/>
                  <a:pt x="30750" y="20106"/>
                </a:cubicBezTo>
                <a:lnTo>
                  <a:pt x="29839" y="19849"/>
                </a:lnTo>
                <a:lnTo>
                  <a:pt x="29652" y="19779"/>
                </a:lnTo>
                <a:lnTo>
                  <a:pt x="30096" y="19615"/>
                </a:lnTo>
                <a:close/>
                <a:moveTo>
                  <a:pt x="26664" y="19942"/>
                </a:moveTo>
                <a:cubicBezTo>
                  <a:pt x="26781" y="19966"/>
                  <a:pt x="26921" y="19989"/>
                  <a:pt x="27037" y="20012"/>
                </a:cubicBezTo>
                <a:lnTo>
                  <a:pt x="27528" y="20152"/>
                </a:lnTo>
                <a:lnTo>
                  <a:pt x="27131" y="20176"/>
                </a:lnTo>
                <a:lnTo>
                  <a:pt x="26664" y="19942"/>
                </a:lnTo>
                <a:close/>
                <a:moveTo>
                  <a:pt x="5884" y="20082"/>
                </a:moveTo>
                <a:lnTo>
                  <a:pt x="6398" y="20246"/>
                </a:lnTo>
                <a:lnTo>
                  <a:pt x="6304" y="20269"/>
                </a:lnTo>
                <a:lnTo>
                  <a:pt x="6164" y="20339"/>
                </a:lnTo>
                <a:lnTo>
                  <a:pt x="5697" y="20129"/>
                </a:lnTo>
                <a:lnTo>
                  <a:pt x="5884" y="20082"/>
                </a:lnTo>
                <a:close/>
                <a:moveTo>
                  <a:pt x="7915" y="20129"/>
                </a:moveTo>
                <a:lnTo>
                  <a:pt x="9339" y="20316"/>
                </a:lnTo>
                <a:lnTo>
                  <a:pt x="8732" y="20619"/>
                </a:lnTo>
                <a:lnTo>
                  <a:pt x="7495" y="20246"/>
                </a:lnTo>
                <a:lnTo>
                  <a:pt x="7915" y="20129"/>
                </a:lnTo>
                <a:close/>
                <a:moveTo>
                  <a:pt x="6888" y="20409"/>
                </a:moveTo>
                <a:lnTo>
                  <a:pt x="7985" y="20759"/>
                </a:lnTo>
                <a:lnTo>
                  <a:pt x="6701" y="20573"/>
                </a:lnTo>
                <a:lnTo>
                  <a:pt x="6561" y="20503"/>
                </a:lnTo>
                <a:lnTo>
                  <a:pt x="6888" y="20409"/>
                </a:lnTo>
                <a:close/>
                <a:moveTo>
                  <a:pt x="9830" y="20386"/>
                </a:moveTo>
                <a:lnTo>
                  <a:pt x="10017" y="20409"/>
                </a:lnTo>
                <a:lnTo>
                  <a:pt x="9153" y="20759"/>
                </a:lnTo>
                <a:lnTo>
                  <a:pt x="9106" y="20759"/>
                </a:lnTo>
                <a:cubicBezTo>
                  <a:pt x="9363" y="20619"/>
                  <a:pt x="9596" y="20503"/>
                  <a:pt x="9830" y="20386"/>
                </a:cubicBezTo>
                <a:close/>
                <a:moveTo>
                  <a:pt x="30423" y="20549"/>
                </a:moveTo>
                <a:cubicBezTo>
                  <a:pt x="30602" y="20661"/>
                  <a:pt x="30760" y="20795"/>
                  <a:pt x="30917" y="20909"/>
                </a:cubicBezTo>
                <a:lnTo>
                  <a:pt x="30917" y="20909"/>
                </a:lnTo>
                <a:lnTo>
                  <a:pt x="29886" y="20573"/>
                </a:lnTo>
                <a:lnTo>
                  <a:pt x="30423" y="20549"/>
                </a:lnTo>
                <a:close/>
                <a:moveTo>
                  <a:pt x="11628" y="20573"/>
                </a:moveTo>
                <a:lnTo>
                  <a:pt x="12211" y="20643"/>
                </a:lnTo>
                <a:cubicBezTo>
                  <a:pt x="11698" y="20806"/>
                  <a:pt x="11184" y="20946"/>
                  <a:pt x="10670" y="21110"/>
                </a:cubicBezTo>
                <a:lnTo>
                  <a:pt x="10600" y="21110"/>
                </a:lnTo>
                <a:lnTo>
                  <a:pt x="11628" y="20573"/>
                </a:lnTo>
                <a:close/>
                <a:moveTo>
                  <a:pt x="27154" y="20619"/>
                </a:moveTo>
                <a:cubicBezTo>
                  <a:pt x="27621" y="20806"/>
                  <a:pt x="28065" y="21016"/>
                  <a:pt x="28508" y="21250"/>
                </a:cubicBezTo>
                <a:lnTo>
                  <a:pt x="28321" y="21226"/>
                </a:lnTo>
                <a:lnTo>
                  <a:pt x="27084" y="20643"/>
                </a:lnTo>
                <a:lnTo>
                  <a:pt x="27154" y="20619"/>
                </a:lnTo>
                <a:close/>
                <a:moveTo>
                  <a:pt x="14429" y="20969"/>
                </a:moveTo>
                <a:lnTo>
                  <a:pt x="14243" y="21086"/>
                </a:lnTo>
                <a:lnTo>
                  <a:pt x="13495" y="21296"/>
                </a:lnTo>
                <a:lnTo>
                  <a:pt x="13519" y="21250"/>
                </a:lnTo>
                <a:lnTo>
                  <a:pt x="14429" y="20969"/>
                </a:lnTo>
                <a:close/>
                <a:moveTo>
                  <a:pt x="8873" y="21226"/>
                </a:moveTo>
                <a:lnTo>
                  <a:pt x="8966" y="21250"/>
                </a:lnTo>
                <a:lnTo>
                  <a:pt x="8779" y="21320"/>
                </a:lnTo>
                <a:lnTo>
                  <a:pt x="8709" y="21296"/>
                </a:lnTo>
                <a:lnTo>
                  <a:pt x="8873" y="21226"/>
                </a:lnTo>
                <a:close/>
                <a:moveTo>
                  <a:pt x="28788" y="20969"/>
                </a:moveTo>
                <a:lnTo>
                  <a:pt x="30143" y="21366"/>
                </a:lnTo>
                <a:lnTo>
                  <a:pt x="30143" y="21366"/>
                </a:lnTo>
                <a:lnTo>
                  <a:pt x="29559" y="21343"/>
                </a:lnTo>
                <a:cubicBezTo>
                  <a:pt x="29302" y="21226"/>
                  <a:pt x="29045" y="21086"/>
                  <a:pt x="28788" y="20969"/>
                </a:cubicBezTo>
                <a:close/>
                <a:moveTo>
                  <a:pt x="31123" y="20666"/>
                </a:moveTo>
                <a:lnTo>
                  <a:pt x="32454" y="20899"/>
                </a:lnTo>
                <a:lnTo>
                  <a:pt x="34088" y="21366"/>
                </a:lnTo>
                <a:lnTo>
                  <a:pt x="32244" y="21366"/>
                </a:lnTo>
                <a:lnTo>
                  <a:pt x="31707" y="21180"/>
                </a:lnTo>
                <a:cubicBezTo>
                  <a:pt x="31544" y="20993"/>
                  <a:pt x="31333" y="20829"/>
                  <a:pt x="31123" y="20666"/>
                </a:cubicBezTo>
                <a:close/>
                <a:moveTo>
                  <a:pt x="8242" y="21506"/>
                </a:moveTo>
                <a:lnTo>
                  <a:pt x="8312" y="21530"/>
                </a:lnTo>
                <a:lnTo>
                  <a:pt x="7775" y="21740"/>
                </a:lnTo>
                <a:lnTo>
                  <a:pt x="7728" y="21740"/>
                </a:lnTo>
                <a:lnTo>
                  <a:pt x="8242" y="21506"/>
                </a:lnTo>
                <a:close/>
                <a:moveTo>
                  <a:pt x="10997" y="21717"/>
                </a:moveTo>
                <a:lnTo>
                  <a:pt x="10530" y="21880"/>
                </a:lnTo>
                <a:lnTo>
                  <a:pt x="10437" y="21857"/>
                </a:lnTo>
                <a:lnTo>
                  <a:pt x="10997" y="21717"/>
                </a:lnTo>
                <a:close/>
                <a:moveTo>
                  <a:pt x="9806" y="22020"/>
                </a:moveTo>
                <a:lnTo>
                  <a:pt x="9970" y="22090"/>
                </a:lnTo>
                <a:lnTo>
                  <a:pt x="9923" y="22090"/>
                </a:lnTo>
                <a:lnTo>
                  <a:pt x="9643" y="22067"/>
                </a:lnTo>
                <a:lnTo>
                  <a:pt x="9806" y="22020"/>
                </a:lnTo>
                <a:close/>
                <a:moveTo>
                  <a:pt x="5837" y="20783"/>
                </a:moveTo>
                <a:lnTo>
                  <a:pt x="6654" y="20899"/>
                </a:lnTo>
                <a:cubicBezTo>
                  <a:pt x="6958" y="21016"/>
                  <a:pt x="7262" y="21133"/>
                  <a:pt x="7565" y="21250"/>
                </a:cubicBezTo>
                <a:lnTo>
                  <a:pt x="7518" y="21273"/>
                </a:lnTo>
                <a:cubicBezTo>
                  <a:pt x="6561" y="21577"/>
                  <a:pt x="5604" y="21880"/>
                  <a:pt x="4647" y="22207"/>
                </a:cubicBezTo>
                <a:cubicBezTo>
                  <a:pt x="4483" y="22043"/>
                  <a:pt x="4483" y="21810"/>
                  <a:pt x="4717" y="21553"/>
                </a:cubicBezTo>
                <a:cubicBezTo>
                  <a:pt x="5020" y="21203"/>
                  <a:pt x="5417" y="20946"/>
                  <a:pt x="5837" y="20783"/>
                </a:cubicBezTo>
                <a:close/>
                <a:moveTo>
                  <a:pt x="7355" y="21903"/>
                </a:moveTo>
                <a:cubicBezTo>
                  <a:pt x="7355" y="21903"/>
                  <a:pt x="7355" y="21903"/>
                  <a:pt x="7355" y="21927"/>
                </a:cubicBezTo>
                <a:lnTo>
                  <a:pt x="6654" y="22230"/>
                </a:lnTo>
                <a:lnTo>
                  <a:pt x="6584" y="22254"/>
                </a:lnTo>
                <a:cubicBezTo>
                  <a:pt x="6841" y="22114"/>
                  <a:pt x="7098" y="22020"/>
                  <a:pt x="7355" y="21903"/>
                </a:cubicBezTo>
                <a:close/>
                <a:moveTo>
                  <a:pt x="6281" y="21973"/>
                </a:moveTo>
                <a:cubicBezTo>
                  <a:pt x="6117" y="22067"/>
                  <a:pt x="5931" y="22184"/>
                  <a:pt x="5744" y="22300"/>
                </a:cubicBezTo>
                <a:lnTo>
                  <a:pt x="5721" y="22300"/>
                </a:lnTo>
                <a:lnTo>
                  <a:pt x="5230" y="22534"/>
                </a:lnTo>
                <a:cubicBezTo>
                  <a:pt x="5137" y="22487"/>
                  <a:pt x="5020" y="22464"/>
                  <a:pt x="4927" y="22417"/>
                </a:cubicBezTo>
                <a:lnTo>
                  <a:pt x="6281" y="21973"/>
                </a:lnTo>
                <a:close/>
                <a:moveTo>
                  <a:pt x="8406" y="22370"/>
                </a:moveTo>
                <a:lnTo>
                  <a:pt x="8779" y="22510"/>
                </a:lnTo>
                <a:lnTo>
                  <a:pt x="8639" y="22557"/>
                </a:lnTo>
                <a:cubicBezTo>
                  <a:pt x="8195" y="22651"/>
                  <a:pt x="7752" y="22721"/>
                  <a:pt x="7308" y="22767"/>
                </a:cubicBezTo>
                <a:lnTo>
                  <a:pt x="6678" y="22767"/>
                </a:lnTo>
                <a:lnTo>
                  <a:pt x="7121" y="22674"/>
                </a:lnTo>
                <a:lnTo>
                  <a:pt x="7215" y="22674"/>
                </a:lnTo>
                <a:lnTo>
                  <a:pt x="7332" y="22627"/>
                </a:lnTo>
                <a:lnTo>
                  <a:pt x="8406" y="22370"/>
                </a:lnTo>
                <a:close/>
                <a:moveTo>
                  <a:pt x="11814" y="22674"/>
                </a:moveTo>
                <a:lnTo>
                  <a:pt x="11371" y="22977"/>
                </a:lnTo>
                <a:lnTo>
                  <a:pt x="11301" y="23001"/>
                </a:lnTo>
                <a:cubicBezTo>
                  <a:pt x="11207" y="22977"/>
                  <a:pt x="11137" y="22954"/>
                  <a:pt x="11044" y="22931"/>
                </a:cubicBezTo>
                <a:lnTo>
                  <a:pt x="11814" y="22674"/>
                </a:lnTo>
                <a:close/>
                <a:moveTo>
                  <a:pt x="24749" y="22697"/>
                </a:moveTo>
                <a:lnTo>
                  <a:pt x="25169" y="22931"/>
                </a:lnTo>
                <a:lnTo>
                  <a:pt x="25240" y="22977"/>
                </a:lnTo>
                <a:lnTo>
                  <a:pt x="25286" y="23047"/>
                </a:lnTo>
                <a:lnTo>
                  <a:pt x="24749" y="22697"/>
                </a:lnTo>
                <a:close/>
                <a:moveTo>
                  <a:pt x="4600" y="22534"/>
                </a:moveTo>
                <a:cubicBezTo>
                  <a:pt x="4693" y="22581"/>
                  <a:pt x="4787" y="22651"/>
                  <a:pt x="4903" y="22697"/>
                </a:cubicBezTo>
                <a:lnTo>
                  <a:pt x="3923" y="22954"/>
                </a:lnTo>
                <a:lnTo>
                  <a:pt x="2942" y="23094"/>
                </a:lnTo>
                <a:cubicBezTo>
                  <a:pt x="3502" y="22907"/>
                  <a:pt x="4039" y="22721"/>
                  <a:pt x="4600" y="22534"/>
                </a:cubicBezTo>
                <a:close/>
                <a:moveTo>
                  <a:pt x="5931" y="23024"/>
                </a:moveTo>
                <a:cubicBezTo>
                  <a:pt x="6024" y="23047"/>
                  <a:pt x="6094" y="23047"/>
                  <a:pt x="6188" y="23047"/>
                </a:cubicBezTo>
                <a:lnTo>
                  <a:pt x="6164" y="23047"/>
                </a:lnTo>
                <a:lnTo>
                  <a:pt x="5650" y="23141"/>
                </a:lnTo>
                <a:lnTo>
                  <a:pt x="5931" y="23024"/>
                </a:lnTo>
                <a:close/>
                <a:moveTo>
                  <a:pt x="15433" y="23071"/>
                </a:moveTo>
                <a:lnTo>
                  <a:pt x="15340" y="23188"/>
                </a:lnTo>
                <a:lnTo>
                  <a:pt x="15223" y="23164"/>
                </a:lnTo>
                <a:lnTo>
                  <a:pt x="15433" y="23071"/>
                </a:lnTo>
                <a:close/>
                <a:moveTo>
                  <a:pt x="12725" y="22884"/>
                </a:moveTo>
                <a:lnTo>
                  <a:pt x="12795" y="22907"/>
                </a:lnTo>
                <a:lnTo>
                  <a:pt x="12188" y="23258"/>
                </a:lnTo>
                <a:cubicBezTo>
                  <a:pt x="12235" y="23188"/>
                  <a:pt x="12305" y="23094"/>
                  <a:pt x="12351" y="23001"/>
                </a:cubicBezTo>
                <a:lnTo>
                  <a:pt x="12725" y="22884"/>
                </a:lnTo>
                <a:close/>
                <a:moveTo>
                  <a:pt x="36470" y="23164"/>
                </a:moveTo>
                <a:lnTo>
                  <a:pt x="36890" y="23281"/>
                </a:lnTo>
                <a:lnTo>
                  <a:pt x="37077" y="23351"/>
                </a:lnTo>
                <a:lnTo>
                  <a:pt x="37077" y="23351"/>
                </a:lnTo>
                <a:lnTo>
                  <a:pt x="36563" y="23304"/>
                </a:lnTo>
                <a:cubicBezTo>
                  <a:pt x="36283" y="23281"/>
                  <a:pt x="36003" y="23258"/>
                  <a:pt x="35723" y="23211"/>
                </a:cubicBezTo>
                <a:lnTo>
                  <a:pt x="35746" y="23211"/>
                </a:lnTo>
                <a:lnTo>
                  <a:pt x="36330" y="23234"/>
                </a:lnTo>
                <a:cubicBezTo>
                  <a:pt x="36338" y="23239"/>
                  <a:pt x="36348" y="23240"/>
                  <a:pt x="36358" y="23240"/>
                </a:cubicBezTo>
                <a:cubicBezTo>
                  <a:pt x="36401" y="23240"/>
                  <a:pt x="36451" y="23202"/>
                  <a:pt x="36470" y="23164"/>
                </a:cubicBezTo>
                <a:close/>
                <a:moveTo>
                  <a:pt x="13332" y="23047"/>
                </a:moveTo>
                <a:lnTo>
                  <a:pt x="12865" y="23444"/>
                </a:lnTo>
                <a:lnTo>
                  <a:pt x="12772" y="23491"/>
                </a:lnTo>
                <a:lnTo>
                  <a:pt x="12585" y="23421"/>
                </a:lnTo>
                <a:lnTo>
                  <a:pt x="13262" y="23047"/>
                </a:lnTo>
                <a:close/>
                <a:moveTo>
                  <a:pt x="10507" y="23094"/>
                </a:moveTo>
                <a:lnTo>
                  <a:pt x="10717" y="23164"/>
                </a:lnTo>
                <a:cubicBezTo>
                  <a:pt x="9900" y="23398"/>
                  <a:pt x="9083" y="23631"/>
                  <a:pt x="8265" y="23841"/>
                </a:cubicBezTo>
                <a:lnTo>
                  <a:pt x="10507" y="23094"/>
                </a:lnTo>
                <a:close/>
                <a:moveTo>
                  <a:pt x="23138" y="23748"/>
                </a:moveTo>
                <a:lnTo>
                  <a:pt x="23418" y="23841"/>
                </a:lnTo>
                <a:lnTo>
                  <a:pt x="23442" y="23888"/>
                </a:lnTo>
                <a:lnTo>
                  <a:pt x="23442" y="23888"/>
                </a:lnTo>
                <a:lnTo>
                  <a:pt x="23208" y="23865"/>
                </a:lnTo>
                <a:lnTo>
                  <a:pt x="23138" y="23748"/>
                </a:lnTo>
                <a:close/>
                <a:moveTo>
                  <a:pt x="35233" y="21693"/>
                </a:moveTo>
                <a:cubicBezTo>
                  <a:pt x="37170" y="22277"/>
                  <a:pt x="39108" y="22931"/>
                  <a:pt x="41023" y="23701"/>
                </a:cubicBezTo>
                <a:cubicBezTo>
                  <a:pt x="40368" y="23849"/>
                  <a:pt x="39710" y="23905"/>
                  <a:pt x="39051" y="23905"/>
                </a:cubicBezTo>
                <a:cubicBezTo>
                  <a:pt x="38041" y="23905"/>
                  <a:pt x="37030" y="23772"/>
                  <a:pt x="36026" y="23631"/>
                </a:cubicBezTo>
                <a:lnTo>
                  <a:pt x="35373" y="23538"/>
                </a:lnTo>
                <a:lnTo>
                  <a:pt x="35956" y="23584"/>
                </a:lnTo>
                <a:cubicBezTo>
                  <a:pt x="36401" y="23653"/>
                  <a:pt x="36845" y="23696"/>
                  <a:pt x="37289" y="23696"/>
                </a:cubicBezTo>
                <a:cubicBezTo>
                  <a:pt x="37452" y="23696"/>
                  <a:pt x="37615" y="23690"/>
                  <a:pt x="37777" y="23678"/>
                </a:cubicBezTo>
                <a:lnTo>
                  <a:pt x="38338" y="23678"/>
                </a:lnTo>
                <a:cubicBezTo>
                  <a:pt x="38525" y="23678"/>
                  <a:pt x="38571" y="23421"/>
                  <a:pt x="38385" y="23374"/>
                </a:cubicBezTo>
                <a:lnTo>
                  <a:pt x="37731" y="23188"/>
                </a:lnTo>
                <a:lnTo>
                  <a:pt x="33295" y="21693"/>
                </a:lnTo>
                <a:close/>
                <a:moveTo>
                  <a:pt x="26547" y="23748"/>
                </a:moveTo>
                <a:lnTo>
                  <a:pt x="26827" y="23911"/>
                </a:lnTo>
                <a:lnTo>
                  <a:pt x="26827" y="23911"/>
                </a:lnTo>
                <a:lnTo>
                  <a:pt x="26640" y="23865"/>
                </a:lnTo>
                <a:lnTo>
                  <a:pt x="26617" y="23865"/>
                </a:lnTo>
                <a:lnTo>
                  <a:pt x="26500" y="23748"/>
                </a:lnTo>
                <a:close/>
                <a:moveTo>
                  <a:pt x="6502" y="23318"/>
                </a:moveTo>
                <a:lnTo>
                  <a:pt x="6234" y="23421"/>
                </a:lnTo>
                <a:cubicBezTo>
                  <a:pt x="6047" y="23491"/>
                  <a:pt x="5861" y="23538"/>
                  <a:pt x="5674" y="23608"/>
                </a:cubicBezTo>
                <a:cubicBezTo>
                  <a:pt x="5277" y="23725"/>
                  <a:pt x="4857" y="23818"/>
                  <a:pt x="4436" y="23911"/>
                </a:cubicBezTo>
                <a:lnTo>
                  <a:pt x="4413" y="23911"/>
                </a:lnTo>
                <a:cubicBezTo>
                  <a:pt x="4413" y="23818"/>
                  <a:pt x="4436" y="23725"/>
                  <a:pt x="4483" y="23655"/>
                </a:cubicBezTo>
                <a:cubicBezTo>
                  <a:pt x="5156" y="23542"/>
                  <a:pt x="5829" y="23430"/>
                  <a:pt x="6502" y="23318"/>
                </a:cubicBezTo>
                <a:close/>
                <a:moveTo>
                  <a:pt x="12165" y="23655"/>
                </a:moveTo>
                <a:lnTo>
                  <a:pt x="12281" y="23678"/>
                </a:lnTo>
                <a:lnTo>
                  <a:pt x="11768" y="23911"/>
                </a:lnTo>
                <a:cubicBezTo>
                  <a:pt x="11768" y="23888"/>
                  <a:pt x="11791" y="23888"/>
                  <a:pt x="11791" y="23865"/>
                </a:cubicBezTo>
                <a:lnTo>
                  <a:pt x="12165" y="23655"/>
                </a:lnTo>
                <a:close/>
                <a:moveTo>
                  <a:pt x="14593" y="23351"/>
                </a:moveTo>
                <a:lnTo>
                  <a:pt x="14803" y="23398"/>
                </a:lnTo>
                <a:cubicBezTo>
                  <a:pt x="14780" y="23561"/>
                  <a:pt x="14733" y="23701"/>
                  <a:pt x="14686" y="23865"/>
                </a:cubicBezTo>
                <a:lnTo>
                  <a:pt x="14336" y="23935"/>
                </a:lnTo>
                <a:lnTo>
                  <a:pt x="13939" y="23818"/>
                </a:lnTo>
                <a:lnTo>
                  <a:pt x="14359" y="23444"/>
                </a:lnTo>
                <a:lnTo>
                  <a:pt x="14593" y="23351"/>
                </a:lnTo>
                <a:close/>
                <a:moveTo>
                  <a:pt x="19146" y="23608"/>
                </a:moveTo>
                <a:cubicBezTo>
                  <a:pt x="19122" y="23725"/>
                  <a:pt x="19076" y="23818"/>
                  <a:pt x="19052" y="23935"/>
                </a:cubicBezTo>
                <a:lnTo>
                  <a:pt x="18982" y="23935"/>
                </a:lnTo>
                <a:cubicBezTo>
                  <a:pt x="19029" y="23818"/>
                  <a:pt x="19052" y="23701"/>
                  <a:pt x="19076" y="23608"/>
                </a:cubicBezTo>
                <a:close/>
                <a:moveTo>
                  <a:pt x="19473" y="23678"/>
                </a:moveTo>
                <a:lnTo>
                  <a:pt x="19636" y="23701"/>
                </a:lnTo>
                <a:cubicBezTo>
                  <a:pt x="19613" y="23818"/>
                  <a:pt x="19589" y="23935"/>
                  <a:pt x="19566" y="24028"/>
                </a:cubicBezTo>
                <a:lnTo>
                  <a:pt x="19356" y="24005"/>
                </a:lnTo>
                <a:cubicBezTo>
                  <a:pt x="19403" y="23888"/>
                  <a:pt x="19426" y="23795"/>
                  <a:pt x="19473" y="23678"/>
                </a:cubicBezTo>
                <a:close/>
                <a:moveTo>
                  <a:pt x="27528" y="22697"/>
                </a:moveTo>
                <a:cubicBezTo>
                  <a:pt x="28555" y="23094"/>
                  <a:pt x="29559" y="23491"/>
                  <a:pt x="30586" y="23888"/>
                </a:cubicBezTo>
                <a:lnTo>
                  <a:pt x="31403" y="24215"/>
                </a:lnTo>
                <a:lnTo>
                  <a:pt x="30610" y="24215"/>
                </a:lnTo>
                <a:cubicBezTo>
                  <a:pt x="29769" y="23841"/>
                  <a:pt x="28929" y="23468"/>
                  <a:pt x="28111" y="23094"/>
                </a:cubicBezTo>
                <a:lnTo>
                  <a:pt x="27458" y="22697"/>
                </a:lnTo>
                <a:close/>
                <a:moveTo>
                  <a:pt x="4203" y="23584"/>
                </a:moveTo>
                <a:lnTo>
                  <a:pt x="4203" y="23584"/>
                </a:lnTo>
                <a:cubicBezTo>
                  <a:pt x="4133" y="23701"/>
                  <a:pt x="4063" y="23841"/>
                  <a:pt x="3993" y="23981"/>
                </a:cubicBezTo>
                <a:lnTo>
                  <a:pt x="3993" y="24005"/>
                </a:lnTo>
                <a:lnTo>
                  <a:pt x="2592" y="24332"/>
                </a:lnTo>
                <a:cubicBezTo>
                  <a:pt x="3129" y="24075"/>
                  <a:pt x="3666" y="23841"/>
                  <a:pt x="4203" y="23584"/>
                </a:cubicBezTo>
                <a:close/>
                <a:moveTo>
                  <a:pt x="9083" y="23071"/>
                </a:moveTo>
                <a:lnTo>
                  <a:pt x="9083" y="23071"/>
                </a:lnTo>
                <a:cubicBezTo>
                  <a:pt x="7775" y="23514"/>
                  <a:pt x="6468" y="23981"/>
                  <a:pt x="5160" y="24448"/>
                </a:cubicBezTo>
                <a:cubicBezTo>
                  <a:pt x="5090" y="24425"/>
                  <a:pt x="4997" y="24402"/>
                  <a:pt x="4927" y="24378"/>
                </a:cubicBezTo>
                <a:cubicBezTo>
                  <a:pt x="4927" y="24332"/>
                  <a:pt x="4950" y="24285"/>
                  <a:pt x="4973" y="24262"/>
                </a:cubicBezTo>
                <a:cubicBezTo>
                  <a:pt x="5394" y="24098"/>
                  <a:pt x="5837" y="23935"/>
                  <a:pt x="6258" y="23771"/>
                </a:cubicBezTo>
                <a:cubicBezTo>
                  <a:pt x="7215" y="23538"/>
                  <a:pt x="8149" y="23304"/>
                  <a:pt x="9083" y="23071"/>
                </a:cubicBezTo>
                <a:close/>
                <a:moveTo>
                  <a:pt x="12725" y="24005"/>
                </a:moveTo>
                <a:cubicBezTo>
                  <a:pt x="12608" y="24145"/>
                  <a:pt x="12468" y="24308"/>
                  <a:pt x="12328" y="24425"/>
                </a:cubicBezTo>
                <a:lnTo>
                  <a:pt x="12001" y="24495"/>
                </a:lnTo>
                <a:lnTo>
                  <a:pt x="12001" y="24495"/>
                </a:lnTo>
                <a:lnTo>
                  <a:pt x="12491" y="24098"/>
                </a:lnTo>
                <a:lnTo>
                  <a:pt x="12725" y="24005"/>
                </a:lnTo>
                <a:close/>
                <a:moveTo>
                  <a:pt x="11698" y="24378"/>
                </a:moveTo>
                <a:lnTo>
                  <a:pt x="11371" y="24635"/>
                </a:lnTo>
                <a:lnTo>
                  <a:pt x="11324" y="24635"/>
                </a:lnTo>
                <a:lnTo>
                  <a:pt x="11441" y="24472"/>
                </a:lnTo>
                <a:lnTo>
                  <a:pt x="11698" y="24378"/>
                </a:lnTo>
                <a:close/>
                <a:moveTo>
                  <a:pt x="17231" y="23935"/>
                </a:moveTo>
                <a:lnTo>
                  <a:pt x="17231" y="23935"/>
                </a:lnTo>
                <a:cubicBezTo>
                  <a:pt x="17184" y="24192"/>
                  <a:pt x="17114" y="24425"/>
                  <a:pt x="17068" y="24682"/>
                </a:cubicBezTo>
                <a:lnTo>
                  <a:pt x="17044" y="24658"/>
                </a:lnTo>
                <a:lnTo>
                  <a:pt x="17021" y="24658"/>
                </a:lnTo>
                <a:cubicBezTo>
                  <a:pt x="17021" y="24612"/>
                  <a:pt x="17044" y="24565"/>
                  <a:pt x="17044" y="24518"/>
                </a:cubicBezTo>
                <a:cubicBezTo>
                  <a:pt x="17114" y="24332"/>
                  <a:pt x="17161" y="24121"/>
                  <a:pt x="17231" y="23935"/>
                </a:cubicBezTo>
                <a:close/>
                <a:moveTo>
                  <a:pt x="4483" y="24448"/>
                </a:moveTo>
                <a:lnTo>
                  <a:pt x="4647" y="24518"/>
                </a:lnTo>
                <a:cubicBezTo>
                  <a:pt x="4647" y="24565"/>
                  <a:pt x="4670" y="24588"/>
                  <a:pt x="4693" y="24588"/>
                </a:cubicBezTo>
                <a:lnTo>
                  <a:pt x="4623" y="24612"/>
                </a:lnTo>
                <a:cubicBezTo>
                  <a:pt x="4296" y="24682"/>
                  <a:pt x="3969" y="24729"/>
                  <a:pt x="3643" y="24775"/>
                </a:cubicBezTo>
                <a:lnTo>
                  <a:pt x="4483" y="24448"/>
                </a:lnTo>
                <a:close/>
                <a:moveTo>
                  <a:pt x="3502" y="23398"/>
                </a:moveTo>
                <a:cubicBezTo>
                  <a:pt x="3082" y="23608"/>
                  <a:pt x="2662" y="23818"/>
                  <a:pt x="2242" y="24028"/>
                </a:cubicBezTo>
                <a:cubicBezTo>
                  <a:pt x="1775" y="24238"/>
                  <a:pt x="1308" y="24495"/>
                  <a:pt x="911" y="24822"/>
                </a:cubicBezTo>
                <a:cubicBezTo>
                  <a:pt x="864" y="24775"/>
                  <a:pt x="817" y="24752"/>
                  <a:pt x="771" y="24729"/>
                </a:cubicBezTo>
                <a:lnTo>
                  <a:pt x="631" y="24612"/>
                </a:lnTo>
                <a:cubicBezTo>
                  <a:pt x="327" y="24402"/>
                  <a:pt x="304" y="24285"/>
                  <a:pt x="561" y="24215"/>
                </a:cubicBezTo>
                <a:cubicBezTo>
                  <a:pt x="817" y="23935"/>
                  <a:pt x="1985" y="23818"/>
                  <a:pt x="2335" y="23701"/>
                </a:cubicBezTo>
                <a:lnTo>
                  <a:pt x="3502" y="23398"/>
                </a:lnTo>
                <a:close/>
                <a:moveTo>
                  <a:pt x="29489" y="24565"/>
                </a:moveTo>
                <a:lnTo>
                  <a:pt x="30073" y="24845"/>
                </a:lnTo>
                <a:lnTo>
                  <a:pt x="30073" y="24845"/>
                </a:lnTo>
                <a:lnTo>
                  <a:pt x="29629" y="24729"/>
                </a:lnTo>
                <a:lnTo>
                  <a:pt x="29419" y="24565"/>
                </a:lnTo>
                <a:close/>
                <a:moveTo>
                  <a:pt x="32337" y="24588"/>
                </a:moveTo>
                <a:lnTo>
                  <a:pt x="33201" y="24915"/>
                </a:lnTo>
                <a:lnTo>
                  <a:pt x="31917" y="24588"/>
                </a:lnTo>
                <a:close/>
                <a:moveTo>
                  <a:pt x="25310" y="24472"/>
                </a:moveTo>
                <a:lnTo>
                  <a:pt x="25543" y="24542"/>
                </a:lnTo>
                <a:cubicBezTo>
                  <a:pt x="25777" y="24682"/>
                  <a:pt x="25987" y="24822"/>
                  <a:pt x="26197" y="24962"/>
                </a:cubicBezTo>
                <a:lnTo>
                  <a:pt x="26244" y="24985"/>
                </a:lnTo>
                <a:lnTo>
                  <a:pt x="25847" y="24915"/>
                </a:lnTo>
                <a:lnTo>
                  <a:pt x="25473" y="24635"/>
                </a:lnTo>
                <a:lnTo>
                  <a:pt x="25310" y="24472"/>
                </a:lnTo>
                <a:close/>
                <a:moveTo>
                  <a:pt x="22414" y="24822"/>
                </a:moveTo>
                <a:lnTo>
                  <a:pt x="22531" y="24939"/>
                </a:lnTo>
                <a:cubicBezTo>
                  <a:pt x="22555" y="25009"/>
                  <a:pt x="22578" y="25055"/>
                  <a:pt x="22601" y="25102"/>
                </a:cubicBezTo>
                <a:lnTo>
                  <a:pt x="22321" y="24822"/>
                </a:lnTo>
                <a:close/>
                <a:moveTo>
                  <a:pt x="11301" y="23374"/>
                </a:moveTo>
                <a:lnTo>
                  <a:pt x="11441" y="23421"/>
                </a:lnTo>
                <a:lnTo>
                  <a:pt x="11114" y="23865"/>
                </a:lnTo>
                <a:cubicBezTo>
                  <a:pt x="10367" y="24215"/>
                  <a:pt x="9666" y="24635"/>
                  <a:pt x="8989" y="25102"/>
                </a:cubicBezTo>
                <a:lnTo>
                  <a:pt x="8849" y="25149"/>
                </a:lnTo>
                <a:cubicBezTo>
                  <a:pt x="9386" y="24752"/>
                  <a:pt x="9923" y="24332"/>
                  <a:pt x="10484" y="23935"/>
                </a:cubicBezTo>
                <a:cubicBezTo>
                  <a:pt x="10740" y="23748"/>
                  <a:pt x="11021" y="23561"/>
                  <a:pt x="11301" y="23374"/>
                </a:cubicBezTo>
                <a:close/>
                <a:moveTo>
                  <a:pt x="4010" y="24297"/>
                </a:moveTo>
                <a:cubicBezTo>
                  <a:pt x="3459" y="24526"/>
                  <a:pt x="2886" y="24733"/>
                  <a:pt x="2335" y="24985"/>
                </a:cubicBezTo>
                <a:cubicBezTo>
                  <a:pt x="2265" y="25009"/>
                  <a:pt x="2218" y="25079"/>
                  <a:pt x="2242" y="25172"/>
                </a:cubicBezTo>
                <a:cubicBezTo>
                  <a:pt x="1961" y="25172"/>
                  <a:pt x="1705" y="25125"/>
                  <a:pt x="1424" y="25055"/>
                </a:cubicBezTo>
                <a:cubicBezTo>
                  <a:pt x="1354" y="25032"/>
                  <a:pt x="1261" y="25009"/>
                  <a:pt x="1168" y="24962"/>
                </a:cubicBezTo>
                <a:lnTo>
                  <a:pt x="1284" y="24892"/>
                </a:lnTo>
                <a:lnTo>
                  <a:pt x="1331" y="24892"/>
                </a:lnTo>
                <a:cubicBezTo>
                  <a:pt x="2247" y="24709"/>
                  <a:pt x="3118" y="24503"/>
                  <a:pt x="4010" y="24297"/>
                </a:cubicBezTo>
                <a:close/>
                <a:moveTo>
                  <a:pt x="19262" y="24308"/>
                </a:moveTo>
                <a:lnTo>
                  <a:pt x="19519" y="24355"/>
                </a:lnTo>
                <a:cubicBezTo>
                  <a:pt x="19449" y="24635"/>
                  <a:pt x="19379" y="24915"/>
                  <a:pt x="19332" y="25172"/>
                </a:cubicBezTo>
                <a:lnTo>
                  <a:pt x="19169" y="24588"/>
                </a:lnTo>
                <a:lnTo>
                  <a:pt x="19262" y="24308"/>
                </a:lnTo>
                <a:close/>
                <a:moveTo>
                  <a:pt x="10694" y="25055"/>
                </a:moveTo>
                <a:lnTo>
                  <a:pt x="10577" y="25289"/>
                </a:lnTo>
                <a:lnTo>
                  <a:pt x="10414" y="25406"/>
                </a:lnTo>
                <a:cubicBezTo>
                  <a:pt x="10507" y="25289"/>
                  <a:pt x="10577" y="25172"/>
                  <a:pt x="10647" y="25079"/>
                </a:cubicBezTo>
                <a:lnTo>
                  <a:pt x="10694" y="25055"/>
                </a:lnTo>
                <a:close/>
                <a:moveTo>
                  <a:pt x="20266" y="24939"/>
                </a:moveTo>
                <a:lnTo>
                  <a:pt x="20453" y="25452"/>
                </a:lnTo>
                <a:lnTo>
                  <a:pt x="20150" y="25406"/>
                </a:lnTo>
                <a:cubicBezTo>
                  <a:pt x="20196" y="25242"/>
                  <a:pt x="20243" y="25079"/>
                  <a:pt x="20266" y="24939"/>
                </a:cubicBezTo>
                <a:close/>
                <a:moveTo>
                  <a:pt x="26360" y="25336"/>
                </a:moveTo>
                <a:lnTo>
                  <a:pt x="26570" y="25359"/>
                </a:lnTo>
                <a:lnTo>
                  <a:pt x="26664" y="25476"/>
                </a:lnTo>
                <a:lnTo>
                  <a:pt x="26664" y="25476"/>
                </a:lnTo>
                <a:lnTo>
                  <a:pt x="26407" y="25359"/>
                </a:lnTo>
                <a:lnTo>
                  <a:pt x="26360" y="25336"/>
                </a:lnTo>
                <a:close/>
                <a:moveTo>
                  <a:pt x="21317" y="25242"/>
                </a:moveTo>
                <a:lnTo>
                  <a:pt x="21551" y="25499"/>
                </a:lnTo>
                <a:cubicBezTo>
                  <a:pt x="21574" y="25569"/>
                  <a:pt x="21597" y="25639"/>
                  <a:pt x="21621" y="25709"/>
                </a:cubicBezTo>
                <a:lnTo>
                  <a:pt x="21480" y="25662"/>
                </a:lnTo>
                <a:lnTo>
                  <a:pt x="21317" y="25242"/>
                </a:lnTo>
                <a:close/>
                <a:moveTo>
                  <a:pt x="22251" y="25242"/>
                </a:moveTo>
                <a:lnTo>
                  <a:pt x="22905" y="25919"/>
                </a:lnTo>
                <a:lnTo>
                  <a:pt x="22905" y="25943"/>
                </a:lnTo>
                <a:lnTo>
                  <a:pt x="22414" y="25849"/>
                </a:lnTo>
                <a:lnTo>
                  <a:pt x="22251" y="25242"/>
                </a:lnTo>
                <a:close/>
                <a:moveTo>
                  <a:pt x="35653" y="25172"/>
                </a:moveTo>
                <a:lnTo>
                  <a:pt x="36330" y="25569"/>
                </a:lnTo>
                <a:cubicBezTo>
                  <a:pt x="36377" y="25709"/>
                  <a:pt x="36423" y="25826"/>
                  <a:pt x="36470" y="25966"/>
                </a:cubicBezTo>
                <a:lnTo>
                  <a:pt x="36353" y="25966"/>
                </a:lnTo>
                <a:lnTo>
                  <a:pt x="36073" y="25826"/>
                </a:lnTo>
                <a:cubicBezTo>
                  <a:pt x="36143" y="25733"/>
                  <a:pt x="36120" y="25616"/>
                  <a:pt x="36026" y="25569"/>
                </a:cubicBezTo>
                <a:lnTo>
                  <a:pt x="35793" y="25406"/>
                </a:lnTo>
                <a:cubicBezTo>
                  <a:pt x="35793" y="25359"/>
                  <a:pt x="35770" y="25312"/>
                  <a:pt x="35723" y="25312"/>
                </a:cubicBezTo>
                <a:lnTo>
                  <a:pt x="35699" y="25312"/>
                </a:lnTo>
                <a:cubicBezTo>
                  <a:pt x="35676" y="25266"/>
                  <a:pt x="35676" y="25219"/>
                  <a:pt x="35653" y="25172"/>
                </a:cubicBezTo>
                <a:close/>
                <a:moveTo>
                  <a:pt x="16274" y="25219"/>
                </a:moveTo>
                <a:lnTo>
                  <a:pt x="16274" y="25219"/>
                </a:lnTo>
                <a:cubicBezTo>
                  <a:pt x="16227" y="25429"/>
                  <a:pt x="16157" y="25639"/>
                  <a:pt x="16110" y="25873"/>
                </a:cubicBezTo>
                <a:lnTo>
                  <a:pt x="15970" y="26059"/>
                </a:lnTo>
                <a:cubicBezTo>
                  <a:pt x="16040" y="25803"/>
                  <a:pt x="16110" y="25569"/>
                  <a:pt x="16180" y="25336"/>
                </a:cubicBezTo>
                <a:lnTo>
                  <a:pt x="16274" y="25219"/>
                </a:lnTo>
                <a:close/>
                <a:moveTo>
                  <a:pt x="10320" y="23678"/>
                </a:moveTo>
                <a:lnTo>
                  <a:pt x="10320" y="23678"/>
                </a:lnTo>
                <a:cubicBezTo>
                  <a:pt x="9596" y="24215"/>
                  <a:pt x="8849" y="24752"/>
                  <a:pt x="8125" y="25312"/>
                </a:cubicBezTo>
                <a:cubicBezTo>
                  <a:pt x="6296" y="25714"/>
                  <a:pt x="4449" y="26065"/>
                  <a:pt x="2584" y="26065"/>
                </a:cubicBezTo>
                <a:cubicBezTo>
                  <a:pt x="2284" y="26065"/>
                  <a:pt x="1983" y="26055"/>
                  <a:pt x="1681" y="26036"/>
                </a:cubicBezTo>
                <a:cubicBezTo>
                  <a:pt x="1378" y="26013"/>
                  <a:pt x="584" y="26059"/>
                  <a:pt x="701" y="25452"/>
                </a:cubicBezTo>
                <a:cubicBezTo>
                  <a:pt x="747" y="25336"/>
                  <a:pt x="817" y="25219"/>
                  <a:pt x="911" y="25149"/>
                </a:cubicBezTo>
                <a:cubicBezTo>
                  <a:pt x="1303" y="25360"/>
                  <a:pt x="1764" y="25442"/>
                  <a:pt x="2251" y="25442"/>
                </a:cubicBezTo>
                <a:cubicBezTo>
                  <a:pt x="3269" y="25442"/>
                  <a:pt x="4400" y="25083"/>
                  <a:pt x="5254" y="24799"/>
                </a:cubicBezTo>
                <a:lnTo>
                  <a:pt x="5487" y="24752"/>
                </a:lnTo>
                <a:cubicBezTo>
                  <a:pt x="5681" y="24781"/>
                  <a:pt x="5877" y="24794"/>
                  <a:pt x="6076" y="24794"/>
                </a:cubicBezTo>
                <a:cubicBezTo>
                  <a:pt x="7485" y="24794"/>
                  <a:pt x="8999" y="24134"/>
                  <a:pt x="10227" y="23725"/>
                </a:cubicBezTo>
                <a:lnTo>
                  <a:pt x="10320" y="23678"/>
                </a:lnTo>
                <a:close/>
                <a:moveTo>
                  <a:pt x="10180" y="25172"/>
                </a:moveTo>
                <a:lnTo>
                  <a:pt x="10180" y="25172"/>
                </a:lnTo>
                <a:cubicBezTo>
                  <a:pt x="10087" y="25336"/>
                  <a:pt x="9993" y="25476"/>
                  <a:pt x="9900" y="25616"/>
                </a:cubicBezTo>
                <a:lnTo>
                  <a:pt x="9596" y="26059"/>
                </a:lnTo>
                <a:lnTo>
                  <a:pt x="9526" y="26129"/>
                </a:lnTo>
                <a:cubicBezTo>
                  <a:pt x="9509" y="26077"/>
                  <a:pt x="9465" y="26051"/>
                  <a:pt x="9415" y="26051"/>
                </a:cubicBezTo>
                <a:cubicBezTo>
                  <a:pt x="9398" y="26051"/>
                  <a:pt x="9380" y="26054"/>
                  <a:pt x="9363" y="26059"/>
                </a:cubicBezTo>
                <a:cubicBezTo>
                  <a:pt x="9158" y="26094"/>
                  <a:pt x="9031" y="26150"/>
                  <a:pt x="8957" y="26150"/>
                </a:cubicBezTo>
                <a:cubicBezTo>
                  <a:pt x="8879" y="26150"/>
                  <a:pt x="8861" y="26088"/>
                  <a:pt x="8873" y="25873"/>
                </a:cubicBezTo>
                <a:lnTo>
                  <a:pt x="8873" y="25849"/>
                </a:lnTo>
                <a:cubicBezTo>
                  <a:pt x="8873" y="25686"/>
                  <a:pt x="8966" y="25522"/>
                  <a:pt x="9106" y="25429"/>
                </a:cubicBezTo>
                <a:lnTo>
                  <a:pt x="9410" y="25359"/>
                </a:lnTo>
                <a:lnTo>
                  <a:pt x="10180" y="25172"/>
                </a:lnTo>
                <a:close/>
                <a:moveTo>
                  <a:pt x="24679" y="25756"/>
                </a:moveTo>
                <a:lnTo>
                  <a:pt x="25310" y="26340"/>
                </a:lnTo>
                <a:lnTo>
                  <a:pt x="25099" y="26316"/>
                </a:lnTo>
                <a:lnTo>
                  <a:pt x="24679" y="25779"/>
                </a:lnTo>
                <a:lnTo>
                  <a:pt x="24679" y="25756"/>
                </a:lnTo>
                <a:close/>
                <a:moveTo>
                  <a:pt x="15667" y="24658"/>
                </a:moveTo>
                <a:cubicBezTo>
                  <a:pt x="15255" y="25231"/>
                  <a:pt x="14821" y="25803"/>
                  <a:pt x="14408" y="26375"/>
                </a:cubicBezTo>
                <a:lnTo>
                  <a:pt x="14408" y="26375"/>
                </a:lnTo>
                <a:cubicBezTo>
                  <a:pt x="14414" y="26316"/>
                  <a:pt x="14433" y="26258"/>
                  <a:pt x="14453" y="26199"/>
                </a:cubicBezTo>
                <a:cubicBezTo>
                  <a:pt x="14850" y="25686"/>
                  <a:pt x="15247" y="25172"/>
                  <a:pt x="15643" y="24658"/>
                </a:cubicBezTo>
                <a:close/>
                <a:moveTo>
                  <a:pt x="24749" y="25359"/>
                </a:moveTo>
                <a:lnTo>
                  <a:pt x="24936" y="25429"/>
                </a:lnTo>
                <a:cubicBezTo>
                  <a:pt x="25263" y="25733"/>
                  <a:pt x="25566" y="26059"/>
                  <a:pt x="25893" y="26363"/>
                </a:cubicBezTo>
                <a:lnTo>
                  <a:pt x="25963" y="26433"/>
                </a:lnTo>
                <a:lnTo>
                  <a:pt x="25917" y="26433"/>
                </a:lnTo>
                <a:cubicBezTo>
                  <a:pt x="25520" y="26083"/>
                  <a:pt x="25146" y="25733"/>
                  <a:pt x="24749" y="25359"/>
                </a:cubicBezTo>
                <a:close/>
                <a:moveTo>
                  <a:pt x="26127" y="25826"/>
                </a:moveTo>
                <a:lnTo>
                  <a:pt x="26827" y="26573"/>
                </a:lnTo>
                <a:lnTo>
                  <a:pt x="26804" y="26573"/>
                </a:lnTo>
                <a:lnTo>
                  <a:pt x="26103" y="25826"/>
                </a:lnTo>
                <a:close/>
                <a:moveTo>
                  <a:pt x="28602" y="25849"/>
                </a:moveTo>
                <a:lnTo>
                  <a:pt x="28602" y="25849"/>
                </a:lnTo>
                <a:cubicBezTo>
                  <a:pt x="28929" y="25989"/>
                  <a:pt x="29255" y="26129"/>
                  <a:pt x="29582" y="26293"/>
                </a:cubicBezTo>
                <a:lnTo>
                  <a:pt x="30026" y="26573"/>
                </a:lnTo>
                <a:lnTo>
                  <a:pt x="29792" y="26526"/>
                </a:lnTo>
                <a:cubicBezTo>
                  <a:pt x="29466" y="26340"/>
                  <a:pt x="29115" y="26176"/>
                  <a:pt x="28765" y="26013"/>
                </a:cubicBezTo>
                <a:lnTo>
                  <a:pt x="28602" y="25849"/>
                </a:lnTo>
                <a:close/>
                <a:moveTo>
                  <a:pt x="27131" y="26386"/>
                </a:moveTo>
                <a:lnTo>
                  <a:pt x="27458" y="26643"/>
                </a:lnTo>
                <a:lnTo>
                  <a:pt x="27364" y="26643"/>
                </a:lnTo>
                <a:lnTo>
                  <a:pt x="27131" y="26386"/>
                </a:lnTo>
                <a:close/>
                <a:moveTo>
                  <a:pt x="21621" y="26059"/>
                </a:moveTo>
                <a:lnTo>
                  <a:pt x="21691" y="26083"/>
                </a:lnTo>
                <a:lnTo>
                  <a:pt x="21831" y="26666"/>
                </a:lnTo>
                <a:cubicBezTo>
                  <a:pt x="21761" y="26456"/>
                  <a:pt x="21691" y="26246"/>
                  <a:pt x="21621" y="26059"/>
                </a:cubicBezTo>
                <a:close/>
                <a:moveTo>
                  <a:pt x="22765" y="26270"/>
                </a:moveTo>
                <a:lnTo>
                  <a:pt x="23045" y="26316"/>
                </a:lnTo>
                <a:cubicBezTo>
                  <a:pt x="23068" y="26433"/>
                  <a:pt x="23115" y="26550"/>
                  <a:pt x="23162" y="26690"/>
                </a:cubicBezTo>
                <a:lnTo>
                  <a:pt x="22765" y="26270"/>
                </a:lnTo>
                <a:close/>
                <a:moveTo>
                  <a:pt x="34485" y="26246"/>
                </a:moveTo>
                <a:lnTo>
                  <a:pt x="34602" y="26270"/>
                </a:lnTo>
                <a:cubicBezTo>
                  <a:pt x="34649" y="26363"/>
                  <a:pt x="34696" y="26456"/>
                  <a:pt x="34742" y="26550"/>
                </a:cubicBezTo>
                <a:cubicBezTo>
                  <a:pt x="34579" y="26596"/>
                  <a:pt x="34415" y="26643"/>
                  <a:pt x="34252" y="26690"/>
                </a:cubicBezTo>
                <a:lnTo>
                  <a:pt x="33505" y="26246"/>
                </a:lnTo>
                <a:lnTo>
                  <a:pt x="33505" y="26246"/>
                </a:lnTo>
                <a:cubicBezTo>
                  <a:pt x="33668" y="26270"/>
                  <a:pt x="33832" y="26281"/>
                  <a:pt x="33995" y="26281"/>
                </a:cubicBezTo>
                <a:cubicBezTo>
                  <a:pt x="34159" y="26281"/>
                  <a:pt x="34322" y="26270"/>
                  <a:pt x="34485" y="26246"/>
                </a:cubicBezTo>
                <a:close/>
                <a:moveTo>
                  <a:pt x="12001" y="24775"/>
                </a:moveTo>
                <a:lnTo>
                  <a:pt x="12001" y="24775"/>
                </a:lnTo>
                <a:cubicBezTo>
                  <a:pt x="11371" y="25429"/>
                  <a:pt x="10740" y="26083"/>
                  <a:pt x="10110" y="26736"/>
                </a:cubicBezTo>
                <a:lnTo>
                  <a:pt x="10180" y="26643"/>
                </a:lnTo>
                <a:cubicBezTo>
                  <a:pt x="10414" y="26223"/>
                  <a:pt x="10647" y="25803"/>
                  <a:pt x="10880" y="25382"/>
                </a:cubicBezTo>
                <a:lnTo>
                  <a:pt x="11511" y="24892"/>
                </a:lnTo>
                <a:lnTo>
                  <a:pt x="12001" y="24775"/>
                </a:lnTo>
                <a:close/>
                <a:moveTo>
                  <a:pt x="17114" y="25919"/>
                </a:moveTo>
                <a:lnTo>
                  <a:pt x="16834" y="26830"/>
                </a:lnTo>
                <a:cubicBezTo>
                  <a:pt x="16904" y="26573"/>
                  <a:pt x="16974" y="26293"/>
                  <a:pt x="17044" y="26036"/>
                </a:cubicBezTo>
                <a:cubicBezTo>
                  <a:pt x="17068" y="25989"/>
                  <a:pt x="17091" y="25966"/>
                  <a:pt x="17114" y="25919"/>
                </a:cubicBezTo>
                <a:close/>
                <a:moveTo>
                  <a:pt x="32314" y="26713"/>
                </a:moveTo>
                <a:lnTo>
                  <a:pt x="32711" y="26877"/>
                </a:lnTo>
                <a:lnTo>
                  <a:pt x="32571" y="26877"/>
                </a:lnTo>
                <a:lnTo>
                  <a:pt x="32314" y="26713"/>
                </a:lnTo>
                <a:close/>
                <a:moveTo>
                  <a:pt x="36844" y="25873"/>
                </a:moveTo>
                <a:cubicBezTo>
                  <a:pt x="37311" y="26153"/>
                  <a:pt x="37801" y="26456"/>
                  <a:pt x="38268" y="26783"/>
                </a:cubicBezTo>
                <a:lnTo>
                  <a:pt x="38268" y="26830"/>
                </a:lnTo>
                <a:cubicBezTo>
                  <a:pt x="38322" y="27065"/>
                  <a:pt x="38278" y="27188"/>
                  <a:pt x="38104" y="27188"/>
                </a:cubicBezTo>
                <a:cubicBezTo>
                  <a:pt x="38053" y="27188"/>
                  <a:pt x="37991" y="27178"/>
                  <a:pt x="37918" y="27157"/>
                </a:cubicBezTo>
                <a:cubicBezTo>
                  <a:pt x="37762" y="27201"/>
                  <a:pt x="37583" y="27217"/>
                  <a:pt x="37396" y="27217"/>
                </a:cubicBezTo>
                <a:cubicBezTo>
                  <a:pt x="36992" y="27217"/>
                  <a:pt x="36548" y="27142"/>
                  <a:pt x="36213" y="27110"/>
                </a:cubicBezTo>
                <a:cubicBezTo>
                  <a:pt x="35770" y="27063"/>
                  <a:pt x="35326" y="26970"/>
                  <a:pt x="34906" y="26900"/>
                </a:cubicBezTo>
                <a:lnTo>
                  <a:pt x="35046" y="26853"/>
                </a:lnTo>
                <a:cubicBezTo>
                  <a:pt x="35186" y="26830"/>
                  <a:pt x="35233" y="26666"/>
                  <a:pt x="35162" y="26550"/>
                </a:cubicBezTo>
                <a:cubicBezTo>
                  <a:pt x="35139" y="26503"/>
                  <a:pt x="35116" y="26433"/>
                  <a:pt x="35069" y="26363"/>
                </a:cubicBezTo>
                <a:lnTo>
                  <a:pt x="35069" y="26363"/>
                </a:lnTo>
                <a:cubicBezTo>
                  <a:pt x="35770" y="26526"/>
                  <a:pt x="36470" y="26666"/>
                  <a:pt x="37170" y="26783"/>
                </a:cubicBezTo>
                <a:cubicBezTo>
                  <a:pt x="37193" y="26791"/>
                  <a:pt x="37215" y="26794"/>
                  <a:pt x="37235" y="26794"/>
                </a:cubicBezTo>
                <a:cubicBezTo>
                  <a:pt x="37402" y="26794"/>
                  <a:pt x="37477" y="26560"/>
                  <a:pt x="37311" y="26456"/>
                </a:cubicBezTo>
                <a:cubicBezTo>
                  <a:pt x="37170" y="26386"/>
                  <a:pt x="37030" y="26293"/>
                  <a:pt x="36867" y="26223"/>
                </a:cubicBezTo>
                <a:cubicBezTo>
                  <a:pt x="36890" y="26176"/>
                  <a:pt x="36914" y="26129"/>
                  <a:pt x="36890" y="26083"/>
                </a:cubicBezTo>
                <a:cubicBezTo>
                  <a:pt x="36867" y="26013"/>
                  <a:pt x="36867" y="25943"/>
                  <a:pt x="36844" y="25873"/>
                </a:cubicBezTo>
                <a:close/>
                <a:moveTo>
                  <a:pt x="13986" y="26760"/>
                </a:moveTo>
                <a:cubicBezTo>
                  <a:pt x="13986" y="26853"/>
                  <a:pt x="13962" y="26947"/>
                  <a:pt x="13939" y="27040"/>
                </a:cubicBezTo>
                <a:cubicBezTo>
                  <a:pt x="13916" y="27133"/>
                  <a:pt x="13869" y="27157"/>
                  <a:pt x="13822" y="27203"/>
                </a:cubicBezTo>
                <a:lnTo>
                  <a:pt x="13589" y="27460"/>
                </a:lnTo>
                <a:lnTo>
                  <a:pt x="13869" y="26923"/>
                </a:lnTo>
                <a:lnTo>
                  <a:pt x="13986" y="26760"/>
                </a:lnTo>
                <a:close/>
                <a:moveTo>
                  <a:pt x="38828" y="27157"/>
                </a:moveTo>
                <a:lnTo>
                  <a:pt x="39342" y="27484"/>
                </a:lnTo>
                <a:lnTo>
                  <a:pt x="39529" y="27624"/>
                </a:lnTo>
                <a:cubicBezTo>
                  <a:pt x="39274" y="27646"/>
                  <a:pt x="39022" y="27657"/>
                  <a:pt x="38772" y="27657"/>
                </a:cubicBezTo>
                <a:cubicBezTo>
                  <a:pt x="38241" y="27657"/>
                  <a:pt x="37717" y="27610"/>
                  <a:pt x="37194" y="27530"/>
                </a:cubicBezTo>
                <a:lnTo>
                  <a:pt x="37194" y="27530"/>
                </a:lnTo>
                <a:cubicBezTo>
                  <a:pt x="37311" y="27536"/>
                  <a:pt x="37427" y="27539"/>
                  <a:pt x="37544" y="27539"/>
                </a:cubicBezTo>
                <a:cubicBezTo>
                  <a:pt x="37894" y="27539"/>
                  <a:pt x="38244" y="27513"/>
                  <a:pt x="38595" y="27460"/>
                </a:cubicBezTo>
                <a:cubicBezTo>
                  <a:pt x="38688" y="27460"/>
                  <a:pt x="38758" y="27390"/>
                  <a:pt x="38781" y="27320"/>
                </a:cubicBezTo>
                <a:cubicBezTo>
                  <a:pt x="38805" y="27273"/>
                  <a:pt x="38805" y="27203"/>
                  <a:pt x="38828" y="27157"/>
                </a:cubicBezTo>
                <a:close/>
                <a:moveTo>
                  <a:pt x="18936" y="26083"/>
                </a:moveTo>
                <a:cubicBezTo>
                  <a:pt x="18981" y="26195"/>
                  <a:pt x="19026" y="26286"/>
                  <a:pt x="19050" y="26398"/>
                </a:cubicBezTo>
                <a:lnTo>
                  <a:pt x="19050" y="26398"/>
                </a:lnTo>
                <a:cubicBezTo>
                  <a:pt x="18934" y="26931"/>
                  <a:pt x="18818" y="27441"/>
                  <a:pt x="18702" y="27951"/>
                </a:cubicBezTo>
                <a:cubicBezTo>
                  <a:pt x="18725" y="27414"/>
                  <a:pt x="18749" y="26853"/>
                  <a:pt x="18749" y="26293"/>
                </a:cubicBezTo>
                <a:lnTo>
                  <a:pt x="18936" y="26083"/>
                </a:lnTo>
                <a:close/>
                <a:moveTo>
                  <a:pt x="24166" y="26503"/>
                </a:moveTo>
                <a:lnTo>
                  <a:pt x="25076" y="27320"/>
                </a:lnTo>
                <a:cubicBezTo>
                  <a:pt x="25169" y="27554"/>
                  <a:pt x="25263" y="27764"/>
                  <a:pt x="25356" y="27974"/>
                </a:cubicBezTo>
                <a:cubicBezTo>
                  <a:pt x="25193" y="27810"/>
                  <a:pt x="25006" y="27624"/>
                  <a:pt x="24843" y="27460"/>
                </a:cubicBezTo>
                <a:cubicBezTo>
                  <a:pt x="24586" y="27133"/>
                  <a:pt x="24352" y="26830"/>
                  <a:pt x="24119" y="26503"/>
                </a:cubicBezTo>
                <a:close/>
                <a:moveTo>
                  <a:pt x="15340" y="26480"/>
                </a:moveTo>
                <a:lnTo>
                  <a:pt x="15340" y="26480"/>
                </a:lnTo>
                <a:cubicBezTo>
                  <a:pt x="15293" y="26643"/>
                  <a:pt x="15247" y="26807"/>
                  <a:pt x="15200" y="26993"/>
                </a:cubicBezTo>
                <a:cubicBezTo>
                  <a:pt x="14787" y="27475"/>
                  <a:pt x="14397" y="27956"/>
                  <a:pt x="13986" y="28437"/>
                </a:cubicBezTo>
                <a:lnTo>
                  <a:pt x="13986" y="28437"/>
                </a:lnTo>
                <a:cubicBezTo>
                  <a:pt x="13986" y="28414"/>
                  <a:pt x="13986" y="28387"/>
                  <a:pt x="13986" y="28371"/>
                </a:cubicBezTo>
                <a:lnTo>
                  <a:pt x="14196" y="28067"/>
                </a:lnTo>
                <a:cubicBezTo>
                  <a:pt x="14569" y="27530"/>
                  <a:pt x="14966" y="26993"/>
                  <a:pt x="15340" y="26480"/>
                </a:cubicBezTo>
                <a:close/>
                <a:moveTo>
                  <a:pt x="10180" y="25966"/>
                </a:moveTo>
                <a:lnTo>
                  <a:pt x="10180" y="25966"/>
                </a:lnTo>
                <a:cubicBezTo>
                  <a:pt x="10040" y="26223"/>
                  <a:pt x="9900" y="26503"/>
                  <a:pt x="9736" y="26760"/>
                </a:cubicBezTo>
                <a:cubicBezTo>
                  <a:pt x="9573" y="27040"/>
                  <a:pt x="9410" y="27344"/>
                  <a:pt x="9246" y="27694"/>
                </a:cubicBezTo>
                <a:lnTo>
                  <a:pt x="8336" y="28651"/>
                </a:lnTo>
                <a:cubicBezTo>
                  <a:pt x="8779" y="27810"/>
                  <a:pt x="9293" y="26993"/>
                  <a:pt x="9830" y="26223"/>
                </a:cubicBezTo>
                <a:lnTo>
                  <a:pt x="10180" y="25966"/>
                </a:lnTo>
                <a:close/>
                <a:moveTo>
                  <a:pt x="22881" y="26877"/>
                </a:moveTo>
                <a:lnTo>
                  <a:pt x="23395" y="27367"/>
                </a:lnTo>
                <a:cubicBezTo>
                  <a:pt x="23535" y="27834"/>
                  <a:pt x="23675" y="28301"/>
                  <a:pt x="23815" y="28768"/>
                </a:cubicBezTo>
                <a:cubicBezTo>
                  <a:pt x="23488" y="28137"/>
                  <a:pt x="23185" y="27507"/>
                  <a:pt x="22881" y="26877"/>
                </a:cubicBezTo>
                <a:close/>
                <a:moveTo>
                  <a:pt x="29489" y="27227"/>
                </a:moveTo>
                <a:cubicBezTo>
                  <a:pt x="30003" y="27764"/>
                  <a:pt x="30516" y="28301"/>
                  <a:pt x="31053" y="28861"/>
                </a:cubicBezTo>
                <a:cubicBezTo>
                  <a:pt x="30750" y="28651"/>
                  <a:pt x="30470" y="28441"/>
                  <a:pt x="30189" y="28231"/>
                </a:cubicBezTo>
                <a:cubicBezTo>
                  <a:pt x="29933" y="27881"/>
                  <a:pt x="29676" y="27554"/>
                  <a:pt x="29395" y="27227"/>
                </a:cubicBezTo>
                <a:close/>
                <a:moveTo>
                  <a:pt x="12842" y="28254"/>
                </a:moveTo>
                <a:lnTo>
                  <a:pt x="12748" y="28418"/>
                </a:lnTo>
                <a:lnTo>
                  <a:pt x="12351" y="28885"/>
                </a:lnTo>
                <a:lnTo>
                  <a:pt x="12351" y="28885"/>
                </a:lnTo>
                <a:lnTo>
                  <a:pt x="12842" y="28254"/>
                </a:lnTo>
                <a:close/>
                <a:moveTo>
                  <a:pt x="8429" y="25686"/>
                </a:moveTo>
                <a:lnTo>
                  <a:pt x="8429" y="25686"/>
                </a:lnTo>
                <a:cubicBezTo>
                  <a:pt x="8289" y="25919"/>
                  <a:pt x="8312" y="26223"/>
                  <a:pt x="8476" y="26433"/>
                </a:cubicBezTo>
                <a:cubicBezTo>
                  <a:pt x="8493" y="26485"/>
                  <a:pt x="8537" y="26512"/>
                  <a:pt x="8597" y="26512"/>
                </a:cubicBezTo>
                <a:cubicBezTo>
                  <a:pt x="8617" y="26512"/>
                  <a:pt x="8639" y="26509"/>
                  <a:pt x="8662" y="26503"/>
                </a:cubicBezTo>
                <a:lnTo>
                  <a:pt x="9129" y="26433"/>
                </a:lnTo>
                <a:lnTo>
                  <a:pt x="9129" y="26433"/>
                </a:lnTo>
                <a:cubicBezTo>
                  <a:pt x="8265" y="27110"/>
                  <a:pt x="7425" y="27834"/>
                  <a:pt x="6538" y="28464"/>
                </a:cubicBezTo>
                <a:lnTo>
                  <a:pt x="6538" y="28441"/>
                </a:lnTo>
                <a:cubicBezTo>
                  <a:pt x="6188" y="28721"/>
                  <a:pt x="5767" y="28908"/>
                  <a:pt x="5347" y="29001"/>
                </a:cubicBezTo>
                <a:cubicBezTo>
                  <a:pt x="5261" y="29016"/>
                  <a:pt x="5150" y="29032"/>
                  <a:pt x="5039" y="29032"/>
                </a:cubicBezTo>
                <a:cubicBezTo>
                  <a:pt x="4788" y="29032"/>
                  <a:pt x="4542" y="28947"/>
                  <a:pt x="4623" y="28558"/>
                </a:cubicBezTo>
                <a:cubicBezTo>
                  <a:pt x="4647" y="28441"/>
                  <a:pt x="5254" y="27997"/>
                  <a:pt x="5370" y="27927"/>
                </a:cubicBezTo>
                <a:cubicBezTo>
                  <a:pt x="6164" y="27250"/>
                  <a:pt x="6981" y="26596"/>
                  <a:pt x="7799" y="25943"/>
                </a:cubicBezTo>
                <a:lnTo>
                  <a:pt x="8429" y="25686"/>
                </a:lnTo>
                <a:close/>
                <a:moveTo>
                  <a:pt x="13192" y="26760"/>
                </a:moveTo>
                <a:lnTo>
                  <a:pt x="12865" y="27180"/>
                </a:lnTo>
                <a:cubicBezTo>
                  <a:pt x="12702" y="27414"/>
                  <a:pt x="12538" y="27624"/>
                  <a:pt x="12375" y="27834"/>
                </a:cubicBezTo>
                <a:cubicBezTo>
                  <a:pt x="12001" y="28277"/>
                  <a:pt x="11651" y="28721"/>
                  <a:pt x="11277" y="29165"/>
                </a:cubicBezTo>
                <a:lnTo>
                  <a:pt x="13192" y="26760"/>
                </a:lnTo>
                <a:close/>
                <a:moveTo>
                  <a:pt x="10600" y="26970"/>
                </a:moveTo>
                <a:lnTo>
                  <a:pt x="10600" y="26970"/>
                </a:lnTo>
                <a:cubicBezTo>
                  <a:pt x="10017" y="27694"/>
                  <a:pt x="9456" y="28441"/>
                  <a:pt x="8919" y="29188"/>
                </a:cubicBezTo>
                <a:cubicBezTo>
                  <a:pt x="9059" y="28838"/>
                  <a:pt x="9199" y="28488"/>
                  <a:pt x="9386" y="28137"/>
                </a:cubicBezTo>
                <a:lnTo>
                  <a:pt x="10600" y="26970"/>
                </a:lnTo>
                <a:close/>
                <a:moveTo>
                  <a:pt x="16274" y="27157"/>
                </a:moveTo>
                <a:cubicBezTo>
                  <a:pt x="16227" y="27577"/>
                  <a:pt x="16157" y="27997"/>
                  <a:pt x="16110" y="28394"/>
                </a:cubicBezTo>
                <a:lnTo>
                  <a:pt x="16110" y="28511"/>
                </a:lnTo>
                <a:cubicBezTo>
                  <a:pt x="16064" y="28698"/>
                  <a:pt x="16017" y="28885"/>
                  <a:pt x="15970" y="29071"/>
                </a:cubicBezTo>
                <a:lnTo>
                  <a:pt x="15760" y="29328"/>
                </a:lnTo>
                <a:cubicBezTo>
                  <a:pt x="15877" y="28768"/>
                  <a:pt x="15994" y="28231"/>
                  <a:pt x="16134" y="27694"/>
                </a:cubicBezTo>
                <a:cubicBezTo>
                  <a:pt x="16180" y="27507"/>
                  <a:pt x="16227" y="27344"/>
                  <a:pt x="16274" y="27157"/>
                </a:cubicBezTo>
                <a:close/>
                <a:moveTo>
                  <a:pt x="34439" y="27600"/>
                </a:moveTo>
                <a:lnTo>
                  <a:pt x="34789" y="27624"/>
                </a:lnTo>
                <a:cubicBezTo>
                  <a:pt x="35069" y="27717"/>
                  <a:pt x="35373" y="27810"/>
                  <a:pt x="35676" y="27904"/>
                </a:cubicBezTo>
                <a:cubicBezTo>
                  <a:pt x="35698" y="27910"/>
                  <a:pt x="35719" y="27913"/>
                  <a:pt x="35739" y="27913"/>
                </a:cubicBezTo>
                <a:cubicBezTo>
                  <a:pt x="35868" y="27913"/>
                  <a:pt x="35950" y="27792"/>
                  <a:pt x="35910" y="27670"/>
                </a:cubicBezTo>
                <a:lnTo>
                  <a:pt x="35933" y="27670"/>
                </a:lnTo>
                <a:cubicBezTo>
                  <a:pt x="36839" y="27909"/>
                  <a:pt x="37766" y="28039"/>
                  <a:pt x="38700" y="28039"/>
                </a:cubicBezTo>
                <a:cubicBezTo>
                  <a:pt x="39139" y="28039"/>
                  <a:pt x="39579" y="28010"/>
                  <a:pt x="40019" y="27951"/>
                </a:cubicBezTo>
                <a:cubicBezTo>
                  <a:pt x="40719" y="28441"/>
                  <a:pt x="41396" y="28908"/>
                  <a:pt x="42074" y="29398"/>
                </a:cubicBezTo>
                <a:cubicBezTo>
                  <a:pt x="41851" y="29417"/>
                  <a:pt x="41627" y="29425"/>
                  <a:pt x="41403" y="29425"/>
                </a:cubicBezTo>
                <a:cubicBezTo>
                  <a:pt x="39061" y="29425"/>
                  <a:pt x="36633" y="28474"/>
                  <a:pt x="34439" y="27600"/>
                </a:cubicBezTo>
                <a:close/>
                <a:moveTo>
                  <a:pt x="24282" y="27367"/>
                </a:moveTo>
                <a:cubicBezTo>
                  <a:pt x="24469" y="27554"/>
                  <a:pt x="24656" y="27740"/>
                  <a:pt x="24843" y="27951"/>
                </a:cubicBezTo>
                <a:cubicBezTo>
                  <a:pt x="25216" y="28394"/>
                  <a:pt x="25590" y="28861"/>
                  <a:pt x="25963" y="29305"/>
                </a:cubicBezTo>
                <a:lnTo>
                  <a:pt x="26080" y="29538"/>
                </a:lnTo>
                <a:cubicBezTo>
                  <a:pt x="25566" y="29048"/>
                  <a:pt x="25053" y="28558"/>
                  <a:pt x="24539" y="28044"/>
                </a:cubicBezTo>
                <a:lnTo>
                  <a:pt x="24282" y="27367"/>
                </a:lnTo>
                <a:close/>
                <a:moveTo>
                  <a:pt x="30306" y="27320"/>
                </a:moveTo>
                <a:lnTo>
                  <a:pt x="30796" y="27367"/>
                </a:lnTo>
                <a:cubicBezTo>
                  <a:pt x="31217" y="27530"/>
                  <a:pt x="31637" y="27717"/>
                  <a:pt x="32081" y="27881"/>
                </a:cubicBezTo>
                <a:cubicBezTo>
                  <a:pt x="32098" y="27886"/>
                  <a:pt x="32115" y="27888"/>
                  <a:pt x="32130" y="27888"/>
                </a:cubicBezTo>
                <a:cubicBezTo>
                  <a:pt x="32262" y="27888"/>
                  <a:pt x="32330" y="27725"/>
                  <a:pt x="32267" y="27600"/>
                </a:cubicBezTo>
                <a:lnTo>
                  <a:pt x="32524" y="27600"/>
                </a:lnTo>
                <a:lnTo>
                  <a:pt x="35256" y="29842"/>
                </a:lnTo>
                <a:cubicBezTo>
                  <a:pt x="33551" y="29118"/>
                  <a:pt x="31894" y="28277"/>
                  <a:pt x="30306" y="27320"/>
                </a:cubicBezTo>
                <a:close/>
                <a:moveTo>
                  <a:pt x="27738" y="27017"/>
                </a:moveTo>
                <a:lnTo>
                  <a:pt x="28018" y="27063"/>
                </a:lnTo>
                <a:lnTo>
                  <a:pt x="28111" y="27133"/>
                </a:lnTo>
                <a:lnTo>
                  <a:pt x="30493" y="29888"/>
                </a:lnTo>
                <a:lnTo>
                  <a:pt x="30236" y="29678"/>
                </a:lnTo>
                <a:lnTo>
                  <a:pt x="27738" y="27017"/>
                </a:lnTo>
                <a:close/>
                <a:moveTo>
                  <a:pt x="22555" y="28207"/>
                </a:moveTo>
                <a:lnTo>
                  <a:pt x="22555" y="28207"/>
                </a:lnTo>
                <a:cubicBezTo>
                  <a:pt x="22718" y="28698"/>
                  <a:pt x="22905" y="29188"/>
                  <a:pt x="23092" y="29655"/>
                </a:cubicBezTo>
                <a:lnTo>
                  <a:pt x="23208" y="30122"/>
                </a:lnTo>
                <a:cubicBezTo>
                  <a:pt x="23045" y="29725"/>
                  <a:pt x="22881" y="29328"/>
                  <a:pt x="22718" y="28931"/>
                </a:cubicBezTo>
                <a:lnTo>
                  <a:pt x="22555" y="28207"/>
                </a:lnTo>
                <a:close/>
                <a:moveTo>
                  <a:pt x="12912" y="29281"/>
                </a:moveTo>
                <a:lnTo>
                  <a:pt x="12305" y="30145"/>
                </a:lnTo>
                <a:lnTo>
                  <a:pt x="12328" y="30075"/>
                </a:lnTo>
                <a:lnTo>
                  <a:pt x="12912" y="29281"/>
                </a:lnTo>
                <a:close/>
                <a:moveTo>
                  <a:pt x="29185" y="27951"/>
                </a:moveTo>
                <a:lnTo>
                  <a:pt x="29979" y="28534"/>
                </a:lnTo>
                <a:cubicBezTo>
                  <a:pt x="30379" y="29045"/>
                  <a:pt x="30778" y="29598"/>
                  <a:pt x="31118" y="30153"/>
                </a:cubicBezTo>
                <a:lnTo>
                  <a:pt x="31118" y="30153"/>
                </a:lnTo>
                <a:lnTo>
                  <a:pt x="29185" y="27951"/>
                </a:lnTo>
                <a:close/>
                <a:moveTo>
                  <a:pt x="14173" y="24262"/>
                </a:moveTo>
                <a:lnTo>
                  <a:pt x="14429" y="24332"/>
                </a:lnTo>
                <a:cubicBezTo>
                  <a:pt x="12982" y="26246"/>
                  <a:pt x="11534" y="28161"/>
                  <a:pt x="10133" y="30122"/>
                </a:cubicBezTo>
                <a:lnTo>
                  <a:pt x="10110" y="30122"/>
                </a:lnTo>
                <a:lnTo>
                  <a:pt x="9970" y="30285"/>
                </a:lnTo>
                <a:cubicBezTo>
                  <a:pt x="11091" y="28301"/>
                  <a:pt x="12258" y="26340"/>
                  <a:pt x="13519" y="24425"/>
                </a:cubicBezTo>
                <a:lnTo>
                  <a:pt x="14173" y="24262"/>
                </a:lnTo>
                <a:close/>
                <a:moveTo>
                  <a:pt x="15597" y="28067"/>
                </a:moveTo>
                <a:lnTo>
                  <a:pt x="15153" y="30029"/>
                </a:lnTo>
                <a:lnTo>
                  <a:pt x="14896" y="30332"/>
                </a:lnTo>
                <a:cubicBezTo>
                  <a:pt x="15013" y="29702"/>
                  <a:pt x="15177" y="29095"/>
                  <a:pt x="15317" y="28488"/>
                </a:cubicBezTo>
                <a:lnTo>
                  <a:pt x="15597" y="28067"/>
                </a:lnTo>
                <a:close/>
                <a:moveTo>
                  <a:pt x="19286" y="26970"/>
                </a:moveTo>
                <a:cubicBezTo>
                  <a:pt x="19309" y="27040"/>
                  <a:pt x="19332" y="27110"/>
                  <a:pt x="19356" y="27203"/>
                </a:cubicBezTo>
                <a:cubicBezTo>
                  <a:pt x="19076" y="28254"/>
                  <a:pt x="18795" y="29305"/>
                  <a:pt x="18492" y="30355"/>
                </a:cubicBezTo>
                <a:cubicBezTo>
                  <a:pt x="18492" y="30285"/>
                  <a:pt x="18515" y="30215"/>
                  <a:pt x="18539" y="30145"/>
                </a:cubicBezTo>
                <a:cubicBezTo>
                  <a:pt x="18795" y="29095"/>
                  <a:pt x="19029" y="28044"/>
                  <a:pt x="19286" y="26993"/>
                </a:cubicBezTo>
                <a:lnTo>
                  <a:pt x="19286" y="26970"/>
                </a:lnTo>
                <a:close/>
                <a:moveTo>
                  <a:pt x="18329" y="28721"/>
                </a:moveTo>
                <a:lnTo>
                  <a:pt x="18329" y="28721"/>
                </a:lnTo>
                <a:cubicBezTo>
                  <a:pt x="18305" y="29141"/>
                  <a:pt x="18258" y="29562"/>
                  <a:pt x="18212" y="29982"/>
                </a:cubicBezTo>
                <a:lnTo>
                  <a:pt x="18118" y="30402"/>
                </a:lnTo>
                <a:cubicBezTo>
                  <a:pt x="18118" y="30379"/>
                  <a:pt x="18118" y="30355"/>
                  <a:pt x="18118" y="30332"/>
                </a:cubicBezTo>
                <a:lnTo>
                  <a:pt x="18329" y="28721"/>
                </a:lnTo>
                <a:close/>
                <a:moveTo>
                  <a:pt x="31824" y="29818"/>
                </a:moveTo>
                <a:lnTo>
                  <a:pt x="32244" y="30099"/>
                </a:lnTo>
                <a:cubicBezTo>
                  <a:pt x="32454" y="30355"/>
                  <a:pt x="32688" y="30589"/>
                  <a:pt x="32921" y="30822"/>
                </a:cubicBezTo>
                <a:lnTo>
                  <a:pt x="31824" y="29818"/>
                </a:lnTo>
                <a:close/>
                <a:moveTo>
                  <a:pt x="20080" y="25733"/>
                </a:moveTo>
                <a:lnTo>
                  <a:pt x="20570" y="25826"/>
                </a:lnTo>
                <a:cubicBezTo>
                  <a:pt x="20687" y="26153"/>
                  <a:pt x="20803" y="26503"/>
                  <a:pt x="20920" y="26830"/>
                </a:cubicBezTo>
                <a:lnTo>
                  <a:pt x="21294" y="31009"/>
                </a:lnTo>
                <a:cubicBezTo>
                  <a:pt x="21177" y="30752"/>
                  <a:pt x="21060" y="30472"/>
                  <a:pt x="20943" y="30215"/>
                </a:cubicBezTo>
                <a:cubicBezTo>
                  <a:pt x="20547" y="29071"/>
                  <a:pt x="20173" y="27927"/>
                  <a:pt x="19799" y="26783"/>
                </a:cubicBezTo>
                <a:cubicBezTo>
                  <a:pt x="19893" y="26433"/>
                  <a:pt x="19986" y="26083"/>
                  <a:pt x="20080" y="25733"/>
                </a:cubicBezTo>
                <a:close/>
                <a:moveTo>
                  <a:pt x="10600" y="27507"/>
                </a:moveTo>
                <a:lnTo>
                  <a:pt x="10600" y="27507"/>
                </a:lnTo>
                <a:cubicBezTo>
                  <a:pt x="10157" y="28207"/>
                  <a:pt x="9736" y="28908"/>
                  <a:pt x="9339" y="29608"/>
                </a:cubicBezTo>
                <a:cubicBezTo>
                  <a:pt x="9013" y="30145"/>
                  <a:pt x="8709" y="30682"/>
                  <a:pt x="8406" y="31243"/>
                </a:cubicBezTo>
                <a:cubicBezTo>
                  <a:pt x="8452" y="30892"/>
                  <a:pt x="8499" y="30542"/>
                  <a:pt x="8592" y="30215"/>
                </a:cubicBezTo>
                <a:cubicBezTo>
                  <a:pt x="9223" y="29305"/>
                  <a:pt x="9900" y="28394"/>
                  <a:pt x="10600" y="27507"/>
                </a:cubicBezTo>
                <a:close/>
                <a:moveTo>
                  <a:pt x="8686" y="28814"/>
                </a:moveTo>
                <a:lnTo>
                  <a:pt x="8686" y="28814"/>
                </a:lnTo>
                <a:cubicBezTo>
                  <a:pt x="8476" y="29281"/>
                  <a:pt x="8312" y="29748"/>
                  <a:pt x="8172" y="30215"/>
                </a:cubicBezTo>
                <a:cubicBezTo>
                  <a:pt x="7892" y="30589"/>
                  <a:pt x="7612" y="30986"/>
                  <a:pt x="7355" y="31383"/>
                </a:cubicBezTo>
                <a:cubicBezTo>
                  <a:pt x="7472" y="30752"/>
                  <a:pt x="7635" y="30145"/>
                  <a:pt x="7892" y="29538"/>
                </a:cubicBezTo>
                <a:lnTo>
                  <a:pt x="7892" y="29562"/>
                </a:lnTo>
                <a:cubicBezTo>
                  <a:pt x="7915" y="29538"/>
                  <a:pt x="7939" y="29538"/>
                  <a:pt x="7939" y="29515"/>
                </a:cubicBezTo>
                <a:lnTo>
                  <a:pt x="8686" y="28814"/>
                </a:lnTo>
                <a:close/>
                <a:moveTo>
                  <a:pt x="25403" y="26713"/>
                </a:moveTo>
                <a:lnTo>
                  <a:pt x="25777" y="26760"/>
                </a:lnTo>
                <a:cubicBezTo>
                  <a:pt x="26547" y="27437"/>
                  <a:pt x="27341" y="28114"/>
                  <a:pt x="28111" y="28768"/>
                </a:cubicBezTo>
                <a:lnTo>
                  <a:pt x="28765" y="29468"/>
                </a:lnTo>
                <a:lnTo>
                  <a:pt x="30633" y="31453"/>
                </a:lnTo>
                <a:cubicBezTo>
                  <a:pt x="30026" y="31009"/>
                  <a:pt x="29419" y="30542"/>
                  <a:pt x="28812" y="30052"/>
                </a:cubicBezTo>
                <a:cubicBezTo>
                  <a:pt x="28228" y="29585"/>
                  <a:pt x="27668" y="29118"/>
                  <a:pt x="27107" y="28628"/>
                </a:cubicBezTo>
                <a:cubicBezTo>
                  <a:pt x="26804" y="28301"/>
                  <a:pt x="26500" y="27997"/>
                  <a:pt x="26197" y="27694"/>
                </a:cubicBezTo>
                <a:cubicBezTo>
                  <a:pt x="25940" y="27367"/>
                  <a:pt x="25660" y="27040"/>
                  <a:pt x="25403" y="26713"/>
                </a:cubicBezTo>
                <a:close/>
                <a:moveTo>
                  <a:pt x="15854" y="29678"/>
                </a:moveTo>
                <a:cubicBezTo>
                  <a:pt x="15784" y="29935"/>
                  <a:pt x="15737" y="30192"/>
                  <a:pt x="15690" y="30472"/>
                </a:cubicBezTo>
                <a:lnTo>
                  <a:pt x="15667" y="30449"/>
                </a:lnTo>
                <a:cubicBezTo>
                  <a:pt x="15597" y="30729"/>
                  <a:pt x="15503" y="31009"/>
                  <a:pt x="15410" y="31289"/>
                </a:cubicBezTo>
                <a:lnTo>
                  <a:pt x="15340" y="31476"/>
                </a:lnTo>
                <a:cubicBezTo>
                  <a:pt x="15433" y="30963"/>
                  <a:pt x="15527" y="30449"/>
                  <a:pt x="15643" y="29912"/>
                </a:cubicBezTo>
                <a:lnTo>
                  <a:pt x="15854" y="29678"/>
                </a:lnTo>
                <a:close/>
                <a:moveTo>
                  <a:pt x="14406" y="29772"/>
                </a:moveTo>
                <a:cubicBezTo>
                  <a:pt x="14289" y="30239"/>
                  <a:pt x="14196" y="30729"/>
                  <a:pt x="14103" y="31219"/>
                </a:cubicBezTo>
                <a:lnTo>
                  <a:pt x="13449" y="31966"/>
                </a:lnTo>
                <a:cubicBezTo>
                  <a:pt x="13472" y="31640"/>
                  <a:pt x="13519" y="31289"/>
                  <a:pt x="13565" y="30939"/>
                </a:cubicBezTo>
                <a:lnTo>
                  <a:pt x="13589" y="30939"/>
                </a:lnTo>
                <a:cubicBezTo>
                  <a:pt x="13869" y="30542"/>
                  <a:pt x="14149" y="30145"/>
                  <a:pt x="14406" y="29772"/>
                </a:cubicBezTo>
                <a:close/>
                <a:moveTo>
                  <a:pt x="23162" y="30752"/>
                </a:moveTo>
                <a:cubicBezTo>
                  <a:pt x="23348" y="31173"/>
                  <a:pt x="23535" y="31616"/>
                  <a:pt x="23722" y="32037"/>
                </a:cubicBezTo>
                <a:lnTo>
                  <a:pt x="23745" y="32107"/>
                </a:lnTo>
                <a:lnTo>
                  <a:pt x="23745" y="32130"/>
                </a:lnTo>
                <a:cubicBezTo>
                  <a:pt x="23535" y="31686"/>
                  <a:pt x="23348" y="31219"/>
                  <a:pt x="23162" y="30776"/>
                </a:cubicBezTo>
                <a:lnTo>
                  <a:pt x="23162" y="30752"/>
                </a:lnTo>
                <a:close/>
                <a:moveTo>
                  <a:pt x="12842" y="24822"/>
                </a:moveTo>
                <a:cubicBezTo>
                  <a:pt x="11371" y="27133"/>
                  <a:pt x="9970" y="29492"/>
                  <a:pt x="8686" y="31896"/>
                </a:cubicBezTo>
                <a:lnTo>
                  <a:pt x="8406" y="32270"/>
                </a:lnTo>
                <a:cubicBezTo>
                  <a:pt x="8382" y="32177"/>
                  <a:pt x="8382" y="32060"/>
                  <a:pt x="8359" y="31966"/>
                </a:cubicBezTo>
                <a:cubicBezTo>
                  <a:pt x="8476" y="31756"/>
                  <a:pt x="8592" y="31546"/>
                  <a:pt x="8709" y="31336"/>
                </a:cubicBezTo>
                <a:cubicBezTo>
                  <a:pt x="9970" y="29118"/>
                  <a:pt x="11347" y="26947"/>
                  <a:pt x="12795" y="24869"/>
                </a:cubicBezTo>
                <a:lnTo>
                  <a:pt x="12842" y="24822"/>
                </a:lnTo>
                <a:close/>
                <a:moveTo>
                  <a:pt x="31287" y="29795"/>
                </a:moveTo>
                <a:cubicBezTo>
                  <a:pt x="32104" y="30636"/>
                  <a:pt x="32921" y="31453"/>
                  <a:pt x="33692" y="32317"/>
                </a:cubicBezTo>
                <a:lnTo>
                  <a:pt x="33551" y="32293"/>
                </a:lnTo>
                <a:cubicBezTo>
                  <a:pt x="33131" y="32037"/>
                  <a:pt x="32711" y="31756"/>
                  <a:pt x="32291" y="31476"/>
                </a:cubicBezTo>
                <a:cubicBezTo>
                  <a:pt x="31987" y="30892"/>
                  <a:pt x="31660" y="30332"/>
                  <a:pt x="31287" y="29795"/>
                </a:cubicBezTo>
                <a:close/>
                <a:moveTo>
                  <a:pt x="14990" y="30659"/>
                </a:moveTo>
                <a:lnTo>
                  <a:pt x="14499" y="32737"/>
                </a:lnTo>
                <a:cubicBezTo>
                  <a:pt x="14546" y="32130"/>
                  <a:pt x="14640" y="31523"/>
                  <a:pt x="14756" y="30939"/>
                </a:cubicBezTo>
                <a:lnTo>
                  <a:pt x="14990" y="30659"/>
                </a:lnTo>
                <a:close/>
                <a:moveTo>
                  <a:pt x="8079" y="32480"/>
                </a:moveTo>
                <a:cubicBezTo>
                  <a:pt x="8079" y="32527"/>
                  <a:pt x="8102" y="32574"/>
                  <a:pt x="8125" y="32620"/>
                </a:cubicBezTo>
                <a:lnTo>
                  <a:pt x="7799" y="33040"/>
                </a:lnTo>
                <a:cubicBezTo>
                  <a:pt x="7892" y="32854"/>
                  <a:pt x="7985" y="32667"/>
                  <a:pt x="8079" y="32480"/>
                </a:cubicBezTo>
                <a:close/>
                <a:moveTo>
                  <a:pt x="8009" y="31079"/>
                </a:moveTo>
                <a:lnTo>
                  <a:pt x="8009" y="31079"/>
                </a:lnTo>
                <a:cubicBezTo>
                  <a:pt x="7962" y="31383"/>
                  <a:pt x="7962" y="31686"/>
                  <a:pt x="8009" y="31990"/>
                </a:cubicBezTo>
                <a:cubicBezTo>
                  <a:pt x="7799" y="32340"/>
                  <a:pt x="7588" y="32714"/>
                  <a:pt x="7402" y="33087"/>
                </a:cubicBezTo>
                <a:cubicBezTo>
                  <a:pt x="7355" y="32807"/>
                  <a:pt x="7308" y="32527"/>
                  <a:pt x="7308" y="32247"/>
                </a:cubicBezTo>
                <a:cubicBezTo>
                  <a:pt x="7472" y="31943"/>
                  <a:pt x="7635" y="31640"/>
                  <a:pt x="7799" y="31359"/>
                </a:cubicBezTo>
                <a:lnTo>
                  <a:pt x="7799" y="31383"/>
                </a:lnTo>
                <a:lnTo>
                  <a:pt x="8009" y="31079"/>
                </a:lnTo>
                <a:close/>
                <a:moveTo>
                  <a:pt x="19122" y="29351"/>
                </a:moveTo>
                <a:lnTo>
                  <a:pt x="19122" y="29351"/>
                </a:lnTo>
                <a:cubicBezTo>
                  <a:pt x="18936" y="30636"/>
                  <a:pt x="18749" y="31943"/>
                  <a:pt x="18562" y="33251"/>
                </a:cubicBezTo>
                <a:lnTo>
                  <a:pt x="18539" y="33251"/>
                </a:lnTo>
                <a:cubicBezTo>
                  <a:pt x="18469" y="32877"/>
                  <a:pt x="18399" y="32527"/>
                  <a:pt x="18329" y="32153"/>
                </a:cubicBezTo>
                <a:cubicBezTo>
                  <a:pt x="18609" y="31219"/>
                  <a:pt x="18866" y="30285"/>
                  <a:pt x="19122" y="29351"/>
                </a:cubicBezTo>
                <a:close/>
                <a:moveTo>
                  <a:pt x="34509" y="32597"/>
                </a:moveTo>
                <a:cubicBezTo>
                  <a:pt x="34742" y="32830"/>
                  <a:pt x="34952" y="33087"/>
                  <a:pt x="35186" y="33344"/>
                </a:cubicBezTo>
                <a:lnTo>
                  <a:pt x="34602" y="32994"/>
                </a:lnTo>
                <a:cubicBezTo>
                  <a:pt x="34509" y="32877"/>
                  <a:pt x="34392" y="32737"/>
                  <a:pt x="34299" y="32620"/>
                </a:cubicBezTo>
                <a:lnTo>
                  <a:pt x="34509" y="32597"/>
                </a:lnTo>
                <a:close/>
                <a:moveTo>
                  <a:pt x="23185" y="28651"/>
                </a:moveTo>
                <a:lnTo>
                  <a:pt x="24679" y="31663"/>
                </a:lnTo>
                <a:cubicBezTo>
                  <a:pt x="24819" y="32107"/>
                  <a:pt x="24936" y="32550"/>
                  <a:pt x="25076" y="32994"/>
                </a:cubicBezTo>
                <a:cubicBezTo>
                  <a:pt x="25076" y="33181"/>
                  <a:pt x="25053" y="33344"/>
                  <a:pt x="25029" y="33507"/>
                </a:cubicBezTo>
                <a:cubicBezTo>
                  <a:pt x="24703" y="32807"/>
                  <a:pt x="24399" y="32083"/>
                  <a:pt x="24095" y="31383"/>
                </a:cubicBezTo>
                <a:cubicBezTo>
                  <a:pt x="23909" y="30869"/>
                  <a:pt x="23699" y="30379"/>
                  <a:pt x="23512" y="29888"/>
                </a:cubicBezTo>
                <a:lnTo>
                  <a:pt x="23512" y="29865"/>
                </a:lnTo>
                <a:cubicBezTo>
                  <a:pt x="23395" y="29468"/>
                  <a:pt x="23278" y="29048"/>
                  <a:pt x="23185" y="28651"/>
                </a:cubicBezTo>
                <a:close/>
                <a:moveTo>
                  <a:pt x="11417" y="31383"/>
                </a:moveTo>
                <a:lnTo>
                  <a:pt x="11417" y="31383"/>
                </a:lnTo>
                <a:cubicBezTo>
                  <a:pt x="11394" y="31429"/>
                  <a:pt x="11371" y="31500"/>
                  <a:pt x="11324" y="31570"/>
                </a:cubicBezTo>
                <a:cubicBezTo>
                  <a:pt x="11114" y="31896"/>
                  <a:pt x="10880" y="32247"/>
                  <a:pt x="10647" y="32597"/>
                </a:cubicBezTo>
                <a:cubicBezTo>
                  <a:pt x="10414" y="32924"/>
                  <a:pt x="10157" y="33227"/>
                  <a:pt x="9900" y="33531"/>
                </a:cubicBezTo>
                <a:cubicBezTo>
                  <a:pt x="10414" y="32807"/>
                  <a:pt x="10927" y="32083"/>
                  <a:pt x="11417" y="31383"/>
                </a:cubicBezTo>
                <a:close/>
                <a:moveTo>
                  <a:pt x="8476" y="33204"/>
                </a:moveTo>
                <a:cubicBezTo>
                  <a:pt x="8499" y="33227"/>
                  <a:pt x="8546" y="33251"/>
                  <a:pt x="8569" y="33274"/>
                </a:cubicBezTo>
                <a:lnTo>
                  <a:pt x="8055" y="33881"/>
                </a:lnTo>
                <a:cubicBezTo>
                  <a:pt x="8172" y="33671"/>
                  <a:pt x="8289" y="33461"/>
                  <a:pt x="8382" y="33274"/>
                </a:cubicBezTo>
                <a:cubicBezTo>
                  <a:pt x="8406" y="33251"/>
                  <a:pt x="8452" y="33227"/>
                  <a:pt x="8476" y="33204"/>
                </a:cubicBezTo>
                <a:close/>
                <a:moveTo>
                  <a:pt x="26150" y="32597"/>
                </a:moveTo>
                <a:lnTo>
                  <a:pt x="26150" y="32597"/>
                </a:lnTo>
                <a:cubicBezTo>
                  <a:pt x="26290" y="33017"/>
                  <a:pt x="26454" y="33461"/>
                  <a:pt x="26594" y="33904"/>
                </a:cubicBezTo>
                <a:cubicBezTo>
                  <a:pt x="26477" y="33624"/>
                  <a:pt x="26360" y="33344"/>
                  <a:pt x="26267" y="33064"/>
                </a:cubicBezTo>
                <a:lnTo>
                  <a:pt x="26150" y="32597"/>
                </a:lnTo>
                <a:close/>
                <a:moveTo>
                  <a:pt x="27621" y="30659"/>
                </a:moveTo>
                <a:cubicBezTo>
                  <a:pt x="28812" y="31780"/>
                  <a:pt x="30049" y="32900"/>
                  <a:pt x="31287" y="33998"/>
                </a:cubicBezTo>
                <a:lnTo>
                  <a:pt x="30913" y="33718"/>
                </a:lnTo>
                <a:cubicBezTo>
                  <a:pt x="29769" y="32760"/>
                  <a:pt x="28648" y="31733"/>
                  <a:pt x="27621" y="30659"/>
                </a:cubicBezTo>
                <a:close/>
                <a:moveTo>
                  <a:pt x="18866" y="33204"/>
                </a:moveTo>
                <a:lnTo>
                  <a:pt x="18866" y="33204"/>
                </a:lnTo>
                <a:cubicBezTo>
                  <a:pt x="18842" y="33507"/>
                  <a:pt x="18795" y="33811"/>
                  <a:pt x="18749" y="34115"/>
                </a:cubicBezTo>
                <a:lnTo>
                  <a:pt x="18749" y="34068"/>
                </a:lnTo>
                <a:lnTo>
                  <a:pt x="18866" y="33204"/>
                </a:lnTo>
                <a:close/>
                <a:moveTo>
                  <a:pt x="25310" y="33764"/>
                </a:moveTo>
                <a:lnTo>
                  <a:pt x="25566" y="34558"/>
                </a:lnTo>
                <a:cubicBezTo>
                  <a:pt x="25473" y="34371"/>
                  <a:pt x="25356" y="34185"/>
                  <a:pt x="25263" y="33974"/>
                </a:cubicBezTo>
                <a:cubicBezTo>
                  <a:pt x="25286" y="33904"/>
                  <a:pt x="25310" y="33834"/>
                  <a:pt x="25310" y="33764"/>
                </a:cubicBezTo>
                <a:close/>
                <a:moveTo>
                  <a:pt x="29862" y="31313"/>
                </a:moveTo>
                <a:cubicBezTo>
                  <a:pt x="30516" y="31803"/>
                  <a:pt x="31170" y="32293"/>
                  <a:pt x="31824" y="32760"/>
                </a:cubicBezTo>
                <a:lnTo>
                  <a:pt x="31847" y="32760"/>
                </a:lnTo>
                <a:lnTo>
                  <a:pt x="32127" y="33087"/>
                </a:lnTo>
                <a:cubicBezTo>
                  <a:pt x="32594" y="33577"/>
                  <a:pt x="33061" y="34068"/>
                  <a:pt x="33481" y="34581"/>
                </a:cubicBezTo>
                <a:cubicBezTo>
                  <a:pt x="32944" y="34115"/>
                  <a:pt x="32431" y="33601"/>
                  <a:pt x="31987" y="33227"/>
                </a:cubicBezTo>
                <a:cubicBezTo>
                  <a:pt x="31263" y="32597"/>
                  <a:pt x="30540" y="31966"/>
                  <a:pt x="29862" y="31313"/>
                </a:cubicBezTo>
                <a:close/>
                <a:moveTo>
                  <a:pt x="25636" y="27834"/>
                </a:moveTo>
                <a:cubicBezTo>
                  <a:pt x="26010" y="28161"/>
                  <a:pt x="26384" y="28488"/>
                  <a:pt x="26781" y="28814"/>
                </a:cubicBezTo>
                <a:cubicBezTo>
                  <a:pt x="27014" y="29118"/>
                  <a:pt x="27271" y="29398"/>
                  <a:pt x="27528" y="29702"/>
                </a:cubicBezTo>
                <a:cubicBezTo>
                  <a:pt x="29139" y="31453"/>
                  <a:pt x="31100" y="32947"/>
                  <a:pt x="32664" y="34745"/>
                </a:cubicBezTo>
                <a:cubicBezTo>
                  <a:pt x="30353" y="32760"/>
                  <a:pt x="28135" y="30706"/>
                  <a:pt x="25963" y="28581"/>
                </a:cubicBezTo>
                <a:lnTo>
                  <a:pt x="25987" y="28581"/>
                </a:lnTo>
                <a:cubicBezTo>
                  <a:pt x="25870" y="28324"/>
                  <a:pt x="25753" y="28091"/>
                  <a:pt x="25636" y="27834"/>
                </a:cubicBezTo>
                <a:close/>
                <a:moveTo>
                  <a:pt x="15293" y="32620"/>
                </a:moveTo>
                <a:lnTo>
                  <a:pt x="15293" y="32620"/>
                </a:lnTo>
                <a:cubicBezTo>
                  <a:pt x="15177" y="33391"/>
                  <a:pt x="15060" y="34161"/>
                  <a:pt x="14990" y="34932"/>
                </a:cubicBezTo>
                <a:lnTo>
                  <a:pt x="14966" y="34932"/>
                </a:lnTo>
                <a:cubicBezTo>
                  <a:pt x="14943" y="34838"/>
                  <a:pt x="14920" y="34745"/>
                  <a:pt x="14920" y="34628"/>
                </a:cubicBezTo>
                <a:cubicBezTo>
                  <a:pt x="14896" y="34208"/>
                  <a:pt x="14943" y="33764"/>
                  <a:pt x="15060" y="33344"/>
                </a:cubicBezTo>
                <a:lnTo>
                  <a:pt x="15293" y="32620"/>
                </a:lnTo>
                <a:close/>
                <a:moveTo>
                  <a:pt x="21761" y="29001"/>
                </a:moveTo>
                <a:lnTo>
                  <a:pt x="21761" y="29001"/>
                </a:lnTo>
                <a:cubicBezTo>
                  <a:pt x="22158" y="29935"/>
                  <a:pt x="22578" y="30869"/>
                  <a:pt x="23045" y="31780"/>
                </a:cubicBezTo>
                <a:lnTo>
                  <a:pt x="23839" y="35095"/>
                </a:lnTo>
                <a:cubicBezTo>
                  <a:pt x="23372" y="33998"/>
                  <a:pt x="22951" y="32900"/>
                  <a:pt x="22578" y="31780"/>
                </a:cubicBezTo>
                <a:cubicBezTo>
                  <a:pt x="22274" y="30869"/>
                  <a:pt x="21994" y="29935"/>
                  <a:pt x="21761" y="29001"/>
                </a:cubicBezTo>
                <a:close/>
                <a:moveTo>
                  <a:pt x="13332" y="30339"/>
                </a:moveTo>
                <a:lnTo>
                  <a:pt x="13332" y="30379"/>
                </a:lnTo>
                <a:cubicBezTo>
                  <a:pt x="12491" y="31570"/>
                  <a:pt x="11651" y="32760"/>
                  <a:pt x="10834" y="33951"/>
                </a:cubicBezTo>
                <a:cubicBezTo>
                  <a:pt x="10414" y="34441"/>
                  <a:pt x="9970" y="34932"/>
                  <a:pt x="9526" y="35399"/>
                </a:cubicBezTo>
                <a:cubicBezTo>
                  <a:pt x="10779" y="33705"/>
                  <a:pt x="12056" y="32010"/>
                  <a:pt x="13332" y="30339"/>
                </a:cubicBezTo>
                <a:close/>
                <a:moveTo>
                  <a:pt x="7355" y="34535"/>
                </a:moveTo>
                <a:lnTo>
                  <a:pt x="7145" y="34955"/>
                </a:lnTo>
                <a:lnTo>
                  <a:pt x="6701" y="35492"/>
                </a:lnTo>
                <a:cubicBezTo>
                  <a:pt x="6911" y="35165"/>
                  <a:pt x="7145" y="34862"/>
                  <a:pt x="7355" y="34535"/>
                </a:cubicBezTo>
                <a:close/>
                <a:moveTo>
                  <a:pt x="33061" y="33577"/>
                </a:moveTo>
                <a:lnTo>
                  <a:pt x="34205" y="34768"/>
                </a:lnTo>
                <a:cubicBezTo>
                  <a:pt x="34233" y="34796"/>
                  <a:pt x="34268" y="34809"/>
                  <a:pt x="34301" y="34809"/>
                </a:cubicBezTo>
                <a:cubicBezTo>
                  <a:pt x="34353" y="34809"/>
                  <a:pt x="34401" y="34778"/>
                  <a:pt x="34415" y="34722"/>
                </a:cubicBezTo>
                <a:cubicBezTo>
                  <a:pt x="34602" y="34932"/>
                  <a:pt x="34696" y="35212"/>
                  <a:pt x="34696" y="35492"/>
                </a:cubicBezTo>
                <a:lnTo>
                  <a:pt x="34509" y="35375"/>
                </a:lnTo>
                <a:cubicBezTo>
                  <a:pt x="34159" y="34838"/>
                  <a:pt x="33762" y="34325"/>
                  <a:pt x="33318" y="33858"/>
                </a:cubicBezTo>
                <a:lnTo>
                  <a:pt x="33061" y="33577"/>
                </a:lnTo>
                <a:close/>
                <a:moveTo>
                  <a:pt x="18118" y="32854"/>
                </a:moveTo>
                <a:cubicBezTo>
                  <a:pt x="18212" y="33274"/>
                  <a:pt x="18305" y="33694"/>
                  <a:pt x="18399" y="34115"/>
                </a:cubicBezTo>
                <a:cubicBezTo>
                  <a:pt x="18329" y="34605"/>
                  <a:pt x="18258" y="35072"/>
                  <a:pt x="18188" y="35562"/>
                </a:cubicBezTo>
                <a:lnTo>
                  <a:pt x="18188" y="35585"/>
                </a:lnTo>
                <a:cubicBezTo>
                  <a:pt x="18126" y="35690"/>
                  <a:pt x="18044" y="35776"/>
                  <a:pt x="17978" y="35776"/>
                </a:cubicBezTo>
                <a:cubicBezTo>
                  <a:pt x="17970" y="35776"/>
                  <a:pt x="17962" y="35775"/>
                  <a:pt x="17955" y="35772"/>
                </a:cubicBezTo>
                <a:cubicBezTo>
                  <a:pt x="17862" y="35772"/>
                  <a:pt x="17721" y="35492"/>
                  <a:pt x="17605" y="35282"/>
                </a:cubicBezTo>
                <a:cubicBezTo>
                  <a:pt x="17815" y="34488"/>
                  <a:pt x="17978" y="33694"/>
                  <a:pt x="18118" y="32877"/>
                </a:cubicBezTo>
                <a:lnTo>
                  <a:pt x="18118" y="32854"/>
                </a:lnTo>
                <a:close/>
                <a:moveTo>
                  <a:pt x="14593" y="34722"/>
                </a:moveTo>
                <a:cubicBezTo>
                  <a:pt x="14570" y="35021"/>
                  <a:pt x="14638" y="35298"/>
                  <a:pt x="14775" y="35553"/>
                </a:cubicBezTo>
                <a:lnTo>
                  <a:pt x="14775" y="35553"/>
                </a:lnTo>
                <a:lnTo>
                  <a:pt x="14686" y="35796"/>
                </a:lnTo>
                <a:cubicBezTo>
                  <a:pt x="14616" y="35515"/>
                  <a:pt x="14569" y="35212"/>
                  <a:pt x="14523" y="34932"/>
                </a:cubicBezTo>
                <a:cubicBezTo>
                  <a:pt x="14546" y="34862"/>
                  <a:pt x="14569" y="34792"/>
                  <a:pt x="14593" y="34722"/>
                </a:cubicBezTo>
                <a:close/>
                <a:moveTo>
                  <a:pt x="25496" y="33321"/>
                </a:moveTo>
                <a:lnTo>
                  <a:pt x="25590" y="33507"/>
                </a:lnTo>
                <a:cubicBezTo>
                  <a:pt x="25823" y="34115"/>
                  <a:pt x="26057" y="34722"/>
                  <a:pt x="26290" y="35352"/>
                </a:cubicBezTo>
                <a:cubicBezTo>
                  <a:pt x="26314" y="35539"/>
                  <a:pt x="26337" y="35726"/>
                  <a:pt x="26337" y="35912"/>
                </a:cubicBezTo>
                <a:lnTo>
                  <a:pt x="26220" y="35749"/>
                </a:lnTo>
                <a:cubicBezTo>
                  <a:pt x="25987" y="34932"/>
                  <a:pt x="25753" y="34138"/>
                  <a:pt x="25496" y="33321"/>
                </a:cubicBezTo>
                <a:close/>
                <a:moveTo>
                  <a:pt x="16694" y="32293"/>
                </a:moveTo>
                <a:lnTo>
                  <a:pt x="16694" y="32293"/>
                </a:lnTo>
                <a:cubicBezTo>
                  <a:pt x="16601" y="33531"/>
                  <a:pt x="16507" y="34792"/>
                  <a:pt x="16414" y="36029"/>
                </a:cubicBezTo>
                <a:cubicBezTo>
                  <a:pt x="16251" y="35329"/>
                  <a:pt x="16157" y="34652"/>
                  <a:pt x="16110" y="33951"/>
                </a:cubicBezTo>
                <a:cubicBezTo>
                  <a:pt x="16321" y="33414"/>
                  <a:pt x="16507" y="32854"/>
                  <a:pt x="16694" y="32293"/>
                </a:cubicBezTo>
                <a:close/>
                <a:moveTo>
                  <a:pt x="31497" y="33134"/>
                </a:moveTo>
                <a:cubicBezTo>
                  <a:pt x="32010" y="33601"/>
                  <a:pt x="32547" y="34044"/>
                  <a:pt x="33084" y="34488"/>
                </a:cubicBezTo>
                <a:cubicBezTo>
                  <a:pt x="33365" y="34722"/>
                  <a:pt x="33692" y="35002"/>
                  <a:pt x="33995" y="35259"/>
                </a:cubicBezTo>
                <a:cubicBezTo>
                  <a:pt x="34182" y="35515"/>
                  <a:pt x="34369" y="35772"/>
                  <a:pt x="34509" y="36052"/>
                </a:cubicBezTo>
                <a:cubicBezTo>
                  <a:pt x="34415" y="36029"/>
                  <a:pt x="34345" y="35982"/>
                  <a:pt x="34299" y="35889"/>
                </a:cubicBezTo>
                <a:cubicBezTo>
                  <a:pt x="34088" y="35796"/>
                  <a:pt x="33902" y="35702"/>
                  <a:pt x="33715" y="35585"/>
                </a:cubicBezTo>
                <a:lnTo>
                  <a:pt x="33692" y="35585"/>
                </a:lnTo>
                <a:cubicBezTo>
                  <a:pt x="33038" y="34698"/>
                  <a:pt x="32291" y="33881"/>
                  <a:pt x="31497" y="33134"/>
                </a:cubicBezTo>
                <a:close/>
                <a:moveTo>
                  <a:pt x="33155" y="32527"/>
                </a:moveTo>
                <a:lnTo>
                  <a:pt x="33295" y="32550"/>
                </a:lnTo>
                <a:cubicBezTo>
                  <a:pt x="33715" y="32854"/>
                  <a:pt x="34159" y="33111"/>
                  <a:pt x="34602" y="33391"/>
                </a:cubicBezTo>
                <a:cubicBezTo>
                  <a:pt x="35303" y="34231"/>
                  <a:pt x="35933" y="35142"/>
                  <a:pt x="36493" y="36076"/>
                </a:cubicBezTo>
                <a:cubicBezTo>
                  <a:pt x="36003" y="36076"/>
                  <a:pt x="35513" y="35936"/>
                  <a:pt x="35092" y="35702"/>
                </a:cubicBezTo>
                <a:cubicBezTo>
                  <a:pt x="35069" y="35235"/>
                  <a:pt x="34882" y="34768"/>
                  <a:pt x="34602" y="34395"/>
                </a:cubicBezTo>
                <a:cubicBezTo>
                  <a:pt x="34649" y="34325"/>
                  <a:pt x="34649" y="34255"/>
                  <a:pt x="34602" y="34185"/>
                </a:cubicBezTo>
                <a:lnTo>
                  <a:pt x="33155" y="32527"/>
                </a:lnTo>
                <a:close/>
                <a:moveTo>
                  <a:pt x="10063" y="32690"/>
                </a:moveTo>
                <a:cubicBezTo>
                  <a:pt x="9199" y="33951"/>
                  <a:pt x="8336" y="35189"/>
                  <a:pt x="7472" y="36449"/>
                </a:cubicBezTo>
                <a:cubicBezTo>
                  <a:pt x="7822" y="35609"/>
                  <a:pt x="8242" y="34815"/>
                  <a:pt x="8709" y="34044"/>
                </a:cubicBezTo>
                <a:lnTo>
                  <a:pt x="9433" y="33181"/>
                </a:lnTo>
                <a:cubicBezTo>
                  <a:pt x="9666" y="33040"/>
                  <a:pt x="9876" y="32877"/>
                  <a:pt x="10063" y="32690"/>
                </a:cubicBezTo>
                <a:close/>
                <a:moveTo>
                  <a:pt x="25636" y="35819"/>
                </a:moveTo>
                <a:lnTo>
                  <a:pt x="25636" y="35819"/>
                </a:lnTo>
                <a:cubicBezTo>
                  <a:pt x="25660" y="35842"/>
                  <a:pt x="25683" y="35866"/>
                  <a:pt x="25707" y="35889"/>
                </a:cubicBezTo>
                <a:cubicBezTo>
                  <a:pt x="25847" y="36169"/>
                  <a:pt x="26033" y="36426"/>
                  <a:pt x="26197" y="36683"/>
                </a:cubicBezTo>
                <a:cubicBezTo>
                  <a:pt x="26197" y="36730"/>
                  <a:pt x="26220" y="36800"/>
                  <a:pt x="26244" y="36870"/>
                </a:cubicBezTo>
                <a:cubicBezTo>
                  <a:pt x="26033" y="36519"/>
                  <a:pt x="25847" y="36169"/>
                  <a:pt x="25636" y="35819"/>
                </a:cubicBezTo>
                <a:close/>
                <a:moveTo>
                  <a:pt x="13169" y="31453"/>
                </a:moveTo>
                <a:lnTo>
                  <a:pt x="13169" y="31453"/>
                </a:lnTo>
                <a:cubicBezTo>
                  <a:pt x="13145" y="31756"/>
                  <a:pt x="13099" y="32083"/>
                  <a:pt x="13052" y="32410"/>
                </a:cubicBezTo>
                <a:cubicBezTo>
                  <a:pt x="11768" y="33928"/>
                  <a:pt x="10460" y="35422"/>
                  <a:pt x="9153" y="36916"/>
                </a:cubicBezTo>
                <a:cubicBezTo>
                  <a:pt x="9806" y="35982"/>
                  <a:pt x="10437" y="35048"/>
                  <a:pt x="11091" y="34115"/>
                </a:cubicBezTo>
                <a:cubicBezTo>
                  <a:pt x="11814" y="33251"/>
                  <a:pt x="12515" y="32363"/>
                  <a:pt x="13169" y="31453"/>
                </a:cubicBezTo>
                <a:close/>
                <a:moveTo>
                  <a:pt x="6631" y="36076"/>
                </a:moveTo>
                <a:lnTo>
                  <a:pt x="6608" y="36122"/>
                </a:lnTo>
                <a:lnTo>
                  <a:pt x="5884" y="36963"/>
                </a:lnTo>
                <a:cubicBezTo>
                  <a:pt x="5884" y="36940"/>
                  <a:pt x="5907" y="36893"/>
                  <a:pt x="5931" y="36870"/>
                </a:cubicBezTo>
                <a:lnTo>
                  <a:pt x="6631" y="36076"/>
                </a:lnTo>
                <a:close/>
                <a:moveTo>
                  <a:pt x="15947" y="35329"/>
                </a:moveTo>
                <a:lnTo>
                  <a:pt x="15947" y="35329"/>
                </a:lnTo>
                <a:cubicBezTo>
                  <a:pt x="16040" y="35912"/>
                  <a:pt x="16180" y="36473"/>
                  <a:pt x="16344" y="37033"/>
                </a:cubicBezTo>
                <a:cubicBezTo>
                  <a:pt x="16367" y="37080"/>
                  <a:pt x="16367" y="37103"/>
                  <a:pt x="16367" y="37126"/>
                </a:cubicBezTo>
                <a:lnTo>
                  <a:pt x="16344" y="37126"/>
                </a:lnTo>
                <a:cubicBezTo>
                  <a:pt x="16134" y="36543"/>
                  <a:pt x="15994" y="35936"/>
                  <a:pt x="15947" y="35329"/>
                </a:cubicBezTo>
                <a:close/>
                <a:moveTo>
                  <a:pt x="22625" y="34698"/>
                </a:moveTo>
                <a:lnTo>
                  <a:pt x="22625" y="34698"/>
                </a:lnTo>
                <a:cubicBezTo>
                  <a:pt x="23021" y="35539"/>
                  <a:pt x="23442" y="36356"/>
                  <a:pt x="23885" y="37196"/>
                </a:cubicBezTo>
                <a:cubicBezTo>
                  <a:pt x="23395" y="36379"/>
                  <a:pt x="22975" y="35539"/>
                  <a:pt x="22625" y="34698"/>
                </a:cubicBezTo>
                <a:close/>
                <a:moveTo>
                  <a:pt x="23675" y="32900"/>
                </a:moveTo>
                <a:lnTo>
                  <a:pt x="23675" y="32900"/>
                </a:lnTo>
                <a:cubicBezTo>
                  <a:pt x="23839" y="33204"/>
                  <a:pt x="24025" y="33507"/>
                  <a:pt x="24212" y="33811"/>
                </a:cubicBezTo>
                <a:lnTo>
                  <a:pt x="25193" y="37383"/>
                </a:lnTo>
                <a:cubicBezTo>
                  <a:pt x="24936" y="37033"/>
                  <a:pt x="24703" y="36683"/>
                  <a:pt x="24492" y="36333"/>
                </a:cubicBezTo>
                <a:lnTo>
                  <a:pt x="23675" y="32900"/>
                </a:lnTo>
                <a:close/>
                <a:moveTo>
                  <a:pt x="21434" y="28908"/>
                </a:moveTo>
                <a:lnTo>
                  <a:pt x="21434" y="28908"/>
                </a:lnTo>
                <a:cubicBezTo>
                  <a:pt x="21784" y="30355"/>
                  <a:pt x="22228" y="31756"/>
                  <a:pt x="22741" y="33157"/>
                </a:cubicBezTo>
                <a:cubicBezTo>
                  <a:pt x="23138" y="34231"/>
                  <a:pt x="23605" y="35282"/>
                  <a:pt x="24142" y="36286"/>
                </a:cubicBezTo>
                <a:lnTo>
                  <a:pt x="24422" y="37500"/>
                </a:lnTo>
                <a:cubicBezTo>
                  <a:pt x="23442" y="35655"/>
                  <a:pt x="22531" y="33788"/>
                  <a:pt x="21667" y="31896"/>
                </a:cubicBezTo>
                <a:lnTo>
                  <a:pt x="21667" y="31896"/>
                </a:lnTo>
                <a:lnTo>
                  <a:pt x="21691" y="31920"/>
                </a:lnTo>
                <a:cubicBezTo>
                  <a:pt x="21597" y="30916"/>
                  <a:pt x="21504" y="29912"/>
                  <a:pt x="21434" y="28908"/>
                </a:cubicBezTo>
                <a:close/>
                <a:moveTo>
                  <a:pt x="27084" y="36496"/>
                </a:moveTo>
                <a:lnTo>
                  <a:pt x="27621" y="37570"/>
                </a:lnTo>
                <a:cubicBezTo>
                  <a:pt x="27574" y="37523"/>
                  <a:pt x="27528" y="37453"/>
                  <a:pt x="27458" y="37407"/>
                </a:cubicBezTo>
                <a:cubicBezTo>
                  <a:pt x="27341" y="37103"/>
                  <a:pt x="27201" y="36800"/>
                  <a:pt x="27084" y="36496"/>
                </a:cubicBezTo>
                <a:close/>
                <a:moveTo>
                  <a:pt x="7939" y="36730"/>
                </a:moveTo>
                <a:lnTo>
                  <a:pt x="7939" y="36730"/>
                </a:lnTo>
                <a:cubicBezTo>
                  <a:pt x="7799" y="36940"/>
                  <a:pt x="7658" y="37150"/>
                  <a:pt x="7518" y="37360"/>
                </a:cubicBezTo>
                <a:cubicBezTo>
                  <a:pt x="7355" y="37523"/>
                  <a:pt x="7145" y="37663"/>
                  <a:pt x="6958" y="37827"/>
                </a:cubicBezTo>
                <a:lnTo>
                  <a:pt x="7378" y="37220"/>
                </a:lnTo>
                <a:cubicBezTo>
                  <a:pt x="7404" y="37228"/>
                  <a:pt x="7430" y="37234"/>
                  <a:pt x="7454" y="37234"/>
                </a:cubicBezTo>
                <a:cubicBezTo>
                  <a:pt x="7496" y="37234"/>
                  <a:pt x="7535" y="37218"/>
                  <a:pt x="7565" y="37173"/>
                </a:cubicBezTo>
                <a:lnTo>
                  <a:pt x="7939" y="36730"/>
                </a:lnTo>
                <a:close/>
                <a:moveTo>
                  <a:pt x="17488" y="35702"/>
                </a:moveTo>
                <a:cubicBezTo>
                  <a:pt x="17605" y="35866"/>
                  <a:pt x="17745" y="36029"/>
                  <a:pt x="17908" y="36169"/>
                </a:cubicBezTo>
                <a:cubicBezTo>
                  <a:pt x="17955" y="36216"/>
                  <a:pt x="18025" y="36216"/>
                  <a:pt x="18072" y="36216"/>
                </a:cubicBezTo>
                <a:lnTo>
                  <a:pt x="17838" y="37897"/>
                </a:lnTo>
                <a:cubicBezTo>
                  <a:pt x="17698" y="37173"/>
                  <a:pt x="17581" y="36473"/>
                  <a:pt x="17488" y="35749"/>
                </a:cubicBezTo>
                <a:lnTo>
                  <a:pt x="17488" y="35702"/>
                </a:lnTo>
                <a:close/>
                <a:moveTo>
                  <a:pt x="7542" y="35492"/>
                </a:moveTo>
                <a:cubicBezTo>
                  <a:pt x="7191" y="36239"/>
                  <a:pt x="6865" y="36986"/>
                  <a:pt x="6584" y="37780"/>
                </a:cubicBezTo>
                <a:cubicBezTo>
                  <a:pt x="6543" y="37885"/>
                  <a:pt x="6632" y="37971"/>
                  <a:pt x="6718" y="37971"/>
                </a:cubicBezTo>
                <a:cubicBezTo>
                  <a:pt x="6728" y="37971"/>
                  <a:pt x="6738" y="37969"/>
                  <a:pt x="6748" y="37967"/>
                </a:cubicBezTo>
                <a:lnTo>
                  <a:pt x="6771" y="37990"/>
                </a:lnTo>
                <a:cubicBezTo>
                  <a:pt x="6444" y="38247"/>
                  <a:pt x="6141" y="38481"/>
                  <a:pt x="5791" y="38714"/>
                </a:cubicBezTo>
                <a:cubicBezTo>
                  <a:pt x="6164" y="37874"/>
                  <a:pt x="6538" y="37056"/>
                  <a:pt x="6935" y="36239"/>
                </a:cubicBezTo>
                <a:cubicBezTo>
                  <a:pt x="7145" y="35982"/>
                  <a:pt x="7355" y="35749"/>
                  <a:pt x="7542" y="35492"/>
                </a:cubicBezTo>
                <a:close/>
                <a:moveTo>
                  <a:pt x="27831" y="38224"/>
                </a:moveTo>
                <a:lnTo>
                  <a:pt x="27831" y="38224"/>
                </a:lnTo>
                <a:cubicBezTo>
                  <a:pt x="27901" y="38294"/>
                  <a:pt x="27971" y="38387"/>
                  <a:pt x="28065" y="38457"/>
                </a:cubicBezTo>
                <a:lnTo>
                  <a:pt x="28088" y="38457"/>
                </a:lnTo>
                <a:cubicBezTo>
                  <a:pt x="28111" y="38481"/>
                  <a:pt x="28181" y="38504"/>
                  <a:pt x="28228" y="38504"/>
                </a:cubicBezTo>
                <a:cubicBezTo>
                  <a:pt x="28275" y="38621"/>
                  <a:pt x="28345" y="38737"/>
                  <a:pt x="28392" y="38878"/>
                </a:cubicBezTo>
                <a:cubicBezTo>
                  <a:pt x="28205" y="38691"/>
                  <a:pt x="28041" y="38504"/>
                  <a:pt x="27878" y="38317"/>
                </a:cubicBezTo>
                <a:lnTo>
                  <a:pt x="27831" y="38224"/>
                </a:lnTo>
                <a:close/>
                <a:moveTo>
                  <a:pt x="24936" y="35189"/>
                </a:moveTo>
                <a:lnTo>
                  <a:pt x="24936" y="35189"/>
                </a:lnTo>
                <a:cubicBezTo>
                  <a:pt x="25450" y="36122"/>
                  <a:pt x="25987" y="37033"/>
                  <a:pt x="26547" y="37920"/>
                </a:cubicBezTo>
                <a:lnTo>
                  <a:pt x="26851" y="38948"/>
                </a:lnTo>
                <a:cubicBezTo>
                  <a:pt x="26430" y="38667"/>
                  <a:pt x="26033" y="38341"/>
                  <a:pt x="25683" y="37967"/>
                </a:cubicBezTo>
                <a:lnTo>
                  <a:pt x="24936" y="35189"/>
                </a:lnTo>
                <a:close/>
                <a:moveTo>
                  <a:pt x="24843" y="28791"/>
                </a:moveTo>
                <a:lnTo>
                  <a:pt x="24843" y="28791"/>
                </a:lnTo>
                <a:cubicBezTo>
                  <a:pt x="25356" y="29305"/>
                  <a:pt x="25893" y="29818"/>
                  <a:pt x="26430" y="30332"/>
                </a:cubicBezTo>
                <a:cubicBezTo>
                  <a:pt x="27714" y="33181"/>
                  <a:pt x="28788" y="36122"/>
                  <a:pt x="29606" y="39158"/>
                </a:cubicBezTo>
                <a:cubicBezTo>
                  <a:pt x="28858" y="37944"/>
                  <a:pt x="28135" y="36706"/>
                  <a:pt x="27411" y="35469"/>
                </a:cubicBezTo>
                <a:cubicBezTo>
                  <a:pt x="26781" y="33227"/>
                  <a:pt x="25940" y="31033"/>
                  <a:pt x="24889" y="28955"/>
                </a:cubicBezTo>
                <a:cubicBezTo>
                  <a:pt x="24866" y="28908"/>
                  <a:pt x="24843" y="28838"/>
                  <a:pt x="24843" y="28791"/>
                </a:cubicBezTo>
                <a:close/>
                <a:moveTo>
                  <a:pt x="19659" y="28021"/>
                </a:moveTo>
                <a:cubicBezTo>
                  <a:pt x="19940" y="28744"/>
                  <a:pt x="20243" y="29468"/>
                  <a:pt x="20547" y="30192"/>
                </a:cubicBezTo>
                <a:cubicBezTo>
                  <a:pt x="20803" y="30986"/>
                  <a:pt x="21107" y="31803"/>
                  <a:pt x="21410" y="32597"/>
                </a:cubicBezTo>
                <a:cubicBezTo>
                  <a:pt x="21410" y="32737"/>
                  <a:pt x="21434" y="32900"/>
                  <a:pt x="21457" y="33064"/>
                </a:cubicBezTo>
                <a:cubicBezTo>
                  <a:pt x="21551" y="34185"/>
                  <a:pt x="21667" y="35329"/>
                  <a:pt x="21737" y="36449"/>
                </a:cubicBezTo>
                <a:cubicBezTo>
                  <a:pt x="21784" y="37080"/>
                  <a:pt x="21947" y="38807"/>
                  <a:pt x="21177" y="39181"/>
                </a:cubicBezTo>
                <a:lnTo>
                  <a:pt x="21154" y="39181"/>
                </a:lnTo>
                <a:cubicBezTo>
                  <a:pt x="21119" y="39197"/>
                  <a:pt x="21083" y="39205"/>
                  <a:pt x="21047" y="39205"/>
                </a:cubicBezTo>
                <a:cubicBezTo>
                  <a:pt x="20350" y="39205"/>
                  <a:pt x="19378" y="36340"/>
                  <a:pt x="18912" y="34698"/>
                </a:cubicBezTo>
                <a:cubicBezTo>
                  <a:pt x="19379" y="33251"/>
                  <a:pt x="19332" y="31500"/>
                  <a:pt x="19473" y="30052"/>
                </a:cubicBezTo>
                <a:lnTo>
                  <a:pt x="19659" y="28021"/>
                </a:lnTo>
                <a:close/>
                <a:moveTo>
                  <a:pt x="26757" y="37477"/>
                </a:moveTo>
                <a:lnTo>
                  <a:pt x="26757" y="37477"/>
                </a:lnTo>
                <a:cubicBezTo>
                  <a:pt x="27014" y="37827"/>
                  <a:pt x="27318" y="38177"/>
                  <a:pt x="27621" y="38504"/>
                </a:cubicBezTo>
                <a:cubicBezTo>
                  <a:pt x="27753" y="38834"/>
                  <a:pt x="27906" y="39164"/>
                  <a:pt x="28040" y="39494"/>
                </a:cubicBezTo>
                <a:lnTo>
                  <a:pt x="28040" y="39494"/>
                </a:lnTo>
                <a:cubicBezTo>
                  <a:pt x="27616" y="38952"/>
                  <a:pt x="27233" y="38389"/>
                  <a:pt x="26851" y="37827"/>
                </a:cubicBezTo>
                <a:lnTo>
                  <a:pt x="26757" y="37477"/>
                </a:lnTo>
                <a:close/>
                <a:moveTo>
                  <a:pt x="24679" y="37173"/>
                </a:moveTo>
                <a:lnTo>
                  <a:pt x="24679" y="37173"/>
                </a:lnTo>
                <a:cubicBezTo>
                  <a:pt x="24889" y="37500"/>
                  <a:pt x="25123" y="37780"/>
                  <a:pt x="25356" y="38060"/>
                </a:cubicBezTo>
                <a:lnTo>
                  <a:pt x="25777" y="39625"/>
                </a:lnTo>
                <a:cubicBezTo>
                  <a:pt x="25520" y="39345"/>
                  <a:pt x="25240" y="39064"/>
                  <a:pt x="25006" y="38784"/>
                </a:cubicBezTo>
                <a:cubicBezTo>
                  <a:pt x="25029" y="38737"/>
                  <a:pt x="25029" y="38691"/>
                  <a:pt x="25029" y="38644"/>
                </a:cubicBezTo>
                <a:cubicBezTo>
                  <a:pt x="24913" y="38154"/>
                  <a:pt x="24796" y="37687"/>
                  <a:pt x="24679" y="37173"/>
                </a:cubicBezTo>
                <a:close/>
                <a:moveTo>
                  <a:pt x="13986" y="31803"/>
                </a:moveTo>
                <a:lnTo>
                  <a:pt x="13986" y="31803"/>
                </a:lnTo>
                <a:cubicBezTo>
                  <a:pt x="13822" y="32900"/>
                  <a:pt x="13776" y="33998"/>
                  <a:pt x="13846" y="35095"/>
                </a:cubicBezTo>
                <a:cubicBezTo>
                  <a:pt x="13846" y="35165"/>
                  <a:pt x="13869" y="35212"/>
                  <a:pt x="13916" y="35235"/>
                </a:cubicBezTo>
                <a:lnTo>
                  <a:pt x="13519" y="36963"/>
                </a:lnTo>
                <a:cubicBezTo>
                  <a:pt x="13504" y="37066"/>
                  <a:pt x="13591" y="37131"/>
                  <a:pt x="13675" y="37131"/>
                </a:cubicBezTo>
                <a:cubicBezTo>
                  <a:pt x="13724" y="37131"/>
                  <a:pt x="13773" y="37108"/>
                  <a:pt x="13799" y="37056"/>
                </a:cubicBezTo>
                <a:lnTo>
                  <a:pt x="14289" y="35562"/>
                </a:lnTo>
                <a:cubicBezTo>
                  <a:pt x="14359" y="35819"/>
                  <a:pt x="14406" y="36076"/>
                  <a:pt x="14499" y="36309"/>
                </a:cubicBezTo>
                <a:cubicBezTo>
                  <a:pt x="14523" y="36379"/>
                  <a:pt x="14581" y="36414"/>
                  <a:pt x="14640" y="36414"/>
                </a:cubicBezTo>
                <a:cubicBezTo>
                  <a:pt x="14698" y="36414"/>
                  <a:pt x="14756" y="36379"/>
                  <a:pt x="14780" y="36309"/>
                </a:cubicBezTo>
                <a:cubicBezTo>
                  <a:pt x="14803" y="36309"/>
                  <a:pt x="14803" y="36286"/>
                  <a:pt x="14803" y="36263"/>
                </a:cubicBezTo>
                <a:cubicBezTo>
                  <a:pt x="14826" y="36449"/>
                  <a:pt x="14826" y="36589"/>
                  <a:pt x="14803" y="36753"/>
                </a:cubicBezTo>
                <a:cubicBezTo>
                  <a:pt x="14476" y="37850"/>
                  <a:pt x="14173" y="38971"/>
                  <a:pt x="13869" y="40068"/>
                </a:cubicBezTo>
                <a:cubicBezTo>
                  <a:pt x="13122" y="38130"/>
                  <a:pt x="13075" y="36029"/>
                  <a:pt x="13215" y="33951"/>
                </a:cubicBezTo>
                <a:cubicBezTo>
                  <a:pt x="13262" y="33484"/>
                  <a:pt x="13309" y="32994"/>
                  <a:pt x="13355" y="32527"/>
                </a:cubicBezTo>
                <a:lnTo>
                  <a:pt x="13986" y="31803"/>
                </a:lnTo>
                <a:close/>
                <a:moveTo>
                  <a:pt x="15713" y="1"/>
                </a:moveTo>
                <a:cubicBezTo>
                  <a:pt x="15672" y="1"/>
                  <a:pt x="15630" y="16"/>
                  <a:pt x="15597" y="49"/>
                </a:cubicBezTo>
                <a:cubicBezTo>
                  <a:pt x="15177" y="400"/>
                  <a:pt x="14920" y="867"/>
                  <a:pt x="14803" y="1380"/>
                </a:cubicBezTo>
                <a:cubicBezTo>
                  <a:pt x="14429" y="2221"/>
                  <a:pt x="14336" y="3155"/>
                  <a:pt x="14499" y="4065"/>
                </a:cubicBezTo>
                <a:cubicBezTo>
                  <a:pt x="14546" y="4299"/>
                  <a:pt x="14569" y="4532"/>
                  <a:pt x="14616" y="4766"/>
                </a:cubicBezTo>
                <a:cubicBezTo>
                  <a:pt x="14569" y="4789"/>
                  <a:pt x="14546" y="4836"/>
                  <a:pt x="14569" y="4883"/>
                </a:cubicBezTo>
                <a:cubicBezTo>
                  <a:pt x="14663" y="5209"/>
                  <a:pt x="14733" y="5536"/>
                  <a:pt x="14826" y="5887"/>
                </a:cubicBezTo>
                <a:cubicBezTo>
                  <a:pt x="14850" y="6003"/>
                  <a:pt x="14896" y="6120"/>
                  <a:pt x="14920" y="6260"/>
                </a:cubicBezTo>
                <a:cubicBezTo>
                  <a:pt x="14943" y="7474"/>
                  <a:pt x="15036" y="8688"/>
                  <a:pt x="15153" y="9926"/>
                </a:cubicBezTo>
                <a:cubicBezTo>
                  <a:pt x="15200" y="10299"/>
                  <a:pt x="15247" y="10696"/>
                  <a:pt x="15270" y="11070"/>
                </a:cubicBezTo>
                <a:cubicBezTo>
                  <a:pt x="13822" y="9552"/>
                  <a:pt x="12328" y="8035"/>
                  <a:pt x="10857" y="6540"/>
                </a:cubicBezTo>
                <a:cubicBezTo>
                  <a:pt x="10840" y="6523"/>
                  <a:pt x="10821" y="6515"/>
                  <a:pt x="10803" y="6515"/>
                </a:cubicBezTo>
                <a:cubicBezTo>
                  <a:pt x="10749" y="6515"/>
                  <a:pt x="10705" y="6581"/>
                  <a:pt x="10740" y="6634"/>
                </a:cubicBezTo>
                <a:cubicBezTo>
                  <a:pt x="11791" y="7708"/>
                  <a:pt x="12818" y="8782"/>
                  <a:pt x="13822" y="9856"/>
                </a:cubicBezTo>
                <a:cubicBezTo>
                  <a:pt x="13752" y="9879"/>
                  <a:pt x="13729" y="9972"/>
                  <a:pt x="13776" y="10066"/>
                </a:cubicBezTo>
                <a:cubicBezTo>
                  <a:pt x="12211" y="8385"/>
                  <a:pt x="10460" y="6914"/>
                  <a:pt x="8522" y="5700"/>
                </a:cubicBezTo>
                <a:cubicBezTo>
                  <a:pt x="8490" y="5683"/>
                  <a:pt x="8457" y="5676"/>
                  <a:pt x="8426" y="5676"/>
                </a:cubicBezTo>
                <a:cubicBezTo>
                  <a:pt x="8326" y="5676"/>
                  <a:pt x="8248" y="5756"/>
                  <a:pt x="8265" y="5863"/>
                </a:cubicBezTo>
                <a:cubicBezTo>
                  <a:pt x="8032" y="5793"/>
                  <a:pt x="7775" y="5746"/>
                  <a:pt x="7518" y="5746"/>
                </a:cubicBezTo>
                <a:cubicBezTo>
                  <a:pt x="7378" y="5746"/>
                  <a:pt x="7308" y="5887"/>
                  <a:pt x="7355" y="6003"/>
                </a:cubicBezTo>
                <a:cubicBezTo>
                  <a:pt x="7518" y="6237"/>
                  <a:pt x="7682" y="6494"/>
                  <a:pt x="7845" y="6727"/>
                </a:cubicBezTo>
                <a:cubicBezTo>
                  <a:pt x="7775" y="6844"/>
                  <a:pt x="7728" y="6937"/>
                  <a:pt x="7705" y="7054"/>
                </a:cubicBezTo>
                <a:cubicBezTo>
                  <a:pt x="7565" y="6937"/>
                  <a:pt x="7448" y="6820"/>
                  <a:pt x="7308" y="6727"/>
                </a:cubicBezTo>
                <a:cubicBezTo>
                  <a:pt x="7279" y="6698"/>
                  <a:pt x="7251" y="6686"/>
                  <a:pt x="7228" y="6686"/>
                </a:cubicBezTo>
                <a:cubicBezTo>
                  <a:pt x="7156" y="6686"/>
                  <a:pt x="7121" y="6791"/>
                  <a:pt x="7191" y="6844"/>
                </a:cubicBezTo>
                <a:lnTo>
                  <a:pt x="7635" y="7311"/>
                </a:lnTo>
                <a:cubicBezTo>
                  <a:pt x="7472" y="8128"/>
                  <a:pt x="7892" y="8922"/>
                  <a:pt x="8382" y="9646"/>
                </a:cubicBezTo>
                <a:cubicBezTo>
                  <a:pt x="8312" y="9716"/>
                  <a:pt x="8312" y="9809"/>
                  <a:pt x="8382" y="9879"/>
                </a:cubicBezTo>
                <a:lnTo>
                  <a:pt x="8826" y="10299"/>
                </a:lnTo>
                <a:lnTo>
                  <a:pt x="8919" y="10416"/>
                </a:lnTo>
                <a:lnTo>
                  <a:pt x="8919" y="10416"/>
                </a:lnTo>
                <a:lnTo>
                  <a:pt x="8382" y="10229"/>
                </a:lnTo>
                <a:cubicBezTo>
                  <a:pt x="7682" y="9762"/>
                  <a:pt x="6981" y="9319"/>
                  <a:pt x="6258" y="8875"/>
                </a:cubicBezTo>
                <a:cubicBezTo>
                  <a:pt x="6233" y="8861"/>
                  <a:pt x="6208" y="8855"/>
                  <a:pt x="6183" y="8855"/>
                </a:cubicBezTo>
                <a:cubicBezTo>
                  <a:pt x="6040" y="8855"/>
                  <a:pt x="5908" y="9059"/>
                  <a:pt x="6047" y="9179"/>
                </a:cubicBezTo>
                <a:lnTo>
                  <a:pt x="6491" y="9552"/>
                </a:lnTo>
                <a:lnTo>
                  <a:pt x="6491" y="9552"/>
                </a:lnTo>
                <a:lnTo>
                  <a:pt x="5417" y="9155"/>
                </a:lnTo>
                <a:cubicBezTo>
                  <a:pt x="5403" y="9151"/>
                  <a:pt x="5390" y="9149"/>
                  <a:pt x="5376" y="9149"/>
                </a:cubicBezTo>
                <a:cubicBezTo>
                  <a:pt x="5248" y="9149"/>
                  <a:pt x="5123" y="9332"/>
                  <a:pt x="5207" y="9459"/>
                </a:cubicBezTo>
                <a:cubicBezTo>
                  <a:pt x="5557" y="9926"/>
                  <a:pt x="5931" y="10393"/>
                  <a:pt x="6304" y="10836"/>
                </a:cubicBezTo>
                <a:lnTo>
                  <a:pt x="4553" y="10183"/>
                </a:lnTo>
                <a:cubicBezTo>
                  <a:pt x="4526" y="10170"/>
                  <a:pt x="4500" y="10165"/>
                  <a:pt x="4477" y="10165"/>
                </a:cubicBezTo>
                <a:cubicBezTo>
                  <a:pt x="4323" y="10165"/>
                  <a:pt x="4271" y="10408"/>
                  <a:pt x="4413" y="10509"/>
                </a:cubicBezTo>
                <a:cubicBezTo>
                  <a:pt x="5090" y="10953"/>
                  <a:pt x="5767" y="11373"/>
                  <a:pt x="6444" y="11794"/>
                </a:cubicBezTo>
                <a:cubicBezTo>
                  <a:pt x="6444" y="11817"/>
                  <a:pt x="6421" y="11840"/>
                  <a:pt x="6421" y="11864"/>
                </a:cubicBezTo>
                <a:cubicBezTo>
                  <a:pt x="5861" y="11747"/>
                  <a:pt x="5300" y="11654"/>
                  <a:pt x="4763" y="11607"/>
                </a:cubicBezTo>
                <a:cubicBezTo>
                  <a:pt x="3923" y="11280"/>
                  <a:pt x="3106" y="10953"/>
                  <a:pt x="2288" y="10650"/>
                </a:cubicBezTo>
                <a:cubicBezTo>
                  <a:pt x="2263" y="10638"/>
                  <a:pt x="2239" y="10633"/>
                  <a:pt x="2217" y="10633"/>
                </a:cubicBezTo>
                <a:cubicBezTo>
                  <a:pt x="2064" y="10633"/>
                  <a:pt x="2025" y="10895"/>
                  <a:pt x="2148" y="10976"/>
                </a:cubicBezTo>
                <a:cubicBezTo>
                  <a:pt x="2475" y="11210"/>
                  <a:pt x="2779" y="11420"/>
                  <a:pt x="3106" y="11630"/>
                </a:cubicBezTo>
                <a:cubicBezTo>
                  <a:pt x="3036" y="11700"/>
                  <a:pt x="3059" y="11817"/>
                  <a:pt x="3129" y="11864"/>
                </a:cubicBezTo>
                <a:lnTo>
                  <a:pt x="3456" y="12121"/>
                </a:lnTo>
                <a:lnTo>
                  <a:pt x="2475" y="11770"/>
                </a:lnTo>
                <a:cubicBezTo>
                  <a:pt x="2457" y="11764"/>
                  <a:pt x="2440" y="11761"/>
                  <a:pt x="2423" y="11761"/>
                </a:cubicBezTo>
                <a:cubicBezTo>
                  <a:pt x="2265" y="11761"/>
                  <a:pt x="2166" y="12036"/>
                  <a:pt x="2335" y="12121"/>
                </a:cubicBezTo>
                <a:lnTo>
                  <a:pt x="4997" y="13335"/>
                </a:lnTo>
                <a:lnTo>
                  <a:pt x="5184" y="13475"/>
                </a:lnTo>
                <a:lnTo>
                  <a:pt x="4950" y="13451"/>
                </a:lnTo>
                <a:lnTo>
                  <a:pt x="3923" y="12984"/>
                </a:lnTo>
                <a:cubicBezTo>
                  <a:pt x="3902" y="12977"/>
                  <a:pt x="3882" y="12973"/>
                  <a:pt x="3863" y="12973"/>
                </a:cubicBezTo>
                <a:cubicBezTo>
                  <a:pt x="3704" y="12973"/>
                  <a:pt x="3593" y="13205"/>
                  <a:pt x="3759" y="13288"/>
                </a:cubicBezTo>
                <a:cubicBezTo>
                  <a:pt x="4086" y="13451"/>
                  <a:pt x="4436" y="13615"/>
                  <a:pt x="4763" y="13755"/>
                </a:cubicBezTo>
                <a:cubicBezTo>
                  <a:pt x="4833" y="13942"/>
                  <a:pt x="4927" y="14105"/>
                  <a:pt x="5020" y="14269"/>
                </a:cubicBezTo>
                <a:lnTo>
                  <a:pt x="5020" y="14269"/>
                </a:lnTo>
                <a:lnTo>
                  <a:pt x="4810" y="14222"/>
                </a:lnTo>
                <a:lnTo>
                  <a:pt x="4250" y="14082"/>
                </a:lnTo>
                <a:cubicBezTo>
                  <a:pt x="4236" y="14075"/>
                  <a:pt x="4220" y="14072"/>
                  <a:pt x="4204" y="14072"/>
                </a:cubicBezTo>
                <a:cubicBezTo>
                  <a:pt x="4164" y="14072"/>
                  <a:pt x="4119" y="14089"/>
                  <a:pt x="4086" y="14105"/>
                </a:cubicBezTo>
                <a:cubicBezTo>
                  <a:pt x="3876" y="14082"/>
                  <a:pt x="3643" y="14035"/>
                  <a:pt x="3409" y="14012"/>
                </a:cubicBezTo>
                <a:lnTo>
                  <a:pt x="3362" y="14012"/>
                </a:lnTo>
                <a:lnTo>
                  <a:pt x="2452" y="13661"/>
                </a:lnTo>
                <a:cubicBezTo>
                  <a:pt x="2439" y="13656"/>
                  <a:pt x="2426" y="13654"/>
                  <a:pt x="2415" y="13654"/>
                </a:cubicBezTo>
                <a:cubicBezTo>
                  <a:pt x="2317" y="13654"/>
                  <a:pt x="2254" y="13807"/>
                  <a:pt x="2358" y="13848"/>
                </a:cubicBezTo>
                <a:lnTo>
                  <a:pt x="4156" y="14806"/>
                </a:lnTo>
                <a:lnTo>
                  <a:pt x="4203" y="14806"/>
                </a:lnTo>
                <a:cubicBezTo>
                  <a:pt x="4647" y="15062"/>
                  <a:pt x="5113" y="15296"/>
                  <a:pt x="5604" y="15506"/>
                </a:cubicBezTo>
                <a:cubicBezTo>
                  <a:pt x="6538" y="16160"/>
                  <a:pt x="7495" y="16813"/>
                  <a:pt x="8452" y="17444"/>
                </a:cubicBezTo>
                <a:cubicBezTo>
                  <a:pt x="8452" y="17467"/>
                  <a:pt x="8476" y="17467"/>
                  <a:pt x="8476" y="17491"/>
                </a:cubicBezTo>
                <a:cubicBezTo>
                  <a:pt x="8592" y="17654"/>
                  <a:pt x="8732" y="17817"/>
                  <a:pt x="8873" y="17958"/>
                </a:cubicBezTo>
                <a:cubicBezTo>
                  <a:pt x="6748" y="18191"/>
                  <a:pt x="4623" y="18541"/>
                  <a:pt x="2545" y="19032"/>
                </a:cubicBezTo>
                <a:cubicBezTo>
                  <a:pt x="2358" y="19055"/>
                  <a:pt x="2358" y="19312"/>
                  <a:pt x="2545" y="19358"/>
                </a:cubicBezTo>
                <a:cubicBezTo>
                  <a:pt x="3012" y="19428"/>
                  <a:pt x="3479" y="19499"/>
                  <a:pt x="3946" y="19569"/>
                </a:cubicBezTo>
                <a:cubicBezTo>
                  <a:pt x="3899" y="19662"/>
                  <a:pt x="3923" y="19755"/>
                  <a:pt x="4016" y="19802"/>
                </a:cubicBezTo>
                <a:cubicBezTo>
                  <a:pt x="4250" y="19895"/>
                  <a:pt x="4460" y="19989"/>
                  <a:pt x="4693" y="20082"/>
                </a:cubicBezTo>
                <a:cubicBezTo>
                  <a:pt x="4576" y="20129"/>
                  <a:pt x="4460" y="20152"/>
                  <a:pt x="4343" y="20199"/>
                </a:cubicBezTo>
                <a:cubicBezTo>
                  <a:pt x="4226" y="20246"/>
                  <a:pt x="4156" y="20503"/>
                  <a:pt x="4343" y="20549"/>
                </a:cubicBezTo>
                <a:lnTo>
                  <a:pt x="5347" y="20713"/>
                </a:lnTo>
                <a:cubicBezTo>
                  <a:pt x="4810" y="20993"/>
                  <a:pt x="4366" y="21436"/>
                  <a:pt x="4110" y="21997"/>
                </a:cubicBezTo>
                <a:cubicBezTo>
                  <a:pt x="4063" y="22067"/>
                  <a:pt x="4063" y="22137"/>
                  <a:pt x="4133" y="22184"/>
                </a:cubicBezTo>
                <a:cubicBezTo>
                  <a:pt x="4180" y="22230"/>
                  <a:pt x="4226" y="22277"/>
                  <a:pt x="4296" y="22324"/>
                </a:cubicBezTo>
                <a:cubicBezTo>
                  <a:pt x="3386" y="22627"/>
                  <a:pt x="2452" y="22954"/>
                  <a:pt x="1541" y="23281"/>
                </a:cubicBezTo>
                <a:cubicBezTo>
                  <a:pt x="1407" y="23348"/>
                  <a:pt x="1401" y="23586"/>
                  <a:pt x="1565" y="23586"/>
                </a:cubicBezTo>
                <a:cubicBezTo>
                  <a:pt x="1572" y="23586"/>
                  <a:pt x="1580" y="23585"/>
                  <a:pt x="1588" y="23584"/>
                </a:cubicBezTo>
                <a:lnTo>
                  <a:pt x="1751" y="23561"/>
                </a:lnTo>
                <a:lnTo>
                  <a:pt x="140" y="24028"/>
                </a:lnTo>
                <a:cubicBezTo>
                  <a:pt x="47" y="24051"/>
                  <a:pt x="0" y="24168"/>
                  <a:pt x="47" y="24262"/>
                </a:cubicBezTo>
                <a:cubicBezTo>
                  <a:pt x="187" y="24565"/>
                  <a:pt x="397" y="24822"/>
                  <a:pt x="677" y="25032"/>
                </a:cubicBezTo>
                <a:cubicBezTo>
                  <a:pt x="421" y="25289"/>
                  <a:pt x="280" y="25662"/>
                  <a:pt x="280" y="26036"/>
                </a:cubicBezTo>
                <a:cubicBezTo>
                  <a:pt x="280" y="26106"/>
                  <a:pt x="327" y="26153"/>
                  <a:pt x="397" y="26176"/>
                </a:cubicBezTo>
                <a:cubicBezTo>
                  <a:pt x="1105" y="26283"/>
                  <a:pt x="1812" y="26329"/>
                  <a:pt x="2516" y="26329"/>
                </a:cubicBezTo>
                <a:cubicBezTo>
                  <a:pt x="4111" y="26329"/>
                  <a:pt x="5698" y="26094"/>
                  <a:pt x="7285" y="25803"/>
                </a:cubicBezTo>
                <a:lnTo>
                  <a:pt x="7285" y="25803"/>
                </a:lnTo>
                <a:cubicBezTo>
                  <a:pt x="6654" y="26059"/>
                  <a:pt x="6047" y="26316"/>
                  <a:pt x="5417" y="26596"/>
                </a:cubicBezTo>
                <a:cubicBezTo>
                  <a:pt x="5266" y="26661"/>
                  <a:pt x="5354" y="26905"/>
                  <a:pt x="5497" y="26905"/>
                </a:cubicBezTo>
                <a:cubicBezTo>
                  <a:pt x="5509" y="26905"/>
                  <a:pt x="5521" y="26903"/>
                  <a:pt x="5534" y="26900"/>
                </a:cubicBezTo>
                <a:lnTo>
                  <a:pt x="6841" y="26363"/>
                </a:lnTo>
                <a:lnTo>
                  <a:pt x="6841" y="26363"/>
                </a:lnTo>
                <a:cubicBezTo>
                  <a:pt x="5931" y="27087"/>
                  <a:pt x="5043" y="27810"/>
                  <a:pt x="4180" y="28581"/>
                </a:cubicBezTo>
                <a:cubicBezTo>
                  <a:pt x="4133" y="28628"/>
                  <a:pt x="4110" y="28698"/>
                  <a:pt x="4156" y="28744"/>
                </a:cubicBezTo>
                <a:cubicBezTo>
                  <a:pt x="4365" y="29185"/>
                  <a:pt x="4687" y="29356"/>
                  <a:pt x="5065" y="29356"/>
                </a:cubicBezTo>
                <a:cubicBezTo>
                  <a:pt x="6209" y="29356"/>
                  <a:pt x="7861" y="27782"/>
                  <a:pt x="8406" y="27344"/>
                </a:cubicBezTo>
                <a:cubicBezTo>
                  <a:pt x="8639" y="27180"/>
                  <a:pt x="8873" y="26993"/>
                  <a:pt x="9083" y="26807"/>
                </a:cubicBezTo>
                <a:lnTo>
                  <a:pt x="9083" y="26807"/>
                </a:lnTo>
                <a:cubicBezTo>
                  <a:pt x="8032" y="28441"/>
                  <a:pt x="6981" y="30262"/>
                  <a:pt x="6981" y="32153"/>
                </a:cubicBezTo>
                <a:cubicBezTo>
                  <a:pt x="6818" y="32574"/>
                  <a:pt x="6748" y="33017"/>
                  <a:pt x="6795" y="33461"/>
                </a:cubicBezTo>
                <a:cubicBezTo>
                  <a:pt x="6795" y="33554"/>
                  <a:pt x="6865" y="33624"/>
                  <a:pt x="6958" y="33648"/>
                </a:cubicBezTo>
                <a:lnTo>
                  <a:pt x="7121" y="33624"/>
                </a:lnTo>
                <a:lnTo>
                  <a:pt x="7121" y="33624"/>
                </a:lnTo>
                <a:cubicBezTo>
                  <a:pt x="6958" y="33904"/>
                  <a:pt x="6818" y="34208"/>
                  <a:pt x="6654" y="34488"/>
                </a:cubicBezTo>
                <a:cubicBezTo>
                  <a:pt x="6654" y="34535"/>
                  <a:pt x="6654" y="34558"/>
                  <a:pt x="6654" y="34605"/>
                </a:cubicBezTo>
                <a:cubicBezTo>
                  <a:pt x="6444" y="35025"/>
                  <a:pt x="6234" y="35445"/>
                  <a:pt x="6047" y="35889"/>
                </a:cubicBezTo>
                <a:cubicBezTo>
                  <a:pt x="5604" y="36496"/>
                  <a:pt x="5184" y="37126"/>
                  <a:pt x="4763" y="37733"/>
                </a:cubicBezTo>
                <a:cubicBezTo>
                  <a:pt x="4693" y="37857"/>
                  <a:pt x="4808" y="37993"/>
                  <a:pt x="4919" y="37993"/>
                </a:cubicBezTo>
                <a:cubicBezTo>
                  <a:pt x="4955" y="37993"/>
                  <a:pt x="4991" y="37978"/>
                  <a:pt x="5020" y="37944"/>
                </a:cubicBezTo>
                <a:lnTo>
                  <a:pt x="5184" y="37733"/>
                </a:lnTo>
                <a:lnTo>
                  <a:pt x="5184" y="37733"/>
                </a:lnTo>
                <a:cubicBezTo>
                  <a:pt x="5160" y="37780"/>
                  <a:pt x="5160" y="37827"/>
                  <a:pt x="5137" y="37850"/>
                </a:cubicBezTo>
                <a:cubicBezTo>
                  <a:pt x="5084" y="37973"/>
                  <a:pt x="5177" y="38110"/>
                  <a:pt x="5286" y="38110"/>
                </a:cubicBezTo>
                <a:cubicBezTo>
                  <a:pt x="5322" y="38110"/>
                  <a:pt x="5359" y="38095"/>
                  <a:pt x="5394" y="38060"/>
                </a:cubicBezTo>
                <a:lnTo>
                  <a:pt x="6071" y="37243"/>
                </a:lnTo>
                <a:lnTo>
                  <a:pt x="6071" y="37243"/>
                </a:lnTo>
                <a:cubicBezTo>
                  <a:pt x="5791" y="37850"/>
                  <a:pt x="5510" y="38457"/>
                  <a:pt x="5254" y="39088"/>
                </a:cubicBezTo>
                <a:cubicBezTo>
                  <a:pt x="5198" y="39199"/>
                  <a:pt x="5275" y="39355"/>
                  <a:pt x="5392" y="39355"/>
                </a:cubicBezTo>
                <a:cubicBezTo>
                  <a:pt x="5421" y="39355"/>
                  <a:pt x="5454" y="39345"/>
                  <a:pt x="5487" y="39321"/>
                </a:cubicBezTo>
                <a:cubicBezTo>
                  <a:pt x="5977" y="39018"/>
                  <a:pt x="6444" y="38667"/>
                  <a:pt x="6911" y="38294"/>
                </a:cubicBezTo>
                <a:lnTo>
                  <a:pt x="6911" y="38294"/>
                </a:lnTo>
                <a:cubicBezTo>
                  <a:pt x="6491" y="38948"/>
                  <a:pt x="6071" y="39578"/>
                  <a:pt x="5674" y="40232"/>
                </a:cubicBezTo>
                <a:cubicBezTo>
                  <a:pt x="5594" y="40360"/>
                  <a:pt x="5701" y="40478"/>
                  <a:pt x="5814" y="40478"/>
                </a:cubicBezTo>
                <a:cubicBezTo>
                  <a:pt x="5865" y="40478"/>
                  <a:pt x="5918" y="40453"/>
                  <a:pt x="5954" y="40395"/>
                </a:cubicBezTo>
                <a:cubicBezTo>
                  <a:pt x="6725" y="39298"/>
                  <a:pt x="7495" y="38200"/>
                  <a:pt x="8289" y="37126"/>
                </a:cubicBezTo>
                <a:cubicBezTo>
                  <a:pt x="8639" y="36800"/>
                  <a:pt x="8966" y="36473"/>
                  <a:pt x="9293" y="36146"/>
                </a:cubicBezTo>
                <a:lnTo>
                  <a:pt x="9293" y="36146"/>
                </a:lnTo>
                <a:cubicBezTo>
                  <a:pt x="8569" y="37196"/>
                  <a:pt x="7845" y="38247"/>
                  <a:pt x="7121" y="39298"/>
                </a:cubicBezTo>
                <a:cubicBezTo>
                  <a:pt x="7034" y="39421"/>
                  <a:pt x="7157" y="39557"/>
                  <a:pt x="7274" y="39557"/>
                </a:cubicBezTo>
                <a:cubicBezTo>
                  <a:pt x="7312" y="39557"/>
                  <a:pt x="7349" y="39543"/>
                  <a:pt x="7378" y="39508"/>
                </a:cubicBezTo>
                <a:lnTo>
                  <a:pt x="13005" y="32970"/>
                </a:lnTo>
                <a:lnTo>
                  <a:pt x="13005" y="32970"/>
                </a:lnTo>
                <a:cubicBezTo>
                  <a:pt x="12725" y="35562"/>
                  <a:pt x="12702" y="38224"/>
                  <a:pt x="13776" y="40652"/>
                </a:cubicBezTo>
                <a:cubicBezTo>
                  <a:pt x="13806" y="40702"/>
                  <a:pt x="13858" y="40727"/>
                  <a:pt x="13911" y="40727"/>
                </a:cubicBezTo>
                <a:cubicBezTo>
                  <a:pt x="13981" y="40727"/>
                  <a:pt x="14053" y="40685"/>
                  <a:pt x="14079" y="40605"/>
                </a:cubicBezTo>
                <a:lnTo>
                  <a:pt x="14826" y="37897"/>
                </a:lnTo>
                <a:lnTo>
                  <a:pt x="14826" y="37897"/>
                </a:lnTo>
                <a:cubicBezTo>
                  <a:pt x="14640" y="38901"/>
                  <a:pt x="14453" y="39928"/>
                  <a:pt x="14289" y="40956"/>
                </a:cubicBezTo>
                <a:cubicBezTo>
                  <a:pt x="14261" y="41083"/>
                  <a:pt x="14370" y="41167"/>
                  <a:pt x="14471" y="41167"/>
                </a:cubicBezTo>
                <a:cubicBezTo>
                  <a:pt x="14536" y="41167"/>
                  <a:pt x="14598" y="41132"/>
                  <a:pt x="14616" y="41049"/>
                </a:cubicBezTo>
                <a:cubicBezTo>
                  <a:pt x="14966" y="39321"/>
                  <a:pt x="15317" y="37570"/>
                  <a:pt x="15690" y="35842"/>
                </a:cubicBezTo>
                <a:cubicBezTo>
                  <a:pt x="15784" y="36543"/>
                  <a:pt x="15994" y="37220"/>
                  <a:pt x="16321" y="37827"/>
                </a:cubicBezTo>
                <a:cubicBezTo>
                  <a:pt x="16274" y="38878"/>
                  <a:pt x="16227" y="39928"/>
                  <a:pt x="16227" y="40979"/>
                </a:cubicBezTo>
                <a:cubicBezTo>
                  <a:pt x="16227" y="41084"/>
                  <a:pt x="16316" y="41144"/>
                  <a:pt x="16401" y="41144"/>
                </a:cubicBezTo>
                <a:cubicBezTo>
                  <a:pt x="16468" y="41144"/>
                  <a:pt x="16534" y="41107"/>
                  <a:pt x="16554" y="41026"/>
                </a:cubicBezTo>
                <a:cubicBezTo>
                  <a:pt x="16624" y="40465"/>
                  <a:pt x="16717" y="39905"/>
                  <a:pt x="16788" y="39345"/>
                </a:cubicBezTo>
                <a:cubicBezTo>
                  <a:pt x="16834" y="39321"/>
                  <a:pt x="16858" y="39274"/>
                  <a:pt x="16858" y="39228"/>
                </a:cubicBezTo>
                <a:cubicBezTo>
                  <a:pt x="16974" y="38457"/>
                  <a:pt x="17068" y="37710"/>
                  <a:pt x="17161" y="36963"/>
                </a:cubicBezTo>
                <a:lnTo>
                  <a:pt x="17161" y="36916"/>
                </a:lnTo>
                <a:cubicBezTo>
                  <a:pt x="17208" y="36776"/>
                  <a:pt x="17231" y="36636"/>
                  <a:pt x="17278" y="36496"/>
                </a:cubicBezTo>
                <a:cubicBezTo>
                  <a:pt x="17395" y="37267"/>
                  <a:pt x="17535" y="38037"/>
                  <a:pt x="17698" y="38807"/>
                </a:cubicBezTo>
                <a:cubicBezTo>
                  <a:pt x="17721" y="38878"/>
                  <a:pt x="17792" y="38913"/>
                  <a:pt x="17859" y="38913"/>
                </a:cubicBezTo>
                <a:cubicBezTo>
                  <a:pt x="17926" y="38913"/>
                  <a:pt x="17990" y="38878"/>
                  <a:pt x="18002" y="38807"/>
                </a:cubicBezTo>
                <a:cubicBezTo>
                  <a:pt x="18165" y="37757"/>
                  <a:pt x="18329" y="36706"/>
                  <a:pt x="18492" y="35655"/>
                </a:cubicBezTo>
                <a:cubicBezTo>
                  <a:pt x="18562" y="35492"/>
                  <a:pt x="18632" y="35352"/>
                  <a:pt x="18702" y="35189"/>
                </a:cubicBezTo>
                <a:cubicBezTo>
                  <a:pt x="19169" y="36753"/>
                  <a:pt x="19869" y="38247"/>
                  <a:pt x="20757" y="39601"/>
                </a:cubicBezTo>
                <a:cubicBezTo>
                  <a:pt x="20788" y="39664"/>
                  <a:pt x="20840" y="39695"/>
                  <a:pt x="20899" y="39695"/>
                </a:cubicBezTo>
                <a:cubicBezTo>
                  <a:pt x="20928" y="39695"/>
                  <a:pt x="20959" y="39687"/>
                  <a:pt x="20990" y="39671"/>
                </a:cubicBezTo>
                <a:cubicBezTo>
                  <a:pt x="22835" y="38597"/>
                  <a:pt x="21971" y="35445"/>
                  <a:pt x="21831" y="33788"/>
                </a:cubicBezTo>
                <a:lnTo>
                  <a:pt x="21807" y="33624"/>
                </a:lnTo>
                <a:lnTo>
                  <a:pt x="21807" y="33624"/>
                </a:lnTo>
                <a:cubicBezTo>
                  <a:pt x="22788" y="36099"/>
                  <a:pt x="23955" y="38504"/>
                  <a:pt x="25987" y="40278"/>
                </a:cubicBezTo>
                <a:cubicBezTo>
                  <a:pt x="26023" y="40329"/>
                  <a:pt x="26070" y="40351"/>
                  <a:pt x="26116" y="40351"/>
                </a:cubicBezTo>
                <a:cubicBezTo>
                  <a:pt x="26219" y="40351"/>
                  <a:pt x="26315" y="40244"/>
                  <a:pt x="26267" y="40115"/>
                </a:cubicBezTo>
                <a:cubicBezTo>
                  <a:pt x="26127" y="39601"/>
                  <a:pt x="25987" y="39088"/>
                  <a:pt x="25847" y="38574"/>
                </a:cubicBezTo>
                <a:lnTo>
                  <a:pt x="25847" y="38574"/>
                </a:lnTo>
                <a:cubicBezTo>
                  <a:pt x="26220" y="38901"/>
                  <a:pt x="26617" y="39181"/>
                  <a:pt x="27037" y="39415"/>
                </a:cubicBezTo>
                <a:cubicBezTo>
                  <a:pt x="27058" y="39423"/>
                  <a:pt x="27079" y="39427"/>
                  <a:pt x="27101" y="39427"/>
                </a:cubicBezTo>
                <a:cubicBezTo>
                  <a:pt x="27199" y="39427"/>
                  <a:pt x="27290" y="39343"/>
                  <a:pt x="27271" y="39228"/>
                </a:cubicBezTo>
                <a:cubicBezTo>
                  <a:pt x="27224" y="39088"/>
                  <a:pt x="27177" y="38924"/>
                  <a:pt x="27131" y="38784"/>
                </a:cubicBezTo>
                <a:lnTo>
                  <a:pt x="27131" y="38784"/>
                </a:lnTo>
                <a:cubicBezTo>
                  <a:pt x="27621" y="39461"/>
                  <a:pt x="28111" y="40115"/>
                  <a:pt x="28648" y="40769"/>
                </a:cubicBezTo>
                <a:cubicBezTo>
                  <a:pt x="28678" y="40804"/>
                  <a:pt x="28711" y="40818"/>
                  <a:pt x="28744" y="40818"/>
                </a:cubicBezTo>
                <a:cubicBezTo>
                  <a:pt x="28842" y="40818"/>
                  <a:pt x="28934" y="40687"/>
                  <a:pt x="28882" y="40582"/>
                </a:cubicBezTo>
                <a:cubicBezTo>
                  <a:pt x="28648" y="40092"/>
                  <a:pt x="28438" y="39625"/>
                  <a:pt x="28228" y="39134"/>
                </a:cubicBezTo>
                <a:lnTo>
                  <a:pt x="28228" y="39134"/>
                </a:lnTo>
                <a:cubicBezTo>
                  <a:pt x="28392" y="39298"/>
                  <a:pt x="28578" y="39461"/>
                  <a:pt x="28742" y="39601"/>
                </a:cubicBezTo>
                <a:cubicBezTo>
                  <a:pt x="28779" y="39639"/>
                  <a:pt x="28820" y="39654"/>
                  <a:pt x="28858" y="39654"/>
                </a:cubicBezTo>
                <a:cubicBezTo>
                  <a:pt x="28963" y="39654"/>
                  <a:pt x="29050" y="39534"/>
                  <a:pt x="28999" y="39415"/>
                </a:cubicBezTo>
                <a:cubicBezTo>
                  <a:pt x="28532" y="38457"/>
                  <a:pt x="28088" y="37477"/>
                  <a:pt x="27668" y="36496"/>
                </a:cubicBezTo>
                <a:lnTo>
                  <a:pt x="27668" y="36496"/>
                </a:lnTo>
                <a:cubicBezTo>
                  <a:pt x="28368" y="37710"/>
                  <a:pt x="29092" y="38924"/>
                  <a:pt x="29862" y="40115"/>
                </a:cubicBezTo>
                <a:cubicBezTo>
                  <a:pt x="29886" y="40163"/>
                  <a:pt x="29929" y="40183"/>
                  <a:pt x="29973" y="40183"/>
                </a:cubicBezTo>
                <a:cubicBezTo>
                  <a:pt x="30059" y="40183"/>
                  <a:pt x="30150" y="40106"/>
                  <a:pt x="30119" y="39998"/>
                </a:cubicBezTo>
                <a:cubicBezTo>
                  <a:pt x="29349" y="36870"/>
                  <a:pt x="28298" y="33811"/>
                  <a:pt x="26991" y="30869"/>
                </a:cubicBezTo>
                <a:lnTo>
                  <a:pt x="26991" y="30869"/>
                </a:lnTo>
                <a:cubicBezTo>
                  <a:pt x="28298" y="32107"/>
                  <a:pt x="29699" y="33274"/>
                  <a:pt x="31170" y="34348"/>
                </a:cubicBezTo>
                <a:cubicBezTo>
                  <a:pt x="32057" y="35048"/>
                  <a:pt x="32921" y="35702"/>
                  <a:pt x="33855" y="36333"/>
                </a:cubicBezTo>
                <a:cubicBezTo>
                  <a:pt x="33878" y="36344"/>
                  <a:pt x="33902" y="36350"/>
                  <a:pt x="33925" y="36350"/>
                </a:cubicBezTo>
                <a:cubicBezTo>
                  <a:pt x="33948" y="36350"/>
                  <a:pt x="33972" y="36344"/>
                  <a:pt x="33995" y="36333"/>
                </a:cubicBezTo>
                <a:cubicBezTo>
                  <a:pt x="34345" y="36636"/>
                  <a:pt x="34696" y="36916"/>
                  <a:pt x="35046" y="37196"/>
                </a:cubicBezTo>
                <a:cubicBezTo>
                  <a:pt x="35078" y="37222"/>
                  <a:pt x="35117" y="37234"/>
                  <a:pt x="35155" y="37234"/>
                </a:cubicBezTo>
                <a:cubicBezTo>
                  <a:pt x="35258" y="37234"/>
                  <a:pt x="35360" y="37152"/>
                  <a:pt x="35326" y="37033"/>
                </a:cubicBezTo>
                <a:cubicBezTo>
                  <a:pt x="35233" y="36753"/>
                  <a:pt x="35139" y="36496"/>
                  <a:pt x="35022" y="36239"/>
                </a:cubicBezTo>
                <a:cubicBezTo>
                  <a:pt x="35046" y="36146"/>
                  <a:pt x="35069" y="36052"/>
                  <a:pt x="35069" y="35982"/>
                </a:cubicBezTo>
                <a:cubicBezTo>
                  <a:pt x="35489" y="36223"/>
                  <a:pt x="35978" y="36343"/>
                  <a:pt x="36462" y="36343"/>
                </a:cubicBezTo>
                <a:cubicBezTo>
                  <a:pt x="36543" y="36343"/>
                  <a:pt x="36623" y="36339"/>
                  <a:pt x="36703" y="36333"/>
                </a:cubicBezTo>
                <a:cubicBezTo>
                  <a:pt x="36820" y="36333"/>
                  <a:pt x="36867" y="36216"/>
                  <a:pt x="36820" y="36146"/>
                </a:cubicBezTo>
                <a:cubicBezTo>
                  <a:pt x="36353" y="35329"/>
                  <a:pt x="35840" y="34535"/>
                  <a:pt x="35256" y="33811"/>
                </a:cubicBezTo>
                <a:lnTo>
                  <a:pt x="35256" y="33811"/>
                </a:lnTo>
                <a:cubicBezTo>
                  <a:pt x="35513" y="33951"/>
                  <a:pt x="35746" y="34091"/>
                  <a:pt x="36003" y="34231"/>
                </a:cubicBezTo>
                <a:cubicBezTo>
                  <a:pt x="36029" y="34246"/>
                  <a:pt x="36056" y="34253"/>
                  <a:pt x="36081" y="34253"/>
                </a:cubicBezTo>
                <a:cubicBezTo>
                  <a:pt x="36218" y="34253"/>
                  <a:pt x="36331" y="34069"/>
                  <a:pt x="36213" y="33951"/>
                </a:cubicBezTo>
                <a:cubicBezTo>
                  <a:pt x="35326" y="32947"/>
                  <a:pt x="34415" y="31966"/>
                  <a:pt x="33505" y="30986"/>
                </a:cubicBezTo>
                <a:lnTo>
                  <a:pt x="33505" y="30986"/>
                </a:lnTo>
                <a:cubicBezTo>
                  <a:pt x="33738" y="31126"/>
                  <a:pt x="33972" y="31289"/>
                  <a:pt x="34205" y="31453"/>
                </a:cubicBezTo>
                <a:cubicBezTo>
                  <a:pt x="34230" y="31467"/>
                  <a:pt x="34254" y="31473"/>
                  <a:pt x="34279" y="31473"/>
                </a:cubicBezTo>
                <a:cubicBezTo>
                  <a:pt x="34417" y="31473"/>
                  <a:pt x="34535" y="31272"/>
                  <a:pt x="34415" y="31173"/>
                </a:cubicBezTo>
                <a:cubicBezTo>
                  <a:pt x="33365" y="30239"/>
                  <a:pt x="32314" y="29305"/>
                  <a:pt x="31240" y="28348"/>
                </a:cubicBezTo>
                <a:cubicBezTo>
                  <a:pt x="31217" y="28324"/>
                  <a:pt x="31182" y="28312"/>
                  <a:pt x="31147" y="28312"/>
                </a:cubicBezTo>
                <a:cubicBezTo>
                  <a:pt x="31112" y="28312"/>
                  <a:pt x="31077" y="28324"/>
                  <a:pt x="31053" y="28348"/>
                </a:cubicBezTo>
                <a:cubicBezTo>
                  <a:pt x="30913" y="28207"/>
                  <a:pt x="30750" y="28067"/>
                  <a:pt x="30633" y="27927"/>
                </a:cubicBezTo>
                <a:lnTo>
                  <a:pt x="30633" y="27927"/>
                </a:lnTo>
                <a:cubicBezTo>
                  <a:pt x="32407" y="28978"/>
                  <a:pt x="34275" y="29865"/>
                  <a:pt x="36213" y="30612"/>
                </a:cubicBezTo>
                <a:cubicBezTo>
                  <a:pt x="36223" y="30614"/>
                  <a:pt x="36232" y="30614"/>
                  <a:pt x="36241" y="30614"/>
                </a:cubicBezTo>
                <a:cubicBezTo>
                  <a:pt x="36389" y="30614"/>
                  <a:pt x="36487" y="30441"/>
                  <a:pt x="36377" y="30309"/>
                </a:cubicBezTo>
                <a:lnTo>
                  <a:pt x="33014" y="27530"/>
                </a:lnTo>
                <a:lnTo>
                  <a:pt x="33225" y="27530"/>
                </a:lnTo>
                <a:lnTo>
                  <a:pt x="33715" y="27717"/>
                </a:lnTo>
                <a:cubicBezTo>
                  <a:pt x="36105" y="28601"/>
                  <a:pt x="38754" y="29778"/>
                  <a:pt x="41365" y="29778"/>
                </a:cubicBezTo>
                <a:cubicBezTo>
                  <a:pt x="41789" y="29778"/>
                  <a:pt x="42213" y="29747"/>
                  <a:pt x="42634" y="29678"/>
                </a:cubicBezTo>
                <a:cubicBezTo>
                  <a:pt x="42797" y="29655"/>
                  <a:pt x="42797" y="29445"/>
                  <a:pt x="42681" y="29328"/>
                </a:cubicBezTo>
                <a:cubicBezTo>
                  <a:pt x="41630" y="28581"/>
                  <a:pt x="40579" y="27857"/>
                  <a:pt x="39505" y="27133"/>
                </a:cubicBezTo>
                <a:lnTo>
                  <a:pt x="38758" y="26596"/>
                </a:lnTo>
                <a:cubicBezTo>
                  <a:pt x="38525" y="26246"/>
                  <a:pt x="38198" y="25943"/>
                  <a:pt x="37824" y="25779"/>
                </a:cubicBezTo>
                <a:cubicBezTo>
                  <a:pt x="37544" y="25616"/>
                  <a:pt x="37287" y="25476"/>
                  <a:pt x="37007" y="25336"/>
                </a:cubicBezTo>
                <a:lnTo>
                  <a:pt x="36353" y="24892"/>
                </a:lnTo>
                <a:cubicBezTo>
                  <a:pt x="36283" y="24775"/>
                  <a:pt x="36190" y="24658"/>
                  <a:pt x="36096" y="24542"/>
                </a:cubicBezTo>
                <a:lnTo>
                  <a:pt x="36190" y="24542"/>
                </a:lnTo>
                <a:cubicBezTo>
                  <a:pt x="36400" y="24542"/>
                  <a:pt x="36423" y="24262"/>
                  <a:pt x="36236" y="24215"/>
                </a:cubicBezTo>
                <a:lnTo>
                  <a:pt x="35653" y="24075"/>
                </a:lnTo>
                <a:lnTo>
                  <a:pt x="35536" y="23958"/>
                </a:lnTo>
                <a:lnTo>
                  <a:pt x="35536" y="23958"/>
                </a:lnTo>
                <a:cubicBezTo>
                  <a:pt x="36577" y="24138"/>
                  <a:pt x="37636" y="24262"/>
                  <a:pt x="38673" y="24262"/>
                </a:cubicBezTo>
                <a:cubicBezTo>
                  <a:pt x="39660" y="24262"/>
                  <a:pt x="40626" y="24149"/>
                  <a:pt x="41537" y="23865"/>
                </a:cubicBezTo>
                <a:cubicBezTo>
                  <a:pt x="41677" y="23818"/>
                  <a:pt x="41677" y="23631"/>
                  <a:pt x="41537" y="23584"/>
                </a:cubicBezTo>
                <a:cubicBezTo>
                  <a:pt x="39785" y="22861"/>
                  <a:pt x="37988" y="22230"/>
                  <a:pt x="36190" y="21670"/>
                </a:cubicBezTo>
                <a:lnTo>
                  <a:pt x="37287" y="21647"/>
                </a:lnTo>
                <a:cubicBezTo>
                  <a:pt x="37474" y="21647"/>
                  <a:pt x="37521" y="21343"/>
                  <a:pt x="37334" y="21320"/>
                </a:cubicBezTo>
                <a:cubicBezTo>
                  <a:pt x="35606" y="21063"/>
                  <a:pt x="33855" y="20783"/>
                  <a:pt x="32104" y="20503"/>
                </a:cubicBezTo>
                <a:lnTo>
                  <a:pt x="31964" y="20456"/>
                </a:lnTo>
                <a:cubicBezTo>
                  <a:pt x="33341" y="20432"/>
                  <a:pt x="34696" y="20386"/>
                  <a:pt x="36073" y="20339"/>
                </a:cubicBezTo>
                <a:cubicBezTo>
                  <a:pt x="36260" y="20339"/>
                  <a:pt x="36330" y="20036"/>
                  <a:pt x="36120" y="19989"/>
                </a:cubicBezTo>
                <a:cubicBezTo>
                  <a:pt x="34625" y="19662"/>
                  <a:pt x="33131" y="19358"/>
                  <a:pt x="31637" y="19102"/>
                </a:cubicBezTo>
                <a:cubicBezTo>
                  <a:pt x="32618" y="18751"/>
                  <a:pt x="33622" y="18378"/>
                  <a:pt x="34625" y="18028"/>
                </a:cubicBezTo>
                <a:cubicBezTo>
                  <a:pt x="36517" y="17607"/>
                  <a:pt x="38431" y="17187"/>
                  <a:pt x="40322" y="16767"/>
                </a:cubicBezTo>
                <a:cubicBezTo>
                  <a:pt x="40509" y="16720"/>
                  <a:pt x="40462" y="16463"/>
                  <a:pt x="40276" y="16463"/>
                </a:cubicBezTo>
                <a:cubicBezTo>
                  <a:pt x="38828" y="16487"/>
                  <a:pt x="37404" y="16580"/>
                  <a:pt x="35980" y="16697"/>
                </a:cubicBezTo>
                <a:cubicBezTo>
                  <a:pt x="36353" y="16463"/>
                  <a:pt x="36703" y="16206"/>
                  <a:pt x="37007" y="15880"/>
                </a:cubicBezTo>
                <a:cubicBezTo>
                  <a:pt x="37077" y="15810"/>
                  <a:pt x="37054" y="15716"/>
                  <a:pt x="36984" y="15646"/>
                </a:cubicBezTo>
                <a:cubicBezTo>
                  <a:pt x="37894" y="15366"/>
                  <a:pt x="38781" y="15062"/>
                  <a:pt x="39669" y="14782"/>
                </a:cubicBezTo>
                <a:cubicBezTo>
                  <a:pt x="39820" y="14739"/>
                  <a:pt x="39811" y="14474"/>
                  <a:pt x="39659" y="14474"/>
                </a:cubicBezTo>
                <a:cubicBezTo>
                  <a:pt x="39648" y="14474"/>
                  <a:pt x="39635" y="14475"/>
                  <a:pt x="39622" y="14479"/>
                </a:cubicBezTo>
                <a:lnTo>
                  <a:pt x="39575" y="14479"/>
                </a:lnTo>
                <a:cubicBezTo>
                  <a:pt x="38198" y="14642"/>
                  <a:pt x="36820" y="14899"/>
                  <a:pt x="35443" y="15179"/>
                </a:cubicBezTo>
                <a:cubicBezTo>
                  <a:pt x="35466" y="15109"/>
                  <a:pt x="35443" y="15039"/>
                  <a:pt x="35396" y="15016"/>
                </a:cubicBezTo>
                <a:lnTo>
                  <a:pt x="37170" y="14432"/>
                </a:lnTo>
                <a:cubicBezTo>
                  <a:pt x="37287" y="14385"/>
                  <a:pt x="37311" y="14269"/>
                  <a:pt x="37264" y="14199"/>
                </a:cubicBezTo>
                <a:lnTo>
                  <a:pt x="39482" y="13661"/>
                </a:lnTo>
                <a:cubicBezTo>
                  <a:pt x="39661" y="13617"/>
                  <a:pt x="39604" y="13380"/>
                  <a:pt x="39435" y="13380"/>
                </a:cubicBezTo>
                <a:cubicBezTo>
                  <a:pt x="39428" y="13380"/>
                  <a:pt x="39420" y="13380"/>
                  <a:pt x="39412" y="13381"/>
                </a:cubicBezTo>
                <a:cubicBezTo>
                  <a:pt x="37988" y="13568"/>
                  <a:pt x="36563" y="13778"/>
                  <a:pt x="35162" y="13988"/>
                </a:cubicBezTo>
                <a:cubicBezTo>
                  <a:pt x="35489" y="13755"/>
                  <a:pt x="35793" y="13498"/>
                  <a:pt x="36073" y="13218"/>
                </a:cubicBezTo>
                <a:cubicBezTo>
                  <a:pt x="36143" y="13148"/>
                  <a:pt x="36143" y="13054"/>
                  <a:pt x="36073" y="13008"/>
                </a:cubicBezTo>
                <a:lnTo>
                  <a:pt x="37684" y="12424"/>
                </a:lnTo>
                <a:cubicBezTo>
                  <a:pt x="37777" y="12377"/>
                  <a:pt x="37801" y="12284"/>
                  <a:pt x="37754" y="12214"/>
                </a:cubicBezTo>
                <a:cubicBezTo>
                  <a:pt x="37287" y="11467"/>
                  <a:pt x="36447" y="11350"/>
                  <a:pt x="35606" y="11257"/>
                </a:cubicBezTo>
                <a:cubicBezTo>
                  <a:pt x="35060" y="11210"/>
                  <a:pt x="34510" y="11185"/>
                  <a:pt x="33960" y="11185"/>
                </a:cubicBezTo>
                <a:cubicBezTo>
                  <a:pt x="33145" y="11185"/>
                  <a:pt x="32328" y="11239"/>
                  <a:pt x="31520" y="11350"/>
                </a:cubicBezTo>
                <a:cubicBezTo>
                  <a:pt x="31497" y="11327"/>
                  <a:pt x="31450" y="11303"/>
                  <a:pt x="31403" y="11303"/>
                </a:cubicBezTo>
                <a:cubicBezTo>
                  <a:pt x="31347" y="11302"/>
                  <a:pt x="31290" y="11301"/>
                  <a:pt x="31233" y="11301"/>
                </a:cubicBezTo>
                <a:cubicBezTo>
                  <a:pt x="30379" y="11301"/>
                  <a:pt x="29530" y="11465"/>
                  <a:pt x="28742" y="11794"/>
                </a:cubicBezTo>
                <a:lnTo>
                  <a:pt x="31170" y="9062"/>
                </a:lnTo>
                <a:cubicBezTo>
                  <a:pt x="31280" y="8934"/>
                  <a:pt x="31160" y="8762"/>
                  <a:pt x="31035" y="8762"/>
                </a:cubicBezTo>
                <a:cubicBezTo>
                  <a:pt x="31001" y="8762"/>
                  <a:pt x="30967" y="8775"/>
                  <a:pt x="30936" y="8805"/>
                </a:cubicBezTo>
                <a:cubicBezTo>
                  <a:pt x="30540" y="9202"/>
                  <a:pt x="30166" y="9599"/>
                  <a:pt x="29792" y="9996"/>
                </a:cubicBezTo>
                <a:cubicBezTo>
                  <a:pt x="29763" y="9986"/>
                  <a:pt x="29734" y="9980"/>
                  <a:pt x="29707" y="9980"/>
                </a:cubicBezTo>
                <a:cubicBezTo>
                  <a:pt x="29668" y="9980"/>
                  <a:pt x="29633" y="9992"/>
                  <a:pt x="29606" y="10019"/>
                </a:cubicBezTo>
                <a:lnTo>
                  <a:pt x="29582" y="10043"/>
                </a:lnTo>
                <a:lnTo>
                  <a:pt x="29582" y="10043"/>
                </a:lnTo>
                <a:lnTo>
                  <a:pt x="30353" y="9109"/>
                </a:lnTo>
                <a:cubicBezTo>
                  <a:pt x="30477" y="8984"/>
                  <a:pt x="30358" y="8820"/>
                  <a:pt x="30222" y="8820"/>
                </a:cubicBezTo>
                <a:cubicBezTo>
                  <a:pt x="30180" y="8820"/>
                  <a:pt x="30135" y="8836"/>
                  <a:pt x="30096" y="8875"/>
                </a:cubicBezTo>
                <a:cubicBezTo>
                  <a:pt x="29886" y="9062"/>
                  <a:pt x="29676" y="9249"/>
                  <a:pt x="29466" y="9435"/>
                </a:cubicBezTo>
                <a:lnTo>
                  <a:pt x="30026" y="8805"/>
                </a:lnTo>
                <a:cubicBezTo>
                  <a:pt x="30026" y="8782"/>
                  <a:pt x="30026" y="8782"/>
                  <a:pt x="30049" y="8758"/>
                </a:cubicBezTo>
                <a:cubicBezTo>
                  <a:pt x="30656" y="8245"/>
                  <a:pt x="31287" y="7754"/>
                  <a:pt x="31940" y="7241"/>
                </a:cubicBezTo>
                <a:cubicBezTo>
                  <a:pt x="32056" y="7145"/>
                  <a:pt x="31950" y="6954"/>
                  <a:pt x="31818" y="6954"/>
                </a:cubicBezTo>
                <a:cubicBezTo>
                  <a:pt x="31789" y="6954"/>
                  <a:pt x="31759" y="6963"/>
                  <a:pt x="31730" y="6984"/>
                </a:cubicBezTo>
                <a:cubicBezTo>
                  <a:pt x="30563" y="7801"/>
                  <a:pt x="29395" y="8665"/>
                  <a:pt x="28275" y="9552"/>
                </a:cubicBezTo>
                <a:cubicBezTo>
                  <a:pt x="29699" y="7988"/>
                  <a:pt x="31007" y="6307"/>
                  <a:pt x="32197" y="4556"/>
                </a:cubicBezTo>
                <a:cubicBezTo>
                  <a:pt x="32285" y="4432"/>
                  <a:pt x="32174" y="4336"/>
                  <a:pt x="32054" y="4336"/>
                </a:cubicBezTo>
                <a:cubicBezTo>
                  <a:pt x="32015" y="4336"/>
                  <a:pt x="31975" y="4346"/>
                  <a:pt x="31940" y="4369"/>
                </a:cubicBezTo>
                <a:cubicBezTo>
                  <a:pt x="31427" y="4789"/>
                  <a:pt x="30890" y="5233"/>
                  <a:pt x="30376" y="5676"/>
                </a:cubicBezTo>
                <a:cubicBezTo>
                  <a:pt x="30341" y="5641"/>
                  <a:pt x="30300" y="5624"/>
                  <a:pt x="30259" y="5624"/>
                </a:cubicBezTo>
                <a:cubicBezTo>
                  <a:pt x="30219" y="5624"/>
                  <a:pt x="30178" y="5641"/>
                  <a:pt x="30143" y="5676"/>
                </a:cubicBezTo>
                <a:cubicBezTo>
                  <a:pt x="29395" y="6260"/>
                  <a:pt x="28648" y="6891"/>
                  <a:pt x="27901" y="7498"/>
                </a:cubicBezTo>
                <a:cubicBezTo>
                  <a:pt x="28135" y="7054"/>
                  <a:pt x="28251" y="6540"/>
                  <a:pt x="28298" y="6050"/>
                </a:cubicBezTo>
                <a:cubicBezTo>
                  <a:pt x="28298" y="5939"/>
                  <a:pt x="28210" y="5872"/>
                  <a:pt x="28116" y="5872"/>
                </a:cubicBezTo>
                <a:cubicBezTo>
                  <a:pt x="28091" y="5872"/>
                  <a:pt x="28066" y="5877"/>
                  <a:pt x="28041" y="5887"/>
                </a:cubicBezTo>
                <a:cubicBezTo>
                  <a:pt x="27411" y="6377"/>
                  <a:pt x="26781" y="6844"/>
                  <a:pt x="26150" y="7334"/>
                </a:cubicBezTo>
                <a:cubicBezTo>
                  <a:pt x="25753" y="7007"/>
                  <a:pt x="25333" y="6704"/>
                  <a:pt x="24913" y="6424"/>
                </a:cubicBezTo>
                <a:lnTo>
                  <a:pt x="25660" y="3365"/>
                </a:lnTo>
                <a:cubicBezTo>
                  <a:pt x="25690" y="3245"/>
                  <a:pt x="25605" y="3164"/>
                  <a:pt x="25515" y="3164"/>
                </a:cubicBezTo>
                <a:cubicBezTo>
                  <a:pt x="25465" y="3164"/>
                  <a:pt x="25413" y="3189"/>
                  <a:pt x="25380" y="3248"/>
                </a:cubicBezTo>
                <a:cubicBezTo>
                  <a:pt x="24913" y="4112"/>
                  <a:pt x="24469" y="4976"/>
                  <a:pt x="24025" y="5863"/>
                </a:cubicBezTo>
                <a:lnTo>
                  <a:pt x="23652" y="5653"/>
                </a:lnTo>
                <a:lnTo>
                  <a:pt x="23769" y="5186"/>
                </a:lnTo>
                <a:cubicBezTo>
                  <a:pt x="23802" y="5087"/>
                  <a:pt x="23706" y="4988"/>
                  <a:pt x="23615" y="4988"/>
                </a:cubicBezTo>
                <a:cubicBezTo>
                  <a:pt x="23577" y="4988"/>
                  <a:pt x="23539" y="5005"/>
                  <a:pt x="23512" y="5046"/>
                </a:cubicBezTo>
                <a:cubicBezTo>
                  <a:pt x="23418" y="5163"/>
                  <a:pt x="23302" y="5279"/>
                  <a:pt x="23208" y="5420"/>
                </a:cubicBezTo>
                <a:lnTo>
                  <a:pt x="22765" y="5186"/>
                </a:lnTo>
                <a:cubicBezTo>
                  <a:pt x="22928" y="4392"/>
                  <a:pt x="23068" y="3598"/>
                  <a:pt x="23185" y="2805"/>
                </a:cubicBezTo>
                <a:cubicBezTo>
                  <a:pt x="23213" y="2677"/>
                  <a:pt x="23104" y="2593"/>
                  <a:pt x="23004" y="2593"/>
                </a:cubicBezTo>
                <a:cubicBezTo>
                  <a:pt x="22938" y="2593"/>
                  <a:pt x="22876" y="2628"/>
                  <a:pt x="22858" y="2711"/>
                </a:cubicBezTo>
                <a:cubicBezTo>
                  <a:pt x="22765" y="3108"/>
                  <a:pt x="22671" y="3505"/>
                  <a:pt x="22555" y="3879"/>
                </a:cubicBezTo>
                <a:cubicBezTo>
                  <a:pt x="22530" y="3817"/>
                  <a:pt x="22473" y="3788"/>
                  <a:pt x="22414" y="3788"/>
                </a:cubicBezTo>
                <a:cubicBezTo>
                  <a:pt x="22361" y="3788"/>
                  <a:pt x="22307" y="3811"/>
                  <a:pt x="22274" y="3855"/>
                </a:cubicBezTo>
                <a:cubicBezTo>
                  <a:pt x="22274" y="3622"/>
                  <a:pt x="22298" y="3388"/>
                  <a:pt x="22298" y="3155"/>
                </a:cubicBezTo>
                <a:cubicBezTo>
                  <a:pt x="22298" y="3038"/>
                  <a:pt x="22211" y="2972"/>
                  <a:pt x="22127" y="2972"/>
                </a:cubicBezTo>
                <a:cubicBezTo>
                  <a:pt x="22059" y="2972"/>
                  <a:pt x="21992" y="3015"/>
                  <a:pt x="21971" y="3108"/>
                </a:cubicBezTo>
                <a:cubicBezTo>
                  <a:pt x="21784" y="3668"/>
                  <a:pt x="21644" y="4229"/>
                  <a:pt x="21480" y="4789"/>
                </a:cubicBezTo>
                <a:cubicBezTo>
                  <a:pt x="21434" y="4789"/>
                  <a:pt x="21387" y="4789"/>
                  <a:pt x="21340" y="4836"/>
                </a:cubicBezTo>
                <a:cubicBezTo>
                  <a:pt x="21317" y="4789"/>
                  <a:pt x="21270" y="4766"/>
                  <a:pt x="21224" y="4766"/>
                </a:cubicBezTo>
                <a:lnTo>
                  <a:pt x="21457" y="3061"/>
                </a:lnTo>
                <a:cubicBezTo>
                  <a:pt x="21457" y="2959"/>
                  <a:pt x="21370" y="2894"/>
                  <a:pt x="21286" y="2894"/>
                </a:cubicBezTo>
                <a:cubicBezTo>
                  <a:pt x="21255" y="2894"/>
                  <a:pt x="21225" y="2903"/>
                  <a:pt x="21200" y="2921"/>
                </a:cubicBezTo>
                <a:cubicBezTo>
                  <a:pt x="20220" y="3645"/>
                  <a:pt x="19753" y="4766"/>
                  <a:pt x="19496" y="5980"/>
                </a:cubicBezTo>
                <a:cubicBezTo>
                  <a:pt x="19426" y="5326"/>
                  <a:pt x="19356" y="4696"/>
                  <a:pt x="19286" y="4042"/>
                </a:cubicBezTo>
                <a:cubicBezTo>
                  <a:pt x="19274" y="3949"/>
                  <a:pt x="19192" y="3902"/>
                  <a:pt x="19117" y="3902"/>
                </a:cubicBezTo>
                <a:cubicBezTo>
                  <a:pt x="19041" y="3902"/>
                  <a:pt x="18971" y="3949"/>
                  <a:pt x="18982" y="4042"/>
                </a:cubicBezTo>
                <a:lnTo>
                  <a:pt x="19262" y="7334"/>
                </a:lnTo>
                <a:cubicBezTo>
                  <a:pt x="19192" y="7965"/>
                  <a:pt x="19122" y="8595"/>
                  <a:pt x="19029" y="9155"/>
                </a:cubicBezTo>
                <a:lnTo>
                  <a:pt x="19006" y="9389"/>
                </a:lnTo>
                <a:cubicBezTo>
                  <a:pt x="18772" y="8642"/>
                  <a:pt x="18539" y="7894"/>
                  <a:pt x="18282" y="7171"/>
                </a:cubicBezTo>
                <a:cubicBezTo>
                  <a:pt x="17932" y="5466"/>
                  <a:pt x="17581" y="3762"/>
                  <a:pt x="17301" y="2057"/>
                </a:cubicBezTo>
                <a:cubicBezTo>
                  <a:pt x="17282" y="1963"/>
                  <a:pt x="17218" y="1922"/>
                  <a:pt x="17151" y="1922"/>
                </a:cubicBezTo>
                <a:cubicBezTo>
                  <a:pt x="17051" y="1922"/>
                  <a:pt x="16946" y="2012"/>
                  <a:pt x="16974" y="2151"/>
                </a:cubicBezTo>
                <a:cubicBezTo>
                  <a:pt x="17091" y="3085"/>
                  <a:pt x="17231" y="4042"/>
                  <a:pt x="17395" y="4976"/>
                </a:cubicBezTo>
                <a:cubicBezTo>
                  <a:pt x="17231" y="4602"/>
                  <a:pt x="17044" y="4252"/>
                  <a:pt x="16858" y="3925"/>
                </a:cubicBezTo>
                <a:cubicBezTo>
                  <a:pt x="16811" y="3785"/>
                  <a:pt x="16741" y="3645"/>
                  <a:pt x="16694" y="3528"/>
                </a:cubicBezTo>
                <a:cubicBezTo>
                  <a:pt x="16414" y="2384"/>
                  <a:pt x="16157" y="1264"/>
                  <a:pt x="15877" y="143"/>
                </a:cubicBezTo>
                <a:cubicBezTo>
                  <a:pt x="15862" y="52"/>
                  <a:pt x="15788" y="1"/>
                  <a:pt x="157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66"/>
          <p:cNvSpPr/>
          <p:nvPr/>
        </p:nvSpPr>
        <p:spPr>
          <a:xfrm>
            <a:off x="1617538" y="1472740"/>
            <a:ext cx="888907" cy="839154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3" name="Google Shape;2483;p66"/>
          <p:cNvGrpSpPr/>
          <p:nvPr/>
        </p:nvGrpSpPr>
        <p:grpSpPr>
          <a:xfrm>
            <a:off x="1678440" y="3577077"/>
            <a:ext cx="718736" cy="660146"/>
            <a:chOff x="1678440" y="3577077"/>
            <a:chExt cx="718736" cy="660146"/>
          </a:xfrm>
        </p:grpSpPr>
        <p:sp>
          <p:nvSpPr>
            <p:cNvPr id="2484" name="Google Shape;2484;p66"/>
            <p:cNvSpPr/>
            <p:nvPr/>
          </p:nvSpPr>
          <p:spPr>
            <a:xfrm>
              <a:off x="1678440" y="3577077"/>
              <a:ext cx="655817" cy="500651"/>
            </a:xfrm>
            <a:custGeom>
              <a:avLst/>
              <a:gdLst/>
              <a:ahLst/>
              <a:cxnLst/>
              <a:rect l="l" t="t" r="r" b="b"/>
              <a:pathLst>
                <a:path w="48284" h="36860" extrusionOk="0">
                  <a:moveTo>
                    <a:pt x="16892" y="420"/>
                  </a:moveTo>
                  <a:cubicBezTo>
                    <a:pt x="17479" y="420"/>
                    <a:pt x="18063" y="512"/>
                    <a:pt x="18609" y="680"/>
                  </a:cubicBezTo>
                  <a:cubicBezTo>
                    <a:pt x="18375" y="704"/>
                    <a:pt x="18118" y="727"/>
                    <a:pt x="17885" y="774"/>
                  </a:cubicBezTo>
                  <a:cubicBezTo>
                    <a:pt x="17663" y="740"/>
                    <a:pt x="17428" y="718"/>
                    <a:pt x="17190" y="718"/>
                  </a:cubicBezTo>
                  <a:cubicBezTo>
                    <a:pt x="17103" y="718"/>
                    <a:pt x="17015" y="721"/>
                    <a:pt x="16928" y="727"/>
                  </a:cubicBezTo>
                  <a:cubicBezTo>
                    <a:pt x="16647" y="610"/>
                    <a:pt x="16367" y="517"/>
                    <a:pt x="16064" y="470"/>
                  </a:cubicBezTo>
                  <a:cubicBezTo>
                    <a:pt x="16250" y="447"/>
                    <a:pt x="16461" y="424"/>
                    <a:pt x="16671" y="424"/>
                  </a:cubicBezTo>
                  <a:lnTo>
                    <a:pt x="16694" y="424"/>
                  </a:lnTo>
                  <a:cubicBezTo>
                    <a:pt x="16760" y="421"/>
                    <a:pt x="16826" y="420"/>
                    <a:pt x="16892" y="420"/>
                  </a:cubicBezTo>
                  <a:close/>
                  <a:moveTo>
                    <a:pt x="14709" y="1147"/>
                  </a:moveTo>
                  <a:cubicBezTo>
                    <a:pt x="14429" y="1241"/>
                    <a:pt x="14149" y="1357"/>
                    <a:pt x="13892" y="1474"/>
                  </a:cubicBezTo>
                  <a:lnTo>
                    <a:pt x="13285" y="1474"/>
                  </a:lnTo>
                  <a:cubicBezTo>
                    <a:pt x="13425" y="1357"/>
                    <a:pt x="13589" y="1264"/>
                    <a:pt x="13752" y="1194"/>
                  </a:cubicBezTo>
                  <a:lnTo>
                    <a:pt x="13776" y="1194"/>
                  </a:lnTo>
                  <a:cubicBezTo>
                    <a:pt x="14102" y="1171"/>
                    <a:pt x="14406" y="1147"/>
                    <a:pt x="14709" y="1147"/>
                  </a:cubicBezTo>
                  <a:close/>
                  <a:moveTo>
                    <a:pt x="12188" y="1428"/>
                  </a:moveTo>
                  <a:lnTo>
                    <a:pt x="12188" y="1451"/>
                  </a:lnTo>
                  <a:lnTo>
                    <a:pt x="12024" y="1544"/>
                  </a:lnTo>
                  <a:cubicBezTo>
                    <a:pt x="11791" y="1591"/>
                    <a:pt x="11534" y="1638"/>
                    <a:pt x="11301" y="1684"/>
                  </a:cubicBezTo>
                  <a:cubicBezTo>
                    <a:pt x="11581" y="1568"/>
                    <a:pt x="11884" y="1498"/>
                    <a:pt x="12188" y="1428"/>
                  </a:cubicBezTo>
                  <a:close/>
                  <a:moveTo>
                    <a:pt x="18118" y="1498"/>
                  </a:moveTo>
                  <a:lnTo>
                    <a:pt x="18118" y="1498"/>
                  </a:lnTo>
                  <a:cubicBezTo>
                    <a:pt x="18282" y="1568"/>
                    <a:pt x="18422" y="1614"/>
                    <a:pt x="18585" y="1684"/>
                  </a:cubicBezTo>
                  <a:cubicBezTo>
                    <a:pt x="18468" y="1661"/>
                    <a:pt x="18375" y="1661"/>
                    <a:pt x="18258" y="1638"/>
                  </a:cubicBezTo>
                  <a:lnTo>
                    <a:pt x="18118" y="1498"/>
                  </a:lnTo>
                  <a:close/>
                  <a:moveTo>
                    <a:pt x="17088" y="1347"/>
                  </a:moveTo>
                  <a:cubicBezTo>
                    <a:pt x="17174" y="1347"/>
                    <a:pt x="17261" y="1351"/>
                    <a:pt x="17348" y="1357"/>
                  </a:cubicBezTo>
                  <a:lnTo>
                    <a:pt x="17371" y="1357"/>
                  </a:lnTo>
                  <a:cubicBezTo>
                    <a:pt x="17488" y="1428"/>
                    <a:pt x="17581" y="1498"/>
                    <a:pt x="17698" y="1591"/>
                  </a:cubicBezTo>
                  <a:cubicBezTo>
                    <a:pt x="17551" y="1586"/>
                    <a:pt x="17405" y="1583"/>
                    <a:pt x="17260" y="1583"/>
                  </a:cubicBezTo>
                  <a:cubicBezTo>
                    <a:pt x="16761" y="1583"/>
                    <a:pt x="16272" y="1617"/>
                    <a:pt x="15783" y="1708"/>
                  </a:cubicBezTo>
                  <a:lnTo>
                    <a:pt x="15573" y="1708"/>
                  </a:lnTo>
                  <a:cubicBezTo>
                    <a:pt x="16054" y="1468"/>
                    <a:pt x="16568" y="1347"/>
                    <a:pt x="17088" y="1347"/>
                  </a:cubicBezTo>
                  <a:close/>
                  <a:moveTo>
                    <a:pt x="19426" y="984"/>
                  </a:moveTo>
                  <a:cubicBezTo>
                    <a:pt x="19823" y="1194"/>
                    <a:pt x="20196" y="1451"/>
                    <a:pt x="20523" y="1754"/>
                  </a:cubicBezTo>
                  <a:cubicBezTo>
                    <a:pt x="20243" y="1544"/>
                    <a:pt x="19939" y="1381"/>
                    <a:pt x="19613" y="1241"/>
                  </a:cubicBezTo>
                  <a:cubicBezTo>
                    <a:pt x="19379" y="1147"/>
                    <a:pt x="19169" y="1054"/>
                    <a:pt x="18935" y="984"/>
                  </a:cubicBezTo>
                  <a:close/>
                  <a:moveTo>
                    <a:pt x="25105" y="1144"/>
                  </a:moveTo>
                  <a:cubicBezTo>
                    <a:pt x="25816" y="1144"/>
                    <a:pt x="26567" y="1261"/>
                    <a:pt x="27294" y="1474"/>
                  </a:cubicBezTo>
                  <a:cubicBezTo>
                    <a:pt x="27169" y="1468"/>
                    <a:pt x="27045" y="1465"/>
                    <a:pt x="26923" y="1465"/>
                  </a:cubicBezTo>
                  <a:cubicBezTo>
                    <a:pt x="26588" y="1465"/>
                    <a:pt x="26258" y="1487"/>
                    <a:pt x="25917" y="1521"/>
                  </a:cubicBezTo>
                  <a:cubicBezTo>
                    <a:pt x="25568" y="1441"/>
                    <a:pt x="25213" y="1402"/>
                    <a:pt x="24859" y="1402"/>
                  </a:cubicBezTo>
                  <a:cubicBezTo>
                    <a:pt x="24073" y="1402"/>
                    <a:pt x="23293" y="1595"/>
                    <a:pt x="22601" y="1965"/>
                  </a:cubicBezTo>
                  <a:cubicBezTo>
                    <a:pt x="22578" y="1941"/>
                    <a:pt x="22554" y="1918"/>
                    <a:pt x="22531" y="1894"/>
                  </a:cubicBezTo>
                  <a:cubicBezTo>
                    <a:pt x="23186" y="1376"/>
                    <a:pt x="24105" y="1144"/>
                    <a:pt x="25105" y="1144"/>
                  </a:cubicBezTo>
                  <a:close/>
                  <a:moveTo>
                    <a:pt x="18539" y="1965"/>
                  </a:moveTo>
                  <a:cubicBezTo>
                    <a:pt x="18772" y="2011"/>
                    <a:pt x="19029" y="2058"/>
                    <a:pt x="19262" y="2105"/>
                  </a:cubicBezTo>
                  <a:cubicBezTo>
                    <a:pt x="19332" y="2151"/>
                    <a:pt x="19402" y="2221"/>
                    <a:pt x="19472" y="2268"/>
                  </a:cubicBezTo>
                  <a:lnTo>
                    <a:pt x="19472" y="2291"/>
                  </a:lnTo>
                  <a:cubicBezTo>
                    <a:pt x="19332" y="2245"/>
                    <a:pt x="19192" y="2198"/>
                    <a:pt x="19052" y="2151"/>
                  </a:cubicBezTo>
                  <a:cubicBezTo>
                    <a:pt x="18889" y="2081"/>
                    <a:pt x="18725" y="2011"/>
                    <a:pt x="18539" y="1965"/>
                  </a:cubicBezTo>
                  <a:close/>
                  <a:moveTo>
                    <a:pt x="24492" y="1754"/>
                  </a:moveTo>
                  <a:cubicBezTo>
                    <a:pt x="23932" y="1894"/>
                    <a:pt x="23372" y="2081"/>
                    <a:pt x="22835" y="2315"/>
                  </a:cubicBezTo>
                  <a:lnTo>
                    <a:pt x="22835" y="2291"/>
                  </a:lnTo>
                  <a:lnTo>
                    <a:pt x="22811" y="2268"/>
                  </a:lnTo>
                  <a:cubicBezTo>
                    <a:pt x="23325" y="1988"/>
                    <a:pt x="23909" y="1824"/>
                    <a:pt x="24492" y="1754"/>
                  </a:cubicBezTo>
                  <a:close/>
                  <a:moveTo>
                    <a:pt x="26967" y="1871"/>
                  </a:moveTo>
                  <a:cubicBezTo>
                    <a:pt x="27574" y="1871"/>
                    <a:pt x="28205" y="1941"/>
                    <a:pt x="28812" y="2081"/>
                  </a:cubicBezTo>
                  <a:lnTo>
                    <a:pt x="28812" y="2105"/>
                  </a:lnTo>
                  <a:cubicBezTo>
                    <a:pt x="28998" y="2198"/>
                    <a:pt x="29185" y="2291"/>
                    <a:pt x="29349" y="2408"/>
                  </a:cubicBezTo>
                  <a:cubicBezTo>
                    <a:pt x="28795" y="2111"/>
                    <a:pt x="28156" y="1949"/>
                    <a:pt x="27520" y="1949"/>
                  </a:cubicBezTo>
                  <a:cubicBezTo>
                    <a:pt x="27405" y="1949"/>
                    <a:pt x="27291" y="1954"/>
                    <a:pt x="27177" y="1965"/>
                  </a:cubicBezTo>
                  <a:lnTo>
                    <a:pt x="26967" y="1871"/>
                  </a:lnTo>
                  <a:close/>
                  <a:moveTo>
                    <a:pt x="20243" y="1054"/>
                  </a:moveTo>
                  <a:cubicBezTo>
                    <a:pt x="20943" y="1147"/>
                    <a:pt x="21574" y="1428"/>
                    <a:pt x="22087" y="1894"/>
                  </a:cubicBezTo>
                  <a:lnTo>
                    <a:pt x="22087" y="1918"/>
                  </a:lnTo>
                  <a:cubicBezTo>
                    <a:pt x="21924" y="2105"/>
                    <a:pt x="21784" y="2315"/>
                    <a:pt x="21667" y="2525"/>
                  </a:cubicBezTo>
                  <a:cubicBezTo>
                    <a:pt x="21317" y="1941"/>
                    <a:pt x="20827" y="1428"/>
                    <a:pt x="20243" y="1054"/>
                  </a:cubicBezTo>
                  <a:close/>
                  <a:moveTo>
                    <a:pt x="27224" y="2361"/>
                  </a:moveTo>
                  <a:cubicBezTo>
                    <a:pt x="27341" y="2408"/>
                    <a:pt x="27457" y="2478"/>
                    <a:pt x="27551" y="2548"/>
                  </a:cubicBezTo>
                  <a:cubicBezTo>
                    <a:pt x="27411" y="2502"/>
                    <a:pt x="27224" y="2455"/>
                    <a:pt x="27061" y="2408"/>
                  </a:cubicBezTo>
                  <a:lnTo>
                    <a:pt x="27061" y="2385"/>
                  </a:lnTo>
                  <a:lnTo>
                    <a:pt x="27224" y="2361"/>
                  </a:lnTo>
                  <a:close/>
                  <a:moveTo>
                    <a:pt x="13309" y="1754"/>
                  </a:moveTo>
                  <a:lnTo>
                    <a:pt x="13332" y="1778"/>
                  </a:lnTo>
                  <a:cubicBezTo>
                    <a:pt x="12795" y="2081"/>
                    <a:pt x="12305" y="2455"/>
                    <a:pt x="11838" y="2852"/>
                  </a:cubicBezTo>
                  <a:cubicBezTo>
                    <a:pt x="11627" y="2875"/>
                    <a:pt x="11417" y="2922"/>
                    <a:pt x="11207" y="2992"/>
                  </a:cubicBezTo>
                  <a:cubicBezTo>
                    <a:pt x="11698" y="2548"/>
                    <a:pt x="12188" y="2151"/>
                    <a:pt x="12725" y="1801"/>
                  </a:cubicBezTo>
                  <a:cubicBezTo>
                    <a:pt x="12912" y="1778"/>
                    <a:pt x="13122" y="1754"/>
                    <a:pt x="13309" y="1754"/>
                  </a:cubicBezTo>
                  <a:close/>
                  <a:moveTo>
                    <a:pt x="26033" y="2945"/>
                  </a:moveTo>
                  <a:cubicBezTo>
                    <a:pt x="26173" y="2969"/>
                    <a:pt x="26313" y="3015"/>
                    <a:pt x="26477" y="3062"/>
                  </a:cubicBezTo>
                  <a:cubicBezTo>
                    <a:pt x="26243" y="3015"/>
                    <a:pt x="26010" y="2992"/>
                    <a:pt x="25776" y="2992"/>
                  </a:cubicBezTo>
                  <a:lnTo>
                    <a:pt x="25753" y="2992"/>
                  </a:lnTo>
                  <a:lnTo>
                    <a:pt x="25800" y="2969"/>
                  </a:lnTo>
                  <a:lnTo>
                    <a:pt x="26033" y="2945"/>
                  </a:lnTo>
                  <a:close/>
                  <a:moveTo>
                    <a:pt x="19309" y="1708"/>
                  </a:moveTo>
                  <a:lnTo>
                    <a:pt x="19309" y="1708"/>
                  </a:lnTo>
                  <a:cubicBezTo>
                    <a:pt x="19893" y="1894"/>
                    <a:pt x="20406" y="2198"/>
                    <a:pt x="20873" y="2595"/>
                  </a:cubicBezTo>
                  <a:cubicBezTo>
                    <a:pt x="21013" y="2758"/>
                    <a:pt x="21130" y="2922"/>
                    <a:pt x="21247" y="3085"/>
                  </a:cubicBezTo>
                  <a:lnTo>
                    <a:pt x="21154" y="3225"/>
                  </a:lnTo>
                  <a:cubicBezTo>
                    <a:pt x="20943" y="3039"/>
                    <a:pt x="20687" y="2875"/>
                    <a:pt x="20453" y="2735"/>
                  </a:cubicBezTo>
                  <a:cubicBezTo>
                    <a:pt x="20126" y="2338"/>
                    <a:pt x="19729" y="1988"/>
                    <a:pt x="19309" y="1708"/>
                  </a:cubicBezTo>
                  <a:close/>
                  <a:moveTo>
                    <a:pt x="15480" y="2992"/>
                  </a:moveTo>
                  <a:cubicBezTo>
                    <a:pt x="15947" y="3062"/>
                    <a:pt x="16437" y="3179"/>
                    <a:pt x="16881" y="3319"/>
                  </a:cubicBezTo>
                  <a:lnTo>
                    <a:pt x="16928" y="3389"/>
                  </a:lnTo>
                  <a:cubicBezTo>
                    <a:pt x="16787" y="3365"/>
                    <a:pt x="16647" y="3354"/>
                    <a:pt x="16507" y="3354"/>
                  </a:cubicBezTo>
                  <a:cubicBezTo>
                    <a:pt x="16367" y="3354"/>
                    <a:pt x="16227" y="3365"/>
                    <a:pt x="16087" y="3389"/>
                  </a:cubicBezTo>
                  <a:lnTo>
                    <a:pt x="16064" y="3389"/>
                  </a:lnTo>
                  <a:cubicBezTo>
                    <a:pt x="15970" y="3365"/>
                    <a:pt x="15877" y="3342"/>
                    <a:pt x="15760" y="3319"/>
                  </a:cubicBezTo>
                  <a:cubicBezTo>
                    <a:pt x="15597" y="3272"/>
                    <a:pt x="15410" y="3202"/>
                    <a:pt x="15223" y="3155"/>
                  </a:cubicBezTo>
                  <a:cubicBezTo>
                    <a:pt x="15316" y="3085"/>
                    <a:pt x="15387" y="3039"/>
                    <a:pt x="15480" y="2992"/>
                  </a:cubicBezTo>
                  <a:close/>
                  <a:moveTo>
                    <a:pt x="26010" y="1871"/>
                  </a:moveTo>
                  <a:cubicBezTo>
                    <a:pt x="26197" y="1918"/>
                    <a:pt x="26383" y="1988"/>
                    <a:pt x="26547" y="2058"/>
                  </a:cubicBezTo>
                  <a:cubicBezTo>
                    <a:pt x="26430" y="2081"/>
                    <a:pt x="26290" y="2128"/>
                    <a:pt x="26173" y="2198"/>
                  </a:cubicBezTo>
                  <a:cubicBezTo>
                    <a:pt x="25918" y="2158"/>
                    <a:pt x="25665" y="2133"/>
                    <a:pt x="25424" y="2133"/>
                  </a:cubicBezTo>
                  <a:cubicBezTo>
                    <a:pt x="24826" y="2133"/>
                    <a:pt x="24301" y="2286"/>
                    <a:pt x="24002" y="2735"/>
                  </a:cubicBezTo>
                  <a:cubicBezTo>
                    <a:pt x="23955" y="2828"/>
                    <a:pt x="23909" y="2922"/>
                    <a:pt x="23885" y="3015"/>
                  </a:cubicBezTo>
                  <a:cubicBezTo>
                    <a:pt x="23722" y="3132"/>
                    <a:pt x="23558" y="3249"/>
                    <a:pt x="23418" y="3412"/>
                  </a:cubicBezTo>
                  <a:lnTo>
                    <a:pt x="23325" y="3435"/>
                  </a:lnTo>
                  <a:cubicBezTo>
                    <a:pt x="23255" y="3155"/>
                    <a:pt x="23138" y="2875"/>
                    <a:pt x="22998" y="2595"/>
                  </a:cubicBezTo>
                  <a:cubicBezTo>
                    <a:pt x="23698" y="2338"/>
                    <a:pt x="24399" y="2151"/>
                    <a:pt x="25123" y="2035"/>
                  </a:cubicBezTo>
                  <a:lnTo>
                    <a:pt x="25123" y="2011"/>
                  </a:lnTo>
                  <a:cubicBezTo>
                    <a:pt x="25426" y="1965"/>
                    <a:pt x="25706" y="1918"/>
                    <a:pt x="26010" y="1871"/>
                  </a:cubicBezTo>
                  <a:close/>
                  <a:moveTo>
                    <a:pt x="17065" y="2484"/>
                  </a:moveTo>
                  <a:cubicBezTo>
                    <a:pt x="17155" y="2484"/>
                    <a:pt x="17243" y="2490"/>
                    <a:pt x="17324" y="2502"/>
                  </a:cubicBezTo>
                  <a:cubicBezTo>
                    <a:pt x="17465" y="2548"/>
                    <a:pt x="17581" y="2595"/>
                    <a:pt x="17698" y="2665"/>
                  </a:cubicBezTo>
                  <a:cubicBezTo>
                    <a:pt x="18095" y="2898"/>
                    <a:pt x="18422" y="3225"/>
                    <a:pt x="18725" y="3576"/>
                  </a:cubicBezTo>
                  <a:cubicBezTo>
                    <a:pt x="18118" y="3155"/>
                    <a:pt x="17465" y="2805"/>
                    <a:pt x="16787" y="2572"/>
                  </a:cubicBezTo>
                  <a:lnTo>
                    <a:pt x="16741" y="2525"/>
                  </a:lnTo>
                  <a:cubicBezTo>
                    <a:pt x="16764" y="2525"/>
                    <a:pt x="16764" y="2525"/>
                    <a:pt x="16787" y="2502"/>
                  </a:cubicBezTo>
                  <a:cubicBezTo>
                    <a:pt x="16881" y="2490"/>
                    <a:pt x="16974" y="2484"/>
                    <a:pt x="17065" y="2484"/>
                  </a:cubicBezTo>
                  <a:close/>
                  <a:moveTo>
                    <a:pt x="18865" y="3225"/>
                  </a:moveTo>
                  <a:lnTo>
                    <a:pt x="19029" y="3342"/>
                  </a:lnTo>
                  <a:cubicBezTo>
                    <a:pt x="19076" y="3435"/>
                    <a:pt x="19122" y="3506"/>
                    <a:pt x="19169" y="3599"/>
                  </a:cubicBezTo>
                  <a:cubicBezTo>
                    <a:pt x="19076" y="3482"/>
                    <a:pt x="18959" y="3342"/>
                    <a:pt x="18865" y="3225"/>
                  </a:cubicBezTo>
                  <a:close/>
                  <a:moveTo>
                    <a:pt x="10974" y="3389"/>
                  </a:moveTo>
                  <a:lnTo>
                    <a:pt x="10974" y="3389"/>
                  </a:lnTo>
                  <a:cubicBezTo>
                    <a:pt x="10694" y="3576"/>
                    <a:pt x="10413" y="3786"/>
                    <a:pt x="10157" y="4019"/>
                  </a:cubicBezTo>
                  <a:cubicBezTo>
                    <a:pt x="10320" y="3832"/>
                    <a:pt x="10483" y="3669"/>
                    <a:pt x="10647" y="3506"/>
                  </a:cubicBezTo>
                  <a:cubicBezTo>
                    <a:pt x="10764" y="3459"/>
                    <a:pt x="10857" y="3412"/>
                    <a:pt x="10974" y="3389"/>
                  </a:cubicBezTo>
                  <a:close/>
                  <a:moveTo>
                    <a:pt x="22671" y="2735"/>
                  </a:moveTo>
                  <a:lnTo>
                    <a:pt x="22671" y="2758"/>
                  </a:lnTo>
                  <a:cubicBezTo>
                    <a:pt x="22811" y="3015"/>
                    <a:pt x="22928" y="3272"/>
                    <a:pt x="22998" y="3576"/>
                  </a:cubicBezTo>
                  <a:cubicBezTo>
                    <a:pt x="22718" y="3669"/>
                    <a:pt x="22461" y="3832"/>
                    <a:pt x="22228" y="4019"/>
                  </a:cubicBezTo>
                  <a:cubicBezTo>
                    <a:pt x="22157" y="3739"/>
                    <a:pt x="22064" y="3435"/>
                    <a:pt x="21947" y="3179"/>
                  </a:cubicBezTo>
                  <a:cubicBezTo>
                    <a:pt x="22181" y="2992"/>
                    <a:pt x="22414" y="2852"/>
                    <a:pt x="22671" y="2735"/>
                  </a:cubicBezTo>
                  <a:close/>
                  <a:moveTo>
                    <a:pt x="25239" y="3599"/>
                  </a:moveTo>
                  <a:cubicBezTo>
                    <a:pt x="25590" y="3646"/>
                    <a:pt x="25893" y="3739"/>
                    <a:pt x="26197" y="3926"/>
                  </a:cubicBezTo>
                  <a:cubicBezTo>
                    <a:pt x="26077" y="3912"/>
                    <a:pt x="25956" y="3904"/>
                    <a:pt x="25837" y="3904"/>
                  </a:cubicBezTo>
                  <a:cubicBezTo>
                    <a:pt x="25562" y="3904"/>
                    <a:pt x="25290" y="3945"/>
                    <a:pt x="25029" y="4043"/>
                  </a:cubicBezTo>
                  <a:cubicBezTo>
                    <a:pt x="25076" y="3879"/>
                    <a:pt x="25169" y="3739"/>
                    <a:pt x="25239" y="3599"/>
                  </a:cubicBezTo>
                  <a:close/>
                  <a:moveTo>
                    <a:pt x="24726" y="3669"/>
                  </a:moveTo>
                  <a:cubicBezTo>
                    <a:pt x="24656" y="3809"/>
                    <a:pt x="24609" y="3949"/>
                    <a:pt x="24562" y="4113"/>
                  </a:cubicBezTo>
                  <a:cubicBezTo>
                    <a:pt x="24516" y="3996"/>
                    <a:pt x="24492" y="3879"/>
                    <a:pt x="24469" y="3762"/>
                  </a:cubicBezTo>
                  <a:cubicBezTo>
                    <a:pt x="24562" y="3716"/>
                    <a:pt x="24632" y="3692"/>
                    <a:pt x="24726" y="3669"/>
                  </a:cubicBezTo>
                  <a:close/>
                  <a:moveTo>
                    <a:pt x="14943" y="3646"/>
                  </a:moveTo>
                  <a:cubicBezTo>
                    <a:pt x="14712" y="3772"/>
                    <a:pt x="14481" y="3936"/>
                    <a:pt x="14284" y="4120"/>
                  </a:cubicBezTo>
                  <a:lnTo>
                    <a:pt x="14284" y="4120"/>
                  </a:lnTo>
                  <a:cubicBezTo>
                    <a:pt x="14403" y="3963"/>
                    <a:pt x="14524" y="3807"/>
                    <a:pt x="14663" y="3669"/>
                  </a:cubicBezTo>
                  <a:cubicBezTo>
                    <a:pt x="14756" y="3669"/>
                    <a:pt x="14850" y="3646"/>
                    <a:pt x="14943" y="3646"/>
                  </a:cubicBezTo>
                  <a:close/>
                  <a:moveTo>
                    <a:pt x="19005" y="2642"/>
                  </a:moveTo>
                  <a:lnTo>
                    <a:pt x="19005" y="2642"/>
                  </a:lnTo>
                  <a:cubicBezTo>
                    <a:pt x="19589" y="2875"/>
                    <a:pt x="20103" y="3249"/>
                    <a:pt x="20500" y="3716"/>
                  </a:cubicBezTo>
                  <a:cubicBezTo>
                    <a:pt x="20593" y="3809"/>
                    <a:pt x="20663" y="3902"/>
                    <a:pt x="20733" y="3996"/>
                  </a:cubicBezTo>
                  <a:cubicBezTo>
                    <a:pt x="20710" y="4043"/>
                    <a:pt x="20687" y="4089"/>
                    <a:pt x="20663" y="4136"/>
                  </a:cubicBezTo>
                  <a:cubicBezTo>
                    <a:pt x="20546" y="4043"/>
                    <a:pt x="20453" y="3949"/>
                    <a:pt x="20336" y="3879"/>
                  </a:cubicBezTo>
                  <a:cubicBezTo>
                    <a:pt x="19986" y="3412"/>
                    <a:pt x="19542" y="3039"/>
                    <a:pt x="19052" y="2735"/>
                  </a:cubicBezTo>
                  <a:lnTo>
                    <a:pt x="19005" y="2642"/>
                  </a:lnTo>
                  <a:close/>
                  <a:moveTo>
                    <a:pt x="16040" y="3786"/>
                  </a:moveTo>
                  <a:lnTo>
                    <a:pt x="16250" y="3856"/>
                  </a:lnTo>
                  <a:cubicBezTo>
                    <a:pt x="16134" y="3856"/>
                    <a:pt x="16040" y="3879"/>
                    <a:pt x="15924" y="3902"/>
                  </a:cubicBezTo>
                  <a:cubicBezTo>
                    <a:pt x="15597" y="3972"/>
                    <a:pt x="15293" y="4066"/>
                    <a:pt x="14990" y="4206"/>
                  </a:cubicBezTo>
                  <a:lnTo>
                    <a:pt x="14966" y="4206"/>
                  </a:lnTo>
                  <a:cubicBezTo>
                    <a:pt x="15293" y="3996"/>
                    <a:pt x="15667" y="3856"/>
                    <a:pt x="16040" y="3786"/>
                  </a:cubicBezTo>
                  <a:close/>
                  <a:moveTo>
                    <a:pt x="17665" y="3626"/>
                  </a:moveTo>
                  <a:cubicBezTo>
                    <a:pt x="17756" y="3664"/>
                    <a:pt x="17844" y="3701"/>
                    <a:pt x="17931" y="3739"/>
                  </a:cubicBezTo>
                  <a:cubicBezTo>
                    <a:pt x="18352" y="3926"/>
                    <a:pt x="18725" y="4159"/>
                    <a:pt x="19099" y="4439"/>
                  </a:cubicBezTo>
                  <a:cubicBezTo>
                    <a:pt x="18959" y="4416"/>
                    <a:pt x="18795" y="4416"/>
                    <a:pt x="18655" y="4393"/>
                  </a:cubicBezTo>
                  <a:cubicBezTo>
                    <a:pt x="18539" y="4346"/>
                    <a:pt x="18445" y="4276"/>
                    <a:pt x="18328" y="4229"/>
                  </a:cubicBezTo>
                  <a:cubicBezTo>
                    <a:pt x="18139" y="3977"/>
                    <a:pt x="17913" y="3782"/>
                    <a:pt x="17665" y="3626"/>
                  </a:cubicBezTo>
                  <a:close/>
                  <a:moveTo>
                    <a:pt x="23862" y="4229"/>
                  </a:moveTo>
                  <a:cubicBezTo>
                    <a:pt x="23862" y="4299"/>
                    <a:pt x="23862" y="4346"/>
                    <a:pt x="23862" y="4416"/>
                  </a:cubicBezTo>
                  <a:lnTo>
                    <a:pt x="23698" y="4463"/>
                  </a:lnTo>
                  <a:cubicBezTo>
                    <a:pt x="23745" y="4393"/>
                    <a:pt x="23815" y="4299"/>
                    <a:pt x="23862" y="4229"/>
                  </a:cubicBezTo>
                  <a:close/>
                  <a:moveTo>
                    <a:pt x="21597" y="4089"/>
                  </a:moveTo>
                  <a:cubicBezTo>
                    <a:pt x="21667" y="4183"/>
                    <a:pt x="21737" y="4276"/>
                    <a:pt x="21807" y="4369"/>
                  </a:cubicBezTo>
                  <a:cubicBezTo>
                    <a:pt x="21761" y="4439"/>
                    <a:pt x="21691" y="4509"/>
                    <a:pt x="21644" y="4580"/>
                  </a:cubicBezTo>
                  <a:cubicBezTo>
                    <a:pt x="21644" y="4509"/>
                    <a:pt x="21644" y="4463"/>
                    <a:pt x="21620" y="4393"/>
                  </a:cubicBezTo>
                  <a:cubicBezTo>
                    <a:pt x="21597" y="4323"/>
                    <a:pt x="21597" y="4206"/>
                    <a:pt x="21597" y="4113"/>
                  </a:cubicBezTo>
                  <a:lnTo>
                    <a:pt x="21597" y="4089"/>
                  </a:lnTo>
                  <a:close/>
                  <a:moveTo>
                    <a:pt x="19496" y="3622"/>
                  </a:moveTo>
                  <a:lnTo>
                    <a:pt x="19496" y="3622"/>
                  </a:lnTo>
                  <a:cubicBezTo>
                    <a:pt x="19683" y="3762"/>
                    <a:pt x="19869" y="3902"/>
                    <a:pt x="20056" y="4043"/>
                  </a:cubicBezTo>
                  <a:cubicBezTo>
                    <a:pt x="20220" y="4229"/>
                    <a:pt x="20360" y="4439"/>
                    <a:pt x="20500" y="4650"/>
                  </a:cubicBezTo>
                  <a:lnTo>
                    <a:pt x="20500" y="4720"/>
                  </a:lnTo>
                  <a:cubicBezTo>
                    <a:pt x="20290" y="4650"/>
                    <a:pt x="20079" y="4603"/>
                    <a:pt x="19846" y="4556"/>
                  </a:cubicBezTo>
                  <a:lnTo>
                    <a:pt x="19776" y="4509"/>
                  </a:lnTo>
                  <a:cubicBezTo>
                    <a:pt x="19706" y="4206"/>
                    <a:pt x="19613" y="3926"/>
                    <a:pt x="19496" y="3622"/>
                  </a:cubicBezTo>
                  <a:close/>
                  <a:moveTo>
                    <a:pt x="16087" y="4836"/>
                  </a:moveTo>
                  <a:cubicBezTo>
                    <a:pt x="15947" y="4860"/>
                    <a:pt x="15807" y="4883"/>
                    <a:pt x="15667" y="4930"/>
                  </a:cubicBezTo>
                  <a:lnTo>
                    <a:pt x="15760" y="4860"/>
                  </a:lnTo>
                  <a:lnTo>
                    <a:pt x="16064" y="4836"/>
                  </a:lnTo>
                  <a:close/>
                  <a:moveTo>
                    <a:pt x="25263" y="4790"/>
                  </a:moveTo>
                  <a:cubicBezTo>
                    <a:pt x="25216" y="4860"/>
                    <a:pt x="25169" y="4953"/>
                    <a:pt x="25146" y="5023"/>
                  </a:cubicBezTo>
                  <a:lnTo>
                    <a:pt x="25053" y="4883"/>
                  </a:lnTo>
                  <a:cubicBezTo>
                    <a:pt x="25099" y="4860"/>
                    <a:pt x="25169" y="4836"/>
                    <a:pt x="25216" y="4790"/>
                  </a:cubicBezTo>
                  <a:close/>
                  <a:moveTo>
                    <a:pt x="26524" y="4790"/>
                  </a:moveTo>
                  <a:cubicBezTo>
                    <a:pt x="26687" y="4813"/>
                    <a:pt x="26827" y="4836"/>
                    <a:pt x="26991" y="4883"/>
                  </a:cubicBezTo>
                  <a:cubicBezTo>
                    <a:pt x="27061" y="4906"/>
                    <a:pt x="27131" y="4953"/>
                    <a:pt x="27224" y="5000"/>
                  </a:cubicBezTo>
                  <a:lnTo>
                    <a:pt x="27014" y="5047"/>
                  </a:lnTo>
                  <a:cubicBezTo>
                    <a:pt x="26850" y="4953"/>
                    <a:pt x="26687" y="4860"/>
                    <a:pt x="26524" y="4790"/>
                  </a:cubicBezTo>
                  <a:close/>
                  <a:moveTo>
                    <a:pt x="23047" y="3841"/>
                  </a:moveTo>
                  <a:lnTo>
                    <a:pt x="23068" y="3926"/>
                  </a:lnTo>
                  <a:cubicBezTo>
                    <a:pt x="22998" y="4089"/>
                    <a:pt x="22928" y="4253"/>
                    <a:pt x="22905" y="4416"/>
                  </a:cubicBezTo>
                  <a:cubicBezTo>
                    <a:pt x="22858" y="4509"/>
                    <a:pt x="22811" y="4626"/>
                    <a:pt x="22765" y="4720"/>
                  </a:cubicBezTo>
                  <a:cubicBezTo>
                    <a:pt x="22718" y="4836"/>
                    <a:pt x="22671" y="4953"/>
                    <a:pt x="22648" y="5070"/>
                  </a:cubicBezTo>
                  <a:cubicBezTo>
                    <a:pt x="22554" y="4883"/>
                    <a:pt x="22438" y="4696"/>
                    <a:pt x="22321" y="4509"/>
                  </a:cubicBezTo>
                  <a:cubicBezTo>
                    <a:pt x="22321" y="4439"/>
                    <a:pt x="22298" y="4369"/>
                    <a:pt x="22274" y="4299"/>
                  </a:cubicBezTo>
                  <a:cubicBezTo>
                    <a:pt x="22502" y="4117"/>
                    <a:pt x="22774" y="3957"/>
                    <a:pt x="23047" y="3841"/>
                  </a:cubicBezTo>
                  <a:close/>
                  <a:moveTo>
                    <a:pt x="13519" y="3132"/>
                  </a:moveTo>
                  <a:lnTo>
                    <a:pt x="13659" y="3179"/>
                  </a:lnTo>
                  <a:cubicBezTo>
                    <a:pt x="13215" y="3599"/>
                    <a:pt x="12818" y="4066"/>
                    <a:pt x="12445" y="4556"/>
                  </a:cubicBezTo>
                  <a:cubicBezTo>
                    <a:pt x="12398" y="4626"/>
                    <a:pt x="12351" y="4696"/>
                    <a:pt x="12305" y="4766"/>
                  </a:cubicBezTo>
                  <a:cubicBezTo>
                    <a:pt x="12118" y="4883"/>
                    <a:pt x="11931" y="5023"/>
                    <a:pt x="11768" y="5163"/>
                  </a:cubicBezTo>
                  <a:cubicBezTo>
                    <a:pt x="12211" y="4556"/>
                    <a:pt x="12678" y="3972"/>
                    <a:pt x="13215" y="3412"/>
                  </a:cubicBezTo>
                  <a:lnTo>
                    <a:pt x="13472" y="3155"/>
                  </a:lnTo>
                  <a:lnTo>
                    <a:pt x="13519" y="3132"/>
                  </a:lnTo>
                  <a:close/>
                  <a:moveTo>
                    <a:pt x="21901" y="4696"/>
                  </a:moveTo>
                  <a:cubicBezTo>
                    <a:pt x="21924" y="4883"/>
                    <a:pt x="21924" y="5070"/>
                    <a:pt x="21947" y="5257"/>
                  </a:cubicBezTo>
                  <a:lnTo>
                    <a:pt x="21854" y="5187"/>
                  </a:lnTo>
                  <a:cubicBezTo>
                    <a:pt x="21807" y="5117"/>
                    <a:pt x="21761" y="5023"/>
                    <a:pt x="21737" y="4930"/>
                  </a:cubicBezTo>
                  <a:lnTo>
                    <a:pt x="21737" y="4906"/>
                  </a:lnTo>
                  <a:cubicBezTo>
                    <a:pt x="21784" y="4836"/>
                    <a:pt x="21831" y="4766"/>
                    <a:pt x="21901" y="4696"/>
                  </a:cubicBezTo>
                  <a:close/>
                  <a:moveTo>
                    <a:pt x="15246" y="4953"/>
                  </a:moveTo>
                  <a:lnTo>
                    <a:pt x="15246" y="4953"/>
                  </a:lnTo>
                  <a:cubicBezTo>
                    <a:pt x="15176" y="5023"/>
                    <a:pt x="15106" y="5093"/>
                    <a:pt x="15036" y="5163"/>
                  </a:cubicBezTo>
                  <a:cubicBezTo>
                    <a:pt x="14966" y="5233"/>
                    <a:pt x="14873" y="5233"/>
                    <a:pt x="14803" y="5280"/>
                  </a:cubicBezTo>
                  <a:cubicBezTo>
                    <a:pt x="14896" y="5163"/>
                    <a:pt x="15013" y="5070"/>
                    <a:pt x="15130" y="4976"/>
                  </a:cubicBezTo>
                  <a:lnTo>
                    <a:pt x="15246" y="4953"/>
                  </a:lnTo>
                  <a:close/>
                  <a:moveTo>
                    <a:pt x="25917" y="3365"/>
                  </a:moveTo>
                  <a:cubicBezTo>
                    <a:pt x="26687" y="3365"/>
                    <a:pt x="27434" y="3552"/>
                    <a:pt x="28111" y="3926"/>
                  </a:cubicBezTo>
                  <a:lnTo>
                    <a:pt x="28111" y="3902"/>
                  </a:lnTo>
                  <a:cubicBezTo>
                    <a:pt x="28461" y="4159"/>
                    <a:pt x="28788" y="4439"/>
                    <a:pt x="29092" y="4743"/>
                  </a:cubicBezTo>
                  <a:cubicBezTo>
                    <a:pt x="29255" y="4906"/>
                    <a:pt x="29395" y="5070"/>
                    <a:pt x="29512" y="5257"/>
                  </a:cubicBezTo>
                  <a:lnTo>
                    <a:pt x="29535" y="5327"/>
                  </a:lnTo>
                  <a:cubicBezTo>
                    <a:pt x="29232" y="5163"/>
                    <a:pt x="28905" y="5047"/>
                    <a:pt x="28555" y="4976"/>
                  </a:cubicBezTo>
                  <a:cubicBezTo>
                    <a:pt x="28251" y="4416"/>
                    <a:pt x="27691" y="4043"/>
                    <a:pt x="27037" y="3949"/>
                  </a:cubicBezTo>
                  <a:lnTo>
                    <a:pt x="26920" y="3949"/>
                  </a:lnTo>
                  <a:cubicBezTo>
                    <a:pt x="26617" y="3716"/>
                    <a:pt x="26267" y="3506"/>
                    <a:pt x="25917" y="3365"/>
                  </a:cubicBezTo>
                  <a:close/>
                  <a:moveTo>
                    <a:pt x="27924" y="2385"/>
                  </a:moveTo>
                  <a:cubicBezTo>
                    <a:pt x="28275" y="2408"/>
                    <a:pt x="28625" y="2525"/>
                    <a:pt x="28975" y="2665"/>
                  </a:cubicBezTo>
                  <a:cubicBezTo>
                    <a:pt x="30072" y="3109"/>
                    <a:pt x="30750" y="4206"/>
                    <a:pt x="30703" y="5373"/>
                  </a:cubicBezTo>
                  <a:lnTo>
                    <a:pt x="30703" y="5397"/>
                  </a:lnTo>
                  <a:cubicBezTo>
                    <a:pt x="30609" y="5210"/>
                    <a:pt x="30493" y="5023"/>
                    <a:pt x="30376" y="4836"/>
                  </a:cubicBezTo>
                  <a:cubicBezTo>
                    <a:pt x="30096" y="4229"/>
                    <a:pt x="29652" y="3692"/>
                    <a:pt x="29092" y="3319"/>
                  </a:cubicBezTo>
                  <a:cubicBezTo>
                    <a:pt x="28742" y="2969"/>
                    <a:pt x="28345" y="2642"/>
                    <a:pt x="27924" y="2385"/>
                  </a:cubicBezTo>
                  <a:close/>
                  <a:moveTo>
                    <a:pt x="38524" y="5093"/>
                  </a:moveTo>
                  <a:lnTo>
                    <a:pt x="38524" y="5093"/>
                  </a:lnTo>
                  <a:cubicBezTo>
                    <a:pt x="38851" y="5163"/>
                    <a:pt x="39178" y="5257"/>
                    <a:pt x="39482" y="5397"/>
                  </a:cubicBezTo>
                  <a:cubicBezTo>
                    <a:pt x="39295" y="5350"/>
                    <a:pt x="39108" y="5303"/>
                    <a:pt x="38921" y="5280"/>
                  </a:cubicBezTo>
                  <a:cubicBezTo>
                    <a:pt x="38805" y="5210"/>
                    <a:pt x="38665" y="5163"/>
                    <a:pt x="38524" y="5093"/>
                  </a:cubicBezTo>
                  <a:close/>
                  <a:moveTo>
                    <a:pt x="37217" y="5397"/>
                  </a:moveTo>
                  <a:cubicBezTo>
                    <a:pt x="37100" y="5443"/>
                    <a:pt x="36960" y="5467"/>
                    <a:pt x="36843" y="5513"/>
                  </a:cubicBezTo>
                  <a:lnTo>
                    <a:pt x="37030" y="5420"/>
                  </a:lnTo>
                  <a:lnTo>
                    <a:pt x="37194" y="5397"/>
                  </a:lnTo>
                  <a:close/>
                  <a:moveTo>
                    <a:pt x="34695" y="5163"/>
                  </a:moveTo>
                  <a:lnTo>
                    <a:pt x="34695" y="5163"/>
                  </a:lnTo>
                  <a:cubicBezTo>
                    <a:pt x="34532" y="5257"/>
                    <a:pt x="34369" y="5373"/>
                    <a:pt x="34205" y="5490"/>
                  </a:cubicBezTo>
                  <a:cubicBezTo>
                    <a:pt x="34088" y="5490"/>
                    <a:pt x="33948" y="5513"/>
                    <a:pt x="33808" y="5537"/>
                  </a:cubicBezTo>
                  <a:cubicBezTo>
                    <a:pt x="34018" y="5397"/>
                    <a:pt x="34228" y="5303"/>
                    <a:pt x="34462" y="5210"/>
                  </a:cubicBezTo>
                  <a:lnTo>
                    <a:pt x="34462" y="5233"/>
                  </a:lnTo>
                  <a:cubicBezTo>
                    <a:pt x="34532" y="5210"/>
                    <a:pt x="34625" y="5187"/>
                    <a:pt x="34695" y="5163"/>
                  </a:cubicBezTo>
                  <a:close/>
                  <a:moveTo>
                    <a:pt x="39091" y="4086"/>
                  </a:moveTo>
                  <a:cubicBezTo>
                    <a:pt x="40176" y="4086"/>
                    <a:pt x="41195" y="4675"/>
                    <a:pt x="42027" y="5560"/>
                  </a:cubicBezTo>
                  <a:lnTo>
                    <a:pt x="42027" y="5584"/>
                  </a:lnTo>
                  <a:cubicBezTo>
                    <a:pt x="41653" y="5373"/>
                    <a:pt x="41280" y="5187"/>
                    <a:pt x="40906" y="5023"/>
                  </a:cubicBezTo>
                  <a:cubicBezTo>
                    <a:pt x="40626" y="4906"/>
                    <a:pt x="40322" y="4836"/>
                    <a:pt x="40019" y="4766"/>
                  </a:cubicBezTo>
                  <a:cubicBezTo>
                    <a:pt x="39412" y="4439"/>
                    <a:pt x="38735" y="4276"/>
                    <a:pt x="38034" y="4276"/>
                  </a:cubicBezTo>
                  <a:cubicBezTo>
                    <a:pt x="38390" y="4146"/>
                    <a:pt x="38744" y="4086"/>
                    <a:pt x="39091" y="4086"/>
                  </a:cubicBezTo>
                  <a:close/>
                  <a:moveTo>
                    <a:pt x="27668" y="5327"/>
                  </a:moveTo>
                  <a:cubicBezTo>
                    <a:pt x="27714" y="5373"/>
                    <a:pt x="27761" y="5443"/>
                    <a:pt x="27831" y="5490"/>
                  </a:cubicBezTo>
                  <a:lnTo>
                    <a:pt x="27854" y="5513"/>
                  </a:lnTo>
                  <a:cubicBezTo>
                    <a:pt x="27878" y="5560"/>
                    <a:pt x="27901" y="5607"/>
                    <a:pt x="27924" y="5630"/>
                  </a:cubicBezTo>
                  <a:cubicBezTo>
                    <a:pt x="27948" y="5654"/>
                    <a:pt x="27948" y="5677"/>
                    <a:pt x="27948" y="5700"/>
                  </a:cubicBezTo>
                  <a:cubicBezTo>
                    <a:pt x="27808" y="5584"/>
                    <a:pt x="27644" y="5467"/>
                    <a:pt x="27481" y="5350"/>
                  </a:cubicBezTo>
                  <a:lnTo>
                    <a:pt x="27668" y="5327"/>
                  </a:lnTo>
                  <a:close/>
                  <a:moveTo>
                    <a:pt x="14289" y="5163"/>
                  </a:moveTo>
                  <a:lnTo>
                    <a:pt x="14289" y="5163"/>
                  </a:lnTo>
                  <a:cubicBezTo>
                    <a:pt x="14172" y="5327"/>
                    <a:pt x="14079" y="5490"/>
                    <a:pt x="13986" y="5654"/>
                  </a:cubicBezTo>
                  <a:cubicBezTo>
                    <a:pt x="13892" y="5677"/>
                    <a:pt x="13799" y="5700"/>
                    <a:pt x="13705" y="5747"/>
                  </a:cubicBezTo>
                  <a:cubicBezTo>
                    <a:pt x="13846" y="5537"/>
                    <a:pt x="14032" y="5373"/>
                    <a:pt x="14219" y="5187"/>
                  </a:cubicBezTo>
                  <a:lnTo>
                    <a:pt x="14289" y="5163"/>
                  </a:lnTo>
                  <a:close/>
                  <a:moveTo>
                    <a:pt x="25636" y="4883"/>
                  </a:moveTo>
                  <a:cubicBezTo>
                    <a:pt x="25940" y="4976"/>
                    <a:pt x="26243" y="5117"/>
                    <a:pt x="26547" y="5257"/>
                  </a:cubicBezTo>
                  <a:cubicBezTo>
                    <a:pt x="26430" y="5327"/>
                    <a:pt x="26290" y="5420"/>
                    <a:pt x="26197" y="5513"/>
                  </a:cubicBezTo>
                  <a:cubicBezTo>
                    <a:pt x="26103" y="5584"/>
                    <a:pt x="26010" y="5677"/>
                    <a:pt x="25940" y="5770"/>
                  </a:cubicBezTo>
                  <a:cubicBezTo>
                    <a:pt x="25753" y="5607"/>
                    <a:pt x="25566" y="5443"/>
                    <a:pt x="25403" y="5280"/>
                  </a:cubicBezTo>
                  <a:cubicBezTo>
                    <a:pt x="25450" y="5140"/>
                    <a:pt x="25520" y="5000"/>
                    <a:pt x="25636" y="4883"/>
                  </a:cubicBezTo>
                  <a:close/>
                  <a:moveTo>
                    <a:pt x="12865" y="4836"/>
                  </a:moveTo>
                  <a:lnTo>
                    <a:pt x="12865" y="4836"/>
                  </a:lnTo>
                  <a:cubicBezTo>
                    <a:pt x="12701" y="5093"/>
                    <a:pt x="12561" y="5373"/>
                    <a:pt x="12398" y="5654"/>
                  </a:cubicBezTo>
                  <a:cubicBezTo>
                    <a:pt x="12328" y="5700"/>
                    <a:pt x="12235" y="5770"/>
                    <a:pt x="12141" y="5840"/>
                  </a:cubicBezTo>
                  <a:cubicBezTo>
                    <a:pt x="12258" y="5560"/>
                    <a:pt x="12375" y="5327"/>
                    <a:pt x="12538" y="5070"/>
                  </a:cubicBezTo>
                  <a:lnTo>
                    <a:pt x="12608" y="4976"/>
                  </a:lnTo>
                  <a:cubicBezTo>
                    <a:pt x="12701" y="4930"/>
                    <a:pt x="12772" y="4883"/>
                    <a:pt x="12865" y="4836"/>
                  </a:cubicBezTo>
                  <a:close/>
                  <a:moveTo>
                    <a:pt x="30166" y="2618"/>
                  </a:moveTo>
                  <a:cubicBezTo>
                    <a:pt x="31053" y="3109"/>
                    <a:pt x="31707" y="3902"/>
                    <a:pt x="32034" y="4836"/>
                  </a:cubicBezTo>
                  <a:lnTo>
                    <a:pt x="32034" y="4860"/>
                  </a:lnTo>
                  <a:cubicBezTo>
                    <a:pt x="32127" y="5140"/>
                    <a:pt x="32197" y="5420"/>
                    <a:pt x="32221" y="5724"/>
                  </a:cubicBezTo>
                  <a:lnTo>
                    <a:pt x="32104" y="5747"/>
                  </a:lnTo>
                  <a:cubicBezTo>
                    <a:pt x="31940" y="5770"/>
                    <a:pt x="31754" y="5794"/>
                    <a:pt x="31590" y="5864"/>
                  </a:cubicBezTo>
                  <a:cubicBezTo>
                    <a:pt x="31870" y="4533"/>
                    <a:pt x="31193" y="3435"/>
                    <a:pt x="30166" y="2618"/>
                  </a:cubicBezTo>
                  <a:close/>
                  <a:moveTo>
                    <a:pt x="24095" y="5257"/>
                  </a:moveTo>
                  <a:lnTo>
                    <a:pt x="24119" y="5303"/>
                  </a:lnTo>
                  <a:cubicBezTo>
                    <a:pt x="24049" y="5397"/>
                    <a:pt x="24002" y="5467"/>
                    <a:pt x="23955" y="5560"/>
                  </a:cubicBezTo>
                  <a:cubicBezTo>
                    <a:pt x="23909" y="5677"/>
                    <a:pt x="23862" y="5770"/>
                    <a:pt x="23839" y="5887"/>
                  </a:cubicBezTo>
                  <a:cubicBezTo>
                    <a:pt x="23839" y="5887"/>
                    <a:pt x="23839" y="5887"/>
                    <a:pt x="23839" y="5864"/>
                  </a:cubicBezTo>
                  <a:cubicBezTo>
                    <a:pt x="23885" y="5654"/>
                    <a:pt x="23979" y="5443"/>
                    <a:pt x="24095" y="5257"/>
                  </a:cubicBezTo>
                  <a:close/>
                  <a:moveTo>
                    <a:pt x="24843" y="5210"/>
                  </a:moveTo>
                  <a:lnTo>
                    <a:pt x="25053" y="5420"/>
                  </a:lnTo>
                  <a:cubicBezTo>
                    <a:pt x="25006" y="5584"/>
                    <a:pt x="25006" y="5747"/>
                    <a:pt x="25006" y="5910"/>
                  </a:cubicBezTo>
                  <a:lnTo>
                    <a:pt x="24936" y="5840"/>
                  </a:lnTo>
                  <a:lnTo>
                    <a:pt x="24889" y="5700"/>
                  </a:lnTo>
                  <a:cubicBezTo>
                    <a:pt x="24866" y="5537"/>
                    <a:pt x="24843" y="5373"/>
                    <a:pt x="24843" y="5210"/>
                  </a:cubicBezTo>
                  <a:close/>
                  <a:moveTo>
                    <a:pt x="37777" y="5724"/>
                  </a:moveTo>
                  <a:cubicBezTo>
                    <a:pt x="37847" y="5770"/>
                    <a:pt x="37917" y="5817"/>
                    <a:pt x="38011" y="5864"/>
                  </a:cubicBezTo>
                  <a:cubicBezTo>
                    <a:pt x="37777" y="5864"/>
                    <a:pt x="37544" y="5887"/>
                    <a:pt x="37334" y="5910"/>
                  </a:cubicBezTo>
                  <a:lnTo>
                    <a:pt x="37147" y="5864"/>
                  </a:lnTo>
                  <a:cubicBezTo>
                    <a:pt x="37357" y="5794"/>
                    <a:pt x="37567" y="5747"/>
                    <a:pt x="37777" y="5724"/>
                  </a:cubicBezTo>
                  <a:close/>
                  <a:moveTo>
                    <a:pt x="18632" y="4813"/>
                  </a:moveTo>
                  <a:cubicBezTo>
                    <a:pt x="19052" y="5070"/>
                    <a:pt x="19449" y="5350"/>
                    <a:pt x="19799" y="5677"/>
                  </a:cubicBezTo>
                  <a:cubicBezTo>
                    <a:pt x="19799" y="5700"/>
                    <a:pt x="19799" y="5700"/>
                    <a:pt x="19799" y="5724"/>
                  </a:cubicBezTo>
                  <a:cubicBezTo>
                    <a:pt x="19799" y="5794"/>
                    <a:pt x="19799" y="5864"/>
                    <a:pt x="19823" y="5934"/>
                  </a:cubicBezTo>
                  <a:cubicBezTo>
                    <a:pt x="19566" y="5724"/>
                    <a:pt x="19286" y="5560"/>
                    <a:pt x="18982" y="5397"/>
                  </a:cubicBezTo>
                  <a:cubicBezTo>
                    <a:pt x="18912" y="5327"/>
                    <a:pt x="18842" y="5233"/>
                    <a:pt x="18772" y="5163"/>
                  </a:cubicBezTo>
                  <a:cubicBezTo>
                    <a:pt x="18702" y="5093"/>
                    <a:pt x="18702" y="4930"/>
                    <a:pt x="18655" y="4836"/>
                  </a:cubicBezTo>
                  <a:lnTo>
                    <a:pt x="18632" y="4813"/>
                  </a:lnTo>
                  <a:close/>
                  <a:moveTo>
                    <a:pt x="38641" y="5654"/>
                  </a:moveTo>
                  <a:cubicBezTo>
                    <a:pt x="38828" y="5747"/>
                    <a:pt x="38991" y="5840"/>
                    <a:pt x="39178" y="5957"/>
                  </a:cubicBezTo>
                  <a:cubicBezTo>
                    <a:pt x="39015" y="5934"/>
                    <a:pt x="38851" y="5887"/>
                    <a:pt x="38688" y="5887"/>
                  </a:cubicBezTo>
                  <a:cubicBezTo>
                    <a:pt x="38595" y="5794"/>
                    <a:pt x="38501" y="5724"/>
                    <a:pt x="38408" y="5654"/>
                  </a:cubicBezTo>
                  <a:close/>
                  <a:moveTo>
                    <a:pt x="30656" y="3576"/>
                  </a:moveTo>
                  <a:cubicBezTo>
                    <a:pt x="31217" y="4253"/>
                    <a:pt x="31427" y="5163"/>
                    <a:pt x="31193" y="6004"/>
                  </a:cubicBezTo>
                  <a:lnTo>
                    <a:pt x="31193" y="6027"/>
                  </a:lnTo>
                  <a:lnTo>
                    <a:pt x="31100" y="6074"/>
                  </a:lnTo>
                  <a:cubicBezTo>
                    <a:pt x="31193" y="5607"/>
                    <a:pt x="31193" y="5140"/>
                    <a:pt x="31100" y="4673"/>
                  </a:cubicBezTo>
                  <a:cubicBezTo>
                    <a:pt x="31030" y="4276"/>
                    <a:pt x="30866" y="3902"/>
                    <a:pt x="30656" y="3576"/>
                  </a:cubicBezTo>
                  <a:close/>
                  <a:moveTo>
                    <a:pt x="18422" y="5607"/>
                  </a:moveTo>
                  <a:lnTo>
                    <a:pt x="18539" y="5677"/>
                  </a:lnTo>
                  <a:cubicBezTo>
                    <a:pt x="18562" y="5747"/>
                    <a:pt x="18585" y="5840"/>
                    <a:pt x="18585" y="5910"/>
                  </a:cubicBezTo>
                  <a:cubicBezTo>
                    <a:pt x="18609" y="6004"/>
                    <a:pt x="18609" y="6050"/>
                    <a:pt x="18609" y="6121"/>
                  </a:cubicBezTo>
                  <a:cubicBezTo>
                    <a:pt x="18585" y="6027"/>
                    <a:pt x="18539" y="5910"/>
                    <a:pt x="18492" y="5817"/>
                  </a:cubicBezTo>
                  <a:lnTo>
                    <a:pt x="18422" y="5607"/>
                  </a:lnTo>
                  <a:close/>
                  <a:moveTo>
                    <a:pt x="20757" y="5560"/>
                  </a:moveTo>
                  <a:lnTo>
                    <a:pt x="20757" y="5560"/>
                  </a:lnTo>
                  <a:cubicBezTo>
                    <a:pt x="20803" y="5700"/>
                    <a:pt x="20850" y="5817"/>
                    <a:pt x="20920" y="5934"/>
                  </a:cubicBezTo>
                  <a:cubicBezTo>
                    <a:pt x="20897" y="6004"/>
                    <a:pt x="20873" y="6074"/>
                    <a:pt x="20850" y="6144"/>
                  </a:cubicBezTo>
                  <a:cubicBezTo>
                    <a:pt x="20850" y="6097"/>
                    <a:pt x="20827" y="6050"/>
                    <a:pt x="20803" y="6004"/>
                  </a:cubicBezTo>
                  <a:cubicBezTo>
                    <a:pt x="20780" y="5840"/>
                    <a:pt x="20757" y="5700"/>
                    <a:pt x="20757" y="5560"/>
                  </a:cubicBezTo>
                  <a:close/>
                  <a:moveTo>
                    <a:pt x="25333" y="5700"/>
                  </a:moveTo>
                  <a:lnTo>
                    <a:pt x="25520" y="5864"/>
                  </a:lnTo>
                  <a:lnTo>
                    <a:pt x="25753" y="6050"/>
                  </a:lnTo>
                  <a:cubicBezTo>
                    <a:pt x="25683" y="6144"/>
                    <a:pt x="25636" y="6237"/>
                    <a:pt x="25613" y="6354"/>
                  </a:cubicBezTo>
                  <a:cubicBezTo>
                    <a:pt x="25520" y="6307"/>
                    <a:pt x="25450" y="6261"/>
                    <a:pt x="25380" y="6214"/>
                  </a:cubicBezTo>
                  <a:cubicBezTo>
                    <a:pt x="25333" y="6050"/>
                    <a:pt x="25333" y="5864"/>
                    <a:pt x="25333" y="5700"/>
                  </a:cubicBezTo>
                  <a:close/>
                  <a:moveTo>
                    <a:pt x="28882" y="5490"/>
                  </a:moveTo>
                  <a:lnTo>
                    <a:pt x="28882" y="5490"/>
                  </a:lnTo>
                  <a:cubicBezTo>
                    <a:pt x="29139" y="5584"/>
                    <a:pt x="29419" y="5724"/>
                    <a:pt x="29652" y="5887"/>
                  </a:cubicBezTo>
                  <a:cubicBezTo>
                    <a:pt x="29652" y="6074"/>
                    <a:pt x="29606" y="6237"/>
                    <a:pt x="29559" y="6424"/>
                  </a:cubicBezTo>
                  <a:cubicBezTo>
                    <a:pt x="29395" y="6074"/>
                    <a:pt x="29162" y="5747"/>
                    <a:pt x="28882" y="5490"/>
                  </a:cubicBezTo>
                  <a:close/>
                  <a:moveTo>
                    <a:pt x="38268" y="6261"/>
                  </a:moveTo>
                  <a:lnTo>
                    <a:pt x="38548" y="6284"/>
                  </a:lnTo>
                  <a:cubicBezTo>
                    <a:pt x="38641" y="6354"/>
                    <a:pt x="38711" y="6424"/>
                    <a:pt x="38805" y="6494"/>
                  </a:cubicBezTo>
                  <a:cubicBezTo>
                    <a:pt x="38618" y="6401"/>
                    <a:pt x="38454" y="6331"/>
                    <a:pt x="38268" y="6261"/>
                  </a:cubicBezTo>
                  <a:close/>
                  <a:moveTo>
                    <a:pt x="12865" y="5770"/>
                  </a:moveTo>
                  <a:lnTo>
                    <a:pt x="12865" y="5770"/>
                  </a:lnTo>
                  <a:cubicBezTo>
                    <a:pt x="12795" y="5957"/>
                    <a:pt x="12678" y="6167"/>
                    <a:pt x="12608" y="6377"/>
                  </a:cubicBezTo>
                  <a:cubicBezTo>
                    <a:pt x="12515" y="6447"/>
                    <a:pt x="12421" y="6541"/>
                    <a:pt x="12351" y="6611"/>
                  </a:cubicBezTo>
                  <a:cubicBezTo>
                    <a:pt x="12468" y="6354"/>
                    <a:pt x="12585" y="6097"/>
                    <a:pt x="12725" y="5840"/>
                  </a:cubicBezTo>
                  <a:cubicBezTo>
                    <a:pt x="12772" y="5817"/>
                    <a:pt x="12818" y="5794"/>
                    <a:pt x="12865" y="5770"/>
                  </a:cubicBezTo>
                  <a:close/>
                  <a:moveTo>
                    <a:pt x="37450" y="6307"/>
                  </a:moveTo>
                  <a:cubicBezTo>
                    <a:pt x="37707" y="6401"/>
                    <a:pt x="37964" y="6494"/>
                    <a:pt x="38198" y="6587"/>
                  </a:cubicBezTo>
                  <a:cubicBezTo>
                    <a:pt x="38151" y="6587"/>
                    <a:pt x="38104" y="6611"/>
                    <a:pt x="38081" y="6611"/>
                  </a:cubicBezTo>
                  <a:cubicBezTo>
                    <a:pt x="37894" y="6564"/>
                    <a:pt x="37707" y="6517"/>
                    <a:pt x="37521" y="6517"/>
                  </a:cubicBezTo>
                  <a:cubicBezTo>
                    <a:pt x="37474" y="6447"/>
                    <a:pt x="37427" y="6377"/>
                    <a:pt x="37357" y="6331"/>
                  </a:cubicBezTo>
                  <a:lnTo>
                    <a:pt x="37450" y="6307"/>
                  </a:lnTo>
                  <a:close/>
                  <a:moveTo>
                    <a:pt x="20360" y="6331"/>
                  </a:moveTo>
                  <a:lnTo>
                    <a:pt x="20360" y="6331"/>
                  </a:lnTo>
                  <a:cubicBezTo>
                    <a:pt x="20453" y="6401"/>
                    <a:pt x="20523" y="6517"/>
                    <a:pt x="20593" y="6611"/>
                  </a:cubicBezTo>
                  <a:lnTo>
                    <a:pt x="20617" y="6728"/>
                  </a:lnTo>
                  <a:cubicBezTo>
                    <a:pt x="20546" y="6634"/>
                    <a:pt x="20476" y="6564"/>
                    <a:pt x="20406" y="6471"/>
                  </a:cubicBezTo>
                  <a:cubicBezTo>
                    <a:pt x="20406" y="6424"/>
                    <a:pt x="20406" y="6377"/>
                    <a:pt x="20360" y="6331"/>
                  </a:cubicBezTo>
                  <a:close/>
                  <a:moveTo>
                    <a:pt x="26967" y="5490"/>
                  </a:moveTo>
                  <a:cubicBezTo>
                    <a:pt x="27341" y="5724"/>
                    <a:pt x="27691" y="5980"/>
                    <a:pt x="28018" y="6284"/>
                  </a:cubicBezTo>
                  <a:cubicBezTo>
                    <a:pt x="28018" y="6447"/>
                    <a:pt x="27994" y="6634"/>
                    <a:pt x="27971" y="6798"/>
                  </a:cubicBezTo>
                  <a:lnTo>
                    <a:pt x="27878" y="6774"/>
                  </a:lnTo>
                  <a:cubicBezTo>
                    <a:pt x="27294" y="6587"/>
                    <a:pt x="26757" y="6331"/>
                    <a:pt x="26267" y="6004"/>
                  </a:cubicBezTo>
                  <a:cubicBezTo>
                    <a:pt x="26454" y="5770"/>
                    <a:pt x="26687" y="5584"/>
                    <a:pt x="26967" y="5490"/>
                  </a:cubicBezTo>
                  <a:close/>
                  <a:moveTo>
                    <a:pt x="28905" y="6074"/>
                  </a:moveTo>
                  <a:lnTo>
                    <a:pt x="28905" y="6074"/>
                  </a:lnTo>
                  <a:cubicBezTo>
                    <a:pt x="29069" y="6284"/>
                    <a:pt x="29185" y="6494"/>
                    <a:pt x="29255" y="6751"/>
                  </a:cubicBezTo>
                  <a:cubicBezTo>
                    <a:pt x="29209" y="6774"/>
                    <a:pt x="29139" y="6798"/>
                    <a:pt x="29092" y="6821"/>
                  </a:cubicBezTo>
                  <a:lnTo>
                    <a:pt x="28975" y="6704"/>
                  </a:lnTo>
                  <a:cubicBezTo>
                    <a:pt x="28952" y="6634"/>
                    <a:pt x="28952" y="6587"/>
                    <a:pt x="28928" y="6541"/>
                  </a:cubicBezTo>
                  <a:cubicBezTo>
                    <a:pt x="28905" y="6494"/>
                    <a:pt x="28928" y="6494"/>
                    <a:pt x="28928" y="6494"/>
                  </a:cubicBezTo>
                  <a:cubicBezTo>
                    <a:pt x="28928" y="6354"/>
                    <a:pt x="28928" y="6214"/>
                    <a:pt x="28905" y="6074"/>
                  </a:cubicBezTo>
                  <a:close/>
                  <a:moveTo>
                    <a:pt x="32057" y="6214"/>
                  </a:moveTo>
                  <a:cubicBezTo>
                    <a:pt x="31894" y="6307"/>
                    <a:pt x="31754" y="6424"/>
                    <a:pt x="31613" y="6564"/>
                  </a:cubicBezTo>
                  <a:cubicBezTo>
                    <a:pt x="31520" y="6658"/>
                    <a:pt x="31403" y="6728"/>
                    <a:pt x="31310" y="6821"/>
                  </a:cubicBezTo>
                  <a:lnTo>
                    <a:pt x="31287" y="6774"/>
                  </a:lnTo>
                  <a:cubicBezTo>
                    <a:pt x="31333" y="6658"/>
                    <a:pt x="31380" y="6541"/>
                    <a:pt x="31427" y="6424"/>
                  </a:cubicBezTo>
                  <a:lnTo>
                    <a:pt x="31427" y="6401"/>
                  </a:lnTo>
                  <a:cubicBezTo>
                    <a:pt x="31590" y="6331"/>
                    <a:pt x="31754" y="6284"/>
                    <a:pt x="31917" y="6237"/>
                  </a:cubicBezTo>
                  <a:cubicBezTo>
                    <a:pt x="31964" y="6214"/>
                    <a:pt x="32010" y="6214"/>
                    <a:pt x="32057" y="6214"/>
                  </a:cubicBezTo>
                  <a:close/>
                  <a:moveTo>
                    <a:pt x="28391" y="6634"/>
                  </a:moveTo>
                  <a:cubicBezTo>
                    <a:pt x="28415" y="6704"/>
                    <a:pt x="28438" y="6751"/>
                    <a:pt x="28438" y="6821"/>
                  </a:cubicBezTo>
                  <a:cubicBezTo>
                    <a:pt x="28438" y="6844"/>
                    <a:pt x="28438" y="6844"/>
                    <a:pt x="28438" y="6868"/>
                  </a:cubicBezTo>
                  <a:lnTo>
                    <a:pt x="28345" y="6868"/>
                  </a:lnTo>
                  <a:cubicBezTo>
                    <a:pt x="28368" y="6798"/>
                    <a:pt x="28391" y="6704"/>
                    <a:pt x="28391" y="6634"/>
                  </a:cubicBezTo>
                  <a:close/>
                  <a:moveTo>
                    <a:pt x="34859" y="6167"/>
                  </a:moveTo>
                  <a:cubicBezTo>
                    <a:pt x="34742" y="6284"/>
                    <a:pt x="34625" y="6424"/>
                    <a:pt x="34532" y="6564"/>
                  </a:cubicBezTo>
                  <a:cubicBezTo>
                    <a:pt x="34345" y="6658"/>
                    <a:pt x="34135" y="6774"/>
                    <a:pt x="33972" y="6914"/>
                  </a:cubicBezTo>
                  <a:cubicBezTo>
                    <a:pt x="34135" y="6681"/>
                    <a:pt x="34345" y="6447"/>
                    <a:pt x="34579" y="6261"/>
                  </a:cubicBezTo>
                  <a:cubicBezTo>
                    <a:pt x="34649" y="6214"/>
                    <a:pt x="34742" y="6191"/>
                    <a:pt x="34835" y="6167"/>
                  </a:cubicBezTo>
                  <a:close/>
                  <a:moveTo>
                    <a:pt x="14663" y="6191"/>
                  </a:moveTo>
                  <a:cubicBezTo>
                    <a:pt x="14756" y="6191"/>
                    <a:pt x="14850" y="6214"/>
                    <a:pt x="14966" y="6237"/>
                  </a:cubicBezTo>
                  <a:cubicBezTo>
                    <a:pt x="14873" y="6471"/>
                    <a:pt x="14779" y="6704"/>
                    <a:pt x="14733" y="6938"/>
                  </a:cubicBezTo>
                  <a:cubicBezTo>
                    <a:pt x="14593" y="6914"/>
                    <a:pt x="14429" y="6914"/>
                    <a:pt x="14289" y="6914"/>
                  </a:cubicBezTo>
                  <a:cubicBezTo>
                    <a:pt x="14383" y="6658"/>
                    <a:pt x="14523" y="6424"/>
                    <a:pt x="14663" y="6191"/>
                  </a:cubicBezTo>
                  <a:close/>
                  <a:moveTo>
                    <a:pt x="26057" y="6307"/>
                  </a:moveTo>
                  <a:cubicBezTo>
                    <a:pt x="26454" y="6587"/>
                    <a:pt x="26850" y="6821"/>
                    <a:pt x="27294" y="7008"/>
                  </a:cubicBezTo>
                  <a:lnTo>
                    <a:pt x="27247" y="7008"/>
                  </a:lnTo>
                  <a:cubicBezTo>
                    <a:pt x="26804" y="6891"/>
                    <a:pt x="26383" y="6728"/>
                    <a:pt x="25963" y="6541"/>
                  </a:cubicBezTo>
                  <a:cubicBezTo>
                    <a:pt x="25987" y="6447"/>
                    <a:pt x="26033" y="6377"/>
                    <a:pt x="26057" y="6307"/>
                  </a:cubicBezTo>
                  <a:close/>
                  <a:moveTo>
                    <a:pt x="13589" y="6704"/>
                  </a:moveTo>
                  <a:cubicBezTo>
                    <a:pt x="13589" y="6798"/>
                    <a:pt x="13565" y="6914"/>
                    <a:pt x="13542" y="7008"/>
                  </a:cubicBezTo>
                  <a:lnTo>
                    <a:pt x="13542" y="6984"/>
                  </a:lnTo>
                  <a:cubicBezTo>
                    <a:pt x="13472" y="7008"/>
                    <a:pt x="13402" y="7031"/>
                    <a:pt x="13332" y="7031"/>
                  </a:cubicBezTo>
                  <a:cubicBezTo>
                    <a:pt x="13402" y="6914"/>
                    <a:pt x="13495" y="6821"/>
                    <a:pt x="13589" y="6704"/>
                  </a:cubicBezTo>
                  <a:close/>
                  <a:moveTo>
                    <a:pt x="15340" y="6377"/>
                  </a:moveTo>
                  <a:lnTo>
                    <a:pt x="15410" y="6401"/>
                  </a:lnTo>
                  <a:cubicBezTo>
                    <a:pt x="15387" y="6517"/>
                    <a:pt x="15363" y="6634"/>
                    <a:pt x="15340" y="6751"/>
                  </a:cubicBezTo>
                  <a:cubicBezTo>
                    <a:pt x="15316" y="6868"/>
                    <a:pt x="15270" y="6938"/>
                    <a:pt x="15246" y="7031"/>
                  </a:cubicBezTo>
                  <a:lnTo>
                    <a:pt x="15106" y="6984"/>
                  </a:lnTo>
                  <a:cubicBezTo>
                    <a:pt x="15130" y="6891"/>
                    <a:pt x="15176" y="6774"/>
                    <a:pt x="15200" y="6658"/>
                  </a:cubicBezTo>
                  <a:cubicBezTo>
                    <a:pt x="15246" y="6564"/>
                    <a:pt x="15293" y="6471"/>
                    <a:pt x="15340" y="6377"/>
                  </a:cubicBezTo>
                  <a:close/>
                  <a:moveTo>
                    <a:pt x="39248" y="6377"/>
                  </a:moveTo>
                  <a:lnTo>
                    <a:pt x="39248" y="6377"/>
                  </a:lnTo>
                  <a:cubicBezTo>
                    <a:pt x="39505" y="6447"/>
                    <a:pt x="39739" y="6541"/>
                    <a:pt x="39972" y="6634"/>
                  </a:cubicBezTo>
                  <a:lnTo>
                    <a:pt x="39995" y="6634"/>
                  </a:lnTo>
                  <a:cubicBezTo>
                    <a:pt x="40112" y="6751"/>
                    <a:pt x="40252" y="6891"/>
                    <a:pt x="40369" y="7031"/>
                  </a:cubicBezTo>
                  <a:cubicBezTo>
                    <a:pt x="40159" y="6961"/>
                    <a:pt x="39949" y="6914"/>
                    <a:pt x="39739" y="6891"/>
                  </a:cubicBezTo>
                  <a:cubicBezTo>
                    <a:pt x="39575" y="6728"/>
                    <a:pt x="39412" y="6541"/>
                    <a:pt x="39248" y="6377"/>
                  </a:cubicBezTo>
                  <a:close/>
                  <a:moveTo>
                    <a:pt x="24305" y="5654"/>
                  </a:moveTo>
                  <a:cubicBezTo>
                    <a:pt x="24376" y="5747"/>
                    <a:pt x="24469" y="5864"/>
                    <a:pt x="24539" y="5957"/>
                  </a:cubicBezTo>
                  <a:lnTo>
                    <a:pt x="24562" y="5957"/>
                  </a:lnTo>
                  <a:cubicBezTo>
                    <a:pt x="24632" y="6354"/>
                    <a:pt x="24772" y="6704"/>
                    <a:pt x="24983" y="7054"/>
                  </a:cubicBezTo>
                  <a:cubicBezTo>
                    <a:pt x="24913" y="7008"/>
                    <a:pt x="24843" y="6961"/>
                    <a:pt x="24749" y="6914"/>
                  </a:cubicBezTo>
                  <a:cubicBezTo>
                    <a:pt x="24539" y="6751"/>
                    <a:pt x="24329" y="6564"/>
                    <a:pt x="24142" y="6331"/>
                  </a:cubicBezTo>
                  <a:cubicBezTo>
                    <a:pt x="24142" y="6331"/>
                    <a:pt x="24142" y="6307"/>
                    <a:pt x="24142" y="6307"/>
                  </a:cubicBezTo>
                  <a:cubicBezTo>
                    <a:pt x="24142" y="6074"/>
                    <a:pt x="24212" y="5840"/>
                    <a:pt x="24305" y="5654"/>
                  </a:cubicBezTo>
                  <a:close/>
                  <a:moveTo>
                    <a:pt x="12094" y="6307"/>
                  </a:moveTo>
                  <a:cubicBezTo>
                    <a:pt x="11978" y="6564"/>
                    <a:pt x="11861" y="6821"/>
                    <a:pt x="11791" y="7078"/>
                  </a:cubicBezTo>
                  <a:cubicBezTo>
                    <a:pt x="11838" y="6868"/>
                    <a:pt x="11884" y="6658"/>
                    <a:pt x="11954" y="6447"/>
                  </a:cubicBezTo>
                  <a:lnTo>
                    <a:pt x="12094" y="6307"/>
                  </a:lnTo>
                  <a:close/>
                  <a:moveTo>
                    <a:pt x="22694" y="6494"/>
                  </a:moveTo>
                  <a:lnTo>
                    <a:pt x="22765" y="6611"/>
                  </a:lnTo>
                  <a:cubicBezTo>
                    <a:pt x="22811" y="6774"/>
                    <a:pt x="22858" y="6938"/>
                    <a:pt x="22928" y="7078"/>
                  </a:cubicBezTo>
                  <a:lnTo>
                    <a:pt x="22835" y="7078"/>
                  </a:lnTo>
                  <a:cubicBezTo>
                    <a:pt x="22811" y="7031"/>
                    <a:pt x="22788" y="6984"/>
                    <a:pt x="22765" y="6938"/>
                  </a:cubicBezTo>
                  <a:cubicBezTo>
                    <a:pt x="22718" y="6798"/>
                    <a:pt x="22694" y="6658"/>
                    <a:pt x="22694" y="6494"/>
                  </a:cubicBezTo>
                  <a:close/>
                  <a:moveTo>
                    <a:pt x="23792" y="6634"/>
                  </a:moveTo>
                  <a:lnTo>
                    <a:pt x="23792" y="6634"/>
                  </a:lnTo>
                  <a:cubicBezTo>
                    <a:pt x="23815" y="6798"/>
                    <a:pt x="23862" y="6961"/>
                    <a:pt x="23955" y="7124"/>
                  </a:cubicBezTo>
                  <a:lnTo>
                    <a:pt x="23909" y="7124"/>
                  </a:lnTo>
                  <a:cubicBezTo>
                    <a:pt x="23839" y="6961"/>
                    <a:pt x="23815" y="6798"/>
                    <a:pt x="23792" y="6634"/>
                  </a:cubicBezTo>
                  <a:close/>
                  <a:moveTo>
                    <a:pt x="11674" y="4650"/>
                  </a:moveTo>
                  <a:lnTo>
                    <a:pt x="11674" y="4673"/>
                  </a:lnTo>
                  <a:cubicBezTo>
                    <a:pt x="11067" y="5420"/>
                    <a:pt x="10577" y="6261"/>
                    <a:pt x="10180" y="7148"/>
                  </a:cubicBezTo>
                  <a:cubicBezTo>
                    <a:pt x="10320" y="6704"/>
                    <a:pt x="10483" y="6284"/>
                    <a:pt x="10694" y="5864"/>
                  </a:cubicBezTo>
                  <a:cubicBezTo>
                    <a:pt x="10997" y="5443"/>
                    <a:pt x="11324" y="5047"/>
                    <a:pt x="11674" y="4650"/>
                  </a:cubicBezTo>
                  <a:close/>
                  <a:moveTo>
                    <a:pt x="42003" y="5957"/>
                  </a:moveTo>
                  <a:lnTo>
                    <a:pt x="42003" y="5957"/>
                  </a:lnTo>
                  <a:cubicBezTo>
                    <a:pt x="42237" y="6121"/>
                    <a:pt x="42470" y="6284"/>
                    <a:pt x="42704" y="6447"/>
                  </a:cubicBezTo>
                  <a:cubicBezTo>
                    <a:pt x="42867" y="6681"/>
                    <a:pt x="43007" y="6938"/>
                    <a:pt x="43147" y="7195"/>
                  </a:cubicBezTo>
                  <a:cubicBezTo>
                    <a:pt x="42797" y="6751"/>
                    <a:pt x="42424" y="6331"/>
                    <a:pt x="42003" y="5957"/>
                  </a:cubicBezTo>
                  <a:close/>
                  <a:moveTo>
                    <a:pt x="21364" y="6938"/>
                  </a:moveTo>
                  <a:cubicBezTo>
                    <a:pt x="21387" y="7031"/>
                    <a:pt x="21410" y="7124"/>
                    <a:pt x="21410" y="7241"/>
                  </a:cubicBezTo>
                  <a:cubicBezTo>
                    <a:pt x="21388" y="7174"/>
                    <a:pt x="21366" y="7129"/>
                    <a:pt x="21323" y="7084"/>
                  </a:cubicBezTo>
                  <a:lnTo>
                    <a:pt x="21323" y="7084"/>
                  </a:lnTo>
                  <a:cubicBezTo>
                    <a:pt x="21344" y="7023"/>
                    <a:pt x="21364" y="6980"/>
                    <a:pt x="21364" y="6938"/>
                  </a:cubicBezTo>
                  <a:close/>
                  <a:moveTo>
                    <a:pt x="15830" y="6634"/>
                  </a:moveTo>
                  <a:cubicBezTo>
                    <a:pt x="15947" y="6704"/>
                    <a:pt x="16064" y="6774"/>
                    <a:pt x="16157" y="6844"/>
                  </a:cubicBezTo>
                  <a:cubicBezTo>
                    <a:pt x="16110" y="6984"/>
                    <a:pt x="16087" y="7124"/>
                    <a:pt x="16040" y="7288"/>
                  </a:cubicBezTo>
                  <a:cubicBezTo>
                    <a:pt x="15924" y="7218"/>
                    <a:pt x="15783" y="7171"/>
                    <a:pt x="15667" y="7148"/>
                  </a:cubicBezTo>
                  <a:lnTo>
                    <a:pt x="15667" y="7054"/>
                  </a:lnTo>
                  <a:cubicBezTo>
                    <a:pt x="15690" y="6938"/>
                    <a:pt x="15737" y="6821"/>
                    <a:pt x="15783" y="6728"/>
                  </a:cubicBezTo>
                  <a:cubicBezTo>
                    <a:pt x="15807" y="6681"/>
                    <a:pt x="15807" y="6658"/>
                    <a:pt x="15830" y="6634"/>
                  </a:cubicBezTo>
                  <a:close/>
                  <a:moveTo>
                    <a:pt x="16811" y="5840"/>
                  </a:moveTo>
                  <a:lnTo>
                    <a:pt x="16857" y="5887"/>
                  </a:lnTo>
                  <a:cubicBezTo>
                    <a:pt x="17068" y="6074"/>
                    <a:pt x="17254" y="6307"/>
                    <a:pt x="17394" y="6564"/>
                  </a:cubicBezTo>
                  <a:cubicBezTo>
                    <a:pt x="17394" y="6774"/>
                    <a:pt x="17371" y="7008"/>
                    <a:pt x="17324" y="7288"/>
                  </a:cubicBezTo>
                  <a:lnTo>
                    <a:pt x="17208" y="7171"/>
                  </a:lnTo>
                  <a:cubicBezTo>
                    <a:pt x="17114" y="6798"/>
                    <a:pt x="16928" y="6447"/>
                    <a:pt x="16671" y="6144"/>
                  </a:cubicBezTo>
                  <a:cubicBezTo>
                    <a:pt x="16634" y="6116"/>
                    <a:pt x="16590" y="6103"/>
                    <a:pt x="16547" y="6103"/>
                  </a:cubicBezTo>
                  <a:cubicBezTo>
                    <a:pt x="16481" y="6103"/>
                    <a:pt x="16419" y="6134"/>
                    <a:pt x="16390" y="6191"/>
                  </a:cubicBezTo>
                  <a:cubicBezTo>
                    <a:pt x="16390" y="6214"/>
                    <a:pt x="16344" y="6261"/>
                    <a:pt x="16344" y="6284"/>
                  </a:cubicBezTo>
                  <a:cubicBezTo>
                    <a:pt x="16274" y="6214"/>
                    <a:pt x="16227" y="6167"/>
                    <a:pt x="16157" y="6121"/>
                  </a:cubicBezTo>
                  <a:cubicBezTo>
                    <a:pt x="16320" y="5957"/>
                    <a:pt x="16531" y="5840"/>
                    <a:pt x="16764" y="5840"/>
                  </a:cubicBezTo>
                  <a:close/>
                  <a:moveTo>
                    <a:pt x="32898" y="6354"/>
                  </a:moveTo>
                  <a:cubicBezTo>
                    <a:pt x="32991" y="6424"/>
                    <a:pt x="33084" y="6471"/>
                    <a:pt x="33154" y="6564"/>
                  </a:cubicBezTo>
                  <a:lnTo>
                    <a:pt x="33061" y="6704"/>
                  </a:lnTo>
                  <a:cubicBezTo>
                    <a:pt x="32804" y="6868"/>
                    <a:pt x="32571" y="7078"/>
                    <a:pt x="32337" y="7288"/>
                  </a:cubicBezTo>
                  <a:cubicBezTo>
                    <a:pt x="32407" y="7101"/>
                    <a:pt x="32454" y="6891"/>
                    <a:pt x="32477" y="6681"/>
                  </a:cubicBezTo>
                  <a:lnTo>
                    <a:pt x="32501" y="6681"/>
                  </a:lnTo>
                  <a:cubicBezTo>
                    <a:pt x="32571" y="6611"/>
                    <a:pt x="32641" y="6517"/>
                    <a:pt x="32711" y="6424"/>
                  </a:cubicBezTo>
                  <a:lnTo>
                    <a:pt x="32898" y="6354"/>
                  </a:lnTo>
                  <a:close/>
                  <a:moveTo>
                    <a:pt x="36563" y="6961"/>
                  </a:moveTo>
                  <a:lnTo>
                    <a:pt x="36633" y="7008"/>
                  </a:lnTo>
                  <a:cubicBezTo>
                    <a:pt x="36470" y="7124"/>
                    <a:pt x="36306" y="7265"/>
                    <a:pt x="36166" y="7428"/>
                  </a:cubicBezTo>
                  <a:cubicBezTo>
                    <a:pt x="35956" y="7358"/>
                    <a:pt x="35769" y="7335"/>
                    <a:pt x="35559" y="7311"/>
                  </a:cubicBezTo>
                  <a:cubicBezTo>
                    <a:pt x="35863" y="7148"/>
                    <a:pt x="36213" y="7008"/>
                    <a:pt x="36563" y="6961"/>
                  </a:cubicBezTo>
                  <a:close/>
                  <a:moveTo>
                    <a:pt x="11627" y="5817"/>
                  </a:moveTo>
                  <a:lnTo>
                    <a:pt x="11627" y="5817"/>
                  </a:lnTo>
                  <a:cubicBezTo>
                    <a:pt x="11301" y="6377"/>
                    <a:pt x="10997" y="6938"/>
                    <a:pt x="10740" y="7521"/>
                  </a:cubicBezTo>
                  <a:cubicBezTo>
                    <a:pt x="10740" y="7545"/>
                    <a:pt x="10717" y="7545"/>
                    <a:pt x="10717" y="7568"/>
                  </a:cubicBezTo>
                  <a:lnTo>
                    <a:pt x="10694" y="7568"/>
                  </a:lnTo>
                  <a:cubicBezTo>
                    <a:pt x="10880" y="6938"/>
                    <a:pt x="11207" y="6331"/>
                    <a:pt x="11627" y="5817"/>
                  </a:cubicBezTo>
                  <a:close/>
                  <a:moveTo>
                    <a:pt x="31730" y="7124"/>
                  </a:moveTo>
                  <a:lnTo>
                    <a:pt x="31730" y="7124"/>
                  </a:lnTo>
                  <a:cubicBezTo>
                    <a:pt x="31637" y="7288"/>
                    <a:pt x="31543" y="7428"/>
                    <a:pt x="31450" y="7591"/>
                  </a:cubicBezTo>
                  <a:cubicBezTo>
                    <a:pt x="31450" y="7545"/>
                    <a:pt x="31427" y="7498"/>
                    <a:pt x="31427" y="7475"/>
                  </a:cubicBezTo>
                  <a:cubicBezTo>
                    <a:pt x="31520" y="7358"/>
                    <a:pt x="31613" y="7241"/>
                    <a:pt x="31730" y="7124"/>
                  </a:cubicBezTo>
                  <a:close/>
                  <a:moveTo>
                    <a:pt x="19613" y="6354"/>
                  </a:moveTo>
                  <a:lnTo>
                    <a:pt x="19613" y="6354"/>
                  </a:lnTo>
                  <a:cubicBezTo>
                    <a:pt x="19706" y="6447"/>
                    <a:pt x="19823" y="6517"/>
                    <a:pt x="19893" y="6611"/>
                  </a:cubicBezTo>
                  <a:cubicBezTo>
                    <a:pt x="19939" y="6961"/>
                    <a:pt x="19939" y="7288"/>
                    <a:pt x="19939" y="7638"/>
                  </a:cubicBezTo>
                  <a:lnTo>
                    <a:pt x="19893" y="7661"/>
                  </a:lnTo>
                  <a:cubicBezTo>
                    <a:pt x="19893" y="7661"/>
                    <a:pt x="19893" y="7661"/>
                    <a:pt x="19893" y="7638"/>
                  </a:cubicBezTo>
                  <a:lnTo>
                    <a:pt x="19893" y="7615"/>
                  </a:lnTo>
                  <a:cubicBezTo>
                    <a:pt x="19893" y="7195"/>
                    <a:pt x="19776" y="6751"/>
                    <a:pt x="19613" y="6354"/>
                  </a:cubicBezTo>
                  <a:close/>
                  <a:moveTo>
                    <a:pt x="25893" y="6891"/>
                  </a:moveTo>
                  <a:cubicBezTo>
                    <a:pt x="26477" y="7148"/>
                    <a:pt x="27084" y="7358"/>
                    <a:pt x="27714" y="7475"/>
                  </a:cubicBezTo>
                  <a:cubicBezTo>
                    <a:pt x="27668" y="7545"/>
                    <a:pt x="27621" y="7615"/>
                    <a:pt x="27574" y="7661"/>
                  </a:cubicBezTo>
                  <a:cubicBezTo>
                    <a:pt x="27467" y="7671"/>
                    <a:pt x="27360" y="7676"/>
                    <a:pt x="27253" y="7676"/>
                  </a:cubicBezTo>
                  <a:cubicBezTo>
                    <a:pt x="26847" y="7676"/>
                    <a:pt x="26445" y="7609"/>
                    <a:pt x="26057" y="7498"/>
                  </a:cubicBezTo>
                  <a:cubicBezTo>
                    <a:pt x="25987" y="7405"/>
                    <a:pt x="25917" y="7335"/>
                    <a:pt x="25870" y="7241"/>
                  </a:cubicBezTo>
                  <a:cubicBezTo>
                    <a:pt x="25870" y="7124"/>
                    <a:pt x="25870" y="7008"/>
                    <a:pt x="25893" y="6891"/>
                  </a:cubicBezTo>
                  <a:close/>
                  <a:moveTo>
                    <a:pt x="17721" y="7358"/>
                  </a:moveTo>
                  <a:cubicBezTo>
                    <a:pt x="17745" y="7475"/>
                    <a:pt x="17768" y="7568"/>
                    <a:pt x="17768" y="7685"/>
                  </a:cubicBezTo>
                  <a:lnTo>
                    <a:pt x="17698" y="7591"/>
                  </a:lnTo>
                  <a:cubicBezTo>
                    <a:pt x="17698" y="7521"/>
                    <a:pt x="17698" y="7451"/>
                    <a:pt x="17721" y="7358"/>
                  </a:cubicBezTo>
                  <a:close/>
                  <a:moveTo>
                    <a:pt x="16461" y="7078"/>
                  </a:moveTo>
                  <a:lnTo>
                    <a:pt x="16577" y="7148"/>
                  </a:lnTo>
                  <a:lnTo>
                    <a:pt x="16601" y="7195"/>
                  </a:lnTo>
                  <a:cubicBezTo>
                    <a:pt x="16717" y="7358"/>
                    <a:pt x="16787" y="7521"/>
                    <a:pt x="16881" y="7708"/>
                  </a:cubicBezTo>
                  <a:cubicBezTo>
                    <a:pt x="16717" y="7615"/>
                    <a:pt x="16554" y="7521"/>
                    <a:pt x="16390" y="7451"/>
                  </a:cubicBezTo>
                  <a:cubicBezTo>
                    <a:pt x="16414" y="7311"/>
                    <a:pt x="16437" y="7195"/>
                    <a:pt x="16461" y="7078"/>
                  </a:cubicBezTo>
                  <a:close/>
                  <a:moveTo>
                    <a:pt x="12328" y="7171"/>
                  </a:moveTo>
                  <a:cubicBezTo>
                    <a:pt x="12281" y="7288"/>
                    <a:pt x="12258" y="7428"/>
                    <a:pt x="12235" y="7545"/>
                  </a:cubicBezTo>
                  <a:cubicBezTo>
                    <a:pt x="12141" y="7615"/>
                    <a:pt x="12048" y="7661"/>
                    <a:pt x="11954" y="7732"/>
                  </a:cubicBezTo>
                  <a:cubicBezTo>
                    <a:pt x="12048" y="7545"/>
                    <a:pt x="12188" y="7358"/>
                    <a:pt x="12328" y="7171"/>
                  </a:cubicBezTo>
                  <a:close/>
                  <a:moveTo>
                    <a:pt x="19029" y="6307"/>
                  </a:moveTo>
                  <a:cubicBezTo>
                    <a:pt x="19146" y="6541"/>
                    <a:pt x="19262" y="6774"/>
                    <a:pt x="19332" y="7031"/>
                  </a:cubicBezTo>
                  <a:lnTo>
                    <a:pt x="19356" y="7031"/>
                  </a:lnTo>
                  <a:cubicBezTo>
                    <a:pt x="19402" y="7265"/>
                    <a:pt x="19426" y="7521"/>
                    <a:pt x="19449" y="7755"/>
                  </a:cubicBezTo>
                  <a:cubicBezTo>
                    <a:pt x="19332" y="7498"/>
                    <a:pt x="19216" y="7218"/>
                    <a:pt x="19076" y="6961"/>
                  </a:cubicBezTo>
                  <a:cubicBezTo>
                    <a:pt x="19076" y="6751"/>
                    <a:pt x="19052" y="6541"/>
                    <a:pt x="19029" y="6307"/>
                  </a:cubicBezTo>
                  <a:close/>
                  <a:moveTo>
                    <a:pt x="38151" y="7568"/>
                  </a:moveTo>
                  <a:cubicBezTo>
                    <a:pt x="38268" y="7685"/>
                    <a:pt x="38384" y="7802"/>
                    <a:pt x="38501" y="7942"/>
                  </a:cubicBezTo>
                  <a:lnTo>
                    <a:pt x="38478" y="7942"/>
                  </a:lnTo>
                  <a:cubicBezTo>
                    <a:pt x="38361" y="7895"/>
                    <a:pt x="38244" y="7848"/>
                    <a:pt x="38128" y="7802"/>
                  </a:cubicBezTo>
                  <a:cubicBezTo>
                    <a:pt x="38104" y="7708"/>
                    <a:pt x="38081" y="7638"/>
                    <a:pt x="38058" y="7568"/>
                  </a:cubicBezTo>
                  <a:close/>
                  <a:moveTo>
                    <a:pt x="35466" y="7708"/>
                  </a:moveTo>
                  <a:lnTo>
                    <a:pt x="35466" y="7732"/>
                  </a:lnTo>
                  <a:cubicBezTo>
                    <a:pt x="35209" y="7802"/>
                    <a:pt x="34952" y="7895"/>
                    <a:pt x="34719" y="8012"/>
                  </a:cubicBezTo>
                  <a:lnTo>
                    <a:pt x="34742" y="7942"/>
                  </a:lnTo>
                  <a:cubicBezTo>
                    <a:pt x="34812" y="7872"/>
                    <a:pt x="34906" y="7802"/>
                    <a:pt x="34976" y="7732"/>
                  </a:cubicBezTo>
                  <a:cubicBezTo>
                    <a:pt x="35139" y="7708"/>
                    <a:pt x="35302" y="7708"/>
                    <a:pt x="35466" y="7708"/>
                  </a:cubicBezTo>
                  <a:close/>
                  <a:moveTo>
                    <a:pt x="8872" y="4743"/>
                  </a:moveTo>
                  <a:lnTo>
                    <a:pt x="8872" y="4743"/>
                  </a:lnTo>
                  <a:cubicBezTo>
                    <a:pt x="8639" y="5093"/>
                    <a:pt x="8452" y="5443"/>
                    <a:pt x="8265" y="5817"/>
                  </a:cubicBezTo>
                  <a:lnTo>
                    <a:pt x="8289" y="5817"/>
                  </a:lnTo>
                  <a:cubicBezTo>
                    <a:pt x="7798" y="6541"/>
                    <a:pt x="7355" y="7288"/>
                    <a:pt x="6981" y="8058"/>
                  </a:cubicBezTo>
                  <a:cubicBezTo>
                    <a:pt x="7331" y="6798"/>
                    <a:pt x="7962" y="5654"/>
                    <a:pt x="8872" y="4743"/>
                  </a:cubicBezTo>
                  <a:close/>
                  <a:moveTo>
                    <a:pt x="33411" y="6914"/>
                  </a:moveTo>
                  <a:cubicBezTo>
                    <a:pt x="33411" y="6938"/>
                    <a:pt x="33435" y="6961"/>
                    <a:pt x="33435" y="6984"/>
                  </a:cubicBezTo>
                  <a:cubicBezTo>
                    <a:pt x="33248" y="7288"/>
                    <a:pt x="33108" y="7591"/>
                    <a:pt x="32991" y="7942"/>
                  </a:cubicBezTo>
                  <a:lnTo>
                    <a:pt x="32828" y="8058"/>
                  </a:lnTo>
                  <a:cubicBezTo>
                    <a:pt x="32968" y="7638"/>
                    <a:pt x="33178" y="7265"/>
                    <a:pt x="33411" y="6914"/>
                  </a:cubicBezTo>
                  <a:close/>
                  <a:moveTo>
                    <a:pt x="28415" y="7872"/>
                  </a:moveTo>
                  <a:lnTo>
                    <a:pt x="28415" y="7895"/>
                  </a:lnTo>
                  <a:cubicBezTo>
                    <a:pt x="28391" y="7988"/>
                    <a:pt x="28345" y="8082"/>
                    <a:pt x="28321" y="8175"/>
                  </a:cubicBezTo>
                  <a:lnTo>
                    <a:pt x="28181" y="8175"/>
                  </a:lnTo>
                  <a:cubicBezTo>
                    <a:pt x="28251" y="8082"/>
                    <a:pt x="28345" y="7988"/>
                    <a:pt x="28415" y="7872"/>
                  </a:cubicBezTo>
                  <a:close/>
                  <a:moveTo>
                    <a:pt x="18282" y="6704"/>
                  </a:moveTo>
                  <a:cubicBezTo>
                    <a:pt x="18305" y="6751"/>
                    <a:pt x="18328" y="6798"/>
                    <a:pt x="18352" y="6821"/>
                  </a:cubicBezTo>
                  <a:cubicBezTo>
                    <a:pt x="18422" y="7288"/>
                    <a:pt x="18468" y="7755"/>
                    <a:pt x="18468" y="8222"/>
                  </a:cubicBezTo>
                  <a:lnTo>
                    <a:pt x="18375" y="8269"/>
                  </a:lnTo>
                  <a:lnTo>
                    <a:pt x="18305" y="8175"/>
                  </a:lnTo>
                  <a:lnTo>
                    <a:pt x="18212" y="8082"/>
                  </a:lnTo>
                  <a:cubicBezTo>
                    <a:pt x="18282" y="7825"/>
                    <a:pt x="18305" y="7545"/>
                    <a:pt x="18282" y="7265"/>
                  </a:cubicBezTo>
                  <a:cubicBezTo>
                    <a:pt x="18282" y="7078"/>
                    <a:pt x="18282" y="6891"/>
                    <a:pt x="18282" y="6704"/>
                  </a:cubicBezTo>
                  <a:close/>
                  <a:moveTo>
                    <a:pt x="30236" y="8082"/>
                  </a:moveTo>
                  <a:lnTo>
                    <a:pt x="30236" y="8082"/>
                  </a:lnTo>
                  <a:cubicBezTo>
                    <a:pt x="30189" y="8152"/>
                    <a:pt x="30119" y="8222"/>
                    <a:pt x="30072" y="8269"/>
                  </a:cubicBezTo>
                  <a:lnTo>
                    <a:pt x="30026" y="8222"/>
                  </a:lnTo>
                  <a:cubicBezTo>
                    <a:pt x="30096" y="8175"/>
                    <a:pt x="30166" y="8128"/>
                    <a:pt x="30236" y="8082"/>
                  </a:cubicBezTo>
                  <a:close/>
                  <a:moveTo>
                    <a:pt x="9409" y="6938"/>
                  </a:moveTo>
                  <a:lnTo>
                    <a:pt x="9409" y="6938"/>
                  </a:lnTo>
                  <a:cubicBezTo>
                    <a:pt x="9363" y="7124"/>
                    <a:pt x="9316" y="7311"/>
                    <a:pt x="9269" y="7498"/>
                  </a:cubicBezTo>
                  <a:cubicBezTo>
                    <a:pt x="9129" y="7755"/>
                    <a:pt x="9013" y="8012"/>
                    <a:pt x="8896" y="8292"/>
                  </a:cubicBezTo>
                  <a:cubicBezTo>
                    <a:pt x="8919" y="8152"/>
                    <a:pt x="8966" y="8012"/>
                    <a:pt x="8989" y="7872"/>
                  </a:cubicBezTo>
                  <a:cubicBezTo>
                    <a:pt x="9106" y="7568"/>
                    <a:pt x="9246" y="7241"/>
                    <a:pt x="9409" y="6938"/>
                  </a:cubicBezTo>
                  <a:close/>
                  <a:moveTo>
                    <a:pt x="39762" y="5864"/>
                  </a:moveTo>
                  <a:lnTo>
                    <a:pt x="39762" y="5864"/>
                  </a:lnTo>
                  <a:cubicBezTo>
                    <a:pt x="40299" y="6027"/>
                    <a:pt x="40813" y="6284"/>
                    <a:pt x="41256" y="6658"/>
                  </a:cubicBezTo>
                  <a:cubicBezTo>
                    <a:pt x="41420" y="6868"/>
                    <a:pt x="41583" y="7078"/>
                    <a:pt x="41723" y="7311"/>
                  </a:cubicBezTo>
                  <a:cubicBezTo>
                    <a:pt x="41911" y="7625"/>
                    <a:pt x="42080" y="7956"/>
                    <a:pt x="42231" y="8307"/>
                  </a:cubicBezTo>
                  <a:lnTo>
                    <a:pt x="42231" y="8307"/>
                  </a:lnTo>
                  <a:cubicBezTo>
                    <a:pt x="41844" y="7432"/>
                    <a:pt x="41145" y="6733"/>
                    <a:pt x="40276" y="6354"/>
                  </a:cubicBezTo>
                  <a:cubicBezTo>
                    <a:pt x="40112" y="6167"/>
                    <a:pt x="39949" y="6004"/>
                    <a:pt x="39762" y="5864"/>
                  </a:cubicBezTo>
                  <a:close/>
                  <a:moveTo>
                    <a:pt x="17651" y="8058"/>
                  </a:moveTo>
                  <a:lnTo>
                    <a:pt x="17791" y="8199"/>
                  </a:lnTo>
                  <a:cubicBezTo>
                    <a:pt x="17791" y="8245"/>
                    <a:pt x="17745" y="8269"/>
                    <a:pt x="17721" y="8315"/>
                  </a:cubicBezTo>
                  <a:lnTo>
                    <a:pt x="17628" y="8245"/>
                  </a:lnTo>
                  <a:cubicBezTo>
                    <a:pt x="17628" y="8175"/>
                    <a:pt x="17651" y="8105"/>
                    <a:pt x="17651" y="8058"/>
                  </a:cubicBezTo>
                  <a:close/>
                  <a:moveTo>
                    <a:pt x="12094" y="8105"/>
                  </a:moveTo>
                  <a:lnTo>
                    <a:pt x="12094" y="8105"/>
                  </a:lnTo>
                  <a:cubicBezTo>
                    <a:pt x="12071" y="8199"/>
                    <a:pt x="12048" y="8292"/>
                    <a:pt x="12024" y="8409"/>
                  </a:cubicBezTo>
                  <a:cubicBezTo>
                    <a:pt x="12024" y="8339"/>
                    <a:pt x="12001" y="8269"/>
                    <a:pt x="12001" y="8199"/>
                  </a:cubicBezTo>
                  <a:lnTo>
                    <a:pt x="11978" y="8199"/>
                  </a:lnTo>
                  <a:cubicBezTo>
                    <a:pt x="12024" y="8152"/>
                    <a:pt x="12048" y="8128"/>
                    <a:pt x="12094" y="8105"/>
                  </a:cubicBezTo>
                  <a:close/>
                  <a:moveTo>
                    <a:pt x="14432" y="7294"/>
                  </a:moveTo>
                  <a:cubicBezTo>
                    <a:pt x="14505" y="7294"/>
                    <a:pt x="14581" y="7300"/>
                    <a:pt x="14663" y="7311"/>
                  </a:cubicBezTo>
                  <a:cubicBezTo>
                    <a:pt x="14593" y="7661"/>
                    <a:pt x="14546" y="8035"/>
                    <a:pt x="14523" y="8409"/>
                  </a:cubicBezTo>
                  <a:cubicBezTo>
                    <a:pt x="14313" y="8082"/>
                    <a:pt x="14219" y="7685"/>
                    <a:pt x="14219" y="7311"/>
                  </a:cubicBezTo>
                  <a:cubicBezTo>
                    <a:pt x="14289" y="7300"/>
                    <a:pt x="14359" y="7294"/>
                    <a:pt x="14432" y="7294"/>
                  </a:cubicBezTo>
                  <a:close/>
                  <a:moveTo>
                    <a:pt x="24376" y="7988"/>
                  </a:moveTo>
                  <a:lnTo>
                    <a:pt x="24376" y="7988"/>
                  </a:lnTo>
                  <a:cubicBezTo>
                    <a:pt x="24492" y="8012"/>
                    <a:pt x="24632" y="8035"/>
                    <a:pt x="24772" y="8058"/>
                  </a:cubicBezTo>
                  <a:cubicBezTo>
                    <a:pt x="24936" y="8199"/>
                    <a:pt x="25099" y="8315"/>
                    <a:pt x="25309" y="8409"/>
                  </a:cubicBezTo>
                  <a:cubicBezTo>
                    <a:pt x="25053" y="8362"/>
                    <a:pt x="24819" y="8292"/>
                    <a:pt x="24586" y="8199"/>
                  </a:cubicBezTo>
                  <a:cubicBezTo>
                    <a:pt x="24562" y="8199"/>
                    <a:pt x="24562" y="8175"/>
                    <a:pt x="24539" y="8175"/>
                  </a:cubicBezTo>
                  <a:cubicBezTo>
                    <a:pt x="24492" y="8105"/>
                    <a:pt x="24422" y="8035"/>
                    <a:pt x="24376" y="7988"/>
                  </a:cubicBezTo>
                  <a:close/>
                  <a:moveTo>
                    <a:pt x="22905" y="8058"/>
                  </a:moveTo>
                  <a:lnTo>
                    <a:pt x="22998" y="8082"/>
                  </a:lnTo>
                  <a:cubicBezTo>
                    <a:pt x="22975" y="8199"/>
                    <a:pt x="22951" y="8315"/>
                    <a:pt x="22951" y="8432"/>
                  </a:cubicBezTo>
                  <a:cubicBezTo>
                    <a:pt x="22951" y="8315"/>
                    <a:pt x="22928" y="8175"/>
                    <a:pt x="22905" y="8058"/>
                  </a:cubicBezTo>
                  <a:close/>
                  <a:moveTo>
                    <a:pt x="11371" y="1988"/>
                  </a:moveTo>
                  <a:lnTo>
                    <a:pt x="11394" y="2011"/>
                  </a:lnTo>
                  <a:cubicBezTo>
                    <a:pt x="10740" y="2502"/>
                    <a:pt x="10157" y="3085"/>
                    <a:pt x="9643" y="3716"/>
                  </a:cubicBezTo>
                  <a:cubicBezTo>
                    <a:pt x="8335" y="4626"/>
                    <a:pt x="7355" y="5934"/>
                    <a:pt x="6841" y="7451"/>
                  </a:cubicBezTo>
                  <a:cubicBezTo>
                    <a:pt x="6701" y="7848"/>
                    <a:pt x="6584" y="8245"/>
                    <a:pt x="6514" y="8665"/>
                  </a:cubicBezTo>
                  <a:cubicBezTo>
                    <a:pt x="6514" y="7451"/>
                    <a:pt x="6794" y="6237"/>
                    <a:pt x="7308" y="5140"/>
                  </a:cubicBezTo>
                  <a:cubicBezTo>
                    <a:pt x="8125" y="3389"/>
                    <a:pt x="9620" y="2408"/>
                    <a:pt x="11371" y="1988"/>
                  </a:cubicBezTo>
                  <a:close/>
                  <a:moveTo>
                    <a:pt x="21270" y="8105"/>
                  </a:moveTo>
                  <a:lnTo>
                    <a:pt x="21270" y="8105"/>
                  </a:lnTo>
                  <a:cubicBezTo>
                    <a:pt x="21317" y="8175"/>
                    <a:pt x="21387" y="8269"/>
                    <a:pt x="21457" y="8339"/>
                  </a:cubicBezTo>
                  <a:lnTo>
                    <a:pt x="21340" y="8665"/>
                  </a:lnTo>
                  <a:cubicBezTo>
                    <a:pt x="21317" y="8479"/>
                    <a:pt x="21294" y="8292"/>
                    <a:pt x="21270" y="8105"/>
                  </a:cubicBezTo>
                  <a:close/>
                  <a:moveTo>
                    <a:pt x="37474" y="8315"/>
                  </a:moveTo>
                  <a:cubicBezTo>
                    <a:pt x="37661" y="8385"/>
                    <a:pt x="37824" y="8479"/>
                    <a:pt x="37987" y="8572"/>
                  </a:cubicBezTo>
                  <a:lnTo>
                    <a:pt x="38011" y="8712"/>
                  </a:lnTo>
                  <a:cubicBezTo>
                    <a:pt x="37817" y="8635"/>
                    <a:pt x="37624" y="8589"/>
                    <a:pt x="37417" y="8589"/>
                  </a:cubicBezTo>
                  <a:cubicBezTo>
                    <a:pt x="37374" y="8589"/>
                    <a:pt x="37331" y="8591"/>
                    <a:pt x="37287" y="8595"/>
                  </a:cubicBezTo>
                  <a:cubicBezTo>
                    <a:pt x="37240" y="8572"/>
                    <a:pt x="37194" y="8572"/>
                    <a:pt x="37124" y="8549"/>
                  </a:cubicBezTo>
                  <a:cubicBezTo>
                    <a:pt x="37217" y="8455"/>
                    <a:pt x="37334" y="8362"/>
                    <a:pt x="37474" y="8315"/>
                  </a:cubicBezTo>
                  <a:close/>
                  <a:moveTo>
                    <a:pt x="39225" y="7568"/>
                  </a:moveTo>
                  <a:cubicBezTo>
                    <a:pt x="39622" y="7872"/>
                    <a:pt x="39972" y="8269"/>
                    <a:pt x="40182" y="8736"/>
                  </a:cubicBezTo>
                  <a:cubicBezTo>
                    <a:pt x="39879" y="8315"/>
                    <a:pt x="39528" y="7918"/>
                    <a:pt x="39132" y="7568"/>
                  </a:cubicBezTo>
                  <a:close/>
                  <a:moveTo>
                    <a:pt x="36540" y="8128"/>
                  </a:moveTo>
                  <a:lnTo>
                    <a:pt x="36540" y="8128"/>
                  </a:lnTo>
                  <a:cubicBezTo>
                    <a:pt x="36493" y="8245"/>
                    <a:pt x="36447" y="8362"/>
                    <a:pt x="36400" y="8479"/>
                  </a:cubicBezTo>
                  <a:lnTo>
                    <a:pt x="36423" y="8479"/>
                  </a:lnTo>
                  <a:cubicBezTo>
                    <a:pt x="36213" y="8502"/>
                    <a:pt x="36003" y="8595"/>
                    <a:pt x="35886" y="8759"/>
                  </a:cubicBezTo>
                  <a:cubicBezTo>
                    <a:pt x="35909" y="8689"/>
                    <a:pt x="35933" y="8595"/>
                    <a:pt x="35956" y="8502"/>
                  </a:cubicBezTo>
                  <a:cubicBezTo>
                    <a:pt x="36166" y="8385"/>
                    <a:pt x="36353" y="8245"/>
                    <a:pt x="36540" y="8128"/>
                  </a:cubicBezTo>
                  <a:close/>
                  <a:moveTo>
                    <a:pt x="19286" y="8315"/>
                  </a:moveTo>
                  <a:cubicBezTo>
                    <a:pt x="19309" y="8432"/>
                    <a:pt x="19332" y="8525"/>
                    <a:pt x="19356" y="8619"/>
                  </a:cubicBezTo>
                  <a:cubicBezTo>
                    <a:pt x="19356" y="8712"/>
                    <a:pt x="19309" y="8736"/>
                    <a:pt x="19309" y="8782"/>
                  </a:cubicBezTo>
                  <a:cubicBezTo>
                    <a:pt x="19262" y="8665"/>
                    <a:pt x="19262" y="8525"/>
                    <a:pt x="19239" y="8385"/>
                  </a:cubicBezTo>
                  <a:lnTo>
                    <a:pt x="19239" y="8362"/>
                  </a:lnTo>
                  <a:cubicBezTo>
                    <a:pt x="19239" y="8362"/>
                    <a:pt x="19239" y="8362"/>
                    <a:pt x="19239" y="8339"/>
                  </a:cubicBezTo>
                  <a:lnTo>
                    <a:pt x="19286" y="8315"/>
                  </a:lnTo>
                  <a:close/>
                  <a:moveTo>
                    <a:pt x="23488" y="8549"/>
                  </a:moveTo>
                  <a:cubicBezTo>
                    <a:pt x="23582" y="8642"/>
                    <a:pt x="23698" y="8736"/>
                    <a:pt x="23815" y="8829"/>
                  </a:cubicBezTo>
                  <a:lnTo>
                    <a:pt x="23839" y="8829"/>
                  </a:lnTo>
                  <a:cubicBezTo>
                    <a:pt x="23722" y="8829"/>
                    <a:pt x="23605" y="8829"/>
                    <a:pt x="23488" y="8852"/>
                  </a:cubicBezTo>
                  <a:lnTo>
                    <a:pt x="23488" y="8549"/>
                  </a:lnTo>
                  <a:close/>
                  <a:moveTo>
                    <a:pt x="22601" y="8175"/>
                  </a:moveTo>
                  <a:cubicBezTo>
                    <a:pt x="22648" y="8409"/>
                    <a:pt x="22648" y="8642"/>
                    <a:pt x="22648" y="8876"/>
                  </a:cubicBezTo>
                  <a:cubicBezTo>
                    <a:pt x="22531" y="8759"/>
                    <a:pt x="22414" y="8665"/>
                    <a:pt x="22298" y="8549"/>
                  </a:cubicBezTo>
                  <a:lnTo>
                    <a:pt x="22274" y="8549"/>
                  </a:lnTo>
                  <a:lnTo>
                    <a:pt x="22321" y="8315"/>
                  </a:lnTo>
                  <a:cubicBezTo>
                    <a:pt x="22414" y="8269"/>
                    <a:pt x="22508" y="8222"/>
                    <a:pt x="22601" y="8175"/>
                  </a:cubicBezTo>
                  <a:close/>
                  <a:moveTo>
                    <a:pt x="38431" y="8385"/>
                  </a:moveTo>
                  <a:cubicBezTo>
                    <a:pt x="38595" y="8432"/>
                    <a:pt x="38781" y="8525"/>
                    <a:pt x="38945" y="8642"/>
                  </a:cubicBezTo>
                  <a:cubicBezTo>
                    <a:pt x="38991" y="8736"/>
                    <a:pt x="39038" y="8829"/>
                    <a:pt x="39085" y="8922"/>
                  </a:cubicBezTo>
                  <a:cubicBezTo>
                    <a:pt x="39015" y="8876"/>
                    <a:pt x="38968" y="8829"/>
                    <a:pt x="38921" y="8782"/>
                  </a:cubicBezTo>
                  <a:lnTo>
                    <a:pt x="38921" y="8806"/>
                  </a:lnTo>
                  <a:cubicBezTo>
                    <a:pt x="38781" y="8689"/>
                    <a:pt x="38641" y="8572"/>
                    <a:pt x="38501" y="8479"/>
                  </a:cubicBezTo>
                  <a:cubicBezTo>
                    <a:pt x="38478" y="8432"/>
                    <a:pt x="38454" y="8409"/>
                    <a:pt x="38431" y="8385"/>
                  </a:cubicBezTo>
                  <a:close/>
                  <a:moveTo>
                    <a:pt x="30563" y="8292"/>
                  </a:moveTo>
                  <a:cubicBezTo>
                    <a:pt x="30539" y="8339"/>
                    <a:pt x="30516" y="8409"/>
                    <a:pt x="30493" y="8502"/>
                  </a:cubicBezTo>
                  <a:lnTo>
                    <a:pt x="30469" y="8502"/>
                  </a:lnTo>
                  <a:cubicBezTo>
                    <a:pt x="30423" y="8665"/>
                    <a:pt x="30399" y="8806"/>
                    <a:pt x="30353" y="8969"/>
                  </a:cubicBezTo>
                  <a:lnTo>
                    <a:pt x="30329" y="8876"/>
                  </a:lnTo>
                  <a:cubicBezTo>
                    <a:pt x="30376" y="8665"/>
                    <a:pt x="30469" y="8479"/>
                    <a:pt x="30563" y="8292"/>
                  </a:cubicBezTo>
                  <a:close/>
                  <a:moveTo>
                    <a:pt x="16367" y="7825"/>
                  </a:moveTo>
                  <a:cubicBezTo>
                    <a:pt x="16554" y="7918"/>
                    <a:pt x="16717" y="8035"/>
                    <a:pt x="16904" y="8152"/>
                  </a:cubicBezTo>
                  <a:cubicBezTo>
                    <a:pt x="16881" y="8362"/>
                    <a:pt x="16787" y="8572"/>
                    <a:pt x="16671" y="8736"/>
                  </a:cubicBezTo>
                  <a:lnTo>
                    <a:pt x="16507" y="8992"/>
                  </a:lnTo>
                  <a:cubicBezTo>
                    <a:pt x="16414" y="8619"/>
                    <a:pt x="16367" y="8222"/>
                    <a:pt x="16367" y="7825"/>
                  </a:cubicBezTo>
                  <a:close/>
                  <a:moveTo>
                    <a:pt x="15643" y="7521"/>
                  </a:moveTo>
                  <a:cubicBezTo>
                    <a:pt x="15760" y="7568"/>
                    <a:pt x="15877" y="7615"/>
                    <a:pt x="15994" y="7661"/>
                  </a:cubicBezTo>
                  <a:cubicBezTo>
                    <a:pt x="15970" y="8105"/>
                    <a:pt x="16017" y="8572"/>
                    <a:pt x="16110" y="9016"/>
                  </a:cubicBezTo>
                  <a:lnTo>
                    <a:pt x="15970" y="9016"/>
                  </a:lnTo>
                  <a:cubicBezTo>
                    <a:pt x="15900" y="8876"/>
                    <a:pt x="15853" y="8712"/>
                    <a:pt x="15807" y="8572"/>
                  </a:cubicBezTo>
                  <a:cubicBezTo>
                    <a:pt x="15690" y="8222"/>
                    <a:pt x="15643" y="7872"/>
                    <a:pt x="15643" y="7521"/>
                  </a:cubicBezTo>
                  <a:close/>
                  <a:moveTo>
                    <a:pt x="29932" y="8876"/>
                  </a:moveTo>
                  <a:lnTo>
                    <a:pt x="29932" y="8922"/>
                  </a:lnTo>
                  <a:cubicBezTo>
                    <a:pt x="29909" y="8992"/>
                    <a:pt x="29886" y="9062"/>
                    <a:pt x="29886" y="9132"/>
                  </a:cubicBezTo>
                  <a:lnTo>
                    <a:pt x="29722" y="9109"/>
                  </a:lnTo>
                  <a:cubicBezTo>
                    <a:pt x="29699" y="9086"/>
                    <a:pt x="29699" y="9062"/>
                    <a:pt x="29722" y="9016"/>
                  </a:cubicBezTo>
                  <a:cubicBezTo>
                    <a:pt x="29792" y="8969"/>
                    <a:pt x="29862" y="8922"/>
                    <a:pt x="29932" y="8876"/>
                  </a:cubicBezTo>
                  <a:close/>
                  <a:moveTo>
                    <a:pt x="31123" y="7988"/>
                  </a:moveTo>
                  <a:lnTo>
                    <a:pt x="31123" y="8012"/>
                  </a:lnTo>
                  <a:lnTo>
                    <a:pt x="31123" y="8315"/>
                  </a:lnTo>
                  <a:cubicBezTo>
                    <a:pt x="31053" y="8455"/>
                    <a:pt x="31006" y="8595"/>
                    <a:pt x="30960" y="8736"/>
                  </a:cubicBezTo>
                  <a:cubicBezTo>
                    <a:pt x="30913" y="8876"/>
                    <a:pt x="30890" y="8946"/>
                    <a:pt x="30866" y="9062"/>
                  </a:cubicBezTo>
                  <a:lnTo>
                    <a:pt x="30750" y="9179"/>
                  </a:lnTo>
                  <a:cubicBezTo>
                    <a:pt x="30796" y="8759"/>
                    <a:pt x="30936" y="8362"/>
                    <a:pt x="31123" y="7988"/>
                  </a:cubicBezTo>
                  <a:close/>
                  <a:moveTo>
                    <a:pt x="14990" y="7358"/>
                  </a:moveTo>
                  <a:lnTo>
                    <a:pt x="15153" y="7381"/>
                  </a:lnTo>
                  <a:cubicBezTo>
                    <a:pt x="14990" y="8105"/>
                    <a:pt x="15060" y="8876"/>
                    <a:pt x="15457" y="9296"/>
                  </a:cubicBezTo>
                  <a:cubicBezTo>
                    <a:pt x="15223" y="9179"/>
                    <a:pt x="15013" y="9016"/>
                    <a:pt x="14826" y="8829"/>
                  </a:cubicBezTo>
                  <a:cubicBezTo>
                    <a:pt x="14826" y="8315"/>
                    <a:pt x="14896" y="7825"/>
                    <a:pt x="14990" y="7358"/>
                  </a:cubicBezTo>
                  <a:close/>
                  <a:moveTo>
                    <a:pt x="17138" y="8689"/>
                  </a:moveTo>
                  <a:cubicBezTo>
                    <a:pt x="17138" y="8759"/>
                    <a:pt x="17138" y="8806"/>
                    <a:pt x="17138" y="8876"/>
                  </a:cubicBezTo>
                  <a:cubicBezTo>
                    <a:pt x="17138" y="8946"/>
                    <a:pt x="17138" y="9016"/>
                    <a:pt x="17114" y="9062"/>
                  </a:cubicBezTo>
                  <a:cubicBezTo>
                    <a:pt x="16998" y="9156"/>
                    <a:pt x="16857" y="9249"/>
                    <a:pt x="16717" y="9296"/>
                  </a:cubicBezTo>
                  <a:cubicBezTo>
                    <a:pt x="16904" y="9132"/>
                    <a:pt x="17044" y="8922"/>
                    <a:pt x="17138" y="8689"/>
                  </a:cubicBezTo>
                  <a:close/>
                  <a:moveTo>
                    <a:pt x="20897" y="8385"/>
                  </a:moveTo>
                  <a:cubicBezTo>
                    <a:pt x="20897" y="8432"/>
                    <a:pt x="20920" y="8479"/>
                    <a:pt x="20943" y="8525"/>
                  </a:cubicBezTo>
                  <a:cubicBezTo>
                    <a:pt x="20967" y="8759"/>
                    <a:pt x="20967" y="8992"/>
                    <a:pt x="20943" y="9249"/>
                  </a:cubicBezTo>
                  <a:cubicBezTo>
                    <a:pt x="20803" y="9273"/>
                    <a:pt x="20663" y="9319"/>
                    <a:pt x="20523" y="9366"/>
                  </a:cubicBezTo>
                  <a:cubicBezTo>
                    <a:pt x="20687" y="9039"/>
                    <a:pt x="20803" y="8712"/>
                    <a:pt x="20897" y="8385"/>
                  </a:cubicBezTo>
                  <a:close/>
                  <a:moveTo>
                    <a:pt x="35723" y="8128"/>
                  </a:moveTo>
                  <a:lnTo>
                    <a:pt x="35653" y="8269"/>
                  </a:lnTo>
                  <a:cubicBezTo>
                    <a:pt x="35162" y="8572"/>
                    <a:pt x="34695" y="8969"/>
                    <a:pt x="34275" y="9389"/>
                  </a:cubicBezTo>
                  <a:cubicBezTo>
                    <a:pt x="34275" y="9343"/>
                    <a:pt x="34275" y="9296"/>
                    <a:pt x="34275" y="9249"/>
                  </a:cubicBezTo>
                  <a:cubicBezTo>
                    <a:pt x="34298" y="9132"/>
                    <a:pt x="34322" y="9039"/>
                    <a:pt x="34369" y="8922"/>
                  </a:cubicBezTo>
                  <a:cubicBezTo>
                    <a:pt x="34765" y="8595"/>
                    <a:pt x="35232" y="8315"/>
                    <a:pt x="35699" y="8128"/>
                  </a:cubicBezTo>
                  <a:close/>
                  <a:moveTo>
                    <a:pt x="11721" y="8712"/>
                  </a:moveTo>
                  <a:cubicBezTo>
                    <a:pt x="11744" y="8852"/>
                    <a:pt x="11768" y="8969"/>
                    <a:pt x="11814" y="9086"/>
                  </a:cubicBezTo>
                  <a:cubicBezTo>
                    <a:pt x="11768" y="9202"/>
                    <a:pt x="11721" y="9296"/>
                    <a:pt x="11698" y="9413"/>
                  </a:cubicBezTo>
                  <a:cubicBezTo>
                    <a:pt x="11698" y="9296"/>
                    <a:pt x="11674" y="9156"/>
                    <a:pt x="11674" y="9039"/>
                  </a:cubicBezTo>
                  <a:cubicBezTo>
                    <a:pt x="11651" y="8899"/>
                    <a:pt x="11698" y="8829"/>
                    <a:pt x="11721" y="8712"/>
                  </a:cubicBezTo>
                  <a:close/>
                  <a:moveTo>
                    <a:pt x="11394" y="7078"/>
                  </a:moveTo>
                  <a:cubicBezTo>
                    <a:pt x="11324" y="7498"/>
                    <a:pt x="11301" y="7918"/>
                    <a:pt x="11277" y="8362"/>
                  </a:cubicBezTo>
                  <a:cubicBezTo>
                    <a:pt x="11277" y="8385"/>
                    <a:pt x="11277" y="8409"/>
                    <a:pt x="11277" y="8432"/>
                  </a:cubicBezTo>
                  <a:cubicBezTo>
                    <a:pt x="11020" y="8736"/>
                    <a:pt x="10810" y="9062"/>
                    <a:pt x="10647" y="9436"/>
                  </a:cubicBezTo>
                  <a:cubicBezTo>
                    <a:pt x="10670" y="9062"/>
                    <a:pt x="10717" y="8689"/>
                    <a:pt x="10834" y="8339"/>
                  </a:cubicBezTo>
                  <a:cubicBezTo>
                    <a:pt x="10974" y="7965"/>
                    <a:pt x="11114" y="7615"/>
                    <a:pt x="11254" y="7311"/>
                  </a:cubicBezTo>
                  <a:lnTo>
                    <a:pt x="11277" y="7265"/>
                  </a:lnTo>
                  <a:cubicBezTo>
                    <a:pt x="11324" y="7195"/>
                    <a:pt x="11371" y="7148"/>
                    <a:pt x="11394" y="7078"/>
                  </a:cubicBezTo>
                  <a:close/>
                  <a:moveTo>
                    <a:pt x="32547" y="7638"/>
                  </a:moveTo>
                  <a:lnTo>
                    <a:pt x="32547" y="7638"/>
                  </a:lnTo>
                  <a:cubicBezTo>
                    <a:pt x="32361" y="8012"/>
                    <a:pt x="32244" y="8409"/>
                    <a:pt x="32174" y="8829"/>
                  </a:cubicBezTo>
                  <a:cubicBezTo>
                    <a:pt x="32127" y="8876"/>
                    <a:pt x="32080" y="8969"/>
                    <a:pt x="32057" y="9039"/>
                  </a:cubicBezTo>
                  <a:cubicBezTo>
                    <a:pt x="31917" y="9156"/>
                    <a:pt x="31800" y="9296"/>
                    <a:pt x="31683" y="9436"/>
                  </a:cubicBezTo>
                  <a:lnTo>
                    <a:pt x="31380" y="9366"/>
                  </a:lnTo>
                  <a:cubicBezTo>
                    <a:pt x="31637" y="8712"/>
                    <a:pt x="32034" y="8128"/>
                    <a:pt x="32547" y="7638"/>
                  </a:cubicBezTo>
                  <a:close/>
                  <a:moveTo>
                    <a:pt x="22624" y="9343"/>
                  </a:moveTo>
                  <a:lnTo>
                    <a:pt x="22624" y="9483"/>
                  </a:lnTo>
                  <a:lnTo>
                    <a:pt x="22601" y="9483"/>
                  </a:lnTo>
                  <a:lnTo>
                    <a:pt x="22508" y="9343"/>
                  </a:lnTo>
                  <a:close/>
                  <a:moveTo>
                    <a:pt x="18188" y="9226"/>
                  </a:moveTo>
                  <a:cubicBezTo>
                    <a:pt x="18258" y="9296"/>
                    <a:pt x="18328" y="9389"/>
                    <a:pt x="18398" y="9459"/>
                  </a:cubicBezTo>
                  <a:lnTo>
                    <a:pt x="18422" y="9459"/>
                  </a:lnTo>
                  <a:lnTo>
                    <a:pt x="18422" y="9529"/>
                  </a:lnTo>
                  <a:cubicBezTo>
                    <a:pt x="18328" y="9506"/>
                    <a:pt x="18258" y="9483"/>
                    <a:pt x="18165" y="9483"/>
                  </a:cubicBezTo>
                  <a:cubicBezTo>
                    <a:pt x="18165" y="9389"/>
                    <a:pt x="18188" y="9319"/>
                    <a:pt x="18188" y="9226"/>
                  </a:cubicBezTo>
                  <a:close/>
                  <a:moveTo>
                    <a:pt x="10133" y="8479"/>
                  </a:moveTo>
                  <a:lnTo>
                    <a:pt x="10133" y="8502"/>
                  </a:lnTo>
                  <a:cubicBezTo>
                    <a:pt x="10087" y="8736"/>
                    <a:pt x="10063" y="8992"/>
                    <a:pt x="10063" y="9249"/>
                  </a:cubicBezTo>
                  <a:cubicBezTo>
                    <a:pt x="10016" y="9389"/>
                    <a:pt x="9970" y="9529"/>
                    <a:pt x="9946" y="9669"/>
                  </a:cubicBezTo>
                  <a:cubicBezTo>
                    <a:pt x="9970" y="9273"/>
                    <a:pt x="10016" y="8876"/>
                    <a:pt x="10133" y="8479"/>
                  </a:cubicBezTo>
                  <a:close/>
                  <a:moveTo>
                    <a:pt x="6864" y="5187"/>
                  </a:moveTo>
                  <a:lnTo>
                    <a:pt x="6888" y="5210"/>
                  </a:lnTo>
                  <a:cubicBezTo>
                    <a:pt x="6304" y="6564"/>
                    <a:pt x="6071" y="8012"/>
                    <a:pt x="6211" y="9483"/>
                  </a:cubicBezTo>
                  <a:cubicBezTo>
                    <a:pt x="6141" y="9576"/>
                    <a:pt x="6094" y="9693"/>
                    <a:pt x="6024" y="9786"/>
                  </a:cubicBezTo>
                  <a:cubicBezTo>
                    <a:pt x="5861" y="8199"/>
                    <a:pt x="6141" y="6611"/>
                    <a:pt x="6864" y="5187"/>
                  </a:cubicBezTo>
                  <a:close/>
                  <a:moveTo>
                    <a:pt x="36283" y="8992"/>
                  </a:moveTo>
                  <a:cubicBezTo>
                    <a:pt x="36213" y="9249"/>
                    <a:pt x="36166" y="9529"/>
                    <a:pt x="36166" y="9810"/>
                  </a:cubicBezTo>
                  <a:cubicBezTo>
                    <a:pt x="36050" y="9576"/>
                    <a:pt x="36050" y="9296"/>
                    <a:pt x="36190" y="9086"/>
                  </a:cubicBezTo>
                  <a:cubicBezTo>
                    <a:pt x="36213" y="9039"/>
                    <a:pt x="36236" y="9016"/>
                    <a:pt x="36260" y="8992"/>
                  </a:cubicBezTo>
                  <a:close/>
                  <a:moveTo>
                    <a:pt x="37450" y="9459"/>
                  </a:moveTo>
                  <a:cubicBezTo>
                    <a:pt x="37684" y="9459"/>
                    <a:pt x="37917" y="9506"/>
                    <a:pt x="38128" y="9599"/>
                  </a:cubicBezTo>
                  <a:lnTo>
                    <a:pt x="38151" y="9810"/>
                  </a:lnTo>
                  <a:cubicBezTo>
                    <a:pt x="37964" y="9786"/>
                    <a:pt x="37777" y="9775"/>
                    <a:pt x="37591" y="9775"/>
                  </a:cubicBezTo>
                  <a:cubicBezTo>
                    <a:pt x="37404" y="9775"/>
                    <a:pt x="37217" y="9786"/>
                    <a:pt x="37030" y="9810"/>
                  </a:cubicBezTo>
                  <a:cubicBezTo>
                    <a:pt x="37030" y="9763"/>
                    <a:pt x="37054" y="9716"/>
                    <a:pt x="37077" y="9669"/>
                  </a:cubicBezTo>
                  <a:cubicBezTo>
                    <a:pt x="37194" y="9599"/>
                    <a:pt x="37310" y="9529"/>
                    <a:pt x="37450" y="9459"/>
                  </a:cubicBezTo>
                  <a:close/>
                  <a:moveTo>
                    <a:pt x="33224" y="9413"/>
                  </a:moveTo>
                  <a:cubicBezTo>
                    <a:pt x="33224" y="9483"/>
                    <a:pt x="33178" y="9553"/>
                    <a:pt x="33154" y="9623"/>
                  </a:cubicBezTo>
                  <a:cubicBezTo>
                    <a:pt x="33108" y="9693"/>
                    <a:pt x="33061" y="9763"/>
                    <a:pt x="33014" y="9833"/>
                  </a:cubicBezTo>
                  <a:lnTo>
                    <a:pt x="33014" y="9623"/>
                  </a:lnTo>
                  <a:cubicBezTo>
                    <a:pt x="33084" y="9576"/>
                    <a:pt x="33154" y="9483"/>
                    <a:pt x="33224" y="9413"/>
                  </a:cubicBezTo>
                  <a:close/>
                  <a:moveTo>
                    <a:pt x="29839" y="9459"/>
                  </a:moveTo>
                  <a:cubicBezTo>
                    <a:pt x="29839" y="9599"/>
                    <a:pt x="29816" y="9716"/>
                    <a:pt x="29816" y="9833"/>
                  </a:cubicBezTo>
                  <a:lnTo>
                    <a:pt x="29746" y="9880"/>
                  </a:lnTo>
                  <a:cubicBezTo>
                    <a:pt x="29722" y="9739"/>
                    <a:pt x="29722" y="9599"/>
                    <a:pt x="29722" y="9459"/>
                  </a:cubicBezTo>
                  <a:close/>
                  <a:moveTo>
                    <a:pt x="23698" y="9296"/>
                  </a:moveTo>
                  <a:cubicBezTo>
                    <a:pt x="24002" y="9296"/>
                    <a:pt x="24329" y="9319"/>
                    <a:pt x="24656" y="9366"/>
                  </a:cubicBezTo>
                  <a:cubicBezTo>
                    <a:pt x="24843" y="9483"/>
                    <a:pt x="25053" y="9576"/>
                    <a:pt x="25263" y="9646"/>
                  </a:cubicBezTo>
                  <a:lnTo>
                    <a:pt x="25356" y="9716"/>
                  </a:lnTo>
                  <a:cubicBezTo>
                    <a:pt x="25216" y="9786"/>
                    <a:pt x="25076" y="9833"/>
                    <a:pt x="24913" y="9903"/>
                  </a:cubicBezTo>
                  <a:cubicBezTo>
                    <a:pt x="24749" y="9880"/>
                    <a:pt x="24562" y="9856"/>
                    <a:pt x="24399" y="9856"/>
                  </a:cubicBezTo>
                  <a:cubicBezTo>
                    <a:pt x="24235" y="9786"/>
                    <a:pt x="24095" y="9739"/>
                    <a:pt x="23932" y="9693"/>
                  </a:cubicBezTo>
                  <a:cubicBezTo>
                    <a:pt x="23768" y="9646"/>
                    <a:pt x="23605" y="9529"/>
                    <a:pt x="23442" y="9413"/>
                  </a:cubicBezTo>
                  <a:lnTo>
                    <a:pt x="23442" y="9296"/>
                  </a:lnTo>
                  <a:close/>
                  <a:moveTo>
                    <a:pt x="29279" y="9436"/>
                  </a:moveTo>
                  <a:cubicBezTo>
                    <a:pt x="29279" y="9599"/>
                    <a:pt x="29302" y="9763"/>
                    <a:pt x="29325" y="9903"/>
                  </a:cubicBezTo>
                  <a:cubicBezTo>
                    <a:pt x="29185" y="9763"/>
                    <a:pt x="29022" y="9599"/>
                    <a:pt x="28858" y="9459"/>
                  </a:cubicBezTo>
                  <a:lnTo>
                    <a:pt x="28882" y="9436"/>
                  </a:lnTo>
                  <a:close/>
                  <a:moveTo>
                    <a:pt x="22391" y="9856"/>
                  </a:moveTo>
                  <a:cubicBezTo>
                    <a:pt x="22344" y="9903"/>
                    <a:pt x="22321" y="9950"/>
                    <a:pt x="22298" y="9973"/>
                  </a:cubicBezTo>
                  <a:lnTo>
                    <a:pt x="22181" y="9856"/>
                  </a:lnTo>
                  <a:close/>
                  <a:moveTo>
                    <a:pt x="41186" y="8385"/>
                  </a:moveTo>
                  <a:cubicBezTo>
                    <a:pt x="41256" y="8455"/>
                    <a:pt x="41326" y="8525"/>
                    <a:pt x="41420" y="8595"/>
                  </a:cubicBezTo>
                  <a:cubicBezTo>
                    <a:pt x="41653" y="9039"/>
                    <a:pt x="41840" y="9529"/>
                    <a:pt x="41980" y="10020"/>
                  </a:cubicBezTo>
                  <a:cubicBezTo>
                    <a:pt x="41770" y="9436"/>
                    <a:pt x="41490" y="8899"/>
                    <a:pt x="41163" y="8385"/>
                  </a:cubicBezTo>
                  <a:close/>
                  <a:moveTo>
                    <a:pt x="31707" y="9786"/>
                  </a:moveTo>
                  <a:lnTo>
                    <a:pt x="31847" y="9833"/>
                  </a:lnTo>
                  <a:lnTo>
                    <a:pt x="31847" y="9926"/>
                  </a:lnTo>
                  <a:lnTo>
                    <a:pt x="31777" y="9996"/>
                  </a:lnTo>
                  <a:cubicBezTo>
                    <a:pt x="31707" y="10020"/>
                    <a:pt x="31637" y="10043"/>
                    <a:pt x="31590" y="10066"/>
                  </a:cubicBezTo>
                  <a:lnTo>
                    <a:pt x="31567" y="10066"/>
                  </a:lnTo>
                  <a:cubicBezTo>
                    <a:pt x="31613" y="9973"/>
                    <a:pt x="31637" y="9880"/>
                    <a:pt x="31707" y="9786"/>
                  </a:cubicBezTo>
                  <a:close/>
                  <a:moveTo>
                    <a:pt x="25730" y="9950"/>
                  </a:moveTo>
                  <a:cubicBezTo>
                    <a:pt x="25846" y="10020"/>
                    <a:pt x="25987" y="10066"/>
                    <a:pt x="26127" y="10113"/>
                  </a:cubicBezTo>
                  <a:cubicBezTo>
                    <a:pt x="25940" y="10090"/>
                    <a:pt x="25753" y="10043"/>
                    <a:pt x="25543" y="9996"/>
                  </a:cubicBezTo>
                  <a:lnTo>
                    <a:pt x="25566" y="9996"/>
                  </a:lnTo>
                  <a:lnTo>
                    <a:pt x="25730" y="9950"/>
                  </a:lnTo>
                  <a:close/>
                  <a:moveTo>
                    <a:pt x="28578" y="9669"/>
                  </a:moveTo>
                  <a:cubicBezTo>
                    <a:pt x="28742" y="9833"/>
                    <a:pt x="28928" y="9996"/>
                    <a:pt x="29092" y="10160"/>
                  </a:cubicBezTo>
                  <a:cubicBezTo>
                    <a:pt x="28905" y="10113"/>
                    <a:pt x="28695" y="10066"/>
                    <a:pt x="28508" y="9996"/>
                  </a:cubicBezTo>
                  <a:cubicBezTo>
                    <a:pt x="28532" y="9880"/>
                    <a:pt x="28555" y="9763"/>
                    <a:pt x="28578" y="9669"/>
                  </a:cubicBezTo>
                  <a:close/>
                  <a:moveTo>
                    <a:pt x="31263" y="9669"/>
                  </a:moveTo>
                  <a:lnTo>
                    <a:pt x="31520" y="9739"/>
                  </a:lnTo>
                  <a:cubicBezTo>
                    <a:pt x="31427" y="9880"/>
                    <a:pt x="31357" y="10020"/>
                    <a:pt x="31310" y="10160"/>
                  </a:cubicBezTo>
                  <a:lnTo>
                    <a:pt x="31333" y="10160"/>
                  </a:lnTo>
                  <a:lnTo>
                    <a:pt x="31123" y="10206"/>
                  </a:lnTo>
                  <a:cubicBezTo>
                    <a:pt x="31146" y="10043"/>
                    <a:pt x="31193" y="9856"/>
                    <a:pt x="31263" y="9669"/>
                  </a:cubicBezTo>
                  <a:close/>
                  <a:moveTo>
                    <a:pt x="14826" y="9366"/>
                  </a:moveTo>
                  <a:lnTo>
                    <a:pt x="14826" y="9366"/>
                  </a:lnTo>
                  <a:cubicBezTo>
                    <a:pt x="15153" y="9623"/>
                    <a:pt x="15527" y="9763"/>
                    <a:pt x="15924" y="9786"/>
                  </a:cubicBezTo>
                  <a:cubicBezTo>
                    <a:pt x="15597" y="9950"/>
                    <a:pt x="15270" y="10183"/>
                    <a:pt x="14990" y="10440"/>
                  </a:cubicBezTo>
                  <a:cubicBezTo>
                    <a:pt x="14920" y="10090"/>
                    <a:pt x="14850" y="9739"/>
                    <a:pt x="14826" y="9366"/>
                  </a:cubicBezTo>
                  <a:close/>
                  <a:moveTo>
                    <a:pt x="27714" y="10183"/>
                  </a:moveTo>
                  <a:lnTo>
                    <a:pt x="28018" y="10323"/>
                  </a:lnTo>
                  <a:cubicBezTo>
                    <a:pt x="28041" y="10370"/>
                    <a:pt x="28065" y="10393"/>
                    <a:pt x="28088" y="10417"/>
                  </a:cubicBezTo>
                  <a:cubicBezTo>
                    <a:pt x="27878" y="10463"/>
                    <a:pt x="27644" y="10487"/>
                    <a:pt x="27434" y="10487"/>
                  </a:cubicBezTo>
                  <a:lnTo>
                    <a:pt x="27271" y="10300"/>
                  </a:lnTo>
                  <a:cubicBezTo>
                    <a:pt x="27434" y="10276"/>
                    <a:pt x="27574" y="10230"/>
                    <a:pt x="27714" y="10183"/>
                  </a:cubicBezTo>
                  <a:close/>
                  <a:moveTo>
                    <a:pt x="13916" y="7872"/>
                  </a:moveTo>
                  <a:cubicBezTo>
                    <a:pt x="14009" y="8269"/>
                    <a:pt x="14172" y="8642"/>
                    <a:pt x="14429" y="8969"/>
                  </a:cubicBezTo>
                  <a:cubicBezTo>
                    <a:pt x="14453" y="8992"/>
                    <a:pt x="14453" y="9016"/>
                    <a:pt x="14476" y="9039"/>
                  </a:cubicBezTo>
                  <a:cubicBezTo>
                    <a:pt x="14476" y="9389"/>
                    <a:pt x="14499" y="9739"/>
                    <a:pt x="14546" y="10113"/>
                  </a:cubicBezTo>
                  <a:cubicBezTo>
                    <a:pt x="14569" y="10253"/>
                    <a:pt x="14593" y="10393"/>
                    <a:pt x="14639" y="10580"/>
                  </a:cubicBezTo>
                  <a:cubicBezTo>
                    <a:pt x="14219" y="9926"/>
                    <a:pt x="13962" y="9202"/>
                    <a:pt x="13869" y="8455"/>
                  </a:cubicBezTo>
                  <a:cubicBezTo>
                    <a:pt x="13916" y="8432"/>
                    <a:pt x="13962" y="8362"/>
                    <a:pt x="13962" y="8292"/>
                  </a:cubicBezTo>
                  <a:lnTo>
                    <a:pt x="13939" y="8292"/>
                  </a:lnTo>
                  <a:cubicBezTo>
                    <a:pt x="13916" y="8199"/>
                    <a:pt x="13892" y="8082"/>
                    <a:pt x="13892" y="7988"/>
                  </a:cubicBezTo>
                  <a:cubicBezTo>
                    <a:pt x="13892" y="7942"/>
                    <a:pt x="13892" y="7918"/>
                    <a:pt x="13916" y="7872"/>
                  </a:cubicBezTo>
                  <a:close/>
                  <a:moveTo>
                    <a:pt x="40252" y="10253"/>
                  </a:moveTo>
                  <a:cubicBezTo>
                    <a:pt x="40299" y="10370"/>
                    <a:pt x="40369" y="10487"/>
                    <a:pt x="40416" y="10603"/>
                  </a:cubicBezTo>
                  <a:lnTo>
                    <a:pt x="40322" y="10533"/>
                  </a:lnTo>
                  <a:cubicBezTo>
                    <a:pt x="40299" y="10440"/>
                    <a:pt x="40276" y="10347"/>
                    <a:pt x="40252" y="10253"/>
                  </a:cubicBezTo>
                  <a:close/>
                  <a:moveTo>
                    <a:pt x="35443" y="8852"/>
                  </a:moveTo>
                  <a:cubicBezTo>
                    <a:pt x="35351" y="9312"/>
                    <a:pt x="35327" y="9794"/>
                    <a:pt x="35393" y="10254"/>
                  </a:cubicBezTo>
                  <a:lnTo>
                    <a:pt x="35393" y="10254"/>
                  </a:lnTo>
                  <a:cubicBezTo>
                    <a:pt x="35160" y="10348"/>
                    <a:pt x="34928" y="10487"/>
                    <a:pt x="34719" y="10627"/>
                  </a:cubicBezTo>
                  <a:lnTo>
                    <a:pt x="34602" y="10557"/>
                  </a:lnTo>
                  <a:cubicBezTo>
                    <a:pt x="34509" y="10347"/>
                    <a:pt x="34415" y="10113"/>
                    <a:pt x="34369" y="9903"/>
                  </a:cubicBezTo>
                  <a:lnTo>
                    <a:pt x="34439" y="9786"/>
                  </a:lnTo>
                  <a:cubicBezTo>
                    <a:pt x="34742" y="9459"/>
                    <a:pt x="35092" y="9132"/>
                    <a:pt x="35443" y="8852"/>
                  </a:cubicBezTo>
                  <a:close/>
                  <a:moveTo>
                    <a:pt x="32547" y="10020"/>
                  </a:moveTo>
                  <a:lnTo>
                    <a:pt x="32617" y="10043"/>
                  </a:lnTo>
                  <a:cubicBezTo>
                    <a:pt x="32617" y="10206"/>
                    <a:pt x="32617" y="10347"/>
                    <a:pt x="32664" y="10487"/>
                  </a:cubicBezTo>
                  <a:lnTo>
                    <a:pt x="32594" y="10673"/>
                  </a:lnTo>
                  <a:cubicBezTo>
                    <a:pt x="32547" y="10463"/>
                    <a:pt x="32524" y="10276"/>
                    <a:pt x="32524" y="10090"/>
                  </a:cubicBezTo>
                  <a:lnTo>
                    <a:pt x="32547" y="10020"/>
                  </a:lnTo>
                  <a:close/>
                  <a:moveTo>
                    <a:pt x="23465" y="10417"/>
                  </a:moveTo>
                  <a:lnTo>
                    <a:pt x="23792" y="10463"/>
                  </a:lnTo>
                  <a:cubicBezTo>
                    <a:pt x="23675" y="10533"/>
                    <a:pt x="23535" y="10627"/>
                    <a:pt x="23395" y="10720"/>
                  </a:cubicBezTo>
                  <a:lnTo>
                    <a:pt x="23372" y="10720"/>
                  </a:lnTo>
                  <a:lnTo>
                    <a:pt x="23278" y="10673"/>
                  </a:lnTo>
                  <a:lnTo>
                    <a:pt x="23231" y="10580"/>
                  </a:lnTo>
                  <a:lnTo>
                    <a:pt x="23255" y="10417"/>
                  </a:lnTo>
                  <a:close/>
                  <a:moveTo>
                    <a:pt x="9620" y="7638"/>
                  </a:moveTo>
                  <a:lnTo>
                    <a:pt x="9620" y="7638"/>
                  </a:lnTo>
                  <a:cubicBezTo>
                    <a:pt x="9409" y="8525"/>
                    <a:pt x="9409" y="9459"/>
                    <a:pt x="9620" y="10347"/>
                  </a:cubicBezTo>
                  <a:lnTo>
                    <a:pt x="9620" y="10533"/>
                  </a:lnTo>
                  <a:cubicBezTo>
                    <a:pt x="9620" y="10603"/>
                    <a:pt x="9643" y="10720"/>
                    <a:pt x="9666" y="10814"/>
                  </a:cubicBezTo>
                  <a:cubicBezTo>
                    <a:pt x="9479" y="10323"/>
                    <a:pt x="9386" y="9833"/>
                    <a:pt x="9363" y="9319"/>
                  </a:cubicBezTo>
                  <a:cubicBezTo>
                    <a:pt x="9363" y="8829"/>
                    <a:pt x="9409" y="8315"/>
                    <a:pt x="9526" y="7825"/>
                  </a:cubicBezTo>
                  <a:cubicBezTo>
                    <a:pt x="9550" y="7755"/>
                    <a:pt x="9596" y="7708"/>
                    <a:pt x="9620" y="7638"/>
                  </a:cubicBezTo>
                  <a:close/>
                  <a:moveTo>
                    <a:pt x="10157" y="10510"/>
                  </a:moveTo>
                  <a:cubicBezTo>
                    <a:pt x="10180" y="10627"/>
                    <a:pt x="10203" y="10743"/>
                    <a:pt x="10227" y="10860"/>
                  </a:cubicBezTo>
                  <a:lnTo>
                    <a:pt x="10227" y="10884"/>
                  </a:lnTo>
                  <a:cubicBezTo>
                    <a:pt x="10203" y="10790"/>
                    <a:pt x="10157" y="10720"/>
                    <a:pt x="10133" y="10627"/>
                  </a:cubicBezTo>
                  <a:lnTo>
                    <a:pt x="10157" y="10510"/>
                  </a:lnTo>
                  <a:close/>
                  <a:moveTo>
                    <a:pt x="39108" y="10440"/>
                  </a:moveTo>
                  <a:lnTo>
                    <a:pt x="39108" y="10463"/>
                  </a:lnTo>
                  <a:lnTo>
                    <a:pt x="39155" y="10510"/>
                  </a:lnTo>
                  <a:cubicBezTo>
                    <a:pt x="39178" y="10627"/>
                    <a:pt x="39202" y="10720"/>
                    <a:pt x="39225" y="10837"/>
                  </a:cubicBezTo>
                  <a:lnTo>
                    <a:pt x="39248" y="10837"/>
                  </a:lnTo>
                  <a:cubicBezTo>
                    <a:pt x="39178" y="10860"/>
                    <a:pt x="39108" y="10884"/>
                    <a:pt x="39061" y="10907"/>
                  </a:cubicBezTo>
                  <a:cubicBezTo>
                    <a:pt x="39085" y="10743"/>
                    <a:pt x="39108" y="10603"/>
                    <a:pt x="39108" y="10440"/>
                  </a:cubicBezTo>
                  <a:close/>
                  <a:moveTo>
                    <a:pt x="37558" y="10078"/>
                  </a:moveTo>
                  <a:cubicBezTo>
                    <a:pt x="37754" y="10078"/>
                    <a:pt x="37952" y="10090"/>
                    <a:pt x="38151" y="10113"/>
                  </a:cubicBezTo>
                  <a:lnTo>
                    <a:pt x="38174" y="10113"/>
                  </a:lnTo>
                  <a:cubicBezTo>
                    <a:pt x="38174" y="10393"/>
                    <a:pt x="38174" y="10673"/>
                    <a:pt x="38174" y="10954"/>
                  </a:cubicBezTo>
                  <a:cubicBezTo>
                    <a:pt x="37894" y="10907"/>
                    <a:pt x="37591" y="10837"/>
                    <a:pt x="37310" y="10743"/>
                  </a:cubicBezTo>
                  <a:lnTo>
                    <a:pt x="37147" y="10673"/>
                  </a:lnTo>
                  <a:cubicBezTo>
                    <a:pt x="37077" y="10557"/>
                    <a:pt x="37030" y="10440"/>
                    <a:pt x="37007" y="10300"/>
                  </a:cubicBezTo>
                  <a:cubicBezTo>
                    <a:pt x="36984" y="10253"/>
                    <a:pt x="36984" y="10183"/>
                    <a:pt x="36984" y="10113"/>
                  </a:cubicBezTo>
                  <a:cubicBezTo>
                    <a:pt x="37170" y="10090"/>
                    <a:pt x="37363" y="10078"/>
                    <a:pt x="37558" y="10078"/>
                  </a:cubicBezTo>
                  <a:close/>
                  <a:moveTo>
                    <a:pt x="38641" y="10160"/>
                  </a:moveTo>
                  <a:cubicBezTo>
                    <a:pt x="38758" y="10417"/>
                    <a:pt x="38758" y="10697"/>
                    <a:pt x="38665" y="10954"/>
                  </a:cubicBezTo>
                  <a:lnTo>
                    <a:pt x="38548" y="10954"/>
                  </a:lnTo>
                  <a:lnTo>
                    <a:pt x="38548" y="10790"/>
                  </a:lnTo>
                  <a:cubicBezTo>
                    <a:pt x="38524" y="10603"/>
                    <a:pt x="38524" y="10393"/>
                    <a:pt x="38524" y="10160"/>
                  </a:cubicBezTo>
                  <a:close/>
                  <a:moveTo>
                    <a:pt x="28765" y="10697"/>
                  </a:moveTo>
                  <a:lnTo>
                    <a:pt x="28928" y="10790"/>
                  </a:lnTo>
                  <a:lnTo>
                    <a:pt x="29092" y="10930"/>
                  </a:lnTo>
                  <a:cubicBezTo>
                    <a:pt x="29045" y="10954"/>
                    <a:pt x="28998" y="10977"/>
                    <a:pt x="28928" y="11000"/>
                  </a:cubicBezTo>
                  <a:cubicBezTo>
                    <a:pt x="28858" y="10907"/>
                    <a:pt x="28812" y="10814"/>
                    <a:pt x="28742" y="10720"/>
                  </a:cubicBezTo>
                  <a:lnTo>
                    <a:pt x="28765" y="10697"/>
                  </a:lnTo>
                  <a:close/>
                  <a:moveTo>
                    <a:pt x="18095" y="9833"/>
                  </a:moveTo>
                  <a:cubicBezTo>
                    <a:pt x="18165" y="9833"/>
                    <a:pt x="18258" y="9856"/>
                    <a:pt x="18352" y="9880"/>
                  </a:cubicBezTo>
                  <a:cubicBezTo>
                    <a:pt x="18328" y="10043"/>
                    <a:pt x="18305" y="10206"/>
                    <a:pt x="18258" y="10347"/>
                  </a:cubicBezTo>
                  <a:cubicBezTo>
                    <a:pt x="18235" y="10440"/>
                    <a:pt x="18212" y="10533"/>
                    <a:pt x="18165" y="10627"/>
                  </a:cubicBezTo>
                  <a:cubicBezTo>
                    <a:pt x="18025" y="10767"/>
                    <a:pt x="17861" y="10884"/>
                    <a:pt x="17721" y="11047"/>
                  </a:cubicBezTo>
                  <a:cubicBezTo>
                    <a:pt x="17791" y="10837"/>
                    <a:pt x="17885" y="10603"/>
                    <a:pt x="17931" y="10370"/>
                  </a:cubicBezTo>
                  <a:cubicBezTo>
                    <a:pt x="18002" y="10183"/>
                    <a:pt x="18048" y="9996"/>
                    <a:pt x="18095" y="9833"/>
                  </a:cubicBezTo>
                  <a:close/>
                  <a:moveTo>
                    <a:pt x="40206" y="5233"/>
                  </a:moveTo>
                  <a:lnTo>
                    <a:pt x="40346" y="5303"/>
                  </a:lnTo>
                  <a:cubicBezTo>
                    <a:pt x="41326" y="5980"/>
                    <a:pt x="42190" y="6774"/>
                    <a:pt x="42914" y="7685"/>
                  </a:cubicBezTo>
                  <a:cubicBezTo>
                    <a:pt x="42984" y="7755"/>
                    <a:pt x="43031" y="7825"/>
                    <a:pt x="43101" y="7895"/>
                  </a:cubicBezTo>
                  <a:cubicBezTo>
                    <a:pt x="43428" y="8479"/>
                    <a:pt x="43684" y="9132"/>
                    <a:pt x="43848" y="9810"/>
                  </a:cubicBezTo>
                  <a:lnTo>
                    <a:pt x="43848" y="10066"/>
                  </a:lnTo>
                  <a:cubicBezTo>
                    <a:pt x="43848" y="10393"/>
                    <a:pt x="43824" y="10720"/>
                    <a:pt x="43754" y="11047"/>
                  </a:cubicBezTo>
                  <a:cubicBezTo>
                    <a:pt x="43591" y="10720"/>
                    <a:pt x="43428" y="10417"/>
                    <a:pt x="43217" y="10113"/>
                  </a:cubicBezTo>
                  <a:cubicBezTo>
                    <a:pt x="43217" y="8759"/>
                    <a:pt x="42634" y="7451"/>
                    <a:pt x="41653" y="6517"/>
                  </a:cubicBezTo>
                  <a:cubicBezTo>
                    <a:pt x="41443" y="6261"/>
                    <a:pt x="41210" y="6004"/>
                    <a:pt x="40976" y="5794"/>
                  </a:cubicBezTo>
                  <a:cubicBezTo>
                    <a:pt x="40743" y="5584"/>
                    <a:pt x="40486" y="5397"/>
                    <a:pt x="40206" y="5233"/>
                  </a:cubicBezTo>
                  <a:close/>
                  <a:moveTo>
                    <a:pt x="13822" y="9786"/>
                  </a:moveTo>
                  <a:lnTo>
                    <a:pt x="13822" y="9786"/>
                  </a:lnTo>
                  <a:cubicBezTo>
                    <a:pt x="13986" y="10230"/>
                    <a:pt x="14219" y="10650"/>
                    <a:pt x="14476" y="11024"/>
                  </a:cubicBezTo>
                  <a:lnTo>
                    <a:pt x="14429" y="11094"/>
                  </a:lnTo>
                  <a:cubicBezTo>
                    <a:pt x="14289" y="10977"/>
                    <a:pt x="14196" y="10837"/>
                    <a:pt x="14102" y="10673"/>
                  </a:cubicBezTo>
                  <a:lnTo>
                    <a:pt x="14102" y="10650"/>
                  </a:lnTo>
                  <a:cubicBezTo>
                    <a:pt x="13962" y="10370"/>
                    <a:pt x="13869" y="10090"/>
                    <a:pt x="13822" y="9786"/>
                  </a:cubicBezTo>
                  <a:close/>
                  <a:moveTo>
                    <a:pt x="30306" y="10697"/>
                  </a:moveTo>
                  <a:cubicBezTo>
                    <a:pt x="30306" y="10837"/>
                    <a:pt x="30329" y="10954"/>
                    <a:pt x="30353" y="11070"/>
                  </a:cubicBezTo>
                  <a:lnTo>
                    <a:pt x="30353" y="11094"/>
                  </a:lnTo>
                  <a:lnTo>
                    <a:pt x="30329" y="11070"/>
                  </a:lnTo>
                  <a:cubicBezTo>
                    <a:pt x="30306" y="10954"/>
                    <a:pt x="30283" y="10814"/>
                    <a:pt x="30259" y="10697"/>
                  </a:cubicBezTo>
                  <a:close/>
                  <a:moveTo>
                    <a:pt x="31217" y="10603"/>
                  </a:moveTo>
                  <a:lnTo>
                    <a:pt x="31217" y="10603"/>
                  </a:lnTo>
                  <a:cubicBezTo>
                    <a:pt x="31193" y="10697"/>
                    <a:pt x="31170" y="10790"/>
                    <a:pt x="31170" y="10884"/>
                  </a:cubicBezTo>
                  <a:cubicBezTo>
                    <a:pt x="31123" y="10977"/>
                    <a:pt x="31100" y="11047"/>
                    <a:pt x="31076" y="11117"/>
                  </a:cubicBezTo>
                  <a:cubicBezTo>
                    <a:pt x="31053" y="10954"/>
                    <a:pt x="31053" y="10790"/>
                    <a:pt x="31076" y="10627"/>
                  </a:cubicBezTo>
                  <a:lnTo>
                    <a:pt x="31217" y="10603"/>
                  </a:lnTo>
                  <a:close/>
                  <a:moveTo>
                    <a:pt x="9643" y="5443"/>
                  </a:moveTo>
                  <a:cubicBezTo>
                    <a:pt x="9176" y="6237"/>
                    <a:pt x="8826" y="7101"/>
                    <a:pt x="8616" y="7988"/>
                  </a:cubicBezTo>
                  <a:cubicBezTo>
                    <a:pt x="8250" y="8994"/>
                    <a:pt x="8085" y="10045"/>
                    <a:pt x="8123" y="11119"/>
                  </a:cubicBezTo>
                  <a:lnTo>
                    <a:pt x="8123" y="11119"/>
                  </a:lnTo>
                  <a:cubicBezTo>
                    <a:pt x="8116" y="11081"/>
                    <a:pt x="8097" y="11014"/>
                    <a:pt x="8079" y="10977"/>
                  </a:cubicBezTo>
                  <a:cubicBezTo>
                    <a:pt x="7728" y="9389"/>
                    <a:pt x="8312" y="7451"/>
                    <a:pt x="9129" y="6027"/>
                  </a:cubicBezTo>
                  <a:cubicBezTo>
                    <a:pt x="9293" y="5817"/>
                    <a:pt x="9456" y="5630"/>
                    <a:pt x="9643" y="5443"/>
                  </a:cubicBezTo>
                  <a:close/>
                  <a:moveTo>
                    <a:pt x="33948" y="10603"/>
                  </a:moveTo>
                  <a:cubicBezTo>
                    <a:pt x="34088" y="10650"/>
                    <a:pt x="34205" y="10720"/>
                    <a:pt x="34322" y="10790"/>
                  </a:cubicBezTo>
                  <a:cubicBezTo>
                    <a:pt x="34345" y="10814"/>
                    <a:pt x="34345" y="10837"/>
                    <a:pt x="34369" y="10860"/>
                  </a:cubicBezTo>
                  <a:cubicBezTo>
                    <a:pt x="34252" y="10977"/>
                    <a:pt x="34135" y="11094"/>
                    <a:pt x="34018" y="11210"/>
                  </a:cubicBezTo>
                  <a:lnTo>
                    <a:pt x="34018" y="11187"/>
                  </a:lnTo>
                  <a:cubicBezTo>
                    <a:pt x="33972" y="11047"/>
                    <a:pt x="33925" y="10884"/>
                    <a:pt x="33902" y="10743"/>
                  </a:cubicBezTo>
                  <a:cubicBezTo>
                    <a:pt x="33925" y="10697"/>
                    <a:pt x="33925" y="10650"/>
                    <a:pt x="33948" y="10603"/>
                  </a:cubicBezTo>
                  <a:close/>
                  <a:moveTo>
                    <a:pt x="43731" y="7358"/>
                  </a:moveTo>
                  <a:lnTo>
                    <a:pt x="43731" y="7358"/>
                  </a:lnTo>
                  <a:cubicBezTo>
                    <a:pt x="44735" y="8455"/>
                    <a:pt x="45412" y="9833"/>
                    <a:pt x="45436" y="11234"/>
                  </a:cubicBezTo>
                  <a:cubicBezTo>
                    <a:pt x="45109" y="10323"/>
                    <a:pt x="44642" y="9483"/>
                    <a:pt x="44105" y="8689"/>
                  </a:cubicBezTo>
                  <a:cubicBezTo>
                    <a:pt x="44011" y="8222"/>
                    <a:pt x="43895" y="7778"/>
                    <a:pt x="43731" y="7358"/>
                  </a:cubicBezTo>
                  <a:close/>
                  <a:moveTo>
                    <a:pt x="22741" y="10673"/>
                  </a:moveTo>
                  <a:lnTo>
                    <a:pt x="22858" y="10767"/>
                  </a:lnTo>
                  <a:cubicBezTo>
                    <a:pt x="22811" y="10930"/>
                    <a:pt x="22765" y="11094"/>
                    <a:pt x="22718" y="11257"/>
                  </a:cubicBezTo>
                  <a:lnTo>
                    <a:pt x="22578" y="11257"/>
                  </a:lnTo>
                  <a:cubicBezTo>
                    <a:pt x="22624" y="11070"/>
                    <a:pt x="22694" y="10884"/>
                    <a:pt x="22741" y="10673"/>
                  </a:cubicBezTo>
                  <a:close/>
                  <a:moveTo>
                    <a:pt x="24329" y="10557"/>
                  </a:moveTo>
                  <a:cubicBezTo>
                    <a:pt x="24749" y="10650"/>
                    <a:pt x="25169" y="10743"/>
                    <a:pt x="25566" y="10884"/>
                  </a:cubicBezTo>
                  <a:cubicBezTo>
                    <a:pt x="25753" y="11000"/>
                    <a:pt x="25940" y="11117"/>
                    <a:pt x="26103" y="11257"/>
                  </a:cubicBezTo>
                  <a:cubicBezTo>
                    <a:pt x="25987" y="11234"/>
                    <a:pt x="25893" y="11210"/>
                    <a:pt x="25776" y="11187"/>
                  </a:cubicBezTo>
                  <a:cubicBezTo>
                    <a:pt x="25502" y="11158"/>
                    <a:pt x="25228" y="11138"/>
                    <a:pt x="24959" y="11138"/>
                  </a:cubicBezTo>
                  <a:cubicBezTo>
                    <a:pt x="24793" y="11138"/>
                    <a:pt x="24629" y="11146"/>
                    <a:pt x="24469" y="11164"/>
                  </a:cubicBezTo>
                  <a:cubicBezTo>
                    <a:pt x="24212" y="11094"/>
                    <a:pt x="24002" y="11000"/>
                    <a:pt x="23768" y="10907"/>
                  </a:cubicBezTo>
                  <a:cubicBezTo>
                    <a:pt x="23955" y="10767"/>
                    <a:pt x="24142" y="10650"/>
                    <a:pt x="24329" y="10557"/>
                  </a:cubicBezTo>
                  <a:close/>
                  <a:moveTo>
                    <a:pt x="17675" y="9786"/>
                  </a:moveTo>
                  <a:lnTo>
                    <a:pt x="17651" y="9880"/>
                  </a:lnTo>
                  <a:cubicBezTo>
                    <a:pt x="17628" y="10020"/>
                    <a:pt x="17581" y="10206"/>
                    <a:pt x="17558" y="10393"/>
                  </a:cubicBezTo>
                  <a:cubicBezTo>
                    <a:pt x="17441" y="10720"/>
                    <a:pt x="17254" y="11024"/>
                    <a:pt x="17044" y="11280"/>
                  </a:cubicBezTo>
                  <a:cubicBezTo>
                    <a:pt x="17091" y="11117"/>
                    <a:pt x="17138" y="10954"/>
                    <a:pt x="17161" y="10790"/>
                  </a:cubicBezTo>
                  <a:cubicBezTo>
                    <a:pt x="17324" y="10767"/>
                    <a:pt x="17394" y="10580"/>
                    <a:pt x="17301" y="10440"/>
                  </a:cubicBezTo>
                  <a:cubicBezTo>
                    <a:pt x="17278" y="10440"/>
                    <a:pt x="17278" y="10417"/>
                    <a:pt x="17254" y="10393"/>
                  </a:cubicBezTo>
                  <a:cubicBezTo>
                    <a:pt x="17231" y="10370"/>
                    <a:pt x="17254" y="10323"/>
                    <a:pt x="17278" y="10300"/>
                  </a:cubicBezTo>
                  <a:cubicBezTo>
                    <a:pt x="17301" y="10253"/>
                    <a:pt x="17324" y="10136"/>
                    <a:pt x="17348" y="10066"/>
                  </a:cubicBezTo>
                  <a:cubicBezTo>
                    <a:pt x="17441" y="9973"/>
                    <a:pt x="17535" y="9880"/>
                    <a:pt x="17605" y="9786"/>
                  </a:cubicBezTo>
                  <a:close/>
                  <a:moveTo>
                    <a:pt x="23488" y="11117"/>
                  </a:moveTo>
                  <a:lnTo>
                    <a:pt x="23488" y="11117"/>
                  </a:lnTo>
                  <a:cubicBezTo>
                    <a:pt x="23582" y="11164"/>
                    <a:pt x="23675" y="11210"/>
                    <a:pt x="23768" y="11257"/>
                  </a:cubicBezTo>
                  <a:lnTo>
                    <a:pt x="23628" y="11280"/>
                  </a:lnTo>
                  <a:lnTo>
                    <a:pt x="23535" y="11280"/>
                  </a:lnTo>
                  <a:lnTo>
                    <a:pt x="23488" y="11117"/>
                  </a:lnTo>
                  <a:close/>
                  <a:moveTo>
                    <a:pt x="27901" y="11117"/>
                  </a:moveTo>
                  <a:lnTo>
                    <a:pt x="28135" y="11210"/>
                  </a:lnTo>
                  <a:lnTo>
                    <a:pt x="28135" y="11257"/>
                  </a:lnTo>
                  <a:lnTo>
                    <a:pt x="28018" y="11304"/>
                  </a:lnTo>
                  <a:cubicBezTo>
                    <a:pt x="27971" y="11234"/>
                    <a:pt x="27924" y="11164"/>
                    <a:pt x="27901" y="11117"/>
                  </a:cubicBezTo>
                  <a:close/>
                  <a:moveTo>
                    <a:pt x="22438" y="10463"/>
                  </a:moveTo>
                  <a:cubicBezTo>
                    <a:pt x="22344" y="10743"/>
                    <a:pt x="22251" y="11024"/>
                    <a:pt x="22134" y="11304"/>
                  </a:cubicBezTo>
                  <a:cubicBezTo>
                    <a:pt x="22017" y="11304"/>
                    <a:pt x="21901" y="11351"/>
                    <a:pt x="21784" y="11351"/>
                  </a:cubicBezTo>
                  <a:cubicBezTo>
                    <a:pt x="21854" y="11210"/>
                    <a:pt x="21924" y="11070"/>
                    <a:pt x="21971" y="10930"/>
                  </a:cubicBezTo>
                  <a:cubicBezTo>
                    <a:pt x="22087" y="10790"/>
                    <a:pt x="22228" y="10627"/>
                    <a:pt x="22344" y="10463"/>
                  </a:cubicBezTo>
                  <a:close/>
                  <a:moveTo>
                    <a:pt x="16671" y="10253"/>
                  </a:moveTo>
                  <a:cubicBezTo>
                    <a:pt x="16531" y="10487"/>
                    <a:pt x="16390" y="10743"/>
                    <a:pt x="16297" y="10977"/>
                  </a:cubicBezTo>
                  <a:cubicBezTo>
                    <a:pt x="16227" y="11117"/>
                    <a:pt x="16157" y="11280"/>
                    <a:pt x="16110" y="11397"/>
                  </a:cubicBezTo>
                  <a:lnTo>
                    <a:pt x="16087" y="11421"/>
                  </a:lnTo>
                  <a:cubicBezTo>
                    <a:pt x="16204" y="11024"/>
                    <a:pt x="16390" y="10627"/>
                    <a:pt x="16624" y="10276"/>
                  </a:cubicBezTo>
                  <a:lnTo>
                    <a:pt x="16647" y="10253"/>
                  </a:lnTo>
                  <a:close/>
                  <a:moveTo>
                    <a:pt x="36003" y="10347"/>
                  </a:moveTo>
                  <a:lnTo>
                    <a:pt x="36050" y="10417"/>
                  </a:lnTo>
                  <a:cubicBezTo>
                    <a:pt x="35980" y="10767"/>
                    <a:pt x="36050" y="11140"/>
                    <a:pt x="36236" y="11467"/>
                  </a:cubicBezTo>
                  <a:cubicBezTo>
                    <a:pt x="36236" y="11467"/>
                    <a:pt x="36236" y="11491"/>
                    <a:pt x="36236" y="11514"/>
                  </a:cubicBezTo>
                  <a:cubicBezTo>
                    <a:pt x="36120" y="11327"/>
                    <a:pt x="36026" y="11117"/>
                    <a:pt x="35956" y="10907"/>
                  </a:cubicBezTo>
                  <a:cubicBezTo>
                    <a:pt x="35909" y="10743"/>
                    <a:pt x="35863" y="10580"/>
                    <a:pt x="35816" y="10417"/>
                  </a:cubicBezTo>
                  <a:lnTo>
                    <a:pt x="36003" y="10347"/>
                  </a:lnTo>
                  <a:close/>
                  <a:moveTo>
                    <a:pt x="16227" y="10043"/>
                  </a:moveTo>
                  <a:lnTo>
                    <a:pt x="16320" y="10113"/>
                  </a:lnTo>
                  <a:cubicBezTo>
                    <a:pt x="16134" y="10393"/>
                    <a:pt x="15970" y="10720"/>
                    <a:pt x="15853" y="11024"/>
                  </a:cubicBezTo>
                  <a:cubicBezTo>
                    <a:pt x="15783" y="11210"/>
                    <a:pt x="15737" y="11374"/>
                    <a:pt x="15713" y="11561"/>
                  </a:cubicBezTo>
                  <a:lnTo>
                    <a:pt x="15690" y="11561"/>
                  </a:lnTo>
                  <a:cubicBezTo>
                    <a:pt x="15620" y="11584"/>
                    <a:pt x="15550" y="11584"/>
                    <a:pt x="15480" y="11584"/>
                  </a:cubicBezTo>
                  <a:lnTo>
                    <a:pt x="15293" y="11397"/>
                  </a:lnTo>
                  <a:cubicBezTo>
                    <a:pt x="15200" y="11210"/>
                    <a:pt x="15130" y="11024"/>
                    <a:pt x="15083" y="10837"/>
                  </a:cubicBezTo>
                  <a:cubicBezTo>
                    <a:pt x="15410" y="10510"/>
                    <a:pt x="15783" y="10253"/>
                    <a:pt x="16227" y="10043"/>
                  </a:cubicBezTo>
                  <a:close/>
                  <a:moveTo>
                    <a:pt x="35443" y="10557"/>
                  </a:moveTo>
                  <a:cubicBezTo>
                    <a:pt x="35513" y="10930"/>
                    <a:pt x="35629" y="11280"/>
                    <a:pt x="35793" y="11631"/>
                  </a:cubicBezTo>
                  <a:cubicBezTo>
                    <a:pt x="35583" y="11304"/>
                    <a:pt x="35326" y="11024"/>
                    <a:pt x="34999" y="10814"/>
                  </a:cubicBezTo>
                  <a:cubicBezTo>
                    <a:pt x="35139" y="10720"/>
                    <a:pt x="35279" y="10650"/>
                    <a:pt x="35443" y="10557"/>
                  </a:cubicBezTo>
                  <a:close/>
                  <a:moveTo>
                    <a:pt x="37521" y="11280"/>
                  </a:moveTo>
                  <a:lnTo>
                    <a:pt x="37521" y="11280"/>
                  </a:lnTo>
                  <a:cubicBezTo>
                    <a:pt x="37731" y="11351"/>
                    <a:pt x="37941" y="11397"/>
                    <a:pt x="38151" y="11397"/>
                  </a:cubicBezTo>
                  <a:lnTo>
                    <a:pt x="38151" y="11514"/>
                  </a:lnTo>
                  <a:lnTo>
                    <a:pt x="38081" y="11561"/>
                  </a:lnTo>
                  <a:cubicBezTo>
                    <a:pt x="37987" y="11607"/>
                    <a:pt x="37917" y="11654"/>
                    <a:pt x="37847" y="11677"/>
                  </a:cubicBezTo>
                  <a:lnTo>
                    <a:pt x="37684" y="11491"/>
                  </a:lnTo>
                  <a:lnTo>
                    <a:pt x="37521" y="11280"/>
                  </a:lnTo>
                  <a:close/>
                  <a:moveTo>
                    <a:pt x="13472" y="7405"/>
                  </a:moveTo>
                  <a:cubicBezTo>
                    <a:pt x="13449" y="7755"/>
                    <a:pt x="13449" y="8082"/>
                    <a:pt x="13472" y="8432"/>
                  </a:cubicBezTo>
                  <a:cubicBezTo>
                    <a:pt x="13309" y="9553"/>
                    <a:pt x="13425" y="10743"/>
                    <a:pt x="14172" y="11467"/>
                  </a:cubicBezTo>
                  <a:cubicBezTo>
                    <a:pt x="14126" y="11561"/>
                    <a:pt x="14056" y="11654"/>
                    <a:pt x="14009" y="11747"/>
                  </a:cubicBezTo>
                  <a:cubicBezTo>
                    <a:pt x="13239" y="11117"/>
                    <a:pt x="12772" y="9926"/>
                    <a:pt x="12725" y="8969"/>
                  </a:cubicBezTo>
                  <a:cubicBezTo>
                    <a:pt x="12701" y="8595"/>
                    <a:pt x="12725" y="8245"/>
                    <a:pt x="12795" y="7895"/>
                  </a:cubicBezTo>
                  <a:lnTo>
                    <a:pt x="12772" y="7895"/>
                  </a:lnTo>
                  <a:cubicBezTo>
                    <a:pt x="12772" y="7895"/>
                    <a:pt x="12772" y="7872"/>
                    <a:pt x="12772" y="7848"/>
                  </a:cubicBezTo>
                  <a:cubicBezTo>
                    <a:pt x="12842" y="7755"/>
                    <a:pt x="12888" y="7661"/>
                    <a:pt x="12935" y="7591"/>
                  </a:cubicBezTo>
                  <a:cubicBezTo>
                    <a:pt x="13122" y="7521"/>
                    <a:pt x="13285" y="7451"/>
                    <a:pt x="13472" y="7405"/>
                  </a:cubicBezTo>
                  <a:close/>
                  <a:moveTo>
                    <a:pt x="23698" y="11654"/>
                  </a:moveTo>
                  <a:cubicBezTo>
                    <a:pt x="23815" y="11654"/>
                    <a:pt x="23955" y="11677"/>
                    <a:pt x="24072" y="11701"/>
                  </a:cubicBezTo>
                  <a:cubicBezTo>
                    <a:pt x="24049" y="11747"/>
                    <a:pt x="24002" y="11771"/>
                    <a:pt x="23932" y="11794"/>
                  </a:cubicBezTo>
                  <a:lnTo>
                    <a:pt x="23745" y="11794"/>
                  </a:lnTo>
                  <a:cubicBezTo>
                    <a:pt x="23722" y="11747"/>
                    <a:pt x="23722" y="11701"/>
                    <a:pt x="23698" y="11654"/>
                  </a:cubicBezTo>
                  <a:close/>
                  <a:moveTo>
                    <a:pt x="40649" y="11210"/>
                  </a:moveTo>
                  <a:cubicBezTo>
                    <a:pt x="40696" y="11397"/>
                    <a:pt x="40743" y="11584"/>
                    <a:pt x="40743" y="11794"/>
                  </a:cubicBezTo>
                  <a:cubicBezTo>
                    <a:pt x="40719" y="11631"/>
                    <a:pt x="40649" y="11491"/>
                    <a:pt x="40602" y="11351"/>
                  </a:cubicBezTo>
                  <a:cubicBezTo>
                    <a:pt x="40626" y="11304"/>
                    <a:pt x="40626" y="11257"/>
                    <a:pt x="40649" y="11210"/>
                  </a:cubicBezTo>
                  <a:close/>
                  <a:moveTo>
                    <a:pt x="16618" y="11489"/>
                  </a:moveTo>
                  <a:lnTo>
                    <a:pt x="16554" y="11747"/>
                  </a:lnTo>
                  <a:cubicBezTo>
                    <a:pt x="16484" y="11794"/>
                    <a:pt x="16414" y="11841"/>
                    <a:pt x="16344" y="11888"/>
                  </a:cubicBezTo>
                  <a:lnTo>
                    <a:pt x="16390" y="11677"/>
                  </a:lnTo>
                  <a:cubicBezTo>
                    <a:pt x="16474" y="11615"/>
                    <a:pt x="16539" y="11552"/>
                    <a:pt x="16618" y="11489"/>
                  </a:cubicBezTo>
                  <a:close/>
                  <a:moveTo>
                    <a:pt x="21971" y="11747"/>
                  </a:moveTo>
                  <a:lnTo>
                    <a:pt x="21901" y="11888"/>
                  </a:lnTo>
                  <a:cubicBezTo>
                    <a:pt x="21877" y="11841"/>
                    <a:pt x="21831" y="11794"/>
                    <a:pt x="21807" y="11771"/>
                  </a:cubicBezTo>
                  <a:lnTo>
                    <a:pt x="21971" y="11747"/>
                  </a:lnTo>
                  <a:close/>
                  <a:moveTo>
                    <a:pt x="28625" y="11444"/>
                  </a:moveTo>
                  <a:lnTo>
                    <a:pt x="28765" y="11514"/>
                  </a:lnTo>
                  <a:cubicBezTo>
                    <a:pt x="28812" y="11631"/>
                    <a:pt x="28858" y="11747"/>
                    <a:pt x="28928" y="11888"/>
                  </a:cubicBezTo>
                  <a:cubicBezTo>
                    <a:pt x="28788" y="11794"/>
                    <a:pt x="28672" y="11701"/>
                    <a:pt x="28555" y="11631"/>
                  </a:cubicBezTo>
                  <a:lnTo>
                    <a:pt x="28532" y="11491"/>
                  </a:lnTo>
                  <a:lnTo>
                    <a:pt x="28625" y="11444"/>
                  </a:lnTo>
                  <a:close/>
                  <a:moveTo>
                    <a:pt x="40486" y="8525"/>
                  </a:moveTo>
                  <a:lnTo>
                    <a:pt x="40486" y="8525"/>
                  </a:lnTo>
                  <a:cubicBezTo>
                    <a:pt x="41023" y="9366"/>
                    <a:pt x="41466" y="10253"/>
                    <a:pt x="41817" y="11164"/>
                  </a:cubicBezTo>
                  <a:lnTo>
                    <a:pt x="41840" y="11164"/>
                  </a:lnTo>
                  <a:cubicBezTo>
                    <a:pt x="41840" y="11234"/>
                    <a:pt x="41840" y="11304"/>
                    <a:pt x="41863" y="11374"/>
                  </a:cubicBezTo>
                  <a:cubicBezTo>
                    <a:pt x="41793" y="11561"/>
                    <a:pt x="41747" y="11724"/>
                    <a:pt x="41653" y="11888"/>
                  </a:cubicBezTo>
                  <a:cubicBezTo>
                    <a:pt x="41560" y="11654"/>
                    <a:pt x="41443" y="11421"/>
                    <a:pt x="41350" y="11210"/>
                  </a:cubicBezTo>
                  <a:cubicBezTo>
                    <a:pt x="41233" y="10720"/>
                    <a:pt x="41046" y="10230"/>
                    <a:pt x="40813" y="9786"/>
                  </a:cubicBezTo>
                  <a:cubicBezTo>
                    <a:pt x="40789" y="9343"/>
                    <a:pt x="40673" y="8922"/>
                    <a:pt x="40486" y="8525"/>
                  </a:cubicBezTo>
                  <a:close/>
                  <a:moveTo>
                    <a:pt x="27574" y="11701"/>
                  </a:moveTo>
                  <a:cubicBezTo>
                    <a:pt x="27714" y="11771"/>
                    <a:pt x="27831" y="11817"/>
                    <a:pt x="27948" y="11888"/>
                  </a:cubicBezTo>
                  <a:lnTo>
                    <a:pt x="27994" y="11934"/>
                  </a:lnTo>
                  <a:cubicBezTo>
                    <a:pt x="27831" y="11864"/>
                    <a:pt x="27691" y="11771"/>
                    <a:pt x="27528" y="11701"/>
                  </a:cubicBezTo>
                  <a:close/>
                  <a:moveTo>
                    <a:pt x="32804" y="11304"/>
                  </a:moveTo>
                  <a:cubicBezTo>
                    <a:pt x="32874" y="11537"/>
                    <a:pt x="32944" y="11771"/>
                    <a:pt x="33061" y="11981"/>
                  </a:cubicBezTo>
                  <a:lnTo>
                    <a:pt x="33038" y="11981"/>
                  </a:lnTo>
                  <a:cubicBezTo>
                    <a:pt x="32944" y="11794"/>
                    <a:pt x="32851" y="11584"/>
                    <a:pt x="32781" y="11374"/>
                  </a:cubicBezTo>
                  <a:cubicBezTo>
                    <a:pt x="32781" y="11351"/>
                    <a:pt x="32804" y="11327"/>
                    <a:pt x="32804" y="11304"/>
                  </a:cubicBezTo>
                  <a:close/>
                  <a:moveTo>
                    <a:pt x="29395" y="11164"/>
                  </a:moveTo>
                  <a:cubicBezTo>
                    <a:pt x="29676" y="11421"/>
                    <a:pt x="29956" y="11677"/>
                    <a:pt x="30236" y="11981"/>
                  </a:cubicBezTo>
                  <a:lnTo>
                    <a:pt x="30259" y="12004"/>
                  </a:lnTo>
                  <a:cubicBezTo>
                    <a:pt x="29886" y="11747"/>
                    <a:pt x="29489" y="11514"/>
                    <a:pt x="29092" y="11280"/>
                  </a:cubicBezTo>
                  <a:lnTo>
                    <a:pt x="29395" y="11164"/>
                  </a:lnTo>
                  <a:close/>
                  <a:moveTo>
                    <a:pt x="34976" y="11257"/>
                  </a:moveTo>
                  <a:lnTo>
                    <a:pt x="34976" y="11257"/>
                  </a:lnTo>
                  <a:cubicBezTo>
                    <a:pt x="35256" y="11444"/>
                    <a:pt x="35466" y="11701"/>
                    <a:pt x="35606" y="12004"/>
                  </a:cubicBezTo>
                  <a:cubicBezTo>
                    <a:pt x="35372" y="11771"/>
                    <a:pt x="35162" y="11514"/>
                    <a:pt x="34976" y="11257"/>
                  </a:cubicBezTo>
                  <a:close/>
                  <a:moveTo>
                    <a:pt x="39318" y="11257"/>
                  </a:moveTo>
                  <a:lnTo>
                    <a:pt x="39318" y="11257"/>
                  </a:lnTo>
                  <a:cubicBezTo>
                    <a:pt x="39295" y="11327"/>
                    <a:pt x="39272" y="11421"/>
                    <a:pt x="39248" y="11537"/>
                  </a:cubicBezTo>
                  <a:cubicBezTo>
                    <a:pt x="39135" y="11992"/>
                    <a:pt x="39100" y="12164"/>
                    <a:pt x="38885" y="12164"/>
                  </a:cubicBezTo>
                  <a:cubicBezTo>
                    <a:pt x="38791" y="12164"/>
                    <a:pt x="38663" y="12131"/>
                    <a:pt x="38478" y="12074"/>
                  </a:cubicBezTo>
                  <a:lnTo>
                    <a:pt x="38454" y="12074"/>
                  </a:lnTo>
                  <a:cubicBezTo>
                    <a:pt x="38478" y="11958"/>
                    <a:pt x="38501" y="11841"/>
                    <a:pt x="38501" y="11747"/>
                  </a:cubicBezTo>
                  <a:cubicBezTo>
                    <a:pt x="38618" y="11631"/>
                    <a:pt x="38711" y="11514"/>
                    <a:pt x="38805" y="11397"/>
                  </a:cubicBezTo>
                  <a:cubicBezTo>
                    <a:pt x="38991" y="11374"/>
                    <a:pt x="39155" y="11327"/>
                    <a:pt x="39318" y="11257"/>
                  </a:cubicBezTo>
                  <a:close/>
                  <a:moveTo>
                    <a:pt x="10997" y="9506"/>
                  </a:moveTo>
                  <a:cubicBezTo>
                    <a:pt x="10927" y="10043"/>
                    <a:pt x="10927" y="10580"/>
                    <a:pt x="10997" y="11117"/>
                  </a:cubicBezTo>
                  <a:lnTo>
                    <a:pt x="10974" y="11117"/>
                  </a:lnTo>
                  <a:cubicBezTo>
                    <a:pt x="11020" y="11467"/>
                    <a:pt x="11090" y="11817"/>
                    <a:pt x="11184" y="12168"/>
                  </a:cubicBezTo>
                  <a:cubicBezTo>
                    <a:pt x="10997" y="11747"/>
                    <a:pt x="10834" y="11304"/>
                    <a:pt x="10740" y="10860"/>
                  </a:cubicBezTo>
                  <a:cubicBezTo>
                    <a:pt x="10717" y="10720"/>
                    <a:pt x="10694" y="10580"/>
                    <a:pt x="10670" y="10463"/>
                  </a:cubicBezTo>
                  <a:cubicBezTo>
                    <a:pt x="10670" y="10440"/>
                    <a:pt x="10670" y="10417"/>
                    <a:pt x="10670" y="10393"/>
                  </a:cubicBezTo>
                  <a:cubicBezTo>
                    <a:pt x="10740" y="10090"/>
                    <a:pt x="10857" y="9786"/>
                    <a:pt x="10997" y="9506"/>
                  </a:cubicBezTo>
                  <a:close/>
                  <a:moveTo>
                    <a:pt x="14453" y="11654"/>
                  </a:moveTo>
                  <a:cubicBezTo>
                    <a:pt x="14546" y="11724"/>
                    <a:pt x="14639" y="11771"/>
                    <a:pt x="14733" y="11817"/>
                  </a:cubicBezTo>
                  <a:cubicBezTo>
                    <a:pt x="14873" y="11888"/>
                    <a:pt x="15036" y="11934"/>
                    <a:pt x="15176" y="11981"/>
                  </a:cubicBezTo>
                  <a:cubicBezTo>
                    <a:pt x="15223" y="12051"/>
                    <a:pt x="15293" y="12121"/>
                    <a:pt x="15363" y="12168"/>
                  </a:cubicBezTo>
                  <a:cubicBezTo>
                    <a:pt x="15299" y="12176"/>
                    <a:pt x="15235" y="12180"/>
                    <a:pt x="15171" y="12180"/>
                  </a:cubicBezTo>
                  <a:cubicBezTo>
                    <a:pt x="14863" y="12180"/>
                    <a:pt x="14560" y="12089"/>
                    <a:pt x="14289" y="11934"/>
                  </a:cubicBezTo>
                  <a:cubicBezTo>
                    <a:pt x="14359" y="11841"/>
                    <a:pt x="14406" y="11747"/>
                    <a:pt x="14453" y="11677"/>
                  </a:cubicBezTo>
                  <a:lnTo>
                    <a:pt x="14453" y="11654"/>
                  </a:lnTo>
                  <a:close/>
                  <a:moveTo>
                    <a:pt x="17675" y="11747"/>
                  </a:moveTo>
                  <a:lnTo>
                    <a:pt x="17535" y="12051"/>
                  </a:lnTo>
                  <a:cubicBezTo>
                    <a:pt x="17394" y="12121"/>
                    <a:pt x="17254" y="12214"/>
                    <a:pt x="17114" y="12284"/>
                  </a:cubicBezTo>
                  <a:lnTo>
                    <a:pt x="17184" y="12168"/>
                  </a:lnTo>
                  <a:cubicBezTo>
                    <a:pt x="17348" y="12028"/>
                    <a:pt x="17511" y="11888"/>
                    <a:pt x="17675" y="11747"/>
                  </a:cubicBezTo>
                  <a:close/>
                  <a:moveTo>
                    <a:pt x="21457" y="11934"/>
                  </a:moveTo>
                  <a:cubicBezTo>
                    <a:pt x="21504" y="11981"/>
                    <a:pt x="21527" y="12028"/>
                    <a:pt x="21574" y="12074"/>
                  </a:cubicBezTo>
                  <a:cubicBezTo>
                    <a:pt x="21434" y="12144"/>
                    <a:pt x="21317" y="12238"/>
                    <a:pt x="21200" y="12331"/>
                  </a:cubicBezTo>
                  <a:lnTo>
                    <a:pt x="21200" y="12308"/>
                  </a:lnTo>
                  <a:cubicBezTo>
                    <a:pt x="21200" y="12308"/>
                    <a:pt x="21200" y="12284"/>
                    <a:pt x="21200" y="12261"/>
                  </a:cubicBezTo>
                  <a:cubicBezTo>
                    <a:pt x="21270" y="12144"/>
                    <a:pt x="21364" y="12051"/>
                    <a:pt x="21457" y="11934"/>
                  </a:cubicBezTo>
                  <a:close/>
                  <a:moveTo>
                    <a:pt x="8475" y="11421"/>
                  </a:moveTo>
                  <a:cubicBezTo>
                    <a:pt x="8546" y="11747"/>
                    <a:pt x="8616" y="12098"/>
                    <a:pt x="8709" y="12425"/>
                  </a:cubicBezTo>
                  <a:cubicBezTo>
                    <a:pt x="8662" y="12378"/>
                    <a:pt x="8616" y="12308"/>
                    <a:pt x="8569" y="12238"/>
                  </a:cubicBezTo>
                  <a:cubicBezTo>
                    <a:pt x="8546" y="12028"/>
                    <a:pt x="8499" y="11794"/>
                    <a:pt x="8499" y="11584"/>
                  </a:cubicBezTo>
                  <a:lnTo>
                    <a:pt x="8475" y="11584"/>
                  </a:lnTo>
                  <a:lnTo>
                    <a:pt x="8475" y="11421"/>
                  </a:lnTo>
                  <a:close/>
                  <a:moveTo>
                    <a:pt x="41373" y="12051"/>
                  </a:moveTo>
                  <a:cubicBezTo>
                    <a:pt x="41396" y="12121"/>
                    <a:pt x="41420" y="12191"/>
                    <a:pt x="41466" y="12261"/>
                  </a:cubicBezTo>
                  <a:cubicBezTo>
                    <a:pt x="41406" y="12362"/>
                    <a:pt x="41345" y="12446"/>
                    <a:pt x="41269" y="12542"/>
                  </a:cubicBezTo>
                  <a:lnTo>
                    <a:pt x="41269" y="12542"/>
                  </a:lnTo>
                  <a:cubicBezTo>
                    <a:pt x="41311" y="12390"/>
                    <a:pt x="41352" y="12221"/>
                    <a:pt x="41373" y="12051"/>
                  </a:cubicBezTo>
                  <a:close/>
                  <a:moveTo>
                    <a:pt x="7635" y="7895"/>
                  </a:moveTo>
                  <a:cubicBezTo>
                    <a:pt x="7425" y="8876"/>
                    <a:pt x="7448" y="9880"/>
                    <a:pt x="7658" y="10860"/>
                  </a:cubicBezTo>
                  <a:cubicBezTo>
                    <a:pt x="7728" y="11444"/>
                    <a:pt x="7845" y="12028"/>
                    <a:pt x="8009" y="12611"/>
                  </a:cubicBezTo>
                  <a:cubicBezTo>
                    <a:pt x="7565" y="12191"/>
                    <a:pt x="7215" y="11677"/>
                    <a:pt x="7005" y="11094"/>
                  </a:cubicBezTo>
                  <a:cubicBezTo>
                    <a:pt x="6818" y="10533"/>
                    <a:pt x="6724" y="9950"/>
                    <a:pt x="6771" y="9343"/>
                  </a:cubicBezTo>
                  <a:cubicBezTo>
                    <a:pt x="6818" y="9179"/>
                    <a:pt x="6888" y="9016"/>
                    <a:pt x="6958" y="8876"/>
                  </a:cubicBezTo>
                  <a:lnTo>
                    <a:pt x="7238" y="8455"/>
                  </a:lnTo>
                  <a:cubicBezTo>
                    <a:pt x="7355" y="8269"/>
                    <a:pt x="7495" y="8082"/>
                    <a:pt x="7635" y="7895"/>
                  </a:cubicBezTo>
                  <a:close/>
                  <a:moveTo>
                    <a:pt x="31870" y="10417"/>
                  </a:moveTo>
                  <a:lnTo>
                    <a:pt x="31870" y="10533"/>
                  </a:lnTo>
                  <a:cubicBezTo>
                    <a:pt x="31730" y="11210"/>
                    <a:pt x="31730" y="11934"/>
                    <a:pt x="31824" y="12611"/>
                  </a:cubicBezTo>
                  <a:lnTo>
                    <a:pt x="31683" y="12471"/>
                  </a:lnTo>
                  <a:cubicBezTo>
                    <a:pt x="31520" y="12051"/>
                    <a:pt x="31427" y="11607"/>
                    <a:pt x="31403" y="11164"/>
                  </a:cubicBezTo>
                  <a:cubicBezTo>
                    <a:pt x="31520" y="10884"/>
                    <a:pt x="31660" y="10650"/>
                    <a:pt x="31870" y="10417"/>
                  </a:cubicBezTo>
                  <a:close/>
                  <a:moveTo>
                    <a:pt x="37731" y="12121"/>
                  </a:moveTo>
                  <a:cubicBezTo>
                    <a:pt x="37824" y="12191"/>
                    <a:pt x="37917" y="12261"/>
                    <a:pt x="38034" y="12308"/>
                  </a:cubicBezTo>
                  <a:cubicBezTo>
                    <a:pt x="37987" y="12401"/>
                    <a:pt x="37964" y="12518"/>
                    <a:pt x="37941" y="12611"/>
                  </a:cubicBezTo>
                  <a:cubicBezTo>
                    <a:pt x="37801" y="12471"/>
                    <a:pt x="37684" y="12308"/>
                    <a:pt x="37591" y="12168"/>
                  </a:cubicBezTo>
                  <a:cubicBezTo>
                    <a:pt x="37637" y="12144"/>
                    <a:pt x="37684" y="12144"/>
                    <a:pt x="37731" y="12121"/>
                  </a:cubicBezTo>
                  <a:close/>
                  <a:moveTo>
                    <a:pt x="28788" y="12308"/>
                  </a:moveTo>
                  <a:lnTo>
                    <a:pt x="29162" y="12541"/>
                  </a:lnTo>
                  <a:cubicBezTo>
                    <a:pt x="29162" y="12565"/>
                    <a:pt x="29185" y="12588"/>
                    <a:pt x="29209" y="12635"/>
                  </a:cubicBezTo>
                  <a:cubicBezTo>
                    <a:pt x="29069" y="12588"/>
                    <a:pt x="28952" y="12518"/>
                    <a:pt x="28835" y="12471"/>
                  </a:cubicBezTo>
                  <a:lnTo>
                    <a:pt x="28788" y="12308"/>
                  </a:lnTo>
                  <a:close/>
                  <a:moveTo>
                    <a:pt x="14336" y="12284"/>
                  </a:moveTo>
                  <a:cubicBezTo>
                    <a:pt x="14635" y="12434"/>
                    <a:pt x="14963" y="12509"/>
                    <a:pt x="15310" y="12509"/>
                  </a:cubicBezTo>
                  <a:cubicBezTo>
                    <a:pt x="15397" y="12509"/>
                    <a:pt x="15485" y="12504"/>
                    <a:pt x="15573" y="12495"/>
                  </a:cubicBezTo>
                  <a:lnTo>
                    <a:pt x="15573" y="12658"/>
                  </a:lnTo>
                  <a:cubicBezTo>
                    <a:pt x="15176" y="12635"/>
                    <a:pt x="14779" y="12541"/>
                    <a:pt x="14429" y="12354"/>
                  </a:cubicBezTo>
                  <a:lnTo>
                    <a:pt x="14336" y="12284"/>
                  </a:lnTo>
                  <a:close/>
                  <a:moveTo>
                    <a:pt x="29325" y="11841"/>
                  </a:moveTo>
                  <a:lnTo>
                    <a:pt x="29325" y="11841"/>
                  </a:lnTo>
                  <a:cubicBezTo>
                    <a:pt x="29629" y="12004"/>
                    <a:pt x="29909" y="12191"/>
                    <a:pt x="30213" y="12401"/>
                  </a:cubicBezTo>
                  <a:cubicBezTo>
                    <a:pt x="30168" y="12491"/>
                    <a:pt x="30144" y="12581"/>
                    <a:pt x="30101" y="12671"/>
                  </a:cubicBezTo>
                  <a:lnTo>
                    <a:pt x="30101" y="12671"/>
                  </a:lnTo>
                  <a:cubicBezTo>
                    <a:pt x="29898" y="12558"/>
                    <a:pt x="29716" y="12444"/>
                    <a:pt x="29512" y="12308"/>
                  </a:cubicBezTo>
                  <a:cubicBezTo>
                    <a:pt x="29442" y="12144"/>
                    <a:pt x="29395" y="11981"/>
                    <a:pt x="29325" y="11841"/>
                  </a:cubicBezTo>
                  <a:close/>
                  <a:moveTo>
                    <a:pt x="11627" y="12261"/>
                  </a:moveTo>
                  <a:cubicBezTo>
                    <a:pt x="11674" y="12425"/>
                    <a:pt x="11744" y="12611"/>
                    <a:pt x="11814" y="12775"/>
                  </a:cubicBezTo>
                  <a:lnTo>
                    <a:pt x="11744" y="12705"/>
                  </a:lnTo>
                  <a:cubicBezTo>
                    <a:pt x="11698" y="12611"/>
                    <a:pt x="11651" y="12518"/>
                    <a:pt x="11627" y="12425"/>
                  </a:cubicBezTo>
                  <a:lnTo>
                    <a:pt x="11627" y="12261"/>
                  </a:lnTo>
                  <a:close/>
                  <a:moveTo>
                    <a:pt x="38384" y="12495"/>
                  </a:moveTo>
                  <a:cubicBezTo>
                    <a:pt x="38524" y="12547"/>
                    <a:pt x="38665" y="12573"/>
                    <a:pt x="38815" y="12573"/>
                  </a:cubicBezTo>
                  <a:cubicBezTo>
                    <a:pt x="38864" y="12573"/>
                    <a:pt x="38916" y="12570"/>
                    <a:pt x="38968" y="12565"/>
                  </a:cubicBezTo>
                  <a:cubicBezTo>
                    <a:pt x="39038" y="12565"/>
                    <a:pt x="39108" y="12541"/>
                    <a:pt x="39178" y="12541"/>
                  </a:cubicBezTo>
                  <a:cubicBezTo>
                    <a:pt x="38898" y="12681"/>
                    <a:pt x="38595" y="12775"/>
                    <a:pt x="38291" y="12798"/>
                  </a:cubicBezTo>
                  <a:cubicBezTo>
                    <a:pt x="38338" y="12705"/>
                    <a:pt x="38361" y="12588"/>
                    <a:pt x="38384" y="12495"/>
                  </a:cubicBezTo>
                  <a:close/>
                  <a:moveTo>
                    <a:pt x="40392" y="12378"/>
                  </a:moveTo>
                  <a:lnTo>
                    <a:pt x="40392" y="12378"/>
                  </a:lnTo>
                  <a:cubicBezTo>
                    <a:pt x="40416" y="12565"/>
                    <a:pt x="40392" y="12775"/>
                    <a:pt x="40322" y="12962"/>
                  </a:cubicBezTo>
                  <a:cubicBezTo>
                    <a:pt x="40346" y="12775"/>
                    <a:pt x="40369" y="12588"/>
                    <a:pt x="40392" y="12378"/>
                  </a:cubicBezTo>
                  <a:close/>
                  <a:moveTo>
                    <a:pt x="28135" y="12635"/>
                  </a:moveTo>
                  <a:lnTo>
                    <a:pt x="28345" y="12681"/>
                  </a:lnTo>
                  <a:cubicBezTo>
                    <a:pt x="28368" y="12775"/>
                    <a:pt x="28415" y="12868"/>
                    <a:pt x="28438" y="12985"/>
                  </a:cubicBezTo>
                  <a:cubicBezTo>
                    <a:pt x="28345" y="12868"/>
                    <a:pt x="28228" y="12751"/>
                    <a:pt x="28135" y="12635"/>
                  </a:cubicBezTo>
                  <a:close/>
                  <a:moveTo>
                    <a:pt x="34509" y="11117"/>
                  </a:moveTo>
                  <a:lnTo>
                    <a:pt x="34509" y="11117"/>
                  </a:lnTo>
                  <a:cubicBezTo>
                    <a:pt x="34835" y="11654"/>
                    <a:pt x="35232" y="12144"/>
                    <a:pt x="35676" y="12565"/>
                  </a:cubicBezTo>
                  <a:cubicBezTo>
                    <a:pt x="35653" y="12751"/>
                    <a:pt x="35606" y="12915"/>
                    <a:pt x="35513" y="13055"/>
                  </a:cubicBezTo>
                  <a:cubicBezTo>
                    <a:pt x="34906" y="12681"/>
                    <a:pt x="34415" y="12144"/>
                    <a:pt x="34135" y="11491"/>
                  </a:cubicBezTo>
                  <a:cubicBezTo>
                    <a:pt x="34252" y="11374"/>
                    <a:pt x="34392" y="11257"/>
                    <a:pt x="34532" y="11164"/>
                  </a:cubicBezTo>
                  <a:lnTo>
                    <a:pt x="34509" y="11117"/>
                  </a:lnTo>
                  <a:close/>
                  <a:moveTo>
                    <a:pt x="24679" y="11747"/>
                  </a:moveTo>
                  <a:cubicBezTo>
                    <a:pt x="25426" y="11841"/>
                    <a:pt x="26150" y="12004"/>
                    <a:pt x="26874" y="12214"/>
                  </a:cubicBezTo>
                  <a:cubicBezTo>
                    <a:pt x="27037" y="12261"/>
                    <a:pt x="27224" y="12308"/>
                    <a:pt x="27387" y="12354"/>
                  </a:cubicBezTo>
                  <a:cubicBezTo>
                    <a:pt x="27621" y="12588"/>
                    <a:pt x="27831" y="12821"/>
                    <a:pt x="28041" y="13055"/>
                  </a:cubicBezTo>
                  <a:cubicBezTo>
                    <a:pt x="27831" y="13055"/>
                    <a:pt x="27621" y="13078"/>
                    <a:pt x="27387" y="13102"/>
                  </a:cubicBezTo>
                  <a:cubicBezTo>
                    <a:pt x="27177" y="12962"/>
                    <a:pt x="26967" y="12845"/>
                    <a:pt x="26757" y="12728"/>
                  </a:cubicBezTo>
                  <a:lnTo>
                    <a:pt x="26780" y="12728"/>
                  </a:lnTo>
                  <a:lnTo>
                    <a:pt x="26570" y="12565"/>
                  </a:lnTo>
                  <a:cubicBezTo>
                    <a:pt x="25987" y="12121"/>
                    <a:pt x="25309" y="11841"/>
                    <a:pt x="24609" y="11794"/>
                  </a:cubicBezTo>
                  <a:lnTo>
                    <a:pt x="24679" y="11747"/>
                  </a:lnTo>
                  <a:close/>
                  <a:moveTo>
                    <a:pt x="35909" y="11817"/>
                  </a:moveTo>
                  <a:cubicBezTo>
                    <a:pt x="36143" y="12238"/>
                    <a:pt x="36493" y="12611"/>
                    <a:pt x="36937" y="12868"/>
                  </a:cubicBezTo>
                  <a:cubicBezTo>
                    <a:pt x="36979" y="12952"/>
                    <a:pt x="37039" y="13035"/>
                    <a:pt x="37101" y="13102"/>
                  </a:cubicBezTo>
                  <a:lnTo>
                    <a:pt x="37101" y="13102"/>
                  </a:lnTo>
                  <a:cubicBezTo>
                    <a:pt x="36883" y="12990"/>
                    <a:pt x="36666" y="12859"/>
                    <a:pt x="36470" y="12728"/>
                  </a:cubicBezTo>
                  <a:cubicBezTo>
                    <a:pt x="36330" y="12635"/>
                    <a:pt x="36190" y="12518"/>
                    <a:pt x="36073" y="12425"/>
                  </a:cubicBezTo>
                  <a:cubicBezTo>
                    <a:pt x="36073" y="12331"/>
                    <a:pt x="36050" y="12261"/>
                    <a:pt x="36050" y="12168"/>
                  </a:cubicBezTo>
                  <a:cubicBezTo>
                    <a:pt x="36003" y="12051"/>
                    <a:pt x="35956" y="11911"/>
                    <a:pt x="35909" y="11817"/>
                  </a:cubicBezTo>
                  <a:close/>
                  <a:moveTo>
                    <a:pt x="30516" y="12658"/>
                  </a:moveTo>
                  <a:lnTo>
                    <a:pt x="30656" y="12751"/>
                  </a:lnTo>
                  <a:lnTo>
                    <a:pt x="30750" y="12891"/>
                  </a:lnTo>
                  <a:cubicBezTo>
                    <a:pt x="30773" y="12985"/>
                    <a:pt x="30796" y="13078"/>
                    <a:pt x="30820" y="13172"/>
                  </a:cubicBezTo>
                  <a:lnTo>
                    <a:pt x="30446" y="12915"/>
                  </a:lnTo>
                  <a:cubicBezTo>
                    <a:pt x="30469" y="12845"/>
                    <a:pt x="30493" y="12751"/>
                    <a:pt x="30516" y="12658"/>
                  </a:cubicBezTo>
                  <a:close/>
                  <a:moveTo>
                    <a:pt x="9059" y="8852"/>
                  </a:moveTo>
                  <a:lnTo>
                    <a:pt x="9059" y="8852"/>
                  </a:lnTo>
                  <a:cubicBezTo>
                    <a:pt x="9013" y="9763"/>
                    <a:pt x="9199" y="10673"/>
                    <a:pt x="9596" y="11514"/>
                  </a:cubicBezTo>
                  <a:cubicBezTo>
                    <a:pt x="9573" y="11864"/>
                    <a:pt x="9573" y="12214"/>
                    <a:pt x="9596" y="12565"/>
                  </a:cubicBezTo>
                  <a:cubicBezTo>
                    <a:pt x="9620" y="12798"/>
                    <a:pt x="9666" y="13032"/>
                    <a:pt x="9713" y="13265"/>
                  </a:cubicBezTo>
                  <a:lnTo>
                    <a:pt x="9643" y="13218"/>
                  </a:lnTo>
                  <a:cubicBezTo>
                    <a:pt x="9503" y="13125"/>
                    <a:pt x="9363" y="13032"/>
                    <a:pt x="9223" y="12938"/>
                  </a:cubicBezTo>
                  <a:cubicBezTo>
                    <a:pt x="8852" y="12035"/>
                    <a:pt x="8665" y="11085"/>
                    <a:pt x="8662" y="10113"/>
                  </a:cubicBezTo>
                  <a:lnTo>
                    <a:pt x="8662" y="10113"/>
                  </a:lnTo>
                  <a:cubicBezTo>
                    <a:pt x="8779" y="9669"/>
                    <a:pt x="8896" y="9249"/>
                    <a:pt x="9059" y="8852"/>
                  </a:cubicBezTo>
                  <a:close/>
                  <a:moveTo>
                    <a:pt x="43194" y="10837"/>
                  </a:moveTo>
                  <a:cubicBezTo>
                    <a:pt x="43358" y="11117"/>
                    <a:pt x="43474" y="11421"/>
                    <a:pt x="43591" y="11724"/>
                  </a:cubicBezTo>
                  <a:cubicBezTo>
                    <a:pt x="43451" y="12261"/>
                    <a:pt x="43217" y="12775"/>
                    <a:pt x="42937" y="13265"/>
                  </a:cubicBezTo>
                  <a:cubicBezTo>
                    <a:pt x="43147" y="12471"/>
                    <a:pt x="43241" y="11677"/>
                    <a:pt x="43194" y="10860"/>
                  </a:cubicBezTo>
                  <a:lnTo>
                    <a:pt x="43194" y="10837"/>
                  </a:lnTo>
                  <a:close/>
                  <a:moveTo>
                    <a:pt x="12188" y="10230"/>
                  </a:moveTo>
                  <a:lnTo>
                    <a:pt x="12188" y="10230"/>
                  </a:lnTo>
                  <a:cubicBezTo>
                    <a:pt x="12211" y="10323"/>
                    <a:pt x="12258" y="10417"/>
                    <a:pt x="12305" y="10487"/>
                  </a:cubicBezTo>
                  <a:cubicBezTo>
                    <a:pt x="12328" y="10884"/>
                    <a:pt x="12398" y="11257"/>
                    <a:pt x="12491" y="11631"/>
                  </a:cubicBezTo>
                  <a:lnTo>
                    <a:pt x="12468" y="11631"/>
                  </a:lnTo>
                  <a:cubicBezTo>
                    <a:pt x="12608" y="12238"/>
                    <a:pt x="12818" y="12821"/>
                    <a:pt x="13098" y="13358"/>
                  </a:cubicBezTo>
                  <a:cubicBezTo>
                    <a:pt x="13005" y="13335"/>
                    <a:pt x="12912" y="13288"/>
                    <a:pt x="12818" y="13265"/>
                  </a:cubicBezTo>
                  <a:cubicBezTo>
                    <a:pt x="12631" y="12938"/>
                    <a:pt x="12468" y="12611"/>
                    <a:pt x="12328" y="12284"/>
                  </a:cubicBezTo>
                  <a:cubicBezTo>
                    <a:pt x="12188" y="11607"/>
                    <a:pt x="12141" y="10930"/>
                    <a:pt x="12188" y="10230"/>
                  </a:cubicBezTo>
                  <a:close/>
                  <a:moveTo>
                    <a:pt x="40065" y="12331"/>
                  </a:moveTo>
                  <a:lnTo>
                    <a:pt x="40065" y="12331"/>
                  </a:lnTo>
                  <a:cubicBezTo>
                    <a:pt x="40042" y="12681"/>
                    <a:pt x="39995" y="13032"/>
                    <a:pt x="39949" y="13382"/>
                  </a:cubicBezTo>
                  <a:cubicBezTo>
                    <a:pt x="39887" y="13382"/>
                    <a:pt x="39843" y="13400"/>
                    <a:pt x="39785" y="13404"/>
                  </a:cubicBezTo>
                  <a:lnTo>
                    <a:pt x="39785" y="13404"/>
                  </a:lnTo>
                  <a:cubicBezTo>
                    <a:pt x="39809" y="13171"/>
                    <a:pt x="39809" y="12938"/>
                    <a:pt x="39809" y="12705"/>
                  </a:cubicBezTo>
                  <a:cubicBezTo>
                    <a:pt x="39902" y="12588"/>
                    <a:pt x="39972" y="12471"/>
                    <a:pt x="40042" y="12354"/>
                  </a:cubicBezTo>
                  <a:lnTo>
                    <a:pt x="40065" y="12331"/>
                  </a:lnTo>
                  <a:close/>
                  <a:moveTo>
                    <a:pt x="6257" y="12284"/>
                  </a:moveTo>
                  <a:cubicBezTo>
                    <a:pt x="6398" y="12681"/>
                    <a:pt x="6538" y="13055"/>
                    <a:pt x="6724" y="13429"/>
                  </a:cubicBezTo>
                  <a:cubicBezTo>
                    <a:pt x="6631" y="13429"/>
                    <a:pt x="6538" y="13382"/>
                    <a:pt x="6444" y="13382"/>
                  </a:cubicBezTo>
                  <a:cubicBezTo>
                    <a:pt x="6351" y="13032"/>
                    <a:pt x="6281" y="12658"/>
                    <a:pt x="6257" y="12284"/>
                  </a:cubicBezTo>
                  <a:close/>
                  <a:moveTo>
                    <a:pt x="5837" y="10790"/>
                  </a:moveTo>
                  <a:cubicBezTo>
                    <a:pt x="5884" y="10954"/>
                    <a:pt x="5907" y="11140"/>
                    <a:pt x="5954" y="11304"/>
                  </a:cubicBezTo>
                  <a:cubicBezTo>
                    <a:pt x="5861" y="12004"/>
                    <a:pt x="5907" y="12705"/>
                    <a:pt x="6094" y="13382"/>
                  </a:cubicBezTo>
                  <a:cubicBezTo>
                    <a:pt x="5790" y="13382"/>
                    <a:pt x="5464" y="13405"/>
                    <a:pt x="5160" y="13452"/>
                  </a:cubicBezTo>
                  <a:lnTo>
                    <a:pt x="5113" y="13452"/>
                  </a:lnTo>
                  <a:cubicBezTo>
                    <a:pt x="5113" y="13265"/>
                    <a:pt x="5113" y="13102"/>
                    <a:pt x="5137" y="12938"/>
                  </a:cubicBezTo>
                  <a:lnTo>
                    <a:pt x="5160" y="12962"/>
                  </a:lnTo>
                  <a:cubicBezTo>
                    <a:pt x="5253" y="12214"/>
                    <a:pt x="5487" y="11467"/>
                    <a:pt x="5837" y="10790"/>
                  </a:cubicBezTo>
                  <a:close/>
                  <a:moveTo>
                    <a:pt x="24656" y="12728"/>
                  </a:moveTo>
                  <a:cubicBezTo>
                    <a:pt x="25053" y="12798"/>
                    <a:pt x="25426" y="12938"/>
                    <a:pt x="25800" y="13125"/>
                  </a:cubicBezTo>
                  <a:cubicBezTo>
                    <a:pt x="25940" y="13218"/>
                    <a:pt x="26080" y="13288"/>
                    <a:pt x="26220" y="13358"/>
                  </a:cubicBezTo>
                  <a:lnTo>
                    <a:pt x="26033" y="13452"/>
                  </a:lnTo>
                  <a:cubicBezTo>
                    <a:pt x="25776" y="13405"/>
                    <a:pt x="25496" y="13405"/>
                    <a:pt x="25216" y="13405"/>
                  </a:cubicBezTo>
                  <a:cubicBezTo>
                    <a:pt x="25099" y="13288"/>
                    <a:pt x="25006" y="13195"/>
                    <a:pt x="24889" y="13102"/>
                  </a:cubicBezTo>
                  <a:cubicBezTo>
                    <a:pt x="24679" y="12962"/>
                    <a:pt x="24446" y="12821"/>
                    <a:pt x="24212" y="12728"/>
                  </a:cubicBezTo>
                  <a:close/>
                  <a:moveTo>
                    <a:pt x="39482" y="13148"/>
                  </a:moveTo>
                  <a:cubicBezTo>
                    <a:pt x="39482" y="13242"/>
                    <a:pt x="39482" y="13335"/>
                    <a:pt x="39458" y="13452"/>
                  </a:cubicBezTo>
                  <a:lnTo>
                    <a:pt x="39318" y="13429"/>
                  </a:lnTo>
                  <a:cubicBezTo>
                    <a:pt x="39365" y="13335"/>
                    <a:pt x="39412" y="13242"/>
                    <a:pt x="39458" y="13148"/>
                  </a:cubicBezTo>
                  <a:close/>
                  <a:moveTo>
                    <a:pt x="12748" y="11327"/>
                  </a:moveTo>
                  <a:lnTo>
                    <a:pt x="12748" y="11327"/>
                  </a:lnTo>
                  <a:cubicBezTo>
                    <a:pt x="13005" y="11701"/>
                    <a:pt x="13285" y="12004"/>
                    <a:pt x="13635" y="12284"/>
                  </a:cubicBezTo>
                  <a:cubicBezTo>
                    <a:pt x="13682" y="12331"/>
                    <a:pt x="13729" y="12378"/>
                    <a:pt x="13776" y="12401"/>
                  </a:cubicBezTo>
                  <a:cubicBezTo>
                    <a:pt x="13659" y="12751"/>
                    <a:pt x="13589" y="13125"/>
                    <a:pt x="13565" y="13499"/>
                  </a:cubicBezTo>
                  <a:lnTo>
                    <a:pt x="13542" y="13499"/>
                  </a:lnTo>
                  <a:cubicBezTo>
                    <a:pt x="13145" y="12821"/>
                    <a:pt x="12865" y="12098"/>
                    <a:pt x="12748" y="11327"/>
                  </a:cubicBezTo>
                  <a:close/>
                  <a:moveTo>
                    <a:pt x="14056" y="12588"/>
                  </a:moveTo>
                  <a:cubicBezTo>
                    <a:pt x="14126" y="12635"/>
                    <a:pt x="14219" y="12681"/>
                    <a:pt x="14313" y="12728"/>
                  </a:cubicBezTo>
                  <a:cubicBezTo>
                    <a:pt x="14476" y="12868"/>
                    <a:pt x="14686" y="13008"/>
                    <a:pt x="14896" y="13125"/>
                  </a:cubicBezTo>
                  <a:cubicBezTo>
                    <a:pt x="14569" y="13265"/>
                    <a:pt x="14242" y="13382"/>
                    <a:pt x="13916" y="13499"/>
                  </a:cubicBezTo>
                  <a:cubicBezTo>
                    <a:pt x="13916" y="13172"/>
                    <a:pt x="13962" y="12868"/>
                    <a:pt x="14056" y="12588"/>
                  </a:cubicBezTo>
                  <a:close/>
                  <a:moveTo>
                    <a:pt x="32664" y="12284"/>
                  </a:moveTo>
                  <a:lnTo>
                    <a:pt x="32664" y="12284"/>
                  </a:lnTo>
                  <a:cubicBezTo>
                    <a:pt x="32781" y="12448"/>
                    <a:pt x="32898" y="12588"/>
                    <a:pt x="33038" y="12751"/>
                  </a:cubicBezTo>
                  <a:cubicBezTo>
                    <a:pt x="32968" y="12985"/>
                    <a:pt x="32944" y="13242"/>
                    <a:pt x="32944" y="13499"/>
                  </a:cubicBezTo>
                  <a:cubicBezTo>
                    <a:pt x="32851" y="13382"/>
                    <a:pt x="32781" y="13265"/>
                    <a:pt x="32711" y="13148"/>
                  </a:cubicBezTo>
                  <a:cubicBezTo>
                    <a:pt x="32664" y="12868"/>
                    <a:pt x="32641" y="12565"/>
                    <a:pt x="32664" y="12284"/>
                  </a:cubicBezTo>
                  <a:close/>
                  <a:moveTo>
                    <a:pt x="36026" y="12845"/>
                  </a:moveTo>
                  <a:cubicBezTo>
                    <a:pt x="36306" y="13102"/>
                    <a:pt x="36633" y="13312"/>
                    <a:pt x="36960" y="13522"/>
                  </a:cubicBezTo>
                  <a:cubicBezTo>
                    <a:pt x="36587" y="13499"/>
                    <a:pt x="36213" y="13382"/>
                    <a:pt x="35863" y="13218"/>
                  </a:cubicBezTo>
                  <a:cubicBezTo>
                    <a:pt x="35909" y="13102"/>
                    <a:pt x="35980" y="12985"/>
                    <a:pt x="36026" y="12845"/>
                  </a:cubicBezTo>
                  <a:close/>
                  <a:moveTo>
                    <a:pt x="6398" y="10720"/>
                  </a:moveTo>
                  <a:cubicBezTo>
                    <a:pt x="6398" y="10907"/>
                    <a:pt x="6444" y="11094"/>
                    <a:pt x="6491" y="11280"/>
                  </a:cubicBezTo>
                  <a:cubicBezTo>
                    <a:pt x="6678" y="12074"/>
                    <a:pt x="6981" y="12821"/>
                    <a:pt x="7378" y="13545"/>
                  </a:cubicBezTo>
                  <a:lnTo>
                    <a:pt x="7191" y="13499"/>
                  </a:lnTo>
                  <a:cubicBezTo>
                    <a:pt x="6794" y="12775"/>
                    <a:pt x="6514" y="12028"/>
                    <a:pt x="6304" y="11257"/>
                  </a:cubicBezTo>
                  <a:cubicBezTo>
                    <a:pt x="6327" y="11070"/>
                    <a:pt x="6351" y="10884"/>
                    <a:pt x="6398" y="10720"/>
                  </a:cubicBezTo>
                  <a:close/>
                  <a:moveTo>
                    <a:pt x="9946" y="12074"/>
                  </a:moveTo>
                  <a:lnTo>
                    <a:pt x="9946" y="12074"/>
                  </a:lnTo>
                  <a:cubicBezTo>
                    <a:pt x="10016" y="12191"/>
                    <a:pt x="10087" y="12284"/>
                    <a:pt x="10157" y="12378"/>
                  </a:cubicBezTo>
                  <a:cubicBezTo>
                    <a:pt x="10203" y="12751"/>
                    <a:pt x="10250" y="13148"/>
                    <a:pt x="10343" y="13545"/>
                  </a:cubicBezTo>
                  <a:lnTo>
                    <a:pt x="10110" y="13452"/>
                  </a:lnTo>
                  <a:cubicBezTo>
                    <a:pt x="9970" y="12985"/>
                    <a:pt x="9923" y="12541"/>
                    <a:pt x="9946" y="12074"/>
                  </a:cubicBezTo>
                  <a:close/>
                  <a:moveTo>
                    <a:pt x="33832" y="11841"/>
                  </a:moveTo>
                  <a:lnTo>
                    <a:pt x="33832" y="11841"/>
                  </a:lnTo>
                  <a:cubicBezTo>
                    <a:pt x="34155" y="12465"/>
                    <a:pt x="34663" y="12998"/>
                    <a:pt x="35285" y="13372"/>
                  </a:cubicBezTo>
                  <a:lnTo>
                    <a:pt x="35285" y="13372"/>
                  </a:lnTo>
                  <a:cubicBezTo>
                    <a:pt x="35200" y="13437"/>
                    <a:pt x="35133" y="13503"/>
                    <a:pt x="35046" y="13569"/>
                  </a:cubicBezTo>
                  <a:cubicBezTo>
                    <a:pt x="34415" y="13195"/>
                    <a:pt x="33972" y="12565"/>
                    <a:pt x="33832" y="11841"/>
                  </a:cubicBezTo>
                  <a:close/>
                  <a:moveTo>
                    <a:pt x="15316" y="13335"/>
                  </a:moveTo>
                  <a:lnTo>
                    <a:pt x="15433" y="13405"/>
                  </a:lnTo>
                  <a:cubicBezTo>
                    <a:pt x="15223" y="13499"/>
                    <a:pt x="15013" y="13569"/>
                    <a:pt x="14779" y="13639"/>
                  </a:cubicBezTo>
                  <a:lnTo>
                    <a:pt x="14663" y="13639"/>
                  </a:lnTo>
                  <a:cubicBezTo>
                    <a:pt x="14896" y="13545"/>
                    <a:pt x="15106" y="13452"/>
                    <a:pt x="15316" y="13335"/>
                  </a:cubicBezTo>
                  <a:close/>
                  <a:moveTo>
                    <a:pt x="10674" y="13065"/>
                  </a:moveTo>
                  <a:cubicBezTo>
                    <a:pt x="10877" y="13309"/>
                    <a:pt x="11102" y="13532"/>
                    <a:pt x="11347" y="13755"/>
                  </a:cubicBezTo>
                  <a:cubicBezTo>
                    <a:pt x="11161" y="13732"/>
                    <a:pt x="10997" y="13709"/>
                    <a:pt x="10810" y="13662"/>
                  </a:cubicBezTo>
                  <a:cubicBezTo>
                    <a:pt x="10766" y="13463"/>
                    <a:pt x="10701" y="13264"/>
                    <a:pt x="10674" y="13065"/>
                  </a:cubicBezTo>
                  <a:close/>
                  <a:moveTo>
                    <a:pt x="28391" y="13475"/>
                  </a:moveTo>
                  <a:cubicBezTo>
                    <a:pt x="28485" y="13569"/>
                    <a:pt x="28555" y="13685"/>
                    <a:pt x="28648" y="13779"/>
                  </a:cubicBezTo>
                  <a:cubicBezTo>
                    <a:pt x="28485" y="13755"/>
                    <a:pt x="28345" y="13732"/>
                    <a:pt x="28181" y="13709"/>
                  </a:cubicBezTo>
                  <a:cubicBezTo>
                    <a:pt x="28088" y="13639"/>
                    <a:pt x="27994" y="13569"/>
                    <a:pt x="27901" y="13475"/>
                  </a:cubicBezTo>
                  <a:cubicBezTo>
                    <a:pt x="28065" y="13475"/>
                    <a:pt x="28228" y="13475"/>
                    <a:pt x="28391" y="13499"/>
                  </a:cubicBezTo>
                  <a:lnTo>
                    <a:pt x="28391" y="13475"/>
                  </a:lnTo>
                  <a:close/>
                  <a:moveTo>
                    <a:pt x="41093" y="13429"/>
                  </a:moveTo>
                  <a:lnTo>
                    <a:pt x="41093" y="13429"/>
                  </a:lnTo>
                  <a:cubicBezTo>
                    <a:pt x="41023" y="13522"/>
                    <a:pt x="40976" y="13615"/>
                    <a:pt x="40906" y="13709"/>
                  </a:cubicBezTo>
                  <a:cubicBezTo>
                    <a:pt x="40836" y="13755"/>
                    <a:pt x="40766" y="13779"/>
                    <a:pt x="40696" y="13825"/>
                  </a:cubicBezTo>
                  <a:cubicBezTo>
                    <a:pt x="40836" y="13685"/>
                    <a:pt x="40953" y="13569"/>
                    <a:pt x="41093" y="13429"/>
                  </a:cubicBezTo>
                  <a:close/>
                  <a:moveTo>
                    <a:pt x="42354" y="13499"/>
                  </a:moveTo>
                  <a:lnTo>
                    <a:pt x="42354" y="13732"/>
                  </a:lnTo>
                  <a:cubicBezTo>
                    <a:pt x="42354" y="13825"/>
                    <a:pt x="42307" y="13825"/>
                    <a:pt x="42284" y="13872"/>
                  </a:cubicBezTo>
                  <a:lnTo>
                    <a:pt x="42284" y="13895"/>
                  </a:lnTo>
                  <a:cubicBezTo>
                    <a:pt x="42284" y="13825"/>
                    <a:pt x="42260" y="13755"/>
                    <a:pt x="42237" y="13685"/>
                  </a:cubicBezTo>
                  <a:cubicBezTo>
                    <a:pt x="42284" y="13615"/>
                    <a:pt x="42307" y="13545"/>
                    <a:pt x="42354" y="13499"/>
                  </a:cubicBezTo>
                  <a:close/>
                  <a:moveTo>
                    <a:pt x="29069" y="13522"/>
                  </a:moveTo>
                  <a:cubicBezTo>
                    <a:pt x="29185" y="13685"/>
                    <a:pt x="29302" y="13849"/>
                    <a:pt x="29419" y="14012"/>
                  </a:cubicBezTo>
                  <a:lnTo>
                    <a:pt x="29209" y="13919"/>
                  </a:lnTo>
                  <a:lnTo>
                    <a:pt x="29045" y="13709"/>
                  </a:lnTo>
                  <a:cubicBezTo>
                    <a:pt x="29022" y="13639"/>
                    <a:pt x="29022" y="13592"/>
                    <a:pt x="28998" y="13522"/>
                  </a:cubicBezTo>
                  <a:close/>
                  <a:moveTo>
                    <a:pt x="33295" y="13032"/>
                  </a:moveTo>
                  <a:lnTo>
                    <a:pt x="33411" y="13172"/>
                  </a:lnTo>
                  <a:cubicBezTo>
                    <a:pt x="33481" y="13429"/>
                    <a:pt x="33575" y="13662"/>
                    <a:pt x="33691" y="13919"/>
                  </a:cubicBezTo>
                  <a:cubicBezTo>
                    <a:pt x="33691" y="13942"/>
                    <a:pt x="33715" y="13989"/>
                    <a:pt x="33738" y="14035"/>
                  </a:cubicBezTo>
                  <a:lnTo>
                    <a:pt x="33738" y="14035"/>
                  </a:lnTo>
                  <a:cubicBezTo>
                    <a:pt x="33608" y="14033"/>
                    <a:pt x="33497" y="14011"/>
                    <a:pt x="33365" y="13989"/>
                  </a:cubicBezTo>
                  <a:cubicBezTo>
                    <a:pt x="33341" y="13942"/>
                    <a:pt x="33295" y="13919"/>
                    <a:pt x="33271" y="13895"/>
                  </a:cubicBezTo>
                  <a:cubicBezTo>
                    <a:pt x="33224" y="13592"/>
                    <a:pt x="33224" y="13312"/>
                    <a:pt x="33295" y="13032"/>
                  </a:cubicBezTo>
                  <a:close/>
                  <a:moveTo>
                    <a:pt x="6958" y="11747"/>
                  </a:moveTo>
                  <a:cubicBezTo>
                    <a:pt x="7261" y="12331"/>
                    <a:pt x="7705" y="12845"/>
                    <a:pt x="8219" y="13242"/>
                  </a:cubicBezTo>
                  <a:cubicBezTo>
                    <a:pt x="8335" y="13499"/>
                    <a:pt x="8452" y="13779"/>
                    <a:pt x="8592" y="14036"/>
                  </a:cubicBezTo>
                  <a:cubicBezTo>
                    <a:pt x="8335" y="13895"/>
                    <a:pt x="8079" y="13779"/>
                    <a:pt x="7798" y="13685"/>
                  </a:cubicBezTo>
                  <a:cubicBezTo>
                    <a:pt x="7448" y="13078"/>
                    <a:pt x="7145" y="12425"/>
                    <a:pt x="6958" y="11747"/>
                  </a:cubicBezTo>
                  <a:close/>
                  <a:moveTo>
                    <a:pt x="24282" y="13895"/>
                  </a:moveTo>
                  <a:cubicBezTo>
                    <a:pt x="24446" y="13942"/>
                    <a:pt x="24586" y="13966"/>
                    <a:pt x="24749" y="14036"/>
                  </a:cubicBezTo>
                  <a:lnTo>
                    <a:pt x="24586" y="14036"/>
                  </a:lnTo>
                  <a:cubicBezTo>
                    <a:pt x="24446" y="14036"/>
                    <a:pt x="24329" y="14059"/>
                    <a:pt x="24212" y="14082"/>
                  </a:cubicBezTo>
                  <a:lnTo>
                    <a:pt x="24212" y="13919"/>
                  </a:lnTo>
                  <a:lnTo>
                    <a:pt x="24282" y="13895"/>
                  </a:lnTo>
                  <a:close/>
                  <a:moveTo>
                    <a:pt x="37777" y="13919"/>
                  </a:moveTo>
                  <a:cubicBezTo>
                    <a:pt x="37847" y="13966"/>
                    <a:pt x="37917" y="13989"/>
                    <a:pt x="37987" y="14012"/>
                  </a:cubicBezTo>
                  <a:cubicBezTo>
                    <a:pt x="37871" y="14082"/>
                    <a:pt x="37754" y="14129"/>
                    <a:pt x="37614" y="14152"/>
                  </a:cubicBezTo>
                  <a:cubicBezTo>
                    <a:pt x="37684" y="14082"/>
                    <a:pt x="37731" y="14012"/>
                    <a:pt x="37777" y="13919"/>
                  </a:cubicBezTo>
                  <a:close/>
                  <a:moveTo>
                    <a:pt x="35606" y="13545"/>
                  </a:moveTo>
                  <a:cubicBezTo>
                    <a:pt x="36050" y="13755"/>
                    <a:pt x="36517" y="13872"/>
                    <a:pt x="37007" y="13895"/>
                  </a:cubicBezTo>
                  <a:cubicBezTo>
                    <a:pt x="37065" y="13907"/>
                    <a:pt x="37118" y="13913"/>
                    <a:pt x="37170" y="13913"/>
                  </a:cubicBezTo>
                  <a:cubicBezTo>
                    <a:pt x="37223" y="13913"/>
                    <a:pt x="37275" y="13907"/>
                    <a:pt x="37334" y="13895"/>
                  </a:cubicBezTo>
                  <a:lnTo>
                    <a:pt x="37334" y="13895"/>
                  </a:lnTo>
                  <a:cubicBezTo>
                    <a:pt x="37264" y="14012"/>
                    <a:pt x="37194" y="14106"/>
                    <a:pt x="37100" y="14199"/>
                  </a:cubicBezTo>
                  <a:cubicBezTo>
                    <a:pt x="36517" y="14152"/>
                    <a:pt x="35933" y="14012"/>
                    <a:pt x="35372" y="13779"/>
                  </a:cubicBezTo>
                  <a:cubicBezTo>
                    <a:pt x="35466" y="13709"/>
                    <a:pt x="35536" y="13639"/>
                    <a:pt x="35606" y="13545"/>
                  </a:cubicBezTo>
                  <a:close/>
                  <a:moveTo>
                    <a:pt x="27107" y="14106"/>
                  </a:moveTo>
                  <a:lnTo>
                    <a:pt x="27131" y="14129"/>
                  </a:lnTo>
                  <a:cubicBezTo>
                    <a:pt x="27037" y="14176"/>
                    <a:pt x="26920" y="14199"/>
                    <a:pt x="26804" y="14222"/>
                  </a:cubicBezTo>
                  <a:lnTo>
                    <a:pt x="26780" y="14222"/>
                  </a:lnTo>
                  <a:lnTo>
                    <a:pt x="26710" y="14176"/>
                  </a:lnTo>
                  <a:cubicBezTo>
                    <a:pt x="26827" y="14129"/>
                    <a:pt x="26967" y="14106"/>
                    <a:pt x="27107" y="14106"/>
                  </a:cubicBezTo>
                  <a:close/>
                  <a:moveTo>
                    <a:pt x="43778" y="12284"/>
                  </a:moveTo>
                  <a:cubicBezTo>
                    <a:pt x="43778" y="12308"/>
                    <a:pt x="43778" y="12331"/>
                    <a:pt x="43801" y="12354"/>
                  </a:cubicBezTo>
                  <a:cubicBezTo>
                    <a:pt x="43591" y="13078"/>
                    <a:pt x="43217" y="13709"/>
                    <a:pt x="42680" y="14222"/>
                  </a:cubicBezTo>
                  <a:cubicBezTo>
                    <a:pt x="43147" y="13639"/>
                    <a:pt x="43521" y="12985"/>
                    <a:pt x="43778" y="12284"/>
                  </a:cubicBezTo>
                  <a:close/>
                  <a:moveTo>
                    <a:pt x="44221" y="9483"/>
                  </a:moveTo>
                  <a:cubicBezTo>
                    <a:pt x="44735" y="10300"/>
                    <a:pt x="45109" y="11210"/>
                    <a:pt x="45342" y="12168"/>
                  </a:cubicBezTo>
                  <a:cubicBezTo>
                    <a:pt x="45249" y="12565"/>
                    <a:pt x="45109" y="12962"/>
                    <a:pt x="44922" y="13312"/>
                  </a:cubicBezTo>
                  <a:cubicBezTo>
                    <a:pt x="44758" y="13639"/>
                    <a:pt x="44525" y="13942"/>
                    <a:pt x="44268" y="14222"/>
                  </a:cubicBezTo>
                  <a:cubicBezTo>
                    <a:pt x="44385" y="13592"/>
                    <a:pt x="44385" y="12962"/>
                    <a:pt x="44221" y="12354"/>
                  </a:cubicBezTo>
                  <a:lnTo>
                    <a:pt x="44245" y="12354"/>
                  </a:lnTo>
                  <a:cubicBezTo>
                    <a:pt x="44245" y="12284"/>
                    <a:pt x="44268" y="12214"/>
                    <a:pt x="44291" y="12144"/>
                  </a:cubicBezTo>
                  <a:cubicBezTo>
                    <a:pt x="44455" y="11257"/>
                    <a:pt x="44432" y="10347"/>
                    <a:pt x="44221" y="9483"/>
                  </a:cubicBezTo>
                  <a:close/>
                  <a:moveTo>
                    <a:pt x="5934" y="13723"/>
                  </a:moveTo>
                  <a:cubicBezTo>
                    <a:pt x="6025" y="13723"/>
                    <a:pt x="6117" y="13726"/>
                    <a:pt x="6211" y="13732"/>
                  </a:cubicBezTo>
                  <a:cubicBezTo>
                    <a:pt x="6257" y="13895"/>
                    <a:pt x="6327" y="14058"/>
                    <a:pt x="6397" y="14221"/>
                  </a:cubicBezTo>
                  <a:lnTo>
                    <a:pt x="6397" y="14221"/>
                  </a:lnTo>
                  <a:cubicBezTo>
                    <a:pt x="6328" y="14218"/>
                    <a:pt x="6259" y="14216"/>
                    <a:pt x="6190" y="14216"/>
                  </a:cubicBezTo>
                  <a:cubicBezTo>
                    <a:pt x="5847" y="14216"/>
                    <a:pt x="5507" y="14254"/>
                    <a:pt x="5183" y="14292"/>
                  </a:cubicBezTo>
                  <a:cubicBezTo>
                    <a:pt x="5160" y="14129"/>
                    <a:pt x="5137" y="13966"/>
                    <a:pt x="5113" y="13802"/>
                  </a:cubicBezTo>
                  <a:cubicBezTo>
                    <a:pt x="5394" y="13750"/>
                    <a:pt x="5661" y="13723"/>
                    <a:pt x="5934" y="13723"/>
                  </a:cubicBezTo>
                  <a:close/>
                  <a:moveTo>
                    <a:pt x="6584" y="13779"/>
                  </a:moveTo>
                  <a:cubicBezTo>
                    <a:pt x="6701" y="13779"/>
                    <a:pt x="6818" y="13802"/>
                    <a:pt x="6935" y="13825"/>
                  </a:cubicBezTo>
                  <a:cubicBezTo>
                    <a:pt x="7028" y="13989"/>
                    <a:pt x="7121" y="14152"/>
                    <a:pt x="7238" y="14316"/>
                  </a:cubicBezTo>
                  <a:lnTo>
                    <a:pt x="6911" y="14269"/>
                  </a:lnTo>
                  <a:lnTo>
                    <a:pt x="6818" y="14269"/>
                  </a:lnTo>
                  <a:cubicBezTo>
                    <a:pt x="6724" y="14106"/>
                    <a:pt x="6654" y="13942"/>
                    <a:pt x="6584" y="13779"/>
                  </a:cubicBezTo>
                  <a:close/>
                  <a:moveTo>
                    <a:pt x="18328" y="13779"/>
                  </a:moveTo>
                  <a:cubicBezTo>
                    <a:pt x="18188" y="13942"/>
                    <a:pt x="18048" y="14082"/>
                    <a:pt x="17908" y="14222"/>
                  </a:cubicBezTo>
                  <a:cubicBezTo>
                    <a:pt x="17815" y="14269"/>
                    <a:pt x="17721" y="14316"/>
                    <a:pt x="17651" y="14339"/>
                  </a:cubicBezTo>
                  <a:lnTo>
                    <a:pt x="17675" y="14199"/>
                  </a:lnTo>
                  <a:cubicBezTo>
                    <a:pt x="17885" y="14082"/>
                    <a:pt x="18072" y="13942"/>
                    <a:pt x="18258" y="13802"/>
                  </a:cubicBezTo>
                  <a:lnTo>
                    <a:pt x="18258" y="13779"/>
                  </a:lnTo>
                  <a:close/>
                  <a:moveTo>
                    <a:pt x="30189" y="13802"/>
                  </a:moveTo>
                  <a:cubicBezTo>
                    <a:pt x="30306" y="13825"/>
                    <a:pt x="30399" y="13849"/>
                    <a:pt x="30516" y="13895"/>
                  </a:cubicBezTo>
                  <a:cubicBezTo>
                    <a:pt x="30609" y="14036"/>
                    <a:pt x="30703" y="14199"/>
                    <a:pt x="30796" y="14339"/>
                  </a:cubicBezTo>
                  <a:cubicBezTo>
                    <a:pt x="30703" y="14316"/>
                    <a:pt x="30586" y="14292"/>
                    <a:pt x="30493" y="14246"/>
                  </a:cubicBezTo>
                  <a:lnTo>
                    <a:pt x="30516" y="14246"/>
                  </a:lnTo>
                  <a:cubicBezTo>
                    <a:pt x="30399" y="14082"/>
                    <a:pt x="30306" y="13942"/>
                    <a:pt x="30189" y="13802"/>
                  </a:cubicBezTo>
                  <a:close/>
                  <a:moveTo>
                    <a:pt x="15083" y="14152"/>
                  </a:moveTo>
                  <a:cubicBezTo>
                    <a:pt x="15223" y="14176"/>
                    <a:pt x="15387" y="14199"/>
                    <a:pt x="15527" y="14246"/>
                  </a:cubicBezTo>
                  <a:lnTo>
                    <a:pt x="15503" y="14269"/>
                  </a:lnTo>
                  <a:cubicBezTo>
                    <a:pt x="15328" y="14339"/>
                    <a:pt x="15141" y="14374"/>
                    <a:pt x="14958" y="14374"/>
                  </a:cubicBezTo>
                  <a:cubicBezTo>
                    <a:pt x="14774" y="14374"/>
                    <a:pt x="14593" y="14339"/>
                    <a:pt x="14429" y="14269"/>
                  </a:cubicBezTo>
                  <a:lnTo>
                    <a:pt x="14406" y="14246"/>
                  </a:lnTo>
                  <a:cubicBezTo>
                    <a:pt x="14639" y="14222"/>
                    <a:pt x="14873" y="14199"/>
                    <a:pt x="15083" y="14152"/>
                  </a:cubicBezTo>
                  <a:close/>
                  <a:moveTo>
                    <a:pt x="7401" y="13942"/>
                  </a:moveTo>
                  <a:lnTo>
                    <a:pt x="7612" y="14012"/>
                  </a:lnTo>
                  <a:cubicBezTo>
                    <a:pt x="7682" y="14152"/>
                    <a:pt x="7775" y="14292"/>
                    <a:pt x="7892" y="14432"/>
                  </a:cubicBezTo>
                  <a:lnTo>
                    <a:pt x="7682" y="14386"/>
                  </a:lnTo>
                  <a:cubicBezTo>
                    <a:pt x="7588" y="14246"/>
                    <a:pt x="7495" y="14106"/>
                    <a:pt x="7401" y="13942"/>
                  </a:cubicBezTo>
                  <a:close/>
                  <a:moveTo>
                    <a:pt x="22601" y="13755"/>
                  </a:moveTo>
                  <a:cubicBezTo>
                    <a:pt x="22391" y="13989"/>
                    <a:pt x="22228" y="14246"/>
                    <a:pt x="22157" y="14549"/>
                  </a:cubicBezTo>
                  <a:cubicBezTo>
                    <a:pt x="22064" y="14456"/>
                    <a:pt x="21971" y="14339"/>
                    <a:pt x="21877" y="14222"/>
                  </a:cubicBezTo>
                  <a:lnTo>
                    <a:pt x="21994" y="14012"/>
                  </a:lnTo>
                  <a:cubicBezTo>
                    <a:pt x="21994" y="13989"/>
                    <a:pt x="22017" y="13989"/>
                    <a:pt x="22017" y="13966"/>
                  </a:cubicBezTo>
                  <a:cubicBezTo>
                    <a:pt x="22041" y="13919"/>
                    <a:pt x="22087" y="13895"/>
                    <a:pt x="22111" y="13849"/>
                  </a:cubicBezTo>
                  <a:cubicBezTo>
                    <a:pt x="22274" y="13802"/>
                    <a:pt x="22438" y="13779"/>
                    <a:pt x="22601" y="13755"/>
                  </a:cubicBezTo>
                  <a:close/>
                  <a:moveTo>
                    <a:pt x="24516" y="14409"/>
                  </a:moveTo>
                  <a:lnTo>
                    <a:pt x="24352" y="14549"/>
                  </a:lnTo>
                  <a:cubicBezTo>
                    <a:pt x="24329" y="14526"/>
                    <a:pt x="24305" y="14479"/>
                    <a:pt x="24259" y="14456"/>
                  </a:cubicBezTo>
                  <a:cubicBezTo>
                    <a:pt x="24352" y="14432"/>
                    <a:pt x="24422" y="14409"/>
                    <a:pt x="24516" y="14409"/>
                  </a:cubicBezTo>
                  <a:close/>
                  <a:moveTo>
                    <a:pt x="8125" y="14222"/>
                  </a:moveTo>
                  <a:cubicBezTo>
                    <a:pt x="8382" y="14339"/>
                    <a:pt x="8616" y="14456"/>
                    <a:pt x="8849" y="14596"/>
                  </a:cubicBezTo>
                  <a:cubicBezTo>
                    <a:pt x="8686" y="14549"/>
                    <a:pt x="8499" y="14503"/>
                    <a:pt x="8335" y="14479"/>
                  </a:cubicBezTo>
                  <a:lnTo>
                    <a:pt x="8312" y="14479"/>
                  </a:lnTo>
                  <a:cubicBezTo>
                    <a:pt x="8289" y="14432"/>
                    <a:pt x="8242" y="14386"/>
                    <a:pt x="8195" y="14316"/>
                  </a:cubicBezTo>
                  <a:lnTo>
                    <a:pt x="8125" y="14222"/>
                  </a:lnTo>
                  <a:close/>
                  <a:moveTo>
                    <a:pt x="22788" y="14082"/>
                  </a:moveTo>
                  <a:cubicBezTo>
                    <a:pt x="22788" y="14176"/>
                    <a:pt x="22765" y="14246"/>
                    <a:pt x="22765" y="14339"/>
                  </a:cubicBezTo>
                  <a:cubicBezTo>
                    <a:pt x="22671" y="14432"/>
                    <a:pt x="22578" y="14503"/>
                    <a:pt x="22508" y="14619"/>
                  </a:cubicBezTo>
                  <a:cubicBezTo>
                    <a:pt x="22531" y="14503"/>
                    <a:pt x="22578" y="14409"/>
                    <a:pt x="22624" y="14316"/>
                  </a:cubicBezTo>
                  <a:cubicBezTo>
                    <a:pt x="22671" y="14222"/>
                    <a:pt x="22718" y="14152"/>
                    <a:pt x="22788" y="14082"/>
                  </a:cubicBezTo>
                  <a:close/>
                  <a:moveTo>
                    <a:pt x="31006" y="14106"/>
                  </a:moveTo>
                  <a:lnTo>
                    <a:pt x="31076" y="14129"/>
                  </a:lnTo>
                  <a:cubicBezTo>
                    <a:pt x="31217" y="14222"/>
                    <a:pt x="31333" y="14339"/>
                    <a:pt x="31450" y="14432"/>
                  </a:cubicBezTo>
                  <a:cubicBezTo>
                    <a:pt x="31473" y="14503"/>
                    <a:pt x="31520" y="14549"/>
                    <a:pt x="31567" y="14619"/>
                  </a:cubicBezTo>
                  <a:cubicBezTo>
                    <a:pt x="31450" y="14573"/>
                    <a:pt x="31333" y="14526"/>
                    <a:pt x="31217" y="14479"/>
                  </a:cubicBezTo>
                  <a:cubicBezTo>
                    <a:pt x="31146" y="14362"/>
                    <a:pt x="31076" y="14222"/>
                    <a:pt x="31006" y="14106"/>
                  </a:cubicBezTo>
                  <a:close/>
                  <a:moveTo>
                    <a:pt x="9830" y="14082"/>
                  </a:moveTo>
                  <a:lnTo>
                    <a:pt x="9946" y="14106"/>
                  </a:lnTo>
                  <a:lnTo>
                    <a:pt x="10087" y="14152"/>
                  </a:lnTo>
                  <a:cubicBezTo>
                    <a:pt x="10203" y="14339"/>
                    <a:pt x="10320" y="14503"/>
                    <a:pt x="10460" y="14666"/>
                  </a:cubicBezTo>
                  <a:cubicBezTo>
                    <a:pt x="10413" y="14666"/>
                    <a:pt x="10390" y="14689"/>
                    <a:pt x="10367" y="14713"/>
                  </a:cubicBezTo>
                  <a:lnTo>
                    <a:pt x="10157" y="14526"/>
                  </a:lnTo>
                  <a:cubicBezTo>
                    <a:pt x="10040" y="14362"/>
                    <a:pt x="9946" y="14222"/>
                    <a:pt x="9830" y="14082"/>
                  </a:cubicBezTo>
                  <a:close/>
                  <a:moveTo>
                    <a:pt x="18235" y="14432"/>
                  </a:moveTo>
                  <a:lnTo>
                    <a:pt x="18165" y="14573"/>
                  </a:lnTo>
                  <a:cubicBezTo>
                    <a:pt x="18072" y="14619"/>
                    <a:pt x="17978" y="14689"/>
                    <a:pt x="17861" y="14713"/>
                  </a:cubicBezTo>
                  <a:lnTo>
                    <a:pt x="18072" y="14526"/>
                  </a:lnTo>
                  <a:lnTo>
                    <a:pt x="18235" y="14432"/>
                  </a:lnTo>
                  <a:close/>
                  <a:moveTo>
                    <a:pt x="19869" y="14269"/>
                  </a:moveTo>
                  <a:lnTo>
                    <a:pt x="19869" y="14269"/>
                  </a:lnTo>
                  <a:cubicBezTo>
                    <a:pt x="19799" y="14409"/>
                    <a:pt x="19753" y="14549"/>
                    <a:pt x="19706" y="14713"/>
                  </a:cubicBezTo>
                  <a:lnTo>
                    <a:pt x="19519" y="14713"/>
                  </a:lnTo>
                  <a:cubicBezTo>
                    <a:pt x="19636" y="14573"/>
                    <a:pt x="19753" y="14409"/>
                    <a:pt x="19869" y="14269"/>
                  </a:cubicBezTo>
                  <a:close/>
                  <a:moveTo>
                    <a:pt x="25520" y="14596"/>
                  </a:moveTo>
                  <a:lnTo>
                    <a:pt x="25590" y="14666"/>
                  </a:lnTo>
                  <a:lnTo>
                    <a:pt x="25473" y="14736"/>
                  </a:lnTo>
                  <a:lnTo>
                    <a:pt x="25333" y="14713"/>
                  </a:lnTo>
                  <a:cubicBezTo>
                    <a:pt x="25403" y="14666"/>
                    <a:pt x="25450" y="14619"/>
                    <a:pt x="25520" y="14596"/>
                  </a:cubicBezTo>
                  <a:close/>
                  <a:moveTo>
                    <a:pt x="35909" y="14526"/>
                  </a:moveTo>
                  <a:lnTo>
                    <a:pt x="35909" y="14526"/>
                  </a:lnTo>
                  <a:cubicBezTo>
                    <a:pt x="36143" y="14596"/>
                    <a:pt x="36400" y="14619"/>
                    <a:pt x="36657" y="14643"/>
                  </a:cubicBezTo>
                  <a:cubicBezTo>
                    <a:pt x="36610" y="14689"/>
                    <a:pt x="36540" y="14736"/>
                    <a:pt x="36470" y="14783"/>
                  </a:cubicBezTo>
                  <a:cubicBezTo>
                    <a:pt x="36283" y="14713"/>
                    <a:pt x="36096" y="14619"/>
                    <a:pt x="35909" y="14526"/>
                  </a:cubicBezTo>
                  <a:close/>
                  <a:moveTo>
                    <a:pt x="27387" y="14479"/>
                  </a:moveTo>
                  <a:cubicBezTo>
                    <a:pt x="27457" y="14573"/>
                    <a:pt x="27528" y="14689"/>
                    <a:pt x="27598" y="14806"/>
                  </a:cubicBezTo>
                  <a:cubicBezTo>
                    <a:pt x="27457" y="14713"/>
                    <a:pt x="27341" y="14596"/>
                    <a:pt x="27201" y="14503"/>
                  </a:cubicBezTo>
                  <a:lnTo>
                    <a:pt x="27387" y="14479"/>
                  </a:lnTo>
                  <a:close/>
                  <a:moveTo>
                    <a:pt x="40462" y="14269"/>
                  </a:moveTo>
                  <a:lnTo>
                    <a:pt x="40462" y="14269"/>
                  </a:lnTo>
                  <a:cubicBezTo>
                    <a:pt x="40346" y="14409"/>
                    <a:pt x="40229" y="14549"/>
                    <a:pt x="40112" y="14666"/>
                  </a:cubicBezTo>
                  <a:lnTo>
                    <a:pt x="39879" y="14806"/>
                  </a:lnTo>
                  <a:cubicBezTo>
                    <a:pt x="39925" y="14643"/>
                    <a:pt x="39972" y="14479"/>
                    <a:pt x="40042" y="14339"/>
                  </a:cubicBezTo>
                  <a:lnTo>
                    <a:pt x="40089" y="14339"/>
                  </a:lnTo>
                  <a:cubicBezTo>
                    <a:pt x="40206" y="14316"/>
                    <a:pt x="40346" y="14292"/>
                    <a:pt x="40462" y="14269"/>
                  </a:cubicBezTo>
                  <a:close/>
                  <a:moveTo>
                    <a:pt x="21177" y="14292"/>
                  </a:moveTo>
                  <a:lnTo>
                    <a:pt x="21177" y="14409"/>
                  </a:lnTo>
                  <a:cubicBezTo>
                    <a:pt x="21130" y="14549"/>
                    <a:pt x="21107" y="14689"/>
                    <a:pt x="21083" y="14829"/>
                  </a:cubicBezTo>
                  <a:lnTo>
                    <a:pt x="21060" y="14899"/>
                  </a:lnTo>
                  <a:cubicBezTo>
                    <a:pt x="21037" y="14759"/>
                    <a:pt x="21037" y="14596"/>
                    <a:pt x="21060" y="14432"/>
                  </a:cubicBezTo>
                  <a:lnTo>
                    <a:pt x="21154" y="14339"/>
                  </a:lnTo>
                  <a:lnTo>
                    <a:pt x="21177" y="14292"/>
                  </a:lnTo>
                  <a:close/>
                  <a:moveTo>
                    <a:pt x="34649" y="14246"/>
                  </a:moveTo>
                  <a:cubicBezTo>
                    <a:pt x="34812" y="14362"/>
                    <a:pt x="34976" y="14456"/>
                    <a:pt x="35139" y="14549"/>
                  </a:cubicBezTo>
                  <a:cubicBezTo>
                    <a:pt x="35302" y="14666"/>
                    <a:pt x="35466" y="14783"/>
                    <a:pt x="35653" y="14899"/>
                  </a:cubicBezTo>
                  <a:cubicBezTo>
                    <a:pt x="35466" y="14853"/>
                    <a:pt x="35256" y="14829"/>
                    <a:pt x="35069" y="14783"/>
                  </a:cubicBezTo>
                  <a:cubicBezTo>
                    <a:pt x="34882" y="14619"/>
                    <a:pt x="34742" y="14456"/>
                    <a:pt x="34579" y="14269"/>
                  </a:cubicBezTo>
                  <a:lnTo>
                    <a:pt x="34649" y="14246"/>
                  </a:lnTo>
                  <a:close/>
                  <a:moveTo>
                    <a:pt x="39202" y="14339"/>
                  </a:moveTo>
                  <a:lnTo>
                    <a:pt x="39202" y="14339"/>
                  </a:lnTo>
                  <a:cubicBezTo>
                    <a:pt x="38478" y="14713"/>
                    <a:pt x="37684" y="14899"/>
                    <a:pt x="36890" y="14923"/>
                  </a:cubicBezTo>
                  <a:cubicBezTo>
                    <a:pt x="37007" y="14829"/>
                    <a:pt x="37124" y="14736"/>
                    <a:pt x="37217" y="14619"/>
                  </a:cubicBezTo>
                  <a:lnTo>
                    <a:pt x="37334" y="14619"/>
                  </a:lnTo>
                  <a:lnTo>
                    <a:pt x="37497" y="14596"/>
                  </a:lnTo>
                  <a:cubicBezTo>
                    <a:pt x="38081" y="14596"/>
                    <a:pt x="38641" y="14503"/>
                    <a:pt x="39202" y="14339"/>
                  </a:cubicBezTo>
                  <a:close/>
                  <a:moveTo>
                    <a:pt x="7495" y="14736"/>
                  </a:moveTo>
                  <a:cubicBezTo>
                    <a:pt x="7565" y="14829"/>
                    <a:pt x="7612" y="14899"/>
                    <a:pt x="7682" y="14993"/>
                  </a:cubicBezTo>
                  <a:cubicBezTo>
                    <a:pt x="7542" y="14899"/>
                    <a:pt x="7378" y="14829"/>
                    <a:pt x="7238" y="14783"/>
                  </a:cubicBezTo>
                  <a:lnTo>
                    <a:pt x="7495" y="14736"/>
                  </a:lnTo>
                  <a:close/>
                  <a:moveTo>
                    <a:pt x="17138" y="14899"/>
                  </a:moveTo>
                  <a:lnTo>
                    <a:pt x="17138" y="14946"/>
                  </a:lnTo>
                  <a:lnTo>
                    <a:pt x="17044" y="15016"/>
                  </a:lnTo>
                  <a:lnTo>
                    <a:pt x="16998" y="15016"/>
                  </a:lnTo>
                  <a:lnTo>
                    <a:pt x="16857" y="15040"/>
                  </a:lnTo>
                  <a:lnTo>
                    <a:pt x="16857" y="14993"/>
                  </a:lnTo>
                  <a:lnTo>
                    <a:pt x="17138" y="14899"/>
                  </a:lnTo>
                  <a:close/>
                  <a:moveTo>
                    <a:pt x="41957" y="14199"/>
                  </a:moveTo>
                  <a:lnTo>
                    <a:pt x="41957" y="14386"/>
                  </a:lnTo>
                  <a:cubicBezTo>
                    <a:pt x="41957" y="14456"/>
                    <a:pt x="41957" y="14479"/>
                    <a:pt x="41933" y="14503"/>
                  </a:cubicBezTo>
                  <a:lnTo>
                    <a:pt x="41957" y="14503"/>
                  </a:lnTo>
                  <a:cubicBezTo>
                    <a:pt x="41747" y="14713"/>
                    <a:pt x="41536" y="14923"/>
                    <a:pt x="41303" y="15086"/>
                  </a:cubicBezTo>
                  <a:lnTo>
                    <a:pt x="41233" y="15086"/>
                  </a:lnTo>
                  <a:cubicBezTo>
                    <a:pt x="41513" y="14829"/>
                    <a:pt x="41747" y="14526"/>
                    <a:pt x="41957" y="14199"/>
                  </a:cubicBezTo>
                  <a:close/>
                  <a:moveTo>
                    <a:pt x="5511" y="14750"/>
                  </a:moveTo>
                  <a:cubicBezTo>
                    <a:pt x="5705" y="14750"/>
                    <a:pt x="5906" y="14772"/>
                    <a:pt x="6094" y="14806"/>
                  </a:cubicBezTo>
                  <a:cubicBezTo>
                    <a:pt x="5861" y="14899"/>
                    <a:pt x="5650" y="15016"/>
                    <a:pt x="5417" y="15133"/>
                  </a:cubicBezTo>
                  <a:cubicBezTo>
                    <a:pt x="5370" y="15016"/>
                    <a:pt x="5324" y="14876"/>
                    <a:pt x="5300" y="14759"/>
                  </a:cubicBezTo>
                  <a:cubicBezTo>
                    <a:pt x="5369" y="14753"/>
                    <a:pt x="5439" y="14750"/>
                    <a:pt x="5511" y="14750"/>
                  </a:cubicBezTo>
                  <a:close/>
                  <a:moveTo>
                    <a:pt x="24889" y="14969"/>
                  </a:moveTo>
                  <a:lnTo>
                    <a:pt x="25029" y="14993"/>
                  </a:lnTo>
                  <a:lnTo>
                    <a:pt x="24796" y="15133"/>
                  </a:lnTo>
                  <a:lnTo>
                    <a:pt x="24749" y="15063"/>
                  </a:lnTo>
                  <a:lnTo>
                    <a:pt x="24889" y="14969"/>
                  </a:lnTo>
                  <a:close/>
                  <a:moveTo>
                    <a:pt x="8025" y="14856"/>
                  </a:moveTo>
                  <a:lnTo>
                    <a:pt x="8219" y="14899"/>
                  </a:lnTo>
                  <a:cubicBezTo>
                    <a:pt x="8289" y="14993"/>
                    <a:pt x="8382" y="15086"/>
                    <a:pt x="8452" y="15203"/>
                  </a:cubicBezTo>
                  <a:lnTo>
                    <a:pt x="8242" y="15180"/>
                  </a:lnTo>
                  <a:cubicBezTo>
                    <a:pt x="8177" y="15051"/>
                    <a:pt x="8093" y="14961"/>
                    <a:pt x="8025" y="14856"/>
                  </a:cubicBezTo>
                  <a:close/>
                  <a:moveTo>
                    <a:pt x="39202" y="14806"/>
                  </a:moveTo>
                  <a:lnTo>
                    <a:pt x="39202" y="14806"/>
                  </a:lnTo>
                  <a:cubicBezTo>
                    <a:pt x="39178" y="14876"/>
                    <a:pt x="39155" y="14946"/>
                    <a:pt x="39132" y="14993"/>
                  </a:cubicBezTo>
                  <a:cubicBezTo>
                    <a:pt x="39108" y="15063"/>
                    <a:pt x="39108" y="15086"/>
                    <a:pt x="39085" y="15133"/>
                  </a:cubicBezTo>
                  <a:cubicBezTo>
                    <a:pt x="38805" y="15133"/>
                    <a:pt x="38524" y="15180"/>
                    <a:pt x="38268" y="15203"/>
                  </a:cubicBezTo>
                  <a:lnTo>
                    <a:pt x="38268" y="15226"/>
                  </a:lnTo>
                  <a:lnTo>
                    <a:pt x="37964" y="15203"/>
                  </a:lnTo>
                  <a:cubicBezTo>
                    <a:pt x="38384" y="15110"/>
                    <a:pt x="38805" y="14993"/>
                    <a:pt x="39202" y="14806"/>
                  </a:cubicBezTo>
                  <a:close/>
                  <a:moveTo>
                    <a:pt x="43918" y="13218"/>
                  </a:moveTo>
                  <a:lnTo>
                    <a:pt x="43918" y="13242"/>
                  </a:lnTo>
                  <a:cubicBezTo>
                    <a:pt x="43965" y="13732"/>
                    <a:pt x="43871" y="14246"/>
                    <a:pt x="43684" y="14736"/>
                  </a:cubicBezTo>
                  <a:cubicBezTo>
                    <a:pt x="43404" y="14923"/>
                    <a:pt x="43077" y="15110"/>
                    <a:pt x="42750" y="15226"/>
                  </a:cubicBezTo>
                  <a:lnTo>
                    <a:pt x="42400" y="15203"/>
                  </a:lnTo>
                  <a:cubicBezTo>
                    <a:pt x="42447" y="15110"/>
                    <a:pt x="42494" y="15016"/>
                    <a:pt x="42517" y="14899"/>
                  </a:cubicBezTo>
                  <a:cubicBezTo>
                    <a:pt x="43124" y="14479"/>
                    <a:pt x="43614" y="13895"/>
                    <a:pt x="43918" y="13218"/>
                  </a:cubicBezTo>
                  <a:close/>
                  <a:moveTo>
                    <a:pt x="11627" y="14432"/>
                  </a:moveTo>
                  <a:cubicBezTo>
                    <a:pt x="11721" y="14713"/>
                    <a:pt x="11838" y="14969"/>
                    <a:pt x="11954" y="15250"/>
                  </a:cubicBezTo>
                  <a:cubicBezTo>
                    <a:pt x="11744" y="15180"/>
                    <a:pt x="11557" y="15110"/>
                    <a:pt x="11371" y="14993"/>
                  </a:cubicBezTo>
                  <a:cubicBezTo>
                    <a:pt x="11301" y="14876"/>
                    <a:pt x="11254" y="14759"/>
                    <a:pt x="11184" y="14619"/>
                  </a:cubicBezTo>
                  <a:cubicBezTo>
                    <a:pt x="11324" y="14549"/>
                    <a:pt x="11487" y="14479"/>
                    <a:pt x="11627" y="14432"/>
                  </a:cubicBezTo>
                  <a:close/>
                  <a:moveTo>
                    <a:pt x="26313" y="14759"/>
                  </a:moveTo>
                  <a:cubicBezTo>
                    <a:pt x="26477" y="14829"/>
                    <a:pt x="26617" y="14923"/>
                    <a:pt x="26757" y="15016"/>
                  </a:cubicBezTo>
                  <a:lnTo>
                    <a:pt x="26734" y="15016"/>
                  </a:lnTo>
                  <a:cubicBezTo>
                    <a:pt x="26850" y="15110"/>
                    <a:pt x="26967" y="15203"/>
                    <a:pt x="27061" y="15296"/>
                  </a:cubicBezTo>
                  <a:lnTo>
                    <a:pt x="27014" y="15320"/>
                  </a:lnTo>
                  <a:cubicBezTo>
                    <a:pt x="26850" y="15226"/>
                    <a:pt x="26664" y="15133"/>
                    <a:pt x="26454" y="15063"/>
                  </a:cubicBezTo>
                  <a:lnTo>
                    <a:pt x="26360" y="14923"/>
                  </a:lnTo>
                  <a:lnTo>
                    <a:pt x="26243" y="14783"/>
                  </a:lnTo>
                  <a:lnTo>
                    <a:pt x="26313" y="14759"/>
                  </a:lnTo>
                  <a:close/>
                  <a:moveTo>
                    <a:pt x="12258" y="14432"/>
                  </a:moveTo>
                  <a:cubicBezTo>
                    <a:pt x="12375" y="14596"/>
                    <a:pt x="12491" y="14736"/>
                    <a:pt x="12631" y="14876"/>
                  </a:cubicBezTo>
                  <a:cubicBezTo>
                    <a:pt x="12701" y="15040"/>
                    <a:pt x="12795" y="15203"/>
                    <a:pt x="12865" y="15366"/>
                  </a:cubicBezTo>
                  <a:lnTo>
                    <a:pt x="12842" y="15366"/>
                  </a:lnTo>
                  <a:cubicBezTo>
                    <a:pt x="12701" y="15366"/>
                    <a:pt x="12538" y="15343"/>
                    <a:pt x="12421" y="15320"/>
                  </a:cubicBezTo>
                  <a:cubicBezTo>
                    <a:pt x="12258" y="15040"/>
                    <a:pt x="12118" y="14759"/>
                    <a:pt x="12024" y="14456"/>
                  </a:cubicBezTo>
                  <a:lnTo>
                    <a:pt x="12258" y="14432"/>
                  </a:lnTo>
                  <a:close/>
                  <a:moveTo>
                    <a:pt x="6584" y="14923"/>
                  </a:moveTo>
                  <a:cubicBezTo>
                    <a:pt x="6701" y="14969"/>
                    <a:pt x="6818" y="14993"/>
                    <a:pt x="6911" y="15040"/>
                  </a:cubicBezTo>
                  <a:lnTo>
                    <a:pt x="6935" y="15063"/>
                  </a:lnTo>
                  <a:cubicBezTo>
                    <a:pt x="6468" y="15086"/>
                    <a:pt x="6001" y="15203"/>
                    <a:pt x="5557" y="15390"/>
                  </a:cubicBezTo>
                  <a:cubicBezTo>
                    <a:pt x="5884" y="15203"/>
                    <a:pt x="6234" y="15040"/>
                    <a:pt x="6584" y="14923"/>
                  </a:cubicBezTo>
                  <a:close/>
                  <a:moveTo>
                    <a:pt x="8849" y="15110"/>
                  </a:moveTo>
                  <a:lnTo>
                    <a:pt x="8849" y="15110"/>
                  </a:lnTo>
                  <a:cubicBezTo>
                    <a:pt x="9036" y="15180"/>
                    <a:pt x="9223" y="15250"/>
                    <a:pt x="9386" y="15320"/>
                  </a:cubicBezTo>
                  <a:lnTo>
                    <a:pt x="9386" y="15343"/>
                  </a:lnTo>
                  <a:cubicBezTo>
                    <a:pt x="9409" y="15366"/>
                    <a:pt x="9409" y="15366"/>
                    <a:pt x="9433" y="15390"/>
                  </a:cubicBezTo>
                  <a:cubicBezTo>
                    <a:pt x="9293" y="15366"/>
                    <a:pt x="9153" y="15320"/>
                    <a:pt x="9036" y="15296"/>
                  </a:cubicBezTo>
                  <a:lnTo>
                    <a:pt x="8849" y="15110"/>
                  </a:lnTo>
                  <a:close/>
                  <a:moveTo>
                    <a:pt x="21714" y="14619"/>
                  </a:moveTo>
                  <a:cubicBezTo>
                    <a:pt x="21831" y="14736"/>
                    <a:pt x="21924" y="14853"/>
                    <a:pt x="22041" y="14969"/>
                  </a:cubicBezTo>
                  <a:cubicBezTo>
                    <a:pt x="22041" y="15063"/>
                    <a:pt x="22017" y="15156"/>
                    <a:pt x="22017" y="15250"/>
                  </a:cubicBezTo>
                  <a:cubicBezTo>
                    <a:pt x="21924" y="15320"/>
                    <a:pt x="21877" y="15366"/>
                    <a:pt x="21807" y="15413"/>
                  </a:cubicBezTo>
                  <a:lnTo>
                    <a:pt x="21831" y="15390"/>
                  </a:lnTo>
                  <a:cubicBezTo>
                    <a:pt x="21761" y="15203"/>
                    <a:pt x="21714" y="15016"/>
                    <a:pt x="21667" y="14806"/>
                  </a:cubicBezTo>
                  <a:cubicBezTo>
                    <a:pt x="21667" y="14736"/>
                    <a:pt x="21691" y="14689"/>
                    <a:pt x="21714" y="14619"/>
                  </a:cubicBezTo>
                  <a:close/>
                  <a:moveTo>
                    <a:pt x="36563" y="15343"/>
                  </a:moveTo>
                  <a:lnTo>
                    <a:pt x="36703" y="15413"/>
                  </a:lnTo>
                  <a:cubicBezTo>
                    <a:pt x="36540" y="15390"/>
                    <a:pt x="36400" y="15366"/>
                    <a:pt x="36236" y="15343"/>
                  </a:cubicBezTo>
                  <a:close/>
                  <a:moveTo>
                    <a:pt x="45459" y="12985"/>
                  </a:moveTo>
                  <a:cubicBezTo>
                    <a:pt x="45459" y="13008"/>
                    <a:pt x="45459" y="13032"/>
                    <a:pt x="45482" y="13055"/>
                  </a:cubicBezTo>
                  <a:cubicBezTo>
                    <a:pt x="45552" y="13942"/>
                    <a:pt x="45272" y="14829"/>
                    <a:pt x="44712" y="15506"/>
                  </a:cubicBezTo>
                  <a:lnTo>
                    <a:pt x="44291" y="15436"/>
                  </a:lnTo>
                  <a:lnTo>
                    <a:pt x="43824" y="15366"/>
                  </a:lnTo>
                  <a:lnTo>
                    <a:pt x="43871" y="15273"/>
                  </a:lnTo>
                  <a:cubicBezTo>
                    <a:pt x="43965" y="15133"/>
                    <a:pt x="44011" y="14993"/>
                    <a:pt x="44081" y="14853"/>
                  </a:cubicBezTo>
                  <a:cubicBezTo>
                    <a:pt x="44688" y="14362"/>
                    <a:pt x="45179" y="13732"/>
                    <a:pt x="45459" y="12985"/>
                  </a:cubicBezTo>
                  <a:close/>
                  <a:moveTo>
                    <a:pt x="23442" y="14993"/>
                  </a:moveTo>
                  <a:cubicBezTo>
                    <a:pt x="23488" y="15133"/>
                    <a:pt x="23558" y="15250"/>
                    <a:pt x="23605" y="15390"/>
                  </a:cubicBezTo>
                  <a:cubicBezTo>
                    <a:pt x="23582" y="15460"/>
                    <a:pt x="23558" y="15506"/>
                    <a:pt x="23512" y="15577"/>
                  </a:cubicBezTo>
                  <a:lnTo>
                    <a:pt x="23488" y="15577"/>
                  </a:lnTo>
                  <a:cubicBezTo>
                    <a:pt x="23395" y="15530"/>
                    <a:pt x="23302" y="15460"/>
                    <a:pt x="23208" y="15413"/>
                  </a:cubicBezTo>
                  <a:cubicBezTo>
                    <a:pt x="23185" y="15296"/>
                    <a:pt x="23185" y="15180"/>
                    <a:pt x="23161" y="15063"/>
                  </a:cubicBezTo>
                  <a:cubicBezTo>
                    <a:pt x="23255" y="15040"/>
                    <a:pt x="23348" y="15016"/>
                    <a:pt x="23442" y="14993"/>
                  </a:cubicBezTo>
                  <a:close/>
                  <a:moveTo>
                    <a:pt x="6982" y="15544"/>
                  </a:moveTo>
                  <a:cubicBezTo>
                    <a:pt x="7114" y="15544"/>
                    <a:pt x="7246" y="15560"/>
                    <a:pt x="7378" y="15577"/>
                  </a:cubicBezTo>
                  <a:cubicBezTo>
                    <a:pt x="7425" y="15600"/>
                    <a:pt x="7448" y="15623"/>
                    <a:pt x="7472" y="15647"/>
                  </a:cubicBezTo>
                  <a:cubicBezTo>
                    <a:pt x="7261" y="15600"/>
                    <a:pt x="7051" y="15577"/>
                    <a:pt x="6818" y="15553"/>
                  </a:cubicBezTo>
                  <a:cubicBezTo>
                    <a:pt x="6872" y="15546"/>
                    <a:pt x="6927" y="15544"/>
                    <a:pt x="6982" y="15544"/>
                  </a:cubicBezTo>
                  <a:close/>
                  <a:moveTo>
                    <a:pt x="24469" y="15273"/>
                  </a:moveTo>
                  <a:lnTo>
                    <a:pt x="24516" y="15343"/>
                  </a:lnTo>
                  <a:cubicBezTo>
                    <a:pt x="24399" y="15436"/>
                    <a:pt x="24259" y="15530"/>
                    <a:pt x="24142" y="15647"/>
                  </a:cubicBezTo>
                  <a:lnTo>
                    <a:pt x="24119" y="15553"/>
                  </a:lnTo>
                  <a:cubicBezTo>
                    <a:pt x="24235" y="15460"/>
                    <a:pt x="24352" y="15366"/>
                    <a:pt x="24469" y="15273"/>
                  </a:cubicBezTo>
                  <a:close/>
                  <a:moveTo>
                    <a:pt x="11978" y="15693"/>
                  </a:moveTo>
                  <a:cubicBezTo>
                    <a:pt x="12048" y="15717"/>
                    <a:pt x="12141" y="15717"/>
                    <a:pt x="12211" y="15717"/>
                  </a:cubicBezTo>
                  <a:lnTo>
                    <a:pt x="12281" y="15810"/>
                  </a:lnTo>
                  <a:cubicBezTo>
                    <a:pt x="12164" y="15763"/>
                    <a:pt x="12071" y="15740"/>
                    <a:pt x="11978" y="15693"/>
                  </a:cubicBezTo>
                  <a:close/>
                  <a:moveTo>
                    <a:pt x="34999" y="15670"/>
                  </a:moveTo>
                  <a:cubicBezTo>
                    <a:pt x="35069" y="15717"/>
                    <a:pt x="35139" y="15787"/>
                    <a:pt x="35232" y="15857"/>
                  </a:cubicBezTo>
                  <a:cubicBezTo>
                    <a:pt x="35092" y="15810"/>
                    <a:pt x="34929" y="15740"/>
                    <a:pt x="34789" y="15670"/>
                  </a:cubicBezTo>
                  <a:close/>
                  <a:moveTo>
                    <a:pt x="42844" y="15577"/>
                  </a:moveTo>
                  <a:lnTo>
                    <a:pt x="43147" y="15600"/>
                  </a:lnTo>
                  <a:cubicBezTo>
                    <a:pt x="43077" y="15693"/>
                    <a:pt x="43007" y="15763"/>
                    <a:pt x="42937" y="15833"/>
                  </a:cubicBezTo>
                  <a:cubicBezTo>
                    <a:pt x="42937" y="15833"/>
                    <a:pt x="42914" y="15857"/>
                    <a:pt x="42891" y="15880"/>
                  </a:cubicBezTo>
                  <a:cubicBezTo>
                    <a:pt x="42727" y="15810"/>
                    <a:pt x="42564" y="15763"/>
                    <a:pt x="42400" y="15717"/>
                  </a:cubicBezTo>
                  <a:cubicBezTo>
                    <a:pt x="42564" y="15670"/>
                    <a:pt x="42704" y="15623"/>
                    <a:pt x="42844" y="15577"/>
                  </a:cubicBezTo>
                  <a:close/>
                  <a:moveTo>
                    <a:pt x="19589" y="15086"/>
                  </a:moveTo>
                  <a:cubicBezTo>
                    <a:pt x="19589" y="15156"/>
                    <a:pt x="19566" y="15203"/>
                    <a:pt x="19566" y="15273"/>
                  </a:cubicBezTo>
                  <a:cubicBezTo>
                    <a:pt x="19542" y="15320"/>
                    <a:pt x="19542" y="15390"/>
                    <a:pt x="19519" y="15460"/>
                  </a:cubicBezTo>
                  <a:lnTo>
                    <a:pt x="19332" y="15623"/>
                  </a:lnTo>
                  <a:cubicBezTo>
                    <a:pt x="19239" y="15740"/>
                    <a:pt x="19122" y="15833"/>
                    <a:pt x="19005" y="15927"/>
                  </a:cubicBezTo>
                  <a:cubicBezTo>
                    <a:pt x="18935" y="15857"/>
                    <a:pt x="18889" y="15787"/>
                    <a:pt x="18842" y="15717"/>
                  </a:cubicBezTo>
                  <a:cubicBezTo>
                    <a:pt x="18819" y="15600"/>
                    <a:pt x="18842" y="15483"/>
                    <a:pt x="18842" y="15366"/>
                  </a:cubicBezTo>
                  <a:lnTo>
                    <a:pt x="18865" y="15366"/>
                  </a:lnTo>
                  <a:cubicBezTo>
                    <a:pt x="18935" y="15296"/>
                    <a:pt x="19029" y="15203"/>
                    <a:pt x="19122" y="15133"/>
                  </a:cubicBezTo>
                  <a:cubicBezTo>
                    <a:pt x="19286" y="15086"/>
                    <a:pt x="19426" y="15086"/>
                    <a:pt x="19589" y="15086"/>
                  </a:cubicBezTo>
                  <a:close/>
                  <a:moveTo>
                    <a:pt x="24726" y="15647"/>
                  </a:moveTo>
                  <a:cubicBezTo>
                    <a:pt x="24791" y="15776"/>
                    <a:pt x="24856" y="15886"/>
                    <a:pt x="24921" y="15995"/>
                  </a:cubicBezTo>
                  <a:lnTo>
                    <a:pt x="24921" y="15995"/>
                  </a:lnTo>
                  <a:cubicBezTo>
                    <a:pt x="24761" y="15972"/>
                    <a:pt x="24581" y="15949"/>
                    <a:pt x="24422" y="15903"/>
                  </a:cubicBezTo>
                  <a:cubicBezTo>
                    <a:pt x="24539" y="15810"/>
                    <a:pt x="24632" y="15740"/>
                    <a:pt x="24726" y="15647"/>
                  </a:cubicBezTo>
                  <a:close/>
                  <a:moveTo>
                    <a:pt x="8569" y="15530"/>
                  </a:moveTo>
                  <a:cubicBezTo>
                    <a:pt x="8662" y="15553"/>
                    <a:pt x="8756" y="15577"/>
                    <a:pt x="8849" y="15600"/>
                  </a:cubicBezTo>
                  <a:cubicBezTo>
                    <a:pt x="8966" y="15693"/>
                    <a:pt x="9059" y="15787"/>
                    <a:pt x="9176" y="15903"/>
                  </a:cubicBezTo>
                  <a:lnTo>
                    <a:pt x="9083" y="16043"/>
                  </a:lnTo>
                  <a:lnTo>
                    <a:pt x="8989" y="15973"/>
                  </a:lnTo>
                  <a:cubicBezTo>
                    <a:pt x="8849" y="15833"/>
                    <a:pt x="8709" y="15670"/>
                    <a:pt x="8569" y="15530"/>
                  </a:cubicBezTo>
                  <a:close/>
                  <a:moveTo>
                    <a:pt x="25566" y="15133"/>
                  </a:moveTo>
                  <a:cubicBezTo>
                    <a:pt x="25706" y="15180"/>
                    <a:pt x="25846" y="15226"/>
                    <a:pt x="25987" y="15273"/>
                  </a:cubicBezTo>
                  <a:cubicBezTo>
                    <a:pt x="26080" y="15506"/>
                    <a:pt x="26173" y="15763"/>
                    <a:pt x="26243" y="15997"/>
                  </a:cubicBezTo>
                  <a:lnTo>
                    <a:pt x="26220" y="16020"/>
                  </a:lnTo>
                  <a:cubicBezTo>
                    <a:pt x="25940" y="16067"/>
                    <a:pt x="25636" y="16067"/>
                    <a:pt x="25356" y="16067"/>
                  </a:cubicBezTo>
                  <a:cubicBezTo>
                    <a:pt x="25239" y="15857"/>
                    <a:pt x="25123" y="15670"/>
                    <a:pt x="25006" y="15483"/>
                  </a:cubicBezTo>
                  <a:cubicBezTo>
                    <a:pt x="25169" y="15343"/>
                    <a:pt x="25356" y="15250"/>
                    <a:pt x="25566" y="15133"/>
                  </a:cubicBezTo>
                  <a:close/>
                  <a:moveTo>
                    <a:pt x="38104" y="16020"/>
                  </a:moveTo>
                  <a:lnTo>
                    <a:pt x="38011" y="16067"/>
                  </a:lnTo>
                  <a:cubicBezTo>
                    <a:pt x="37894" y="16067"/>
                    <a:pt x="37777" y="16067"/>
                    <a:pt x="37661" y="16043"/>
                  </a:cubicBezTo>
                  <a:cubicBezTo>
                    <a:pt x="37801" y="16043"/>
                    <a:pt x="37941" y="16020"/>
                    <a:pt x="38104" y="16020"/>
                  </a:cubicBezTo>
                  <a:close/>
                  <a:moveTo>
                    <a:pt x="13075" y="15740"/>
                  </a:moveTo>
                  <a:cubicBezTo>
                    <a:pt x="13122" y="15857"/>
                    <a:pt x="13215" y="15973"/>
                    <a:pt x="13285" y="16114"/>
                  </a:cubicBezTo>
                  <a:cubicBezTo>
                    <a:pt x="13145" y="16090"/>
                    <a:pt x="13005" y="16043"/>
                    <a:pt x="12842" y="16020"/>
                  </a:cubicBezTo>
                  <a:lnTo>
                    <a:pt x="12842" y="15997"/>
                  </a:lnTo>
                  <a:cubicBezTo>
                    <a:pt x="12795" y="15927"/>
                    <a:pt x="12725" y="15833"/>
                    <a:pt x="12655" y="15740"/>
                  </a:cubicBezTo>
                  <a:close/>
                  <a:moveTo>
                    <a:pt x="29185" y="15436"/>
                  </a:moveTo>
                  <a:cubicBezTo>
                    <a:pt x="29255" y="15553"/>
                    <a:pt x="29325" y="15670"/>
                    <a:pt x="29372" y="15787"/>
                  </a:cubicBezTo>
                  <a:cubicBezTo>
                    <a:pt x="29395" y="15833"/>
                    <a:pt x="29395" y="15833"/>
                    <a:pt x="29372" y="15857"/>
                  </a:cubicBezTo>
                  <a:lnTo>
                    <a:pt x="29372" y="15880"/>
                  </a:lnTo>
                  <a:cubicBezTo>
                    <a:pt x="29349" y="15950"/>
                    <a:pt x="29325" y="16043"/>
                    <a:pt x="29325" y="16114"/>
                  </a:cubicBezTo>
                  <a:cubicBezTo>
                    <a:pt x="29255" y="16020"/>
                    <a:pt x="29185" y="15903"/>
                    <a:pt x="29139" y="15810"/>
                  </a:cubicBezTo>
                  <a:cubicBezTo>
                    <a:pt x="29162" y="15693"/>
                    <a:pt x="29162" y="15553"/>
                    <a:pt x="29185" y="15436"/>
                  </a:cubicBezTo>
                  <a:close/>
                  <a:moveTo>
                    <a:pt x="43614" y="15670"/>
                  </a:moveTo>
                  <a:cubicBezTo>
                    <a:pt x="43895" y="15717"/>
                    <a:pt x="44151" y="15763"/>
                    <a:pt x="44408" y="15810"/>
                  </a:cubicBezTo>
                  <a:cubicBezTo>
                    <a:pt x="44291" y="15927"/>
                    <a:pt x="44151" y="16020"/>
                    <a:pt x="44011" y="16114"/>
                  </a:cubicBezTo>
                  <a:cubicBezTo>
                    <a:pt x="43806" y="16045"/>
                    <a:pt x="43601" y="15999"/>
                    <a:pt x="43374" y="15953"/>
                  </a:cubicBezTo>
                  <a:lnTo>
                    <a:pt x="43374" y="15953"/>
                  </a:lnTo>
                  <a:cubicBezTo>
                    <a:pt x="43462" y="15846"/>
                    <a:pt x="43548" y="15758"/>
                    <a:pt x="43614" y="15670"/>
                  </a:cubicBezTo>
                  <a:close/>
                  <a:moveTo>
                    <a:pt x="30072" y="14713"/>
                  </a:moveTo>
                  <a:cubicBezTo>
                    <a:pt x="30166" y="14806"/>
                    <a:pt x="30259" y="14899"/>
                    <a:pt x="30376" y="14993"/>
                  </a:cubicBezTo>
                  <a:cubicBezTo>
                    <a:pt x="30469" y="15180"/>
                    <a:pt x="30563" y="15366"/>
                    <a:pt x="30633" y="15553"/>
                  </a:cubicBezTo>
                  <a:cubicBezTo>
                    <a:pt x="30680" y="15763"/>
                    <a:pt x="30680" y="15973"/>
                    <a:pt x="30656" y="16184"/>
                  </a:cubicBezTo>
                  <a:cubicBezTo>
                    <a:pt x="30423" y="15763"/>
                    <a:pt x="30166" y="15320"/>
                    <a:pt x="29886" y="14899"/>
                  </a:cubicBezTo>
                  <a:lnTo>
                    <a:pt x="29886" y="14713"/>
                  </a:lnTo>
                  <a:close/>
                  <a:moveTo>
                    <a:pt x="14966" y="15413"/>
                  </a:moveTo>
                  <a:cubicBezTo>
                    <a:pt x="15223" y="15460"/>
                    <a:pt x="15480" y="15483"/>
                    <a:pt x="15713" y="15506"/>
                  </a:cubicBezTo>
                  <a:cubicBezTo>
                    <a:pt x="15713" y="15647"/>
                    <a:pt x="15713" y="15787"/>
                    <a:pt x="15713" y="15950"/>
                  </a:cubicBezTo>
                  <a:cubicBezTo>
                    <a:pt x="15573" y="16020"/>
                    <a:pt x="15457" y="16090"/>
                    <a:pt x="15316" y="16160"/>
                  </a:cubicBezTo>
                  <a:cubicBezTo>
                    <a:pt x="15083" y="16184"/>
                    <a:pt x="14850" y="16207"/>
                    <a:pt x="14639" y="16207"/>
                  </a:cubicBezTo>
                  <a:cubicBezTo>
                    <a:pt x="14523" y="16020"/>
                    <a:pt x="14406" y="15810"/>
                    <a:pt x="14313" y="15577"/>
                  </a:cubicBezTo>
                  <a:cubicBezTo>
                    <a:pt x="14546" y="15530"/>
                    <a:pt x="14756" y="15483"/>
                    <a:pt x="14966" y="15413"/>
                  </a:cubicBezTo>
                  <a:close/>
                  <a:moveTo>
                    <a:pt x="20873" y="15740"/>
                  </a:moveTo>
                  <a:cubicBezTo>
                    <a:pt x="20873" y="15810"/>
                    <a:pt x="20897" y="15857"/>
                    <a:pt x="20920" y="15927"/>
                  </a:cubicBezTo>
                  <a:cubicBezTo>
                    <a:pt x="20897" y="16020"/>
                    <a:pt x="20850" y="16114"/>
                    <a:pt x="20803" y="16207"/>
                  </a:cubicBezTo>
                  <a:cubicBezTo>
                    <a:pt x="20780" y="16090"/>
                    <a:pt x="20757" y="15997"/>
                    <a:pt x="20757" y="15880"/>
                  </a:cubicBezTo>
                  <a:lnTo>
                    <a:pt x="20873" y="15740"/>
                  </a:lnTo>
                  <a:close/>
                  <a:moveTo>
                    <a:pt x="13939" y="15670"/>
                  </a:moveTo>
                  <a:cubicBezTo>
                    <a:pt x="14009" y="15857"/>
                    <a:pt x="14102" y="16043"/>
                    <a:pt x="14196" y="16230"/>
                  </a:cubicBezTo>
                  <a:cubicBezTo>
                    <a:pt x="14056" y="16207"/>
                    <a:pt x="13916" y="16207"/>
                    <a:pt x="13752" y="16184"/>
                  </a:cubicBezTo>
                  <a:cubicBezTo>
                    <a:pt x="13659" y="16020"/>
                    <a:pt x="13565" y="15880"/>
                    <a:pt x="13472" y="15717"/>
                  </a:cubicBezTo>
                  <a:lnTo>
                    <a:pt x="13635" y="15717"/>
                  </a:lnTo>
                  <a:lnTo>
                    <a:pt x="13939" y="15670"/>
                  </a:lnTo>
                  <a:close/>
                  <a:moveTo>
                    <a:pt x="31497" y="15063"/>
                  </a:moveTo>
                  <a:lnTo>
                    <a:pt x="31497" y="15063"/>
                  </a:lnTo>
                  <a:cubicBezTo>
                    <a:pt x="31754" y="15180"/>
                    <a:pt x="31987" y="15343"/>
                    <a:pt x="32221" y="15506"/>
                  </a:cubicBezTo>
                  <a:cubicBezTo>
                    <a:pt x="32314" y="15763"/>
                    <a:pt x="32384" y="16020"/>
                    <a:pt x="32431" y="16277"/>
                  </a:cubicBezTo>
                  <a:cubicBezTo>
                    <a:pt x="32361" y="16230"/>
                    <a:pt x="32291" y="16184"/>
                    <a:pt x="32221" y="16137"/>
                  </a:cubicBezTo>
                  <a:cubicBezTo>
                    <a:pt x="32057" y="15880"/>
                    <a:pt x="31847" y="15647"/>
                    <a:pt x="31637" y="15436"/>
                  </a:cubicBezTo>
                  <a:cubicBezTo>
                    <a:pt x="31590" y="15296"/>
                    <a:pt x="31543" y="15180"/>
                    <a:pt x="31497" y="15063"/>
                  </a:cubicBezTo>
                  <a:close/>
                  <a:moveTo>
                    <a:pt x="31053" y="15600"/>
                  </a:moveTo>
                  <a:lnTo>
                    <a:pt x="31263" y="15763"/>
                  </a:lnTo>
                  <a:lnTo>
                    <a:pt x="31473" y="15903"/>
                  </a:lnTo>
                  <a:cubicBezTo>
                    <a:pt x="31520" y="16043"/>
                    <a:pt x="31543" y="16207"/>
                    <a:pt x="31567" y="16347"/>
                  </a:cubicBezTo>
                  <a:lnTo>
                    <a:pt x="31287" y="16277"/>
                  </a:lnTo>
                  <a:cubicBezTo>
                    <a:pt x="31217" y="16043"/>
                    <a:pt x="31146" y="15810"/>
                    <a:pt x="31053" y="15600"/>
                  </a:cubicBezTo>
                  <a:close/>
                  <a:moveTo>
                    <a:pt x="41256" y="16103"/>
                  </a:moveTo>
                  <a:cubicBezTo>
                    <a:pt x="41311" y="16103"/>
                    <a:pt x="41365" y="16106"/>
                    <a:pt x="41420" y="16114"/>
                  </a:cubicBezTo>
                  <a:cubicBezTo>
                    <a:pt x="41303" y="16207"/>
                    <a:pt x="41186" y="16300"/>
                    <a:pt x="41069" y="16394"/>
                  </a:cubicBezTo>
                  <a:cubicBezTo>
                    <a:pt x="40953" y="16324"/>
                    <a:pt x="40859" y="16277"/>
                    <a:pt x="40743" y="16230"/>
                  </a:cubicBezTo>
                  <a:lnTo>
                    <a:pt x="40929" y="16114"/>
                  </a:lnTo>
                  <a:cubicBezTo>
                    <a:pt x="41038" y="16114"/>
                    <a:pt x="41147" y="16103"/>
                    <a:pt x="41256" y="16103"/>
                  </a:cubicBezTo>
                  <a:close/>
                  <a:moveTo>
                    <a:pt x="5277" y="16254"/>
                  </a:moveTo>
                  <a:lnTo>
                    <a:pt x="5277" y="16254"/>
                  </a:lnTo>
                  <a:cubicBezTo>
                    <a:pt x="5277" y="16254"/>
                    <a:pt x="5253" y="16277"/>
                    <a:pt x="5253" y="16277"/>
                  </a:cubicBezTo>
                  <a:cubicBezTo>
                    <a:pt x="5043" y="16324"/>
                    <a:pt x="4833" y="16370"/>
                    <a:pt x="4623" y="16440"/>
                  </a:cubicBezTo>
                  <a:lnTo>
                    <a:pt x="4693" y="16394"/>
                  </a:lnTo>
                  <a:cubicBezTo>
                    <a:pt x="4880" y="16324"/>
                    <a:pt x="5090" y="16277"/>
                    <a:pt x="5277" y="16254"/>
                  </a:cubicBezTo>
                  <a:close/>
                  <a:moveTo>
                    <a:pt x="42237" y="16137"/>
                  </a:moveTo>
                  <a:lnTo>
                    <a:pt x="42540" y="16184"/>
                  </a:lnTo>
                  <a:cubicBezTo>
                    <a:pt x="42400" y="16277"/>
                    <a:pt x="42260" y="16370"/>
                    <a:pt x="42120" y="16464"/>
                  </a:cubicBezTo>
                  <a:cubicBezTo>
                    <a:pt x="42143" y="16347"/>
                    <a:pt x="42190" y="16254"/>
                    <a:pt x="42237" y="16137"/>
                  </a:cubicBezTo>
                  <a:close/>
                  <a:moveTo>
                    <a:pt x="22671" y="15483"/>
                  </a:moveTo>
                  <a:lnTo>
                    <a:pt x="22905" y="15647"/>
                  </a:lnTo>
                  <a:cubicBezTo>
                    <a:pt x="22928" y="15810"/>
                    <a:pt x="22975" y="15973"/>
                    <a:pt x="23021" y="16160"/>
                  </a:cubicBezTo>
                  <a:cubicBezTo>
                    <a:pt x="22928" y="16254"/>
                    <a:pt x="22835" y="16370"/>
                    <a:pt x="22718" y="16487"/>
                  </a:cubicBezTo>
                  <a:cubicBezTo>
                    <a:pt x="22624" y="16440"/>
                    <a:pt x="22508" y="16370"/>
                    <a:pt x="22391" y="16300"/>
                  </a:cubicBezTo>
                  <a:lnTo>
                    <a:pt x="22414" y="16277"/>
                  </a:lnTo>
                  <a:cubicBezTo>
                    <a:pt x="22414" y="16207"/>
                    <a:pt x="22391" y="16160"/>
                    <a:pt x="22391" y="16114"/>
                  </a:cubicBezTo>
                  <a:cubicBezTo>
                    <a:pt x="22461" y="15903"/>
                    <a:pt x="22554" y="15693"/>
                    <a:pt x="22671" y="15483"/>
                  </a:cubicBezTo>
                  <a:close/>
                  <a:moveTo>
                    <a:pt x="41887" y="16114"/>
                  </a:moveTo>
                  <a:cubicBezTo>
                    <a:pt x="41840" y="16254"/>
                    <a:pt x="41793" y="16370"/>
                    <a:pt x="41747" y="16487"/>
                  </a:cubicBezTo>
                  <a:lnTo>
                    <a:pt x="41653" y="16464"/>
                  </a:lnTo>
                  <a:cubicBezTo>
                    <a:pt x="41723" y="16347"/>
                    <a:pt x="41770" y="16230"/>
                    <a:pt x="41840" y="16114"/>
                  </a:cubicBezTo>
                  <a:close/>
                  <a:moveTo>
                    <a:pt x="7495" y="16394"/>
                  </a:moveTo>
                  <a:cubicBezTo>
                    <a:pt x="7542" y="16417"/>
                    <a:pt x="7565" y="16440"/>
                    <a:pt x="7612" y="16464"/>
                  </a:cubicBezTo>
                  <a:lnTo>
                    <a:pt x="7308" y="16510"/>
                  </a:lnTo>
                  <a:lnTo>
                    <a:pt x="7005" y="16440"/>
                  </a:lnTo>
                  <a:cubicBezTo>
                    <a:pt x="7168" y="16417"/>
                    <a:pt x="7331" y="16394"/>
                    <a:pt x="7495" y="16394"/>
                  </a:cubicBezTo>
                  <a:close/>
                  <a:moveTo>
                    <a:pt x="27504" y="16067"/>
                  </a:moveTo>
                  <a:cubicBezTo>
                    <a:pt x="27644" y="16184"/>
                    <a:pt x="27784" y="16277"/>
                    <a:pt x="27901" y="16394"/>
                  </a:cubicBezTo>
                  <a:lnTo>
                    <a:pt x="27504" y="16510"/>
                  </a:lnTo>
                  <a:cubicBezTo>
                    <a:pt x="27434" y="16394"/>
                    <a:pt x="27364" y="16277"/>
                    <a:pt x="27294" y="16160"/>
                  </a:cubicBezTo>
                  <a:lnTo>
                    <a:pt x="27504" y="16067"/>
                  </a:lnTo>
                  <a:close/>
                  <a:moveTo>
                    <a:pt x="9456" y="16137"/>
                  </a:moveTo>
                  <a:cubicBezTo>
                    <a:pt x="9643" y="16277"/>
                    <a:pt x="9830" y="16417"/>
                    <a:pt x="10040" y="16534"/>
                  </a:cubicBezTo>
                  <a:cubicBezTo>
                    <a:pt x="9853" y="16487"/>
                    <a:pt x="9666" y="16464"/>
                    <a:pt x="9503" y="16440"/>
                  </a:cubicBezTo>
                  <a:lnTo>
                    <a:pt x="9433" y="16370"/>
                  </a:lnTo>
                  <a:cubicBezTo>
                    <a:pt x="9411" y="16348"/>
                    <a:pt x="9389" y="16305"/>
                    <a:pt x="9347" y="16281"/>
                  </a:cubicBezTo>
                  <a:lnTo>
                    <a:pt x="9347" y="16281"/>
                  </a:lnTo>
                  <a:cubicBezTo>
                    <a:pt x="9372" y="16221"/>
                    <a:pt x="9414" y="16179"/>
                    <a:pt x="9456" y="16137"/>
                  </a:cubicBezTo>
                  <a:close/>
                  <a:moveTo>
                    <a:pt x="13285" y="16487"/>
                  </a:moveTo>
                  <a:lnTo>
                    <a:pt x="13565" y="16534"/>
                  </a:lnTo>
                  <a:cubicBezTo>
                    <a:pt x="13589" y="16557"/>
                    <a:pt x="13589" y="16581"/>
                    <a:pt x="13612" y="16604"/>
                  </a:cubicBezTo>
                  <a:cubicBezTo>
                    <a:pt x="13519" y="16581"/>
                    <a:pt x="13425" y="16581"/>
                    <a:pt x="13332" y="16557"/>
                  </a:cubicBezTo>
                  <a:lnTo>
                    <a:pt x="13285" y="16487"/>
                  </a:lnTo>
                  <a:close/>
                  <a:moveTo>
                    <a:pt x="19472" y="16020"/>
                  </a:moveTo>
                  <a:cubicBezTo>
                    <a:pt x="19449" y="16207"/>
                    <a:pt x="19449" y="16417"/>
                    <a:pt x="19472" y="16604"/>
                  </a:cubicBezTo>
                  <a:cubicBezTo>
                    <a:pt x="19402" y="16510"/>
                    <a:pt x="19356" y="16394"/>
                    <a:pt x="19286" y="16300"/>
                  </a:cubicBezTo>
                  <a:lnTo>
                    <a:pt x="19262" y="16230"/>
                  </a:lnTo>
                  <a:lnTo>
                    <a:pt x="19472" y="16020"/>
                  </a:lnTo>
                  <a:close/>
                  <a:moveTo>
                    <a:pt x="15690" y="16440"/>
                  </a:moveTo>
                  <a:lnTo>
                    <a:pt x="15690" y="16557"/>
                  </a:lnTo>
                  <a:lnTo>
                    <a:pt x="15643" y="16581"/>
                  </a:lnTo>
                  <a:cubicBezTo>
                    <a:pt x="15457" y="16604"/>
                    <a:pt x="15270" y="16627"/>
                    <a:pt x="15083" y="16651"/>
                  </a:cubicBezTo>
                  <a:cubicBezTo>
                    <a:pt x="15223" y="16604"/>
                    <a:pt x="15340" y="16534"/>
                    <a:pt x="15457" y="16487"/>
                  </a:cubicBezTo>
                  <a:lnTo>
                    <a:pt x="15690" y="16440"/>
                  </a:lnTo>
                  <a:close/>
                  <a:moveTo>
                    <a:pt x="18212" y="15857"/>
                  </a:moveTo>
                  <a:cubicBezTo>
                    <a:pt x="18212" y="16067"/>
                    <a:pt x="18212" y="16277"/>
                    <a:pt x="18235" y="16464"/>
                  </a:cubicBezTo>
                  <a:cubicBezTo>
                    <a:pt x="18118" y="16534"/>
                    <a:pt x="18025" y="16581"/>
                    <a:pt x="17908" y="16651"/>
                  </a:cubicBezTo>
                  <a:cubicBezTo>
                    <a:pt x="17791" y="16510"/>
                    <a:pt x="17675" y="16394"/>
                    <a:pt x="17581" y="16254"/>
                  </a:cubicBezTo>
                  <a:cubicBezTo>
                    <a:pt x="17698" y="16184"/>
                    <a:pt x="17815" y="16114"/>
                    <a:pt x="17955" y="16043"/>
                  </a:cubicBezTo>
                  <a:cubicBezTo>
                    <a:pt x="18048" y="15973"/>
                    <a:pt x="18142" y="15927"/>
                    <a:pt x="18212" y="15857"/>
                  </a:cubicBezTo>
                  <a:close/>
                  <a:moveTo>
                    <a:pt x="25800" y="16464"/>
                  </a:moveTo>
                  <a:cubicBezTo>
                    <a:pt x="25753" y="16510"/>
                    <a:pt x="25683" y="16581"/>
                    <a:pt x="25636" y="16627"/>
                  </a:cubicBezTo>
                  <a:lnTo>
                    <a:pt x="25636" y="16651"/>
                  </a:lnTo>
                  <a:lnTo>
                    <a:pt x="25566" y="16464"/>
                  </a:lnTo>
                  <a:close/>
                  <a:moveTo>
                    <a:pt x="26734" y="16324"/>
                  </a:moveTo>
                  <a:cubicBezTo>
                    <a:pt x="26804" y="16440"/>
                    <a:pt x="26850" y="16557"/>
                    <a:pt x="26897" y="16697"/>
                  </a:cubicBezTo>
                  <a:lnTo>
                    <a:pt x="26757" y="16721"/>
                  </a:lnTo>
                  <a:cubicBezTo>
                    <a:pt x="26734" y="16581"/>
                    <a:pt x="26710" y="16464"/>
                    <a:pt x="26687" y="16324"/>
                  </a:cubicBezTo>
                  <a:close/>
                  <a:moveTo>
                    <a:pt x="43031" y="16277"/>
                  </a:moveTo>
                  <a:cubicBezTo>
                    <a:pt x="43171" y="16347"/>
                    <a:pt x="43311" y="16394"/>
                    <a:pt x="43451" y="16440"/>
                  </a:cubicBezTo>
                  <a:cubicBezTo>
                    <a:pt x="43194" y="16557"/>
                    <a:pt x="42937" y="16674"/>
                    <a:pt x="42680" y="16744"/>
                  </a:cubicBezTo>
                  <a:cubicBezTo>
                    <a:pt x="42610" y="16721"/>
                    <a:pt x="42540" y="16697"/>
                    <a:pt x="42494" y="16674"/>
                  </a:cubicBezTo>
                  <a:cubicBezTo>
                    <a:pt x="42680" y="16557"/>
                    <a:pt x="42867" y="16440"/>
                    <a:pt x="43031" y="16277"/>
                  </a:cubicBezTo>
                  <a:close/>
                  <a:moveTo>
                    <a:pt x="21691" y="16160"/>
                  </a:moveTo>
                  <a:lnTo>
                    <a:pt x="21761" y="16230"/>
                  </a:lnTo>
                  <a:cubicBezTo>
                    <a:pt x="21807" y="16300"/>
                    <a:pt x="21831" y="16347"/>
                    <a:pt x="21854" y="16394"/>
                  </a:cubicBezTo>
                  <a:cubicBezTo>
                    <a:pt x="21877" y="16510"/>
                    <a:pt x="21877" y="16604"/>
                    <a:pt x="21901" y="16721"/>
                  </a:cubicBezTo>
                  <a:lnTo>
                    <a:pt x="21901" y="16814"/>
                  </a:lnTo>
                  <a:cubicBezTo>
                    <a:pt x="21807" y="16604"/>
                    <a:pt x="21737" y="16394"/>
                    <a:pt x="21667" y="16160"/>
                  </a:cubicBezTo>
                  <a:close/>
                  <a:moveTo>
                    <a:pt x="5907" y="16721"/>
                  </a:moveTo>
                  <a:lnTo>
                    <a:pt x="5837" y="16791"/>
                  </a:lnTo>
                  <a:lnTo>
                    <a:pt x="5790" y="16861"/>
                  </a:lnTo>
                  <a:lnTo>
                    <a:pt x="5650" y="16861"/>
                  </a:lnTo>
                  <a:cubicBezTo>
                    <a:pt x="5697" y="16814"/>
                    <a:pt x="5720" y="16767"/>
                    <a:pt x="5767" y="16721"/>
                  </a:cubicBezTo>
                  <a:close/>
                  <a:moveTo>
                    <a:pt x="20336" y="16417"/>
                  </a:moveTo>
                  <a:cubicBezTo>
                    <a:pt x="20383" y="16534"/>
                    <a:pt x="20430" y="16651"/>
                    <a:pt x="20476" y="16767"/>
                  </a:cubicBezTo>
                  <a:lnTo>
                    <a:pt x="20383" y="16907"/>
                  </a:lnTo>
                  <a:cubicBezTo>
                    <a:pt x="20336" y="16744"/>
                    <a:pt x="20336" y="16581"/>
                    <a:pt x="20336" y="16417"/>
                  </a:cubicBezTo>
                  <a:close/>
                  <a:moveTo>
                    <a:pt x="12546" y="16708"/>
                  </a:moveTo>
                  <a:lnTo>
                    <a:pt x="12546" y="16708"/>
                  </a:lnTo>
                  <a:cubicBezTo>
                    <a:pt x="12743" y="16774"/>
                    <a:pt x="12921" y="16840"/>
                    <a:pt x="13098" y="16884"/>
                  </a:cubicBezTo>
                  <a:lnTo>
                    <a:pt x="12772" y="16931"/>
                  </a:lnTo>
                  <a:cubicBezTo>
                    <a:pt x="12682" y="16863"/>
                    <a:pt x="12613" y="16796"/>
                    <a:pt x="12546" y="16708"/>
                  </a:cubicBezTo>
                  <a:close/>
                  <a:moveTo>
                    <a:pt x="17394" y="16651"/>
                  </a:moveTo>
                  <a:lnTo>
                    <a:pt x="17558" y="16837"/>
                  </a:lnTo>
                  <a:cubicBezTo>
                    <a:pt x="17511" y="16861"/>
                    <a:pt x="17441" y="16907"/>
                    <a:pt x="17371" y="16931"/>
                  </a:cubicBezTo>
                  <a:lnTo>
                    <a:pt x="17371" y="16674"/>
                  </a:lnTo>
                  <a:lnTo>
                    <a:pt x="17394" y="16651"/>
                  </a:lnTo>
                  <a:close/>
                  <a:moveTo>
                    <a:pt x="18982" y="16487"/>
                  </a:moveTo>
                  <a:cubicBezTo>
                    <a:pt x="19076" y="16604"/>
                    <a:pt x="19146" y="16744"/>
                    <a:pt x="19216" y="16884"/>
                  </a:cubicBezTo>
                  <a:lnTo>
                    <a:pt x="19076" y="17001"/>
                  </a:lnTo>
                  <a:cubicBezTo>
                    <a:pt x="19029" y="16837"/>
                    <a:pt x="18982" y="16674"/>
                    <a:pt x="18935" y="16510"/>
                  </a:cubicBezTo>
                  <a:lnTo>
                    <a:pt x="18982" y="16487"/>
                  </a:lnTo>
                  <a:close/>
                  <a:moveTo>
                    <a:pt x="4086" y="16604"/>
                  </a:moveTo>
                  <a:lnTo>
                    <a:pt x="4086" y="16604"/>
                  </a:lnTo>
                  <a:cubicBezTo>
                    <a:pt x="4039" y="16674"/>
                    <a:pt x="3993" y="16744"/>
                    <a:pt x="3946" y="16791"/>
                  </a:cubicBezTo>
                  <a:cubicBezTo>
                    <a:pt x="3853" y="16861"/>
                    <a:pt x="3759" y="16954"/>
                    <a:pt x="3666" y="17024"/>
                  </a:cubicBezTo>
                  <a:cubicBezTo>
                    <a:pt x="3783" y="16907"/>
                    <a:pt x="3876" y="16767"/>
                    <a:pt x="3993" y="16651"/>
                  </a:cubicBezTo>
                  <a:lnTo>
                    <a:pt x="4086" y="16604"/>
                  </a:lnTo>
                  <a:close/>
                  <a:moveTo>
                    <a:pt x="30960" y="16651"/>
                  </a:moveTo>
                  <a:lnTo>
                    <a:pt x="31006" y="16674"/>
                  </a:lnTo>
                  <a:cubicBezTo>
                    <a:pt x="31030" y="16814"/>
                    <a:pt x="31076" y="16954"/>
                    <a:pt x="31100" y="17118"/>
                  </a:cubicBezTo>
                  <a:cubicBezTo>
                    <a:pt x="31053" y="17001"/>
                    <a:pt x="30983" y="16884"/>
                    <a:pt x="30936" y="16767"/>
                  </a:cubicBezTo>
                  <a:lnTo>
                    <a:pt x="30960" y="16651"/>
                  </a:lnTo>
                  <a:close/>
                  <a:moveTo>
                    <a:pt x="16998" y="16557"/>
                  </a:moveTo>
                  <a:lnTo>
                    <a:pt x="16998" y="16744"/>
                  </a:lnTo>
                  <a:cubicBezTo>
                    <a:pt x="16951" y="16884"/>
                    <a:pt x="16928" y="17001"/>
                    <a:pt x="16881" y="17141"/>
                  </a:cubicBezTo>
                  <a:cubicBezTo>
                    <a:pt x="16857" y="17001"/>
                    <a:pt x="16834" y="16837"/>
                    <a:pt x="16811" y="16697"/>
                  </a:cubicBezTo>
                  <a:lnTo>
                    <a:pt x="16974" y="16581"/>
                  </a:lnTo>
                  <a:lnTo>
                    <a:pt x="16998" y="16557"/>
                  </a:lnTo>
                  <a:close/>
                  <a:moveTo>
                    <a:pt x="26337" y="16417"/>
                  </a:moveTo>
                  <a:cubicBezTo>
                    <a:pt x="26383" y="16557"/>
                    <a:pt x="26383" y="16721"/>
                    <a:pt x="26407" y="16884"/>
                  </a:cubicBezTo>
                  <a:cubicBezTo>
                    <a:pt x="26197" y="16954"/>
                    <a:pt x="26010" y="17047"/>
                    <a:pt x="25823" y="17141"/>
                  </a:cubicBezTo>
                  <a:cubicBezTo>
                    <a:pt x="25823" y="17094"/>
                    <a:pt x="25800" y="17071"/>
                    <a:pt x="25800" y="17047"/>
                  </a:cubicBezTo>
                  <a:cubicBezTo>
                    <a:pt x="25963" y="16814"/>
                    <a:pt x="26150" y="16604"/>
                    <a:pt x="26337" y="16417"/>
                  </a:cubicBezTo>
                  <a:close/>
                  <a:moveTo>
                    <a:pt x="23955" y="16347"/>
                  </a:moveTo>
                  <a:cubicBezTo>
                    <a:pt x="24049" y="16627"/>
                    <a:pt x="24119" y="16931"/>
                    <a:pt x="24189" y="17234"/>
                  </a:cubicBezTo>
                  <a:cubicBezTo>
                    <a:pt x="24002" y="17164"/>
                    <a:pt x="23839" y="17094"/>
                    <a:pt x="23675" y="17024"/>
                  </a:cubicBezTo>
                  <a:lnTo>
                    <a:pt x="23605" y="16884"/>
                  </a:lnTo>
                  <a:cubicBezTo>
                    <a:pt x="23652" y="16767"/>
                    <a:pt x="23698" y="16674"/>
                    <a:pt x="23745" y="16557"/>
                  </a:cubicBezTo>
                  <a:lnTo>
                    <a:pt x="23955" y="16347"/>
                  </a:lnTo>
                  <a:close/>
                  <a:moveTo>
                    <a:pt x="27994" y="16814"/>
                  </a:moveTo>
                  <a:cubicBezTo>
                    <a:pt x="27994" y="16931"/>
                    <a:pt x="27971" y="17047"/>
                    <a:pt x="27948" y="17164"/>
                  </a:cubicBezTo>
                  <a:lnTo>
                    <a:pt x="27831" y="17234"/>
                  </a:lnTo>
                  <a:cubicBezTo>
                    <a:pt x="27784" y="17118"/>
                    <a:pt x="27738" y="17001"/>
                    <a:pt x="27668" y="16884"/>
                  </a:cubicBezTo>
                  <a:lnTo>
                    <a:pt x="27691" y="16884"/>
                  </a:lnTo>
                  <a:lnTo>
                    <a:pt x="27994" y="16814"/>
                  </a:lnTo>
                  <a:close/>
                  <a:moveTo>
                    <a:pt x="15760" y="16954"/>
                  </a:moveTo>
                  <a:lnTo>
                    <a:pt x="15760" y="17094"/>
                  </a:lnTo>
                  <a:cubicBezTo>
                    <a:pt x="15643" y="17141"/>
                    <a:pt x="15527" y="17211"/>
                    <a:pt x="15410" y="17258"/>
                  </a:cubicBezTo>
                  <a:cubicBezTo>
                    <a:pt x="15363" y="17211"/>
                    <a:pt x="15316" y="17164"/>
                    <a:pt x="15270" y="17094"/>
                  </a:cubicBezTo>
                  <a:cubicBezTo>
                    <a:pt x="15363" y="17071"/>
                    <a:pt x="15457" y="17024"/>
                    <a:pt x="15550" y="16977"/>
                  </a:cubicBezTo>
                  <a:lnTo>
                    <a:pt x="15760" y="16954"/>
                  </a:lnTo>
                  <a:close/>
                  <a:moveTo>
                    <a:pt x="29746" y="16604"/>
                  </a:moveTo>
                  <a:cubicBezTo>
                    <a:pt x="29816" y="16837"/>
                    <a:pt x="29862" y="17094"/>
                    <a:pt x="29886" y="17351"/>
                  </a:cubicBezTo>
                  <a:cubicBezTo>
                    <a:pt x="29792" y="17094"/>
                    <a:pt x="29699" y="16861"/>
                    <a:pt x="29606" y="16627"/>
                  </a:cubicBezTo>
                  <a:lnTo>
                    <a:pt x="29606" y="16604"/>
                  </a:lnTo>
                  <a:close/>
                  <a:moveTo>
                    <a:pt x="31987" y="16884"/>
                  </a:moveTo>
                  <a:lnTo>
                    <a:pt x="31987" y="16884"/>
                  </a:lnTo>
                  <a:cubicBezTo>
                    <a:pt x="32104" y="16931"/>
                    <a:pt x="32244" y="16977"/>
                    <a:pt x="32361" y="17047"/>
                  </a:cubicBezTo>
                  <a:cubicBezTo>
                    <a:pt x="32407" y="17118"/>
                    <a:pt x="32431" y="17211"/>
                    <a:pt x="32477" y="17281"/>
                  </a:cubicBezTo>
                  <a:lnTo>
                    <a:pt x="32337" y="17374"/>
                  </a:lnTo>
                  <a:lnTo>
                    <a:pt x="32010" y="17421"/>
                  </a:lnTo>
                  <a:cubicBezTo>
                    <a:pt x="32010" y="17258"/>
                    <a:pt x="32010" y="17071"/>
                    <a:pt x="31987" y="16884"/>
                  </a:cubicBezTo>
                  <a:close/>
                  <a:moveTo>
                    <a:pt x="14873" y="17234"/>
                  </a:moveTo>
                  <a:cubicBezTo>
                    <a:pt x="14920" y="17281"/>
                    <a:pt x="14966" y="17351"/>
                    <a:pt x="15013" y="17421"/>
                  </a:cubicBezTo>
                  <a:lnTo>
                    <a:pt x="14779" y="17491"/>
                  </a:lnTo>
                  <a:cubicBezTo>
                    <a:pt x="14733" y="17421"/>
                    <a:pt x="14686" y="17351"/>
                    <a:pt x="14616" y="17304"/>
                  </a:cubicBezTo>
                  <a:cubicBezTo>
                    <a:pt x="14709" y="17281"/>
                    <a:pt x="14779" y="17258"/>
                    <a:pt x="14873" y="17234"/>
                  </a:cubicBezTo>
                  <a:close/>
                  <a:moveTo>
                    <a:pt x="24376" y="16324"/>
                  </a:moveTo>
                  <a:cubicBezTo>
                    <a:pt x="24632" y="16394"/>
                    <a:pt x="24889" y="16417"/>
                    <a:pt x="25146" y="16440"/>
                  </a:cubicBezTo>
                  <a:cubicBezTo>
                    <a:pt x="25239" y="16627"/>
                    <a:pt x="25309" y="16814"/>
                    <a:pt x="25380" y="17001"/>
                  </a:cubicBezTo>
                  <a:cubicBezTo>
                    <a:pt x="25263" y="17164"/>
                    <a:pt x="25146" y="17328"/>
                    <a:pt x="25053" y="17491"/>
                  </a:cubicBezTo>
                  <a:cubicBezTo>
                    <a:pt x="24913" y="17444"/>
                    <a:pt x="24772" y="17421"/>
                    <a:pt x="24632" y="17374"/>
                  </a:cubicBezTo>
                  <a:lnTo>
                    <a:pt x="24632" y="17398"/>
                  </a:lnTo>
                  <a:cubicBezTo>
                    <a:pt x="24609" y="17281"/>
                    <a:pt x="24586" y="17164"/>
                    <a:pt x="24562" y="17071"/>
                  </a:cubicBezTo>
                  <a:cubicBezTo>
                    <a:pt x="24516" y="16814"/>
                    <a:pt x="24446" y="16557"/>
                    <a:pt x="24376" y="16324"/>
                  </a:cubicBezTo>
                  <a:close/>
                  <a:moveTo>
                    <a:pt x="30166" y="16604"/>
                  </a:moveTo>
                  <a:cubicBezTo>
                    <a:pt x="30259" y="16791"/>
                    <a:pt x="30329" y="17001"/>
                    <a:pt x="30376" y="17211"/>
                  </a:cubicBezTo>
                  <a:cubicBezTo>
                    <a:pt x="30329" y="17304"/>
                    <a:pt x="30283" y="17398"/>
                    <a:pt x="30236" y="17491"/>
                  </a:cubicBezTo>
                  <a:cubicBezTo>
                    <a:pt x="30236" y="17188"/>
                    <a:pt x="30189" y="16884"/>
                    <a:pt x="30119" y="16604"/>
                  </a:cubicBezTo>
                  <a:close/>
                  <a:moveTo>
                    <a:pt x="7378" y="17398"/>
                  </a:moveTo>
                  <a:lnTo>
                    <a:pt x="7565" y="17468"/>
                  </a:lnTo>
                  <a:lnTo>
                    <a:pt x="7752" y="17514"/>
                  </a:lnTo>
                  <a:cubicBezTo>
                    <a:pt x="7658" y="17491"/>
                    <a:pt x="7542" y="17491"/>
                    <a:pt x="7448" y="17491"/>
                  </a:cubicBezTo>
                  <a:lnTo>
                    <a:pt x="7331" y="17421"/>
                  </a:lnTo>
                  <a:lnTo>
                    <a:pt x="7378" y="17398"/>
                  </a:lnTo>
                  <a:close/>
                  <a:moveTo>
                    <a:pt x="31427" y="16744"/>
                  </a:moveTo>
                  <a:lnTo>
                    <a:pt x="31660" y="16791"/>
                  </a:lnTo>
                  <a:cubicBezTo>
                    <a:pt x="31660" y="16907"/>
                    <a:pt x="31683" y="17024"/>
                    <a:pt x="31707" y="17141"/>
                  </a:cubicBezTo>
                  <a:cubicBezTo>
                    <a:pt x="31707" y="17258"/>
                    <a:pt x="31707" y="17374"/>
                    <a:pt x="31707" y="17468"/>
                  </a:cubicBezTo>
                  <a:lnTo>
                    <a:pt x="31543" y="17514"/>
                  </a:lnTo>
                  <a:lnTo>
                    <a:pt x="31543" y="17444"/>
                  </a:lnTo>
                  <a:cubicBezTo>
                    <a:pt x="31520" y="17211"/>
                    <a:pt x="31473" y="16954"/>
                    <a:pt x="31427" y="16744"/>
                  </a:cubicBezTo>
                  <a:close/>
                  <a:moveTo>
                    <a:pt x="13822" y="17421"/>
                  </a:moveTo>
                  <a:lnTo>
                    <a:pt x="13962" y="17538"/>
                  </a:lnTo>
                  <a:cubicBezTo>
                    <a:pt x="13799" y="17514"/>
                    <a:pt x="13635" y="17491"/>
                    <a:pt x="13495" y="17468"/>
                  </a:cubicBezTo>
                  <a:cubicBezTo>
                    <a:pt x="13612" y="17468"/>
                    <a:pt x="13705" y="17444"/>
                    <a:pt x="13822" y="17444"/>
                  </a:cubicBezTo>
                  <a:lnTo>
                    <a:pt x="13822" y="17421"/>
                  </a:lnTo>
                  <a:close/>
                  <a:moveTo>
                    <a:pt x="27014" y="17071"/>
                  </a:moveTo>
                  <a:cubicBezTo>
                    <a:pt x="27037" y="17211"/>
                    <a:pt x="27061" y="17374"/>
                    <a:pt x="27084" y="17514"/>
                  </a:cubicBezTo>
                  <a:cubicBezTo>
                    <a:pt x="26991" y="17538"/>
                    <a:pt x="26874" y="17561"/>
                    <a:pt x="26780" y="17561"/>
                  </a:cubicBezTo>
                  <a:cubicBezTo>
                    <a:pt x="26804" y="17421"/>
                    <a:pt x="26804" y="17281"/>
                    <a:pt x="26804" y="17141"/>
                  </a:cubicBezTo>
                  <a:lnTo>
                    <a:pt x="26780" y="17141"/>
                  </a:lnTo>
                  <a:lnTo>
                    <a:pt x="27014" y="17071"/>
                  </a:lnTo>
                  <a:close/>
                  <a:moveTo>
                    <a:pt x="44852" y="15880"/>
                  </a:moveTo>
                  <a:cubicBezTo>
                    <a:pt x="45015" y="15927"/>
                    <a:pt x="45202" y="15973"/>
                    <a:pt x="45365" y="16020"/>
                  </a:cubicBezTo>
                  <a:cubicBezTo>
                    <a:pt x="46323" y="16300"/>
                    <a:pt x="46696" y="16884"/>
                    <a:pt x="46766" y="17584"/>
                  </a:cubicBezTo>
                  <a:cubicBezTo>
                    <a:pt x="46183" y="17094"/>
                    <a:pt x="45529" y="16674"/>
                    <a:pt x="44805" y="16394"/>
                  </a:cubicBezTo>
                  <a:cubicBezTo>
                    <a:pt x="44688" y="16347"/>
                    <a:pt x="44572" y="16300"/>
                    <a:pt x="44432" y="16254"/>
                  </a:cubicBezTo>
                  <a:cubicBezTo>
                    <a:pt x="44572" y="16137"/>
                    <a:pt x="44712" y="16020"/>
                    <a:pt x="44852" y="15880"/>
                  </a:cubicBezTo>
                  <a:close/>
                  <a:moveTo>
                    <a:pt x="26407" y="17281"/>
                  </a:moveTo>
                  <a:cubicBezTo>
                    <a:pt x="26407" y="17398"/>
                    <a:pt x="26407" y="17491"/>
                    <a:pt x="26383" y="17608"/>
                  </a:cubicBezTo>
                  <a:cubicBezTo>
                    <a:pt x="26313" y="17620"/>
                    <a:pt x="26243" y="17625"/>
                    <a:pt x="26176" y="17625"/>
                  </a:cubicBezTo>
                  <a:cubicBezTo>
                    <a:pt x="26109" y="17625"/>
                    <a:pt x="26045" y="17620"/>
                    <a:pt x="25987" y="17608"/>
                  </a:cubicBezTo>
                  <a:cubicBezTo>
                    <a:pt x="25987" y="17561"/>
                    <a:pt x="25963" y="17514"/>
                    <a:pt x="25963" y="17491"/>
                  </a:cubicBezTo>
                  <a:cubicBezTo>
                    <a:pt x="26103" y="17421"/>
                    <a:pt x="26243" y="17351"/>
                    <a:pt x="26407" y="17281"/>
                  </a:cubicBezTo>
                  <a:close/>
                  <a:moveTo>
                    <a:pt x="23395" y="17328"/>
                  </a:moveTo>
                  <a:cubicBezTo>
                    <a:pt x="23465" y="17468"/>
                    <a:pt x="23535" y="17608"/>
                    <a:pt x="23582" y="17725"/>
                  </a:cubicBezTo>
                  <a:lnTo>
                    <a:pt x="23558" y="17725"/>
                  </a:lnTo>
                  <a:cubicBezTo>
                    <a:pt x="23465" y="17655"/>
                    <a:pt x="23372" y="17584"/>
                    <a:pt x="23278" y="17514"/>
                  </a:cubicBezTo>
                  <a:lnTo>
                    <a:pt x="23395" y="17328"/>
                  </a:lnTo>
                  <a:close/>
                  <a:moveTo>
                    <a:pt x="38408" y="17678"/>
                  </a:moveTo>
                  <a:lnTo>
                    <a:pt x="38081" y="17748"/>
                  </a:lnTo>
                  <a:lnTo>
                    <a:pt x="37941" y="17678"/>
                  </a:lnTo>
                  <a:close/>
                  <a:moveTo>
                    <a:pt x="10740" y="17281"/>
                  </a:moveTo>
                  <a:lnTo>
                    <a:pt x="10740" y="17281"/>
                  </a:lnTo>
                  <a:cubicBezTo>
                    <a:pt x="10880" y="17304"/>
                    <a:pt x="11020" y="17328"/>
                    <a:pt x="11161" y="17351"/>
                  </a:cubicBezTo>
                  <a:cubicBezTo>
                    <a:pt x="11301" y="17421"/>
                    <a:pt x="11441" y="17514"/>
                    <a:pt x="11581" y="17631"/>
                  </a:cubicBezTo>
                  <a:cubicBezTo>
                    <a:pt x="11604" y="17678"/>
                    <a:pt x="11627" y="17725"/>
                    <a:pt x="11651" y="17771"/>
                  </a:cubicBezTo>
                  <a:cubicBezTo>
                    <a:pt x="11347" y="17631"/>
                    <a:pt x="11044" y="17468"/>
                    <a:pt x="10740" y="17281"/>
                  </a:cubicBezTo>
                  <a:close/>
                  <a:moveTo>
                    <a:pt x="5043" y="14806"/>
                  </a:moveTo>
                  <a:cubicBezTo>
                    <a:pt x="5090" y="14969"/>
                    <a:pt x="5137" y="15110"/>
                    <a:pt x="5207" y="15273"/>
                  </a:cubicBezTo>
                  <a:lnTo>
                    <a:pt x="5207" y="15296"/>
                  </a:lnTo>
                  <a:cubicBezTo>
                    <a:pt x="5090" y="15366"/>
                    <a:pt x="4973" y="15436"/>
                    <a:pt x="4880" y="15530"/>
                  </a:cubicBezTo>
                  <a:cubicBezTo>
                    <a:pt x="4553" y="15577"/>
                    <a:pt x="4273" y="15647"/>
                    <a:pt x="3969" y="15787"/>
                  </a:cubicBezTo>
                  <a:cubicBezTo>
                    <a:pt x="3362" y="16090"/>
                    <a:pt x="2872" y="16604"/>
                    <a:pt x="2615" y="17258"/>
                  </a:cubicBezTo>
                  <a:cubicBezTo>
                    <a:pt x="2522" y="17328"/>
                    <a:pt x="2428" y="17421"/>
                    <a:pt x="2335" y="17514"/>
                  </a:cubicBezTo>
                  <a:cubicBezTo>
                    <a:pt x="2265" y="17608"/>
                    <a:pt x="2148" y="17725"/>
                    <a:pt x="2078" y="17841"/>
                  </a:cubicBezTo>
                  <a:cubicBezTo>
                    <a:pt x="2242" y="16977"/>
                    <a:pt x="2685" y="16207"/>
                    <a:pt x="3339" y="15600"/>
                  </a:cubicBezTo>
                  <a:cubicBezTo>
                    <a:pt x="3806" y="15156"/>
                    <a:pt x="4413" y="14876"/>
                    <a:pt x="5043" y="14806"/>
                  </a:cubicBezTo>
                  <a:close/>
                  <a:moveTo>
                    <a:pt x="17978" y="17258"/>
                  </a:moveTo>
                  <a:cubicBezTo>
                    <a:pt x="18048" y="17328"/>
                    <a:pt x="18142" y="17421"/>
                    <a:pt x="18212" y="17514"/>
                  </a:cubicBezTo>
                  <a:cubicBezTo>
                    <a:pt x="18002" y="17631"/>
                    <a:pt x="17768" y="17725"/>
                    <a:pt x="17535" y="17841"/>
                  </a:cubicBezTo>
                  <a:lnTo>
                    <a:pt x="17465" y="17865"/>
                  </a:lnTo>
                  <a:cubicBezTo>
                    <a:pt x="17465" y="17795"/>
                    <a:pt x="17441" y="17701"/>
                    <a:pt x="17418" y="17631"/>
                  </a:cubicBezTo>
                  <a:cubicBezTo>
                    <a:pt x="17605" y="17514"/>
                    <a:pt x="17791" y="17398"/>
                    <a:pt x="17955" y="17281"/>
                  </a:cubicBezTo>
                  <a:lnTo>
                    <a:pt x="17978" y="17258"/>
                  </a:lnTo>
                  <a:close/>
                  <a:moveTo>
                    <a:pt x="19379" y="17421"/>
                  </a:moveTo>
                  <a:cubicBezTo>
                    <a:pt x="19402" y="17561"/>
                    <a:pt x="19402" y="17678"/>
                    <a:pt x="19402" y="17818"/>
                  </a:cubicBezTo>
                  <a:lnTo>
                    <a:pt x="19426" y="17818"/>
                  </a:lnTo>
                  <a:lnTo>
                    <a:pt x="19379" y="17865"/>
                  </a:lnTo>
                  <a:lnTo>
                    <a:pt x="19379" y="17841"/>
                  </a:lnTo>
                  <a:cubicBezTo>
                    <a:pt x="19332" y="17725"/>
                    <a:pt x="19286" y="17631"/>
                    <a:pt x="19262" y="17514"/>
                  </a:cubicBezTo>
                  <a:lnTo>
                    <a:pt x="19379" y="17421"/>
                  </a:lnTo>
                  <a:close/>
                  <a:moveTo>
                    <a:pt x="20663" y="17141"/>
                  </a:moveTo>
                  <a:cubicBezTo>
                    <a:pt x="20687" y="17211"/>
                    <a:pt x="20710" y="17281"/>
                    <a:pt x="20733" y="17351"/>
                  </a:cubicBezTo>
                  <a:cubicBezTo>
                    <a:pt x="20687" y="17538"/>
                    <a:pt x="20663" y="17701"/>
                    <a:pt x="20640" y="17888"/>
                  </a:cubicBezTo>
                  <a:cubicBezTo>
                    <a:pt x="20570" y="17725"/>
                    <a:pt x="20523" y="17538"/>
                    <a:pt x="20476" y="17374"/>
                  </a:cubicBezTo>
                  <a:cubicBezTo>
                    <a:pt x="20523" y="17304"/>
                    <a:pt x="20593" y="17211"/>
                    <a:pt x="20663" y="17141"/>
                  </a:cubicBezTo>
                  <a:close/>
                  <a:moveTo>
                    <a:pt x="41817" y="17818"/>
                  </a:moveTo>
                  <a:cubicBezTo>
                    <a:pt x="41980" y="17841"/>
                    <a:pt x="42143" y="17865"/>
                    <a:pt x="42284" y="17888"/>
                  </a:cubicBezTo>
                  <a:lnTo>
                    <a:pt x="42354" y="18005"/>
                  </a:lnTo>
                  <a:cubicBezTo>
                    <a:pt x="42167" y="17935"/>
                    <a:pt x="41980" y="17888"/>
                    <a:pt x="41793" y="17818"/>
                  </a:cubicBezTo>
                  <a:close/>
                  <a:moveTo>
                    <a:pt x="21200" y="16767"/>
                  </a:moveTo>
                  <a:cubicBezTo>
                    <a:pt x="21317" y="17211"/>
                    <a:pt x="21504" y="17631"/>
                    <a:pt x="21761" y="18028"/>
                  </a:cubicBezTo>
                  <a:cubicBezTo>
                    <a:pt x="21527" y="17725"/>
                    <a:pt x="21294" y="17398"/>
                    <a:pt x="21107" y="17047"/>
                  </a:cubicBezTo>
                  <a:cubicBezTo>
                    <a:pt x="21130" y="16954"/>
                    <a:pt x="21177" y="16861"/>
                    <a:pt x="21200" y="16767"/>
                  </a:cubicBezTo>
                  <a:close/>
                  <a:moveTo>
                    <a:pt x="4950" y="17211"/>
                  </a:moveTo>
                  <a:cubicBezTo>
                    <a:pt x="4927" y="17304"/>
                    <a:pt x="4903" y="17398"/>
                    <a:pt x="4903" y="17468"/>
                  </a:cubicBezTo>
                  <a:lnTo>
                    <a:pt x="4833" y="17514"/>
                  </a:lnTo>
                  <a:cubicBezTo>
                    <a:pt x="4600" y="17678"/>
                    <a:pt x="4413" y="17841"/>
                    <a:pt x="4249" y="18051"/>
                  </a:cubicBezTo>
                  <a:cubicBezTo>
                    <a:pt x="4390" y="17725"/>
                    <a:pt x="4600" y="17468"/>
                    <a:pt x="4857" y="17211"/>
                  </a:cubicBezTo>
                  <a:close/>
                  <a:moveTo>
                    <a:pt x="39832" y="17818"/>
                  </a:moveTo>
                  <a:cubicBezTo>
                    <a:pt x="39902" y="17841"/>
                    <a:pt x="39995" y="17888"/>
                    <a:pt x="40065" y="17935"/>
                  </a:cubicBezTo>
                  <a:cubicBezTo>
                    <a:pt x="39754" y="18032"/>
                    <a:pt x="39427" y="18081"/>
                    <a:pt x="39110" y="18081"/>
                  </a:cubicBezTo>
                  <a:cubicBezTo>
                    <a:pt x="39047" y="18081"/>
                    <a:pt x="38984" y="18079"/>
                    <a:pt x="38921" y="18075"/>
                  </a:cubicBezTo>
                  <a:cubicBezTo>
                    <a:pt x="39202" y="17981"/>
                    <a:pt x="39528" y="17888"/>
                    <a:pt x="39832" y="17818"/>
                  </a:cubicBezTo>
                  <a:close/>
                  <a:moveTo>
                    <a:pt x="23862" y="17514"/>
                  </a:moveTo>
                  <a:lnTo>
                    <a:pt x="23955" y="17538"/>
                  </a:lnTo>
                  <a:cubicBezTo>
                    <a:pt x="24049" y="17561"/>
                    <a:pt x="24165" y="17584"/>
                    <a:pt x="24259" y="17631"/>
                  </a:cubicBezTo>
                  <a:cubicBezTo>
                    <a:pt x="24259" y="17748"/>
                    <a:pt x="24282" y="17865"/>
                    <a:pt x="24305" y="17981"/>
                  </a:cubicBezTo>
                  <a:lnTo>
                    <a:pt x="24165" y="18075"/>
                  </a:lnTo>
                  <a:cubicBezTo>
                    <a:pt x="24165" y="18075"/>
                    <a:pt x="24142" y="18075"/>
                    <a:pt x="24142" y="18098"/>
                  </a:cubicBezTo>
                  <a:cubicBezTo>
                    <a:pt x="24025" y="17888"/>
                    <a:pt x="23932" y="17701"/>
                    <a:pt x="23862" y="17514"/>
                  </a:cubicBezTo>
                  <a:close/>
                  <a:moveTo>
                    <a:pt x="32687" y="17818"/>
                  </a:moveTo>
                  <a:cubicBezTo>
                    <a:pt x="32687" y="17841"/>
                    <a:pt x="32711" y="17865"/>
                    <a:pt x="32734" y="17888"/>
                  </a:cubicBezTo>
                  <a:lnTo>
                    <a:pt x="32734" y="17981"/>
                  </a:lnTo>
                  <a:cubicBezTo>
                    <a:pt x="32617" y="18028"/>
                    <a:pt x="32477" y="18051"/>
                    <a:pt x="32361" y="18098"/>
                  </a:cubicBezTo>
                  <a:lnTo>
                    <a:pt x="32080" y="18145"/>
                  </a:lnTo>
                  <a:cubicBezTo>
                    <a:pt x="32267" y="18028"/>
                    <a:pt x="32454" y="17911"/>
                    <a:pt x="32664" y="17818"/>
                  </a:cubicBezTo>
                  <a:close/>
                  <a:moveTo>
                    <a:pt x="29115" y="17748"/>
                  </a:moveTo>
                  <a:cubicBezTo>
                    <a:pt x="29209" y="17865"/>
                    <a:pt x="29302" y="18005"/>
                    <a:pt x="29372" y="18145"/>
                  </a:cubicBezTo>
                  <a:cubicBezTo>
                    <a:pt x="29302" y="18168"/>
                    <a:pt x="29232" y="18192"/>
                    <a:pt x="29139" y="18215"/>
                  </a:cubicBezTo>
                  <a:cubicBezTo>
                    <a:pt x="29115" y="18098"/>
                    <a:pt x="29092" y="18005"/>
                    <a:pt x="29045" y="17888"/>
                  </a:cubicBezTo>
                  <a:lnTo>
                    <a:pt x="29115" y="17748"/>
                  </a:lnTo>
                  <a:close/>
                  <a:moveTo>
                    <a:pt x="7985" y="18192"/>
                  </a:moveTo>
                  <a:lnTo>
                    <a:pt x="8172" y="18308"/>
                  </a:lnTo>
                  <a:lnTo>
                    <a:pt x="8172" y="18308"/>
                  </a:lnTo>
                  <a:lnTo>
                    <a:pt x="7822" y="18285"/>
                  </a:lnTo>
                  <a:lnTo>
                    <a:pt x="7985" y="18192"/>
                  </a:lnTo>
                  <a:close/>
                  <a:moveTo>
                    <a:pt x="6981" y="17561"/>
                  </a:moveTo>
                  <a:lnTo>
                    <a:pt x="7098" y="17655"/>
                  </a:lnTo>
                  <a:cubicBezTo>
                    <a:pt x="6935" y="17841"/>
                    <a:pt x="6841" y="18075"/>
                    <a:pt x="6818" y="18308"/>
                  </a:cubicBezTo>
                  <a:cubicBezTo>
                    <a:pt x="6702" y="18331"/>
                    <a:pt x="6564" y="18332"/>
                    <a:pt x="6448" y="18354"/>
                  </a:cubicBezTo>
                  <a:lnTo>
                    <a:pt x="6448" y="18354"/>
                  </a:lnTo>
                  <a:cubicBezTo>
                    <a:pt x="6473" y="18222"/>
                    <a:pt x="6518" y="18090"/>
                    <a:pt x="6584" y="17958"/>
                  </a:cubicBezTo>
                  <a:cubicBezTo>
                    <a:pt x="6678" y="17795"/>
                    <a:pt x="6818" y="17655"/>
                    <a:pt x="6981" y="17561"/>
                  </a:cubicBezTo>
                  <a:close/>
                  <a:moveTo>
                    <a:pt x="12818" y="17865"/>
                  </a:moveTo>
                  <a:lnTo>
                    <a:pt x="13075" y="17911"/>
                  </a:lnTo>
                  <a:lnTo>
                    <a:pt x="13285" y="17935"/>
                  </a:lnTo>
                  <a:lnTo>
                    <a:pt x="13472" y="18075"/>
                  </a:lnTo>
                  <a:cubicBezTo>
                    <a:pt x="13635" y="18168"/>
                    <a:pt x="13799" y="18262"/>
                    <a:pt x="13962" y="18355"/>
                  </a:cubicBezTo>
                  <a:cubicBezTo>
                    <a:pt x="13612" y="18332"/>
                    <a:pt x="13285" y="18262"/>
                    <a:pt x="12958" y="18192"/>
                  </a:cubicBezTo>
                  <a:lnTo>
                    <a:pt x="12958" y="18168"/>
                  </a:lnTo>
                  <a:cubicBezTo>
                    <a:pt x="12912" y="18075"/>
                    <a:pt x="12865" y="17958"/>
                    <a:pt x="12818" y="17865"/>
                  </a:cubicBezTo>
                  <a:close/>
                  <a:moveTo>
                    <a:pt x="30843" y="18145"/>
                  </a:moveTo>
                  <a:cubicBezTo>
                    <a:pt x="30843" y="18215"/>
                    <a:pt x="30866" y="18285"/>
                    <a:pt x="30890" y="18355"/>
                  </a:cubicBezTo>
                  <a:lnTo>
                    <a:pt x="30796" y="18355"/>
                  </a:lnTo>
                  <a:cubicBezTo>
                    <a:pt x="30796" y="18285"/>
                    <a:pt x="30820" y="18215"/>
                    <a:pt x="30820" y="18145"/>
                  </a:cubicBezTo>
                  <a:close/>
                  <a:moveTo>
                    <a:pt x="14196" y="17935"/>
                  </a:moveTo>
                  <a:cubicBezTo>
                    <a:pt x="14383" y="17958"/>
                    <a:pt x="14569" y="17958"/>
                    <a:pt x="14756" y="17958"/>
                  </a:cubicBezTo>
                  <a:lnTo>
                    <a:pt x="14779" y="17958"/>
                  </a:lnTo>
                  <a:cubicBezTo>
                    <a:pt x="14896" y="18075"/>
                    <a:pt x="15036" y="18192"/>
                    <a:pt x="15153" y="18308"/>
                  </a:cubicBezTo>
                  <a:lnTo>
                    <a:pt x="14943" y="18378"/>
                  </a:lnTo>
                  <a:lnTo>
                    <a:pt x="14896" y="18378"/>
                  </a:lnTo>
                  <a:cubicBezTo>
                    <a:pt x="14593" y="18262"/>
                    <a:pt x="14289" y="18121"/>
                    <a:pt x="14009" y="17935"/>
                  </a:cubicBezTo>
                  <a:close/>
                  <a:moveTo>
                    <a:pt x="26290" y="17958"/>
                  </a:moveTo>
                  <a:cubicBezTo>
                    <a:pt x="26267" y="18098"/>
                    <a:pt x="26197" y="18238"/>
                    <a:pt x="26127" y="18378"/>
                  </a:cubicBezTo>
                  <a:cubicBezTo>
                    <a:pt x="26103" y="18238"/>
                    <a:pt x="26080" y="18098"/>
                    <a:pt x="26057" y="17958"/>
                  </a:cubicBezTo>
                  <a:close/>
                  <a:moveTo>
                    <a:pt x="27551" y="17748"/>
                  </a:moveTo>
                  <a:cubicBezTo>
                    <a:pt x="27574" y="17841"/>
                    <a:pt x="27598" y="17911"/>
                    <a:pt x="27621" y="18005"/>
                  </a:cubicBezTo>
                  <a:cubicBezTo>
                    <a:pt x="27551" y="18145"/>
                    <a:pt x="27457" y="18262"/>
                    <a:pt x="27387" y="18378"/>
                  </a:cubicBezTo>
                  <a:lnTo>
                    <a:pt x="27387" y="18308"/>
                  </a:lnTo>
                  <a:cubicBezTo>
                    <a:pt x="27411" y="18121"/>
                    <a:pt x="27411" y="17958"/>
                    <a:pt x="27411" y="17795"/>
                  </a:cubicBezTo>
                  <a:lnTo>
                    <a:pt x="27551" y="17748"/>
                  </a:lnTo>
                  <a:close/>
                  <a:moveTo>
                    <a:pt x="40602" y="18378"/>
                  </a:moveTo>
                  <a:lnTo>
                    <a:pt x="40696" y="18472"/>
                  </a:lnTo>
                  <a:lnTo>
                    <a:pt x="40462" y="18472"/>
                  </a:lnTo>
                  <a:lnTo>
                    <a:pt x="40252" y="18425"/>
                  </a:lnTo>
                  <a:cubicBezTo>
                    <a:pt x="40346" y="18378"/>
                    <a:pt x="40486" y="18378"/>
                    <a:pt x="40602" y="18378"/>
                  </a:cubicBezTo>
                  <a:close/>
                  <a:moveTo>
                    <a:pt x="28228" y="17538"/>
                  </a:moveTo>
                  <a:lnTo>
                    <a:pt x="28228" y="17538"/>
                  </a:lnTo>
                  <a:cubicBezTo>
                    <a:pt x="28251" y="17865"/>
                    <a:pt x="28228" y="18168"/>
                    <a:pt x="28181" y="18495"/>
                  </a:cubicBezTo>
                  <a:lnTo>
                    <a:pt x="28181" y="18472"/>
                  </a:lnTo>
                  <a:cubicBezTo>
                    <a:pt x="28158" y="18308"/>
                    <a:pt x="28111" y="18121"/>
                    <a:pt x="28065" y="17958"/>
                  </a:cubicBezTo>
                  <a:cubicBezTo>
                    <a:pt x="28135" y="17818"/>
                    <a:pt x="28181" y="17678"/>
                    <a:pt x="28228" y="17538"/>
                  </a:cubicBezTo>
                  <a:close/>
                  <a:moveTo>
                    <a:pt x="30446" y="18262"/>
                  </a:moveTo>
                  <a:cubicBezTo>
                    <a:pt x="30446" y="18308"/>
                    <a:pt x="30446" y="18378"/>
                    <a:pt x="30423" y="18448"/>
                  </a:cubicBezTo>
                  <a:lnTo>
                    <a:pt x="30213" y="18518"/>
                  </a:lnTo>
                  <a:cubicBezTo>
                    <a:pt x="30213" y="18448"/>
                    <a:pt x="30213" y="18402"/>
                    <a:pt x="30189" y="18332"/>
                  </a:cubicBezTo>
                  <a:lnTo>
                    <a:pt x="30236" y="18308"/>
                  </a:lnTo>
                  <a:cubicBezTo>
                    <a:pt x="30306" y="18285"/>
                    <a:pt x="30376" y="18285"/>
                    <a:pt x="30446" y="18262"/>
                  </a:cubicBezTo>
                  <a:close/>
                  <a:moveTo>
                    <a:pt x="19753" y="18051"/>
                  </a:moveTo>
                  <a:cubicBezTo>
                    <a:pt x="19823" y="18215"/>
                    <a:pt x="19893" y="18378"/>
                    <a:pt x="19986" y="18542"/>
                  </a:cubicBezTo>
                  <a:lnTo>
                    <a:pt x="19706" y="18332"/>
                  </a:lnTo>
                  <a:cubicBezTo>
                    <a:pt x="19729" y="18238"/>
                    <a:pt x="19729" y="18145"/>
                    <a:pt x="19753" y="18051"/>
                  </a:cubicBezTo>
                  <a:close/>
                  <a:moveTo>
                    <a:pt x="42727" y="18005"/>
                  </a:moveTo>
                  <a:lnTo>
                    <a:pt x="42727" y="18005"/>
                  </a:lnTo>
                  <a:cubicBezTo>
                    <a:pt x="43007" y="18075"/>
                    <a:pt x="43287" y="18168"/>
                    <a:pt x="43568" y="18308"/>
                  </a:cubicBezTo>
                  <a:cubicBezTo>
                    <a:pt x="43638" y="18402"/>
                    <a:pt x="43684" y="18495"/>
                    <a:pt x="43731" y="18588"/>
                  </a:cubicBezTo>
                  <a:cubicBezTo>
                    <a:pt x="43428" y="18448"/>
                    <a:pt x="43147" y="18308"/>
                    <a:pt x="42821" y="18192"/>
                  </a:cubicBezTo>
                  <a:cubicBezTo>
                    <a:pt x="42797" y="18121"/>
                    <a:pt x="42750" y="18075"/>
                    <a:pt x="42727" y="18005"/>
                  </a:cubicBezTo>
                  <a:close/>
                  <a:moveTo>
                    <a:pt x="18445" y="17911"/>
                  </a:moveTo>
                  <a:cubicBezTo>
                    <a:pt x="18468" y="18051"/>
                    <a:pt x="18515" y="18168"/>
                    <a:pt x="18539" y="18308"/>
                  </a:cubicBezTo>
                  <a:cubicBezTo>
                    <a:pt x="18235" y="18448"/>
                    <a:pt x="17931" y="18542"/>
                    <a:pt x="17605" y="18612"/>
                  </a:cubicBezTo>
                  <a:cubicBezTo>
                    <a:pt x="17581" y="18495"/>
                    <a:pt x="17535" y="18378"/>
                    <a:pt x="17511" y="18238"/>
                  </a:cubicBezTo>
                  <a:lnTo>
                    <a:pt x="17815" y="18121"/>
                  </a:lnTo>
                  <a:cubicBezTo>
                    <a:pt x="18025" y="18075"/>
                    <a:pt x="18235" y="18005"/>
                    <a:pt x="18445" y="17911"/>
                  </a:cubicBezTo>
                  <a:close/>
                  <a:moveTo>
                    <a:pt x="23045" y="17841"/>
                  </a:moveTo>
                  <a:cubicBezTo>
                    <a:pt x="23278" y="18028"/>
                    <a:pt x="23512" y="18215"/>
                    <a:pt x="23792" y="18378"/>
                  </a:cubicBezTo>
                  <a:cubicBezTo>
                    <a:pt x="23652" y="18472"/>
                    <a:pt x="23535" y="18588"/>
                    <a:pt x="23442" y="18682"/>
                  </a:cubicBezTo>
                  <a:cubicBezTo>
                    <a:pt x="23325" y="18612"/>
                    <a:pt x="23208" y="18518"/>
                    <a:pt x="23091" y="18425"/>
                  </a:cubicBezTo>
                  <a:cubicBezTo>
                    <a:pt x="23068" y="18262"/>
                    <a:pt x="23021" y="18075"/>
                    <a:pt x="22975" y="17911"/>
                  </a:cubicBezTo>
                  <a:lnTo>
                    <a:pt x="23045" y="17841"/>
                  </a:lnTo>
                  <a:close/>
                  <a:moveTo>
                    <a:pt x="41232" y="18374"/>
                  </a:moveTo>
                  <a:cubicBezTo>
                    <a:pt x="41717" y="18374"/>
                    <a:pt x="42184" y="18445"/>
                    <a:pt x="42634" y="18588"/>
                  </a:cubicBezTo>
                  <a:lnTo>
                    <a:pt x="42634" y="18612"/>
                  </a:lnTo>
                  <a:cubicBezTo>
                    <a:pt x="42330" y="18612"/>
                    <a:pt x="42003" y="18635"/>
                    <a:pt x="41700" y="18682"/>
                  </a:cubicBezTo>
                  <a:cubicBezTo>
                    <a:pt x="41513" y="18612"/>
                    <a:pt x="41326" y="18565"/>
                    <a:pt x="41139" y="18518"/>
                  </a:cubicBezTo>
                  <a:cubicBezTo>
                    <a:pt x="41093" y="18472"/>
                    <a:pt x="41069" y="18425"/>
                    <a:pt x="41023" y="18378"/>
                  </a:cubicBezTo>
                  <a:cubicBezTo>
                    <a:pt x="41093" y="18375"/>
                    <a:pt x="41162" y="18374"/>
                    <a:pt x="41232" y="18374"/>
                  </a:cubicBezTo>
                  <a:close/>
                  <a:moveTo>
                    <a:pt x="10367" y="17468"/>
                  </a:moveTo>
                  <a:cubicBezTo>
                    <a:pt x="10834" y="17771"/>
                    <a:pt x="11347" y="18005"/>
                    <a:pt x="11884" y="18215"/>
                  </a:cubicBezTo>
                  <a:cubicBezTo>
                    <a:pt x="11954" y="18378"/>
                    <a:pt x="12024" y="18542"/>
                    <a:pt x="12094" y="18705"/>
                  </a:cubicBezTo>
                  <a:cubicBezTo>
                    <a:pt x="11861" y="18635"/>
                    <a:pt x="11627" y="18565"/>
                    <a:pt x="11394" y="18565"/>
                  </a:cubicBezTo>
                  <a:cubicBezTo>
                    <a:pt x="11090" y="18168"/>
                    <a:pt x="10717" y="17795"/>
                    <a:pt x="10343" y="17468"/>
                  </a:cubicBezTo>
                  <a:close/>
                  <a:moveTo>
                    <a:pt x="2732" y="18378"/>
                  </a:moveTo>
                  <a:lnTo>
                    <a:pt x="2732" y="18378"/>
                  </a:lnTo>
                  <a:cubicBezTo>
                    <a:pt x="2685" y="18495"/>
                    <a:pt x="2638" y="18635"/>
                    <a:pt x="2615" y="18752"/>
                  </a:cubicBezTo>
                  <a:cubicBezTo>
                    <a:pt x="2615" y="18729"/>
                    <a:pt x="2615" y="18705"/>
                    <a:pt x="2615" y="18658"/>
                  </a:cubicBezTo>
                  <a:cubicBezTo>
                    <a:pt x="2615" y="18635"/>
                    <a:pt x="2615" y="18612"/>
                    <a:pt x="2638" y="18565"/>
                  </a:cubicBezTo>
                  <a:cubicBezTo>
                    <a:pt x="2638" y="18542"/>
                    <a:pt x="2662" y="18495"/>
                    <a:pt x="2685" y="18472"/>
                  </a:cubicBezTo>
                  <a:cubicBezTo>
                    <a:pt x="2709" y="18425"/>
                    <a:pt x="2709" y="18402"/>
                    <a:pt x="2732" y="18378"/>
                  </a:cubicBezTo>
                  <a:close/>
                  <a:moveTo>
                    <a:pt x="13098" y="18565"/>
                  </a:moveTo>
                  <a:lnTo>
                    <a:pt x="13098" y="18565"/>
                  </a:lnTo>
                  <a:cubicBezTo>
                    <a:pt x="13309" y="18612"/>
                    <a:pt x="13542" y="18635"/>
                    <a:pt x="13776" y="18682"/>
                  </a:cubicBezTo>
                  <a:cubicBezTo>
                    <a:pt x="13565" y="18705"/>
                    <a:pt x="13355" y="18752"/>
                    <a:pt x="13145" y="18775"/>
                  </a:cubicBezTo>
                  <a:cubicBezTo>
                    <a:pt x="13145" y="18705"/>
                    <a:pt x="13122" y="18635"/>
                    <a:pt x="13098" y="18565"/>
                  </a:cubicBezTo>
                  <a:close/>
                  <a:moveTo>
                    <a:pt x="25286" y="17888"/>
                  </a:moveTo>
                  <a:cubicBezTo>
                    <a:pt x="25403" y="17911"/>
                    <a:pt x="25520" y="17911"/>
                    <a:pt x="25660" y="17935"/>
                  </a:cubicBezTo>
                  <a:cubicBezTo>
                    <a:pt x="25706" y="18215"/>
                    <a:pt x="25730" y="18495"/>
                    <a:pt x="25753" y="18775"/>
                  </a:cubicBezTo>
                  <a:cubicBezTo>
                    <a:pt x="25473" y="18682"/>
                    <a:pt x="25216" y="18612"/>
                    <a:pt x="24983" y="18495"/>
                  </a:cubicBezTo>
                  <a:cubicBezTo>
                    <a:pt x="25076" y="18285"/>
                    <a:pt x="25169" y="18075"/>
                    <a:pt x="25286" y="17888"/>
                  </a:cubicBezTo>
                  <a:close/>
                  <a:moveTo>
                    <a:pt x="6234" y="17188"/>
                  </a:moveTo>
                  <a:cubicBezTo>
                    <a:pt x="6351" y="17188"/>
                    <a:pt x="6468" y="17211"/>
                    <a:pt x="6584" y="17234"/>
                  </a:cubicBezTo>
                  <a:lnTo>
                    <a:pt x="6631" y="17258"/>
                  </a:lnTo>
                  <a:lnTo>
                    <a:pt x="6748" y="17351"/>
                  </a:lnTo>
                  <a:cubicBezTo>
                    <a:pt x="6398" y="17608"/>
                    <a:pt x="6187" y="18005"/>
                    <a:pt x="6164" y="18448"/>
                  </a:cubicBezTo>
                  <a:cubicBezTo>
                    <a:pt x="5931" y="18518"/>
                    <a:pt x="5697" y="18635"/>
                    <a:pt x="5487" y="18799"/>
                  </a:cubicBezTo>
                  <a:cubicBezTo>
                    <a:pt x="5464" y="18308"/>
                    <a:pt x="5557" y="17818"/>
                    <a:pt x="5767" y="17374"/>
                  </a:cubicBezTo>
                  <a:cubicBezTo>
                    <a:pt x="5907" y="17304"/>
                    <a:pt x="6071" y="17234"/>
                    <a:pt x="6234" y="17188"/>
                  </a:cubicBezTo>
                  <a:close/>
                  <a:moveTo>
                    <a:pt x="19216" y="18378"/>
                  </a:moveTo>
                  <a:lnTo>
                    <a:pt x="19216" y="18402"/>
                  </a:lnTo>
                  <a:lnTo>
                    <a:pt x="19262" y="18425"/>
                  </a:lnTo>
                  <a:lnTo>
                    <a:pt x="19286" y="18448"/>
                  </a:lnTo>
                  <a:cubicBezTo>
                    <a:pt x="19239" y="18588"/>
                    <a:pt x="19169" y="18705"/>
                    <a:pt x="19099" y="18822"/>
                  </a:cubicBezTo>
                  <a:cubicBezTo>
                    <a:pt x="19052" y="18705"/>
                    <a:pt x="19029" y="18612"/>
                    <a:pt x="19005" y="18495"/>
                  </a:cubicBezTo>
                  <a:cubicBezTo>
                    <a:pt x="19052" y="18472"/>
                    <a:pt x="19122" y="18425"/>
                    <a:pt x="19216" y="18378"/>
                  </a:cubicBezTo>
                  <a:close/>
                  <a:moveTo>
                    <a:pt x="20943" y="17795"/>
                  </a:moveTo>
                  <a:cubicBezTo>
                    <a:pt x="21037" y="17981"/>
                    <a:pt x="21130" y="18145"/>
                    <a:pt x="21247" y="18332"/>
                  </a:cubicBezTo>
                  <a:cubicBezTo>
                    <a:pt x="21317" y="18425"/>
                    <a:pt x="21387" y="18518"/>
                    <a:pt x="21457" y="18612"/>
                  </a:cubicBezTo>
                  <a:cubicBezTo>
                    <a:pt x="21434" y="18682"/>
                    <a:pt x="21410" y="18752"/>
                    <a:pt x="21387" y="18799"/>
                  </a:cubicBezTo>
                  <a:cubicBezTo>
                    <a:pt x="21317" y="18845"/>
                    <a:pt x="21224" y="18892"/>
                    <a:pt x="21154" y="18915"/>
                  </a:cubicBezTo>
                  <a:cubicBezTo>
                    <a:pt x="21060" y="18775"/>
                    <a:pt x="20990" y="18612"/>
                    <a:pt x="20897" y="18472"/>
                  </a:cubicBezTo>
                  <a:cubicBezTo>
                    <a:pt x="20897" y="18238"/>
                    <a:pt x="20897" y="18028"/>
                    <a:pt x="20920" y="17818"/>
                  </a:cubicBezTo>
                  <a:lnTo>
                    <a:pt x="20943" y="17795"/>
                  </a:lnTo>
                  <a:close/>
                  <a:moveTo>
                    <a:pt x="32758" y="18775"/>
                  </a:moveTo>
                  <a:lnTo>
                    <a:pt x="32758" y="18822"/>
                  </a:lnTo>
                  <a:lnTo>
                    <a:pt x="32454" y="18939"/>
                  </a:lnTo>
                  <a:lnTo>
                    <a:pt x="32361" y="18939"/>
                  </a:lnTo>
                  <a:lnTo>
                    <a:pt x="32431" y="18892"/>
                  </a:lnTo>
                  <a:lnTo>
                    <a:pt x="32758" y="18775"/>
                  </a:lnTo>
                  <a:close/>
                  <a:moveTo>
                    <a:pt x="27107" y="17865"/>
                  </a:moveTo>
                  <a:lnTo>
                    <a:pt x="27107" y="17865"/>
                  </a:lnTo>
                  <a:cubicBezTo>
                    <a:pt x="27084" y="18192"/>
                    <a:pt x="27037" y="18542"/>
                    <a:pt x="26920" y="18845"/>
                  </a:cubicBezTo>
                  <a:lnTo>
                    <a:pt x="26780" y="18962"/>
                  </a:lnTo>
                  <a:cubicBezTo>
                    <a:pt x="26617" y="18962"/>
                    <a:pt x="26477" y="18939"/>
                    <a:pt x="26313" y="18892"/>
                  </a:cubicBezTo>
                  <a:lnTo>
                    <a:pt x="26290" y="18892"/>
                  </a:lnTo>
                  <a:cubicBezTo>
                    <a:pt x="26500" y="18612"/>
                    <a:pt x="26664" y="18285"/>
                    <a:pt x="26734" y="17935"/>
                  </a:cubicBezTo>
                  <a:cubicBezTo>
                    <a:pt x="26850" y="17911"/>
                    <a:pt x="26967" y="17888"/>
                    <a:pt x="27107" y="17865"/>
                  </a:cubicBezTo>
                  <a:close/>
                  <a:moveTo>
                    <a:pt x="34275" y="18799"/>
                  </a:moveTo>
                  <a:lnTo>
                    <a:pt x="34298" y="18822"/>
                  </a:lnTo>
                  <a:lnTo>
                    <a:pt x="34182" y="18892"/>
                  </a:lnTo>
                  <a:cubicBezTo>
                    <a:pt x="34088" y="18915"/>
                    <a:pt x="33995" y="18962"/>
                    <a:pt x="33902" y="18985"/>
                  </a:cubicBezTo>
                  <a:lnTo>
                    <a:pt x="33878" y="18985"/>
                  </a:lnTo>
                  <a:lnTo>
                    <a:pt x="33878" y="18892"/>
                  </a:lnTo>
                  <a:lnTo>
                    <a:pt x="34275" y="18799"/>
                  </a:lnTo>
                  <a:close/>
                  <a:moveTo>
                    <a:pt x="5370" y="17608"/>
                  </a:moveTo>
                  <a:cubicBezTo>
                    <a:pt x="5230" y="18051"/>
                    <a:pt x="5160" y="18542"/>
                    <a:pt x="5183" y="19009"/>
                  </a:cubicBezTo>
                  <a:cubicBezTo>
                    <a:pt x="5137" y="18612"/>
                    <a:pt x="5137" y="18192"/>
                    <a:pt x="5183" y="17795"/>
                  </a:cubicBezTo>
                  <a:cubicBezTo>
                    <a:pt x="5253" y="17725"/>
                    <a:pt x="5300" y="17655"/>
                    <a:pt x="5370" y="17608"/>
                  </a:cubicBezTo>
                  <a:close/>
                  <a:moveTo>
                    <a:pt x="6771" y="18729"/>
                  </a:moveTo>
                  <a:lnTo>
                    <a:pt x="6771" y="18729"/>
                  </a:lnTo>
                  <a:cubicBezTo>
                    <a:pt x="6748" y="18822"/>
                    <a:pt x="6748" y="18915"/>
                    <a:pt x="6748" y="19009"/>
                  </a:cubicBezTo>
                  <a:lnTo>
                    <a:pt x="6468" y="19009"/>
                  </a:lnTo>
                  <a:cubicBezTo>
                    <a:pt x="6444" y="18939"/>
                    <a:pt x="6444" y="18869"/>
                    <a:pt x="6444" y="18799"/>
                  </a:cubicBezTo>
                  <a:cubicBezTo>
                    <a:pt x="6538" y="18775"/>
                    <a:pt x="6654" y="18752"/>
                    <a:pt x="6771" y="18729"/>
                  </a:cubicBezTo>
                  <a:close/>
                  <a:moveTo>
                    <a:pt x="27714" y="18542"/>
                  </a:moveTo>
                  <a:cubicBezTo>
                    <a:pt x="27738" y="18635"/>
                    <a:pt x="27761" y="18729"/>
                    <a:pt x="27761" y="18845"/>
                  </a:cubicBezTo>
                  <a:lnTo>
                    <a:pt x="27481" y="19009"/>
                  </a:lnTo>
                  <a:lnTo>
                    <a:pt x="27341" y="19009"/>
                  </a:lnTo>
                  <a:cubicBezTo>
                    <a:pt x="27457" y="18869"/>
                    <a:pt x="27574" y="18729"/>
                    <a:pt x="27691" y="18588"/>
                  </a:cubicBezTo>
                  <a:lnTo>
                    <a:pt x="27714" y="18542"/>
                  </a:lnTo>
                  <a:close/>
                  <a:moveTo>
                    <a:pt x="40462" y="18915"/>
                  </a:moveTo>
                  <a:lnTo>
                    <a:pt x="40089" y="19009"/>
                  </a:lnTo>
                  <a:lnTo>
                    <a:pt x="39879" y="18915"/>
                  </a:lnTo>
                  <a:close/>
                  <a:moveTo>
                    <a:pt x="44245" y="17981"/>
                  </a:moveTo>
                  <a:cubicBezTo>
                    <a:pt x="44688" y="18262"/>
                    <a:pt x="45109" y="18612"/>
                    <a:pt x="45482" y="19009"/>
                  </a:cubicBezTo>
                  <a:lnTo>
                    <a:pt x="45225" y="18939"/>
                  </a:lnTo>
                  <a:cubicBezTo>
                    <a:pt x="44992" y="18658"/>
                    <a:pt x="44712" y="18448"/>
                    <a:pt x="44408" y="18262"/>
                  </a:cubicBezTo>
                  <a:cubicBezTo>
                    <a:pt x="44362" y="18168"/>
                    <a:pt x="44291" y="18075"/>
                    <a:pt x="44245" y="17981"/>
                  </a:cubicBezTo>
                  <a:close/>
                  <a:moveTo>
                    <a:pt x="4857" y="13849"/>
                  </a:moveTo>
                  <a:cubicBezTo>
                    <a:pt x="4880" y="14012"/>
                    <a:pt x="4903" y="14176"/>
                    <a:pt x="4927" y="14339"/>
                  </a:cubicBezTo>
                  <a:cubicBezTo>
                    <a:pt x="3853" y="14549"/>
                    <a:pt x="2895" y="15156"/>
                    <a:pt x="2218" y="16020"/>
                  </a:cubicBezTo>
                  <a:cubicBezTo>
                    <a:pt x="2195" y="16043"/>
                    <a:pt x="2172" y="16067"/>
                    <a:pt x="2148" y="16090"/>
                  </a:cubicBezTo>
                  <a:cubicBezTo>
                    <a:pt x="1354" y="16907"/>
                    <a:pt x="817" y="17935"/>
                    <a:pt x="584" y="19032"/>
                  </a:cubicBezTo>
                  <a:cubicBezTo>
                    <a:pt x="794" y="17094"/>
                    <a:pt x="1868" y="15366"/>
                    <a:pt x="3549" y="14362"/>
                  </a:cubicBezTo>
                  <a:cubicBezTo>
                    <a:pt x="3946" y="14129"/>
                    <a:pt x="4390" y="13942"/>
                    <a:pt x="4857" y="13849"/>
                  </a:cubicBezTo>
                  <a:close/>
                  <a:moveTo>
                    <a:pt x="6187" y="18892"/>
                  </a:moveTo>
                  <a:cubicBezTo>
                    <a:pt x="6187" y="18939"/>
                    <a:pt x="6187" y="18962"/>
                    <a:pt x="6211" y="19032"/>
                  </a:cubicBezTo>
                  <a:lnTo>
                    <a:pt x="6187" y="19032"/>
                  </a:lnTo>
                  <a:cubicBezTo>
                    <a:pt x="6094" y="19032"/>
                    <a:pt x="5977" y="19032"/>
                    <a:pt x="5861" y="19055"/>
                  </a:cubicBezTo>
                  <a:cubicBezTo>
                    <a:pt x="5954" y="18985"/>
                    <a:pt x="6071" y="18939"/>
                    <a:pt x="6187" y="18892"/>
                  </a:cubicBezTo>
                  <a:close/>
                  <a:moveTo>
                    <a:pt x="8195" y="18658"/>
                  </a:moveTo>
                  <a:lnTo>
                    <a:pt x="8195" y="18682"/>
                  </a:lnTo>
                  <a:lnTo>
                    <a:pt x="8195" y="18822"/>
                  </a:lnTo>
                  <a:cubicBezTo>
                    <a:pt x="7938" y="18869"/>
                    <a:pt x="7705" y="18962"/>
                    <a:pt x="7495" y="19055"/>
                  </a:cubicBezTo>
                  <a:lnTo>
                    <a:pt x="7355" y="19055"/>
                  </a:lnTo>
                  <a:lnTo>
                    <a:pt x="7355" y="18682"/>
                  </a:lnTo>
                  <a:cubicBezTo>
                    <a:pt x="7635" y="18658"/>
                    <a:pt x="7915" y="18658"/>
                    <a:pt x="8195" y="18658"/>
                  </a:cubicBezTo>
                  <a:close/>
                  <a:moveTo>
                    <a:pt x="43474" y="18985"/>
                  </a:moveTo>
                  <a:cubicBezTo>
                    <a:pt x="43521" y="19009"/>
                    <a:pt x="43568" y="19055"/>
                    <a:pt x="43591" y="19079"/>
                  </a:cubicBezTo>
                  <a:cubicBezTo>
                    <a:pt x="43474" y="19055"/>
                    <a:pt x="43334" y="19055"/>
                    <a:pt x="43194" y="19055"/>
                  </a:cubicBezTo>
                  <a:lnTo>
                    <a:pt x="43194" y="19079"/>
                  </a:lnTo>
                  <a:cubicBezTo>
                    <a:pt x="43194" y="19032"/>
                    <a:pt x="43171" y="19009"/>
                    <a:pt x="43171" y="18985"/>
                  </a:cubicBezTo>
                  <a:close/>
                  <a:moveTo>
                    <a:pt x="35583" y="18939"/>
                  </a:moveTo>
                  <a:cubicBezTo>
                    <a:pt x="35583" y="18939"/>
                    <a:pt x="35583" y="18962"/>
                    <a:pt x="35583" y="18962"/>
                  </a:cubicBezTo>
                  <a:lnTo>
                    <a:pt x="35583" y="18985"/>
                  </a:lnTo>
                  <a:lnTo>
                    <a:pt x="35326" y="19102"/>
                  </a:lnTo>
                  <a:cubicBezTo>
                    <a:pt x="35326" y="19079"/>
                    <a:pt x="35349" y="19055"/>
                    <a:pt x="35349" y="19032"/>
                  </a:cubicBezTo>
                  <a:lnTo>
                    <a:pt x="35583" y="18939"/>
                  </a:lnTo>
                  <a:close/>
                  <a:moveTo>
                    <a:pt x="42797" y="18962"/>
                  </a:moveTo>
                  <a:lnTo>
                    <a:pt x="42797" y="18985"/>
                  </a:lnTo>
                  <a:lnTo>
                    <a:pt x="42821" y="19079"/>
                  </a:lnTo>
                  <a:cubicBezTo>
                    <a:pt x="42680" y="19079"/>
                    <a:pt x="42540" y="19102"/>
                    <a:pt x="42400" y="19102"/>
                  </a:cubicBezTo>
                  <a:lnTo>
                    <a:pt x="42354" y="19102"/>
                  </a:lnTo>
                  <a:cubicBezTo>
                    <a:pt x="42307" y="19055"/>
                    <a:pt x="42284" y="19032"/>
                    <a:pt x="42237" y="19009"/>
                  </a:cubicBezTo>
                  <a:cubicBezTo>
                    <a:pt x="42424" y="18985"/>
                    <a:pt x="42610" y="18962"/>
                    <a:pt x="42797" y="18962"/>
                  </a:cubicBezTo>
                  <a:close/>
                  <a:moveTo>
                    <a:pt x="4413" y="18425"/>
                  </a:moveTo>
                  <a:lnTo>
                    <a:pt x="4413" y="18425"/>
                  </a:lnTo>
                  <a:cubicBezTo>
                    <a:pt x="4366" y="18542"/>
                    <a:pt x="4296" y="18682"/>
                    <a:pt x="4249" y="18799"/>
                  </a:cubicBezTo>
                  <a:cubicBezTo>
                    <a:pt x="4226" y="18915"/>
                    <a:pt x="4203" y="19009"/>
                    <a:pt x="4179" y="19125"/>
                  </a:cubicBezTo>
                  <a:cubicBezTo>
                    <a:pt x="4179" y="19032"/>
                    <a:pt x="4156" y="18915"/>
                    <a:pt x="4156" y="18822"/>
                  </a:cubicBezTo>
                  <a:cubicBezTo>
                    <a:pt x="4226" y="18682"/>
                    <a:pt x="4320" y="18542"/>
                    <a:pt x="4413" y="18425"/>
                  </a:cubicBezTo>
                  <a:close/>
                  <a:moveTo>
                    <a:pt x="44642" y="16674"/>
                  </a:moveTo>
                  <a:cubicBezTo>
                    <a:pt x="44875" y="16767"/>
                    <a:pt x="45085" y="16861"/>
                    <a:pt x="45295" y="16977"/>
                  </a:cubicBezTo>
                  <a:cubicBezTo>
                    <a:pt x="45856" y="17258"/>
                    <a:pt x="46346" y="17631"/>
                    <a:pt x="46790" y="18075"/>
                  </a:cubicBezTo>
                  <a:cubicBezTo>
                    <a:pt x="46766" y="18425"/>
                    <a:pt x="46696" y="18775"/>
                    <a:pt x="46626" y="19125"/>
                  </a:cubicBezTo>
                  <a:cubicBezTo>
                    <a:pt x="46253" y="18098"/>
                    <a:pt x="45552" y="17258"/>
                    <a:pt x="44642" y="16674"/>
                  </a:cubicBezTo>
                  <a:close/>
                  <a:moveTo>
                    <a:pt x="18632" y="18635"/>
                  </a:moveTo>
                  <a:cubicBezTo>
                    <a:pt x="18679" y="18775"/>
                    <a:pt x="18725" y="18915"/>
                    <a:pt x="18772" y="19079"/>
                  </a:cubicBezTo>
                  <a:cubicBezTo>
                    <a:pt x="18749" y="19102"/>
                    <a:pt x="18702" y="19125"/>
                    <a:pt x="18632" y="19149"/>
                  </a:cubicBezTo>
                  <a:cubicBezTo>
                    <a:pt x="18352" y="19079"/>
                    <a:pt x="18048" y="18985"/>
                    <a:pt x="17768" y="18892"/>
                  </a:cubicBezTo>
                  <a:cubicBezTo>
                    <a:pt x="18048" y="18822"/>
                    <a:pt x="18352" y="18752"/>
                    <a:pt x="18632" y="18658"/>
                  </a:cubicBezTo>
                  <a:lnTo>
                    <a:pt x="18632" y="18635"/>
                  </a:lnTo>
                  <a:close/>
                  <a:moveTo>
                    <a:pt x="2358" y="17935"/>
                  </a:moveTo>
                  <a:cubicBezTo>
                    <a:pt x="2382" y="17958"/>
                    <a:pt x="2358" y="18005"/>
                    <a:pt x="2358" y="18051"/>
                  </a:cubicBezTo>
                  <a:cubicBezTo>
                    <a:pt x="2312" y="18192"/>
                    <a:pt x="2265" y="18332"/>
                    <a:pt x="2242" y="18495"/>
                  </a:cubicBezTo>
                  <a:cubicBezTo>
                    <a:pt x="2101" y="18705"/>
                    <a:pt x="2008" y="18939"/>
                    <a:pt x="1915" y="19172"/>
                  </a:cubicBezTo>
                  <a:cubicBezTo>
                    <a:pt x="1915" y="18985"/>
                    <a:pt x="1915" y="18799"/>
                    <a:pt x="1915" y="18588"/>
                  </a:cubicBezTo>
                  <a:cubicBezTo>
                    <a:pt x="2055" y="18355"/>
                    <a:pt x="2195" y="18145"/>
                    <a:pt x="2358" y="17935"/>
                  </a:cubicBezTo>
                  <a:close/>
                  <a:moveTo>
                    <a:pt x="24072" y="18635"/>
                  </a:moveTo>
                  <a:cubicBezTo>
                    <a:pt x="24142" y="18799"/>
                    <a:pt x="24259" y="18939"/>
                    <a:pt x="24352" y="19055"/>
                  </a:cubicBezTo>
                  <a:cubicBezTo>
                    <a:pt x="24352" y="19102"/>
                    <a:pt x="24352" y="19125"/>
                    <a:pt x="24352" y="19149"/>
                  </a:cubicBezTo>
                  <a:cubicBezTo>
                    <a:pt x="24352" y="19172"/>
                    <a:pt x="24352" y="19196"/>
                    <a:pt x="24352" y="19196"/>
                  </a:cubicBezTo>
                  <a:cubicBezTo>
                    <a:pt x="24142" y="19125"/>
                    <a:pt x="23955" y="19032"/>
                    <a:pt x="23768" y="18915"/>
                  </a:cubicBezTo>
                  <a:cubicBezTo>
                    <a:pt x="23862" y="18822"/>
                    <a:pt x="23979" y="18729"/>
                    <a:pt x="24072" y="18635"/>
                  </a:cubicBezTo>
                  <a:close/>
                  <a:moveTo>
                    <a:pt x="41396" y="19079"/>
                  </a:moveTo>
                  <a:cubicBezTo>
                    <a:pt x="41490" y="19125"/>
                    <a:pt x="41583" y="19149"/>
                    <a:pt x="41676" y="19172"/>
                  </a:cubicBezTo>
                  <a:lnTo>
                    <a:pt x="41676" y="19196"/>
                  </a:lnTo>
                  <a:lnTo>
                    <a:pt x="41560" y="19196"/>
                  </a:lnTo>
                  <a:lnTo>
                    <a:pt x="41443" y="19219"/>
                  </a:lnTo>
                  <a:cubicBezTo>
                    <a:pt x="41443" y="19172"/>
                    <a:pt x="41420" y="19125"/>
                    <a:pt x="41396" y="19079"/>
                  </a:cubicBezTo>
                  <a:close/>
                  <a:moveTo>
                    <a:pt x="24819" y="18939"/>
                  </a:moveTo>
                  <a:cubicBezTo>
                    <a:pt x="25006" y="19009"/>
                    <a:pt x="25193" y="19079"/>
                    <a:pt x="25380" y="19125"/>
                  </a:cubicBezTo>
                  <a:cubicBezTo>
                    <a:pt x="25239" y="19195"/>
                    <a:pt x="25099" y="19219"/>
                    <a:pt x="24959" y="19242"/>
                  </a:cubicBezTo>
                  <a:lnTo>
                    <a:pt x="24959" y="19242"/>
                  </a:lnTo>
                  <a:cubicBezTo>
                    <a:pt x="24897" y="19180"/>
                    <a:pt x="24837" y="19118"/>
                    <a:pt x="24796" y="19055"/>
                  </a:cubicBezTo>
                  <a:cubicBezTo>
                    <a:pt x="24796" y="19009"/>
                    <a:pt x="24819" y="18962"/>
                    <a:pt x="24819" y="18939"/>
                  </a:cubicBezTo>
                  <a:close/>
                  <a:moveTo>
                    <a:pt x="38431" y="19125"/>
                  </a:moveTo>
                  <a:lnTo>
                    <a:pt x="38501" y="19219"/>
                  </a:lnTo>
                  <a:lnTo>
                    <a:pt x="38431" y="19242"/>
                  </a:lnTo>
                  <a:lnTo>
                    <a:pt x="38314" y="19172"/>
                  </a:lnTo>
                  <a:lnTo>
                    <a:pt x="38431" y="19125"/>
                  </a:lnTo>
                  <a:close/>
                  <a:moveTo>
                    <a:pt x="19519" y="18845"/>
                  </a:moveTo>
                  <a:cubicBezTo>
                    <a:pt x="19589" y="18985"/>
                    <a:pt x="19659" y="19149"/>
                    <a:pt x="19729" y="19266"/>
                  </a:cubicBezTo>
                  <a:lnTo>
                    <a:pt x="19262" y="19266"/>
                  </a:lnTo>
                  <a:lnTo>
                    <a:pt x="19239" y="19219"/>
                  </a:lnTo>
                  <a:cubicBezTo>
                    <a:pt x="19332" y="19102"/>
                    <a:pt x="19426" y="18985"/>
                    <a:pt x="19496" y="18845"/>
                  </a:cubicBezTo>
                  <a:close/>
                  <a:moveTo>
                    <a:pt x="8966" y="19032"/>
                  </a:moveTo>
                  <a:cubicBezTo>
                    <a:pt x="9013" y="19102"/>
                    <a:pt x="9059" y="19196"/>
                    <a:pt x="9083" y="19266"/>
                  </a:cubicBezTo>
                  <a:lnTo>
                    <a:pt x="9083" y="19289"/>
                  </a:lnTo>
                  <a:lnTo>
                    <a:pt x="8919" y="19242"/>
                  </a:lnTo>
                  <a:cubicBezTo>
                    <a:pt x="8942" y="19172"/>
                    <a:pt x="8942" y="19102"/>
                    <a:pt x="8966" y="19032"/>
                  </a:cubicBezTo>
                  <a:close/>
                  <a:moveTo>
                    <a:pt x="41093" y="19149"/>
                  </a:moveTo>
                  <a:lnTo>
                    <a:pt x="41139" y="19266"/>
                  </a:lnTo>
                  <a:lnTo>
                    <a:pt x="40743" y="19312"/>
                  </a:lnTo>
                  <a:lnTo>
                    <a:pt x="40602" y="19242"/>
                  </a:lnTo>
                  <a:cubicBezTo>
                    <a:pt x="40766" y="19196"/>
                    <a:pt x="40929" y="19172"/>
                    <a:pt x="41093" y="19149"/>
                  </a:cubicBezTo>
                  <a:close/>
                  <a:moveTo>
                    <a:pt x="29606" y="19102"/>
                  </a:moveTo>
                  <a:lnTo>
                    <a:pt x="29606" y="19102"/>
                  </a:lnTo>
                  <a:cubicBezTo>
                    <a:pt x="29582" y="19149"/>
                    <a:pt x="29535" y="19219"/>
                    <a:pt x="29512" y="19289"/>
                  </a:cubicBezTo>
                  <a:lnTo>
                    <a:pt x="29349" y="19359"/>
                  </a:lnTo>
                  <a:cubicBezTo>
                    <a:pt x="29349" y="19312"/>
                    <a:pt x="29349" y="19242"/>
                    <a:pt x="29325" y="19196"/>
                  </a:cubicBezTo>
                  <a:lnTo>
                    <a:pt x="29606" y="19102"/>
                  </a:lnTo>
                  <a:close/>
                  <a:moveTo>
                    <a:pt x="1938" y="17141"/>
                  </a:moveTo>
                  <a:lnTo>
                    <a:pt x="1938" y="17141"/>
                  </a:lnTo>
                  <a:cubicBezTo>
                    <a:pt x="1775" y="17584"/>
                    <a:pt x="1658" y="18028"/>
                    <a:pt x="1611" y="18495"/>
                  </a:cubicBezTo>
                  <a:cubicBezTo>
                    <a:pt x="1471" y="18775"/>
                    <a:pt x="1331" y="19102"/>
                    <a:pt x="1238" y="19406"/>
                  </a:cubicBezTo>
                  <a:cubicBezTo>
                    <a:pt x="1308" y="18939"/>
                    <a:pt x="1401" y="18495"/>
                    <a:pt x="1564" y="18051"/>
                  </a:cubicBezTo>
                  <a:cubicBezTo>
                    <a:pt x="1658" y="17748"/>
                    <a:pt x="1798" y="17444"/>
                    <a:pt x="1938" y="17141"/>
                  </a:cubicBezTo>
                  <a:close/>
                  <a:moveTo>
                    <a:pt x="44642" y="19149"/>
                  </a:moveTo>
                  <a:lnTo>
                    <a:pt x="44758" y="19172"/>
                  </a:lnTo>
                  <a:cubicBezTo>
                    <a:pt x="44852" y="19242"/>
                    <a:pt x="44899" y="19312"/>
                    <a:pt x="44969" y="19406"/>
                  </a:cubicBezTo>
                  <a:cubicBezTo>
                    <a:pt x="44852" y="19289"/>
                    <a:pt x="44735" y="19219"/>
                    <a:pt x="44642" y="19149"/>
                  </a:cubicBezTo>
                  <a:close/>
                  <a:moveTo>
                    <a:pt x="43848" y="16651"/>
                  </a:moveTo>
                  <a:cubicBezTo>
                    <a:pt x="45062" y="17211"/>
                    <a:pt x="45996" y="18238"/>
                    <a:pt x="46439" y="19499"/>
                  </a:cubicBezTo>
                  <a:cubicBezTo>
                    <a:pt x="46349" y="19408"/>
                    <a:pt x="46236" y="19362"/>
                    <a:pt x="46123" y="19295"/>
                  </a:cubicBezTo>
                  <a:lnTo>
                    <a:pt x="46123" y="19295"/>
                  </a:lnTo>
                  <a:cubicBezTo>
                    <a:pt x="45471" y="18439"/>
                    <a:pt x="44612" y="17721"/>
                    <a:pt x="43661" y="17211"/>
                  </a:cubicBezTo>
                  <a:cubicBezTo>
                    <a:pt x="43498" y="17141"/>
                    <a:pt x="43311" y="17071"/>
                    <a:pt x="43147" y="17001"/>
                  </a:cubicBezTo>
                  <a:lnTo>
                    <a:pt x="43264" y="16954"/>
                  </a:lnTo>
                  <a:cubicBezTo>
                    <a:pt x="43474" y="16861"/>
                    <a:pt x="43661" y="16767"/>
                    <a:pt x="43848" y="16651"/>
                  </a:cubicBezTo>
                  <a:close/>
                  <a:moveTo>
                    <a:pt x="37077" y="19032"/>
                  </a:moveTo>
                  <a:lnTo>
                    <a:pt x="37264" y="19102"/>
                  </a:lnTo>
                  <a:cubicBezTo>
                    <a:pt x="36960" y="19219"/>
                    <a:pt x="36657" y="19359"/>
                    <a:pt x="36353" y="19522"/>
                  </a:cubicBezTo>
                  <a:cubicBezTo>
                    <a:pt x="36330" y="19429"/>
                    <a:pt x="36306" y="19359"/>
                    <a:pt x="36260" y="19289"/>
                  </a:cubicBezTo>
                  <a:cubicBezTo>
                    <a:pt x="36540" y="19196"/>
                    <a:pt x="36820" y="19102"/>
                    <a:pt x="37077" y="19032"/>
                  </a:cubicBezTo>
                  <a:close/>
                  <a:moveTo>
                    <a:pt x="4623" y="18752"/>
                  </a:moveTo>
                  <a:cubicBezTo>
                    <a:pt x="4600" y="18962"/>
                    <a:pt x="4623" y="19172"/>
                    <a:pt x="4646" y="19406"/>
                  </a:cubicBezTo>
                  <a:cubicBezTo>
                    <a:pt x="4576" y="19452"/>
                    <a:pt x="4506" y="19499"/>
                    <a:pt x="4460" y="19546"/>
                  </a:cubicBezTo>
                  <a:cubicBezTo>
                    <a:pt x="4460" y="19266"/>
                    <a:pt x="4530" y="19009"/>
                    <a:pt x="4623" y="18752"/>
                  </a:cubicBezTo>
                  <a:close/>
                  <a:moveTo>
                    <a:pt x="9970" y="19289"/>
                  </a:moveTo>
                  <a:lnTo>
                    <a:pt x="10133" y="19546"/>
                  </a:lnTo>
                  <a:lnTo>
                    <a:pt x="10016" y="19522"/>
                  </a:lnTo>
                  <a:cubicBezTo>
                    <a:pt x="10016" y="19429"/>
                    <a:pt x="9970" y="19359"/>
                    <a:pt x="9970" y="19289"/>
                  </a:cubicBezTo>
                  <a:close/>
                  <a:moveTo>
                    <a:pt x="6748" y="19382"/>
                  </a:moveTo>
                  <a:lnTo>
                    <a:pt x="6748" y="19499"/>
                  </a:lnTo>
                  <a:cubicBezTo>
                    <a:pt x="6701" y="19546"/>
                    <a:pt x="6678" y="19569"/>
                    <a:pt x="6631" y="19616"/>
                  </a:cubicBezTo>
                  <a:cubicBezTo>
                    <a:pt x="6584" y="19522"/>
                    <a:pt x="6561" y="19452"/>
                    <a:pt x="6538" y="19382"/>
                  </a:cubicBezTo>
                  <a:close/>
                  <a:moveTo>
                    <a:pt x="11978" y="19289"/>
                  </a:moveTo>
                  <a:lnTo>
                    <a:pt x="12305" y="19382"/>
                  </a:lnTo>
                  <a:cubicBezTo>
                    <a:pt x="12328" y="19452"/>
                    <a:pt x="12328" y="19546"/>
                    <a:pt x="12351" y="19616"/>
                  </a:cubicBezTo>
                  <a:cubicBezTo>
                    <a:pt x="12235" y="19499"/>
                    <a:pt x="12094" y="19382"/>
                    <a:pt x="11931" y="19289"/>
                  </a:cubicBezTo>
                  <a:close/>
                  <a:moveTo>
                    <a:pt x="21807" y="19009"/>
                  </a:moveTo>
                  <a:lnTo>
                    <a:pt x="21901" y="19102"/>
                  </a:lnTo>
                  <a:cubicBezTo>
                    <a:pt x="21834" y="19323"/>
                    <a:pt x="21768" y="19481"/>
                    <a:pt x="21722" y="19675"/>
                  </a:cubicBezTo>
                  <a:lnTo>
                    <a:pt x="21722" y="19675"/>
                  </a:lnTo>
                  <a:lnTo>
                    <a:pt x="21667" y="19639"/>
                  </a:lnTo>
                  <a:lnTo>
                    <a:pt x="21550" y="19499"/>
                  </a:lnTo>
                  <a:cubicBezTo>
                    <a:pt x="21597" y="19359"/>
                    <a:pt x="21667" y="19219"/>
                    <a:pt x="21714" y="19055"/>
                  </a:cubicBezTo>
                  <a:lnTo>
                    <a:pt x="21807" y="19009"/>
                  </a:lnTo>
                  <a:close/>
                  <a:moveTo>
                    <a:pt x="14943" y="18752"/>
                  </a:moveTo>
                  <a:cubicBezTo>
                    <a:pt x="15270" y="18845"/>
                    <a:pt x="15597" y="18915"/>
                    <a:pt x="15924" y="18962"/>
                  </a:cubicBezTo>
                  <a:cubicBezTo>
                    <a:pt x="15970" y="19102"/>
                    <a:pt x="15994" y="19242"/>
                    <a:pt x="16040" y="19406"/>
                  </a:cubicBezTo>
                  <a:cubicBezTo>
                    <a:pt x="15959" y="19399"/>
                    <a:pt x="15878" y="19396"/>
                    <a:pt x="15796" y="19396"/>
                  </a:cubicBezTo>
                  <a:cubicBezTo>
                    <a:pt x="15574" y="19396"/>
                    <a:pt x="15352" y="19418"/>
                    <a:pt x="15130" y="19452"/>
                  </a:cubicBezTo>
                  <a:cubicBezTo>
                    <a:pt x="14779" y="19522"/>
                    <a:pt x="14429" y="19592"/>
                    <a:pt x="14102" y="19709"/>
                  </a:cubicBezTo>
                  <a:cubicBezTo>
                    <a:pt x="13846" y="19546"/>
                    <a:pt x="13565" y="19382"/>
                    <a:pt x="13262" y="19289"/>
                  </a:cubicBezTo>
                  <a:cubicBezTo>
                    <a:pt x="13262" y="19219"/>
                    <a:pt x="13239" y="19172"/>
                    <a:pt x="13239" y="19102"/>
                  </a:cubicBezTo>
                  <a:cubicBezTo>
                    <a:pt x="13379" y="19079"/>
                    <a:pt x="13542" y="19055"/>
                    <a:pt x="13682" y="19032"/>
                  </a:cubicBezTo>
                  <a:cubicBezTo>
                    <a:pt x="14079" y="18962"/>
                    <a:pt x="14499" y="18869"/>
                    <a:pt x="14896" y="18752"/>
                  </a:cubicBezTo>
                  <a:close/>
                  <a:moveTo>
                    <a:pt x="8732" y="19569"/>
                  </a:moveTo>
                  <a:lnTo>
                    <a:pt x="8989" y="19616"/>
                  </a:lnTo>
                  <a:cubicBezTo>
                    <a:pt x="8942" y="19639"/>
                    <a:pt x="8896" y="19662"/>
                    <a:pt x="8849" y="19686"/>
                  </a:cubicBezTo>
                  <a:cubicBezTo>
                    <a:pt x="8802" y="19709"/>
                    <a:pt x="8756" y="19733"/>
                    <a:pt x="8686" y="19756"/>
                  </a:cubicBezTo>
                  <a:lnTo>
                    <a:pt x="8662" y="19662"/>
                  </a:lnTo>
                  <a:cubicBezTo>
                    <a:pt x="8686" y="19639"/>
                    <a:pt x="8709" y="19616"/>
                    <a:pt x="8732" y="19569"/>
                  </a:cubicBezTo>
                  <a:close/>
                  <a:moveTo>
                    <a:pt x="32758" y="19312"/>
                  </a:moveTo>
                  <a:lnTo>
                    <a:pt x="32758" y="19429"/>
                  </a:lnTo>
                  <a:cubicBezTo>
                    <a:pt x="32758" y="19452"/>
                    <a:pt x="32734" y="19476"/>
                    <a:pt x="32711" y="19499"/>
                  </a:cubicBezTo>
                  <a:cubicBezTo>
                    <a:pt x="32501" y="19616"/>
                    <a:pt x="32267" y="19709"/>
                    <a:pt x="32057" y="19826"/>
                  </a:cubicBezTo>
                  <a:cubicBezTo>
                    <a:pt x="32034" y="19733"/>
                    <a:pt x="32010" y="19639"/>
                    <a:pt x="31987" y="19546"/>
                  </a:cubicBezTo>
                  <a:lnTo>
                    <a:pt x="31964" y="19499"/>
                  </a:lnTo>
                  <a:lnTo>
                    <a:pt x="32337" y="19359"/>
                  </a:lnTo>
                  <a:cubicBezTo>
                    <a:pt x="32477" y="19359"/>
                    <a:pt x="32617" y="19312"/>
                    <a:pt x="32758" y="19312"/>
                  </a:cubicBezTo>
                  <a:close/>
                  <a:moveTo>
                    <a:pt x="34345" y="19522"/>
                  </a:moveTo>
                  <a:cubicBezTo>
                    <a:pt x="34392" y="19522"/>
                    <a:pt x="34439" y="19546"/>
                    <a:pt x="34485" y="19569"/>
                  </a:cubicBezTo>
                  <a:lnTo>
                    <a:pt x="34462" y="19569"/>
                  </a:lnTo>
                  <a:lnTo>
                    <a:pt x="33925" y="19826"/>
                  </a:lnTo>
                  <a:lnTo>
                    <a:pt x="34345" y="19522"/>
                  </a:lnTo>
                  <a:close/>
                  <a:moveTo>
                    <a:pt x="43404" y="19476"/>
                  </a:moveTo>
                  <a:cubicBezTo>
                    <a:pt x="43544" y="19476"/>
                    <a:pt x="43684" y="19499"/>
                    <a:pt x="43848" y="19546"/>
                  </a:cubicBezTo>
                  <a:cubicBezTo>
                    <a:pt x="43824" y="19639"/>
                    <a:pt x="43801" y="19733"/>
                    <a:pt x="43778" y="19826"/>
                  </a:cubicBezTo>
                  <a:cubicBezTo>
                    <a:pt x="43638" y="19733"/>
                    <a:pt x="43474" y="19639"/>
                    <a:pt x="43334" y="19569"/>
                  </a:cubicBezTo>
                  <a:cubicBezTo>
                    <a:pt x="43334" y="19546"/>
                    <a:pt x="43334" y="19499"/>
                    <a:pt x="43311" y="19476"/>
                  </a:cubicBezTo>
                  <a:close/>
                  <a:moveTo>
                    <a:pt x="11114" y="19289"/>
                  </a:moveTo>
                  <a:lnTo>
                    <a:pt x="11114" y="19289"/>
                  </a:lnTo>
                  <a:cubicBezTo>
                    <a:pt x="11207" y="19359"/>
                    <a:pt x="11301" y="19406"/>
                    <a:pt x="11394" y="19452"/>
                  </a:cubicBezTo>
                  <a:cubicBezTo>
                    <a:pt x="11347" y="19592"/>
                    <a:pt x="11301" y="19709"/>
                    <a:pt x="11254" y="19849"/>
                  </a:cubicBezTo>
                  <a:cubicBezTo>
                    <a:pt x="11231" y="19756"/>
                    <a:pt x="11207" y="19662"/>
                    <a:pt x="11161" y="19546"/>
                  </a:cubicBezTo>
                  <a:cubicBezTo>
                    <a:pt x="11137" y="19452"/>
                    <a:pt x="11137" y="19382"/>
                    <a:pt x="11114" y="19289"/>
                  </a:cubicBezTo>
                  <a:close/>
                  <a:moveTo>
                    <a:pt x="35769" y="19476"/>
                  </a:moveTo>
                  <a:cubicBezTo>
                    <a:pt x="35816" y="19569"/>
                    <a:pt x="35839" y="19662"/>
                    <a:pt x="35863" y="19756"/>
                  </a:cubicBezTo>
                  <a:lnTo>
                    <a:pt x="35699" y="19873"/>
                  </a:lnTo>
                  <a:cubicBezTo>
                    <a:pt x="35606" y="19803"/>
                    <a:pt x="35536" y="19733"/>
                    <a:pt x="35443" y="19662"/>
                  </a:cubicBezTo>
                  <a:cubicBezTo>
                    <a:pt x="35443" y="19639"/>
                    <a:pt x="35443" y="19616"/>
                    <a:pt x="35443" y="19592"/>
                  </a:cubicBezTo>
                  <a:cubicBezTo>
                    <a:pt x="35559" y="19546"/>
                    <a:pt x="35676" y="19499"/>
                    <a:pt x="35769" y="19476"/>
                  </a:cubicBezTo>
                  <a:close/>
                  <a:moveTo>
                    <a:pt x="26454" y="19616"/>
                  </a:moveTo>
                  <a:lnTo>
                    <a:pt x="26454" y="19616"/>
                  </a:lnTo>
                  <a:cubicBezTo>
                    <a:pt x="26313" y="19709"/>
                    <a:pt x="26150" y="19803"/>
                    <a:pt x="26010" y="19896"/>
                  </a:cubicBezTo>
                  <a:cubicBezTo>
                    <a:pt x="26033" y="19849"/>
                    <a:pt x="26057" y="19803"/>
                    <a:pt x="26080" y="19733"/>
                  </a:cubicBezTo>
                  <a:lnTo>
                    <a:pt x="26057" y="19733"/>
                  </a:lnTo>
                  <a:cubicBezTo>
                    <a:pt x="26197" y="19709"/>
                    <a:pt x="26337" y="19662"/>
                    <a:pt x="26454" y="19616"/>
                  </a:cubicBezTo>
                  <a:close/>
                  <a:moveTo>
                    <a:pt x="23628" y="19522"/>
                  </a:moveTo>
                  <a:lnTo>
                    <a:pt x="23698" y="19546"/>
                  </a:lnTo>
                  <a:cubicBezTo>
                    <a:pt x="23862" y="19686"/>
                    <a:pt x="24002" y="19803"/>
                    <a:pt x="24165" y="19919"/>
                  </a:cubicBezTo>
                  <a:cubicBezTo>
                    <a:pt x="23979" y="19803"/>
                    <a:pt x="23792" y="19662"/>
                    <a:pt x="23628" y="19522"/>
                  </a:cubicBezTo>
                  <a:close/>
                  <a:moveTo>
                    <a:pt x="22204" y="19382"/>
                  </a:moveTo>
                  <a:cubicBezTo>
                    <a:pt x="22204" y="19406"/>
                    <a:pt x="22228" y="19429"/>
                    <a:pt x="22228" y="19452"/>
                  </a:cubicBezTo>
                  <a:cubicBezTo>
                    <a:pt x="22228" y="19639"/>
                    <a:pt x="22204" y="19826"/>
                    <a:pt x="22204" y="19989"/>
                  </a:cubicBezTo>
                  <a:lnTo>
                    <a:pt x="22064" y="19919"/>
                  </a:lnTo>
                  <a:cubicBezTo>
                    <a:pt x="22111" y="19733"/>
                    <a:pt x="22157" y="19569"/>
                    <a:pt x="22204" y="19382"/>
                  </a:cubicBezTo>
                  <a:close/>
                  <a:moveTo>
                    <a:pt x="28975" y="19336"/>
                  </a:moveTo>
                  <a:cubicBezTo>
                    <a:pt x="28975" y="19406"/>
                    <a:pt x="28998" y="19476"/>
                    <a:pt x="28998" y="19546"/>
                  </a:cubicBezTo>
                  <a:lnTo>
                    <a:pt x="28578" y="19779"/>
                  </a:lnTo>
                  <a:cubicBezTo>
                    <a:pt x="28438" y="19849"/>
                    <a:pt x="28298" y="19943"/>
                    <a:pt x="28158" y="20036"/>
                  </a:cubicBezTo>
                  <a:cubicBezTo>
                    <a:pt x="28181" y="19919"/>
                    <a:pt x="28205" y="19779"/>
                    <a:pt x="28205" y="19662"/>
                  </a:cubicBezTo>
                  <a:cubicBezTo>
                    <a:pt x="28461" y="19546"/>
                    <a:pt x="28718" y="19429"/>
                    <a:pt x="28975" y="19336"/>
                  </a:cubicBezTo>
                  <a:close/>
                  <a:moveTo>
                    <a:pt x="36984" y="19616"/>
                  </a:moveTo>
                  <a:lnTo>
                    <a:pt x="36984" y="19616"/>
                  </a:lnTo>
                  <a:cubicBezTo>
                    <a:pt x="36820" y="19756"/>
                    <a:pt x="36657" y="19896"/>
                    <a:pt x="36493" y="20036"/>
                  </a:cubicBezTo>
                  <a:cubicBezTo>
                    <a:pt x="36493" y="19989"/>
                    <a:pt x="36470" y="19943"/>
                    <a:pt x="36470" y="19873"/>
                  </a:cubicBezTo>
                  <a:lnTo>
                    <a:pt x="36447" y="19873"/>
                  </a:lnTo>
                  <a:cubicBezTo>
                    <a:pt x="36633" y="19779"/>
                    <a:pt x="36797" y="19709"/>
                    <a:pt x="36984" y="19616"/>
                  </a:cubicBezTo>
                  <a:close/>
                  <a:moveTo>
                    <a:pt x="24772" y="19733"/>
                  </a:moveTo>
                  <a:lnTo>
                    <a:pt x="24936" y="19756"/>
                  </a:lnTo>
                  <a:cubicBezTo>
                    <a:pt x="25029" y="19873"/>
                    <a:pt x="25146" y="19966"/>
                    <a:pt x="25239" y="20059"/>
                  </a:cubicBezTo>
                  <a:cubicBezTo>
                    <a:pt x="25169" y="20036"/>
                    <a:pt x="25076" y="20036"/>
                    <a:pt x="24983" y="20036"/>
                  </a:cubicBezTo>
                  <a:lnTo>
                    <a:pt x="24983" y="20059"/>
                  </a:lnTo>
                  <a:cubicBezTo>
                    <a:pt x="24866" y="19989"/>
                    <a:pt x="24749" y="19919"/>
                    <a:pt x="24632" y="19849"/>
                  </a:cubicBezTo>
                  <a:cubicBezTo>
                    <a:pt x="24632" y="19803"/>
                    <a:pt x="24656" y="19756"/>
                    <a:pt x="24656" y="19733"/>
                  </a:cubicBezTo>
                  <a:close/>
                  <a:moveTo>
                    <a:pt x="11604" y="19803"/>
                  </a:moveTo>
                  <a:cubicBezTo>
                    <a:pt x="11651" y="19919"/>
                    <a:pt x="11698" y="20013"/>
                    <a:pt x="11744" y="20106"/>
                  </a:cubicBezTo>
                  <a:lnTo>
                    <a:pt x="11511" y="20013"/>
                  </a:lnTo>
                  <a:cubicBezTo>
                    <a:pt x="11534" y="19943"/>
                    <a:pt x="11557" y="19873"/>
                    <a:pt x="11604" y="19803"/>
                  </a:cubicBezTo>
                  <a:close/>
                  <a:moveTo>
                    <a:pt x="3386" y="17935"/>
                  </a:moveTo>
                  <a:cubicBezTo>
                    <a:pt x="3129" y="18658"/>
                    <a:pt x="2989" y="19429"/>
                    <a:pt x="2965" y="20199"/>
                  </a:cubicBezTo>
                  <a:cubicBezTo>
                    <a:pt x="2919" y="20083"/>
                    <a:pt x="2872" y="19966"/>
                    <a:pt x="2825" y="19849"/>
                  </a:cubicBezTo>
                  <a:cubicBezTo>
                    <a:pt x="2849" y="19172"/>
                    <a:pt x="3035" y="18518"/>
                    <a:pt x="3386" y="17935"/>
                  </a:cubicBezTo>
                  <a:close/>
                  <a:moveTo>
                    <a:pt x="31707" y="19616"/>
                  </a:moveTo>
                  <a:cubicBezTo>
                    <a:pt x="31730" y="19733"/>
                    <a:pt x="31754" y="19873"/>
                    <a:pt x="31777" y="19989"/>
                  </a:cubicBezTo>
                  <a:cubicBezTo>
                    <a:pt x="31660" y="20059"/>
                    <a:pt x="31543" y="20129"/>
                    <a:pt x="31427" y="20199"/>
                  </a:cubicBezTo>
                  <a:cubicBezTo>
                    <a:pt x="31450" y="20083"/>
                    <a:pt x="31473" y="19989"/>
                    <a:pt x="31497" y="19873"/>
                  </a:cubicBezTo>
                  <a:cubicBezTo>
                    <a:pt x="31520" y="19756"/>
                    <a:pt x="31567" y="19733"/>
                    <a:pt x="31590" y="19662"/>
                  </a:cubicBezTo>
                  <a:lnTo>
                    <a:pt x="31707" y="19616"/>
                  </a:lnTo>
                  <a:close/>
                  <a:moveTo>
                    <a:pt x="15948" y="19729"/>
                  </a:moveTo>
                  <a:cubicBezTo>
                    <a:pt x="16010" y="19729"/>
                    <a:pt x="16072" y="19730"/>
                    <a:pt x="16134" y="19733"/>
                  </a:cubicBezTo>
                  <a:cubicBezTo>
                    <a:pt x="15620" y="19779"/>
                    <a:pt x="15130" y="19943"/>
                    <a:pt x="14663" y="20199"/>
                  </a:cubicBezTo>
                  <a:cubicBezTo>
                    <a:pt x="14639" y="20223"/>
                    <a:pt x="14593" y="20246"/>
                    <a:pt x="14569" y="20270"/>
                  </a:cubicBezTo>
                  <a:cubicBezTo>
                    <a:pt x="14499" y="20153"/>
                    <a:pt x="14429" y="20059"/>
                    <a:pt x="14336" y="19966"/>
                  </a:cubicBezTo>
                  <a:cubicBezTo>
                    <a:pt x="14860" y="19819"/>
                    <a:pt x="15403" y="19729"/>
                    <a:pt x="15948" y="19729"/>
                  </a:cubicBezTo>
                  <a:close/>
                  <a:moveTo>
                    <a:pt x="30866" y="20013"/>
                  </a:moveTo>
                  <a:cubicBezTo>
                    <a:pt x="30866" y="20083"/>
                    <a:pt x="30843" y="20153"/>
                    <a:pt x="30820" y="20223"/>
                  </a:cubicBezTo>
                  <a:cubicBezTo>
                    <a:pt x="30820" y="20270"/>
                    <a:pt x="30773" y="20270"/>
                    <a:pt x="30773" y="20293"/>
                  </a:cubicBezTo>
                  <a:lnTo>
                    <a:pt x="30539" y="20316"/>
                  </a:lnTo>
                  <a:lnTo>
                    <a:pt x="30539" y="20270"/>
                  </a:lnTo>
                  <a:lnTo>
                    <a:pt x="30866" y="20013"/>
                  </a:lnTo>
                  <a:close/>
                  <a:moveTo>
                    <a:pt x="10087" y="19896"/>
                  </a:moveTo>
                  <a:lnTo>
                    <a:pt x="10157" y="19919"/>
                  </a:lnTo>
                  <a:cubicBezTo>
                    <a:pt x="10157" y="20059"/>
                    <a:pt x="10157" y="20199"/>
                    <a:pt x="10133" y="20340"/>
                  </a:cubicBezTo>
                  <a:cubicBezTo>
                    <a:pt x="10133" y="20199"/>
                    <a:pt x="10110" y="20036"/>
                    <a:pt x="10087" y="19896"/>
                  </a:cubicBezTo>
                  <a:close/>
                  <a:moveTo>
                    <a:pt x="44595" y="20129"/>
                  </a:moveTo>
                  <a:lnTo>
                    <a:pt x="44618" y="20153"/>
                  </a:lnTo>
                  <a:cubicBezTo>
                    <a:pt x="44665" y="20270"/>
                    <a:pt x="44712" y="20363"/>
                    <a:pt x="44735" y="20480"/>
                  </a:cubicBezTo>
                  <a:lnTo>
                    <a:pt x="44665" y="20433"/>
                  </a:lnTo>
                  <a:cubicBezTo>
                    <a:pt x="44642" y="20316"/>
                    <a:pt x="44618" y="20223"/>
                    <a:pt x="44595" y="20129"/>
                  </a:cubicBezTo>
                  <a:close/>
                  <a:moveTo>
                    <a:pt x="21364" y="20153"/>
                  </a:moveTo>
                  <a:cubicBezTo>
                    <a:pt x="21434" y="20246"/>
                    <a:pt x="21504" y="20340"/>
                    <a:pt x="21597" y="20433"/>
                  </a:cubicBezTo>
                  <a:lnTo>
                    <a:pt x="21597" y="20503"/>
                  </a:lnTo>
                  <a:lnTo>
                    <a:pt x="21317" y="20270"/>
                  </a:lnTo>
                  <a:cubicBezTo>
                    <a:pt x="21317" y="20223"/>
                    <a:pt x="21340" y="20199"/>
                    <a:pt x="21364" y="20153"/>
                  </a:cubicBezTo>
                  <a:close/>
                  <a:moveTo>
                    <a:pt x="34602" y="19966"/>
                  </a:moveTo>
                  <a:lnTo>
                    <a:pt x="34602" y="20526"/>
                  </a:lnTo>
                  <a:cubicBezTo>
                    <a:pt x="34392" y="20456"/>
                    <a:pt x="34205" y="20386"/>
                    <a:pt x="33995" y="20340"/>
                  </a:cubicBezTo>
                  <a:cubicBezTo>
                    <a:pt x="34182" y="20199"/>
                    <a:pt x="34392" y="20083"/>
                    <a:pt x="34602" y="19966"/>
                  </a:cubicBezTo>
                  <a:close/>
                  <a:moveTo>
                    <a:pt x="43428" y="20013"/>
                  </a:moveTo>
                  <a:lnTo>
                    <a:pt x="43661" y="20153"/>
                  </a:lnTo>
                  <a:cubicBezTo>
                    <a:pt x="43614" y="20270"/>
                    <a:pt x="43544" y="20410"/>
                    <a:pt x="43498" y="20526"/>
                  </a:cubicBezTo>
                  <a:cubicBezTo>
                    <a:pt x="43474" y="20363"/>
                    <a:pt x="43451" y="20176"/>
                    <a:pt x="43428" y="20013"/>
                  </a:cubicBezTo>
                  <a:close/>
                  <a:moveTo>
                    <a:pt x="23278" y="20153"/>
                  </a:moveTo>
                  <a:cubicBezTo>
                    <a:pt x="23418" y="20246"/>
                    <a:pt x="23535" y="20316"/>
                    <a:pt x="23675" y="20386"/>
                  </a:cubicBezTo>
                  <a:lnTo>
                    <a:pt x="23792" y="20596"/>
                  </a:lnTo>
                  <a:cubicBezTo>
                    <a:pt x="23675" y="20596"/>
                    <a:pt x="23535" y="20573"/>
                    <a:pt x="23418" y="20573"/>
                  </a:cubicBezTo>
                  <a:cubicBezTo>
                    <a:pt x="23372" y="20503"/>
                    <a:pt x="23325" y="20456"/>
                    <a:pt x="23278" y="20410"/>
                  </a:cubicBezTo>
                  <a:cubicBezTo>
                    <a:pt x="23231" y="20363"/>
                    <a:pt x="23278" y="20246"/>
                    <a:pt x="23278" y="20176"/>
                  </a:cubicBezTo>
                  <a:cubicBezTo>
                    <a:pt x="23278" y="20176"/>
                    <a:pt x="23278" y="20153"/>
                    <a:pt x="23278" y="20153"/>
                  </a:cubicBezTo>
                  <a:close/>
                  <a:moveTo>
                    <a:pt x="13916" y="20083"/>
                  </a:moveTo>
                  <a:cubicBezTo>
                    <a:pt x="14032" y="20199"/>
                    <a:pt x="14149" y="20316"/>
                    <a:pt x="14219" y="20456"/>
                  </a:cubicBezTo>
                  <a:lnTo>
                    <a:pt x="14009" y="20620"/>
                  </a:lnTo>
                  <a:cubicBezTo>
                    <a:pt x="13939" y="20456"/>
                    <a:pt x="13869" y="20293"/>
                    <a:pt x="13776" y="20129"/>
                  </a:cubicBezTo>
                  <a:lnTo>
                    <a:pt x="13916" y="20083"/>
                  </a:lnTo>
                  <a:close/>
                  <a:moveTo>
                    <a:pt x="18702" y="19546"/>
                  </a:moveTo>
                  <a:cubicBezTo>
                    <a:pt x="18795" y="19546"/>
                    <a:pt x="18889" y="19592"/>
                    <a:pt x="19005" y="19592"/>
                  </a:cubicBezTo>
                  <a:cubicBezTo>
                    <a:pt x="19146" y="19943"/>
                    <a:pt x="19309" y="20293"/>
                    <a:pt x="19496" y="20620"/>
                  </a:cubicBezTo>
                  <a:cubicBezTo>
                    <a:pt x="19192" y="20386"/>
                    <a:pt x="18865" y="20176"/>
                    <a:pt x="18515" y="20013"/>
                  </a:cubicBezTo>
                  <a:cubicBezTo>
                    <a:pt x="18422" y="19943"/>
                    <a:pt x="18352" y="19873"/>
                    <a:pt x="18282" y="19803"/>
                  </a:cubicBezTo>
                  <a:lnTo>
                    <a:pt x="18212" y="19686"/>
                  </a:lnTo>
                  <a:cubicBezTo>
                    <a:pt x="18375" y="19686"/>
                    <a:pt x="18539" y="19639"/>
                    <a:pt x="18702" y="19569"/>
                  </a:cubicBezTo>
                  <a:lnTo>
                    <a:pt x="18702" y="19546"/>
                  </a:lnTo>
                  <a:close/>
                  <a:moveTo>
                    <a:pt x="27714" y="20223"/>
                  </a:moveTo>
                  <a:cubicBezTo>
                    <a:pt x="27714" y="20246"/>
                    <a:pt x="27714" y="20293"/>
                    <a:pt x="27691" y="20316"/>
                  </a:cubicBezTo>
                  <a:cubicBezTo>
                    <a:pt x="27551" y="20433"/>
                    <a:pt x="27411" y="20526"/>
                    <a:pt x="27271" y="20620"/>
                  </a:cubicBezTo>
                  <a:lnTo>
                    <a:pt x="27247" y="20620"/>
                  </a:lnTo>
                  <a:cubicBezTo>
                    <a:pt x="27411" y="20503"/>
                    <a:pt x="27574" y="20363"/>
                    <a:pt x="27714" y="20223"/>
                  </a:cubicBezTo>
                  <a:close/>
                  <a:moveTo>
                    <a:pt x="6281" y="19406"/>
                  </a:moveTo>
                  <a:cubicBezTo>
                    <a:pt x="6304" y="19546"/>
                    <a:pt x="6374" y="19686"/>
                    <a:pt x="6421" y="19826"/>
                  </a:cubicBezTo>
                  <a:cubicBezTo>
                    <a:pt x="6187" y="20059"/>
                    <a:pt x="6001" y="20340"/>
                    <a:pt x="5837" y="20643"/>
                  </a:cubicBezTo>
                  <a:cubicBezTo>
                    <a:pt x="5720" y="20270"/>
                    <a:pt x="5627" y="19873"/>
                    <a:pt x="5557" y="19476"/>
                  </a:cubicBezTo>
                  <a:cubicBezTo>
                    <a:pt x="5790" y="19429"/>
                    <a:pt x="6024" y="19406"/>
                    <a:pt x="6281" y="19406"/>
                  </a:cubicBezTo>
                  <a:close/>
                  <a:moveTo>
                    <a:pt x="45529" y="19382"/>
                  </a:moveTo>
                  <a:cubicBezTo>
                    <a:pt x="45646" y="19429"/>
                    <a:pt x="45786" y="19476"/>
                    <a:pt x="45902" y="19546"/>
                  </a:cubicBezTo>
                  <a:cubicBezTo>
                    <a:pt x="46066" y="19756"/>
                    <a:pt x="46206" y="19966"/>
                    <a:pt x="46346" y="20199"/>
                  </a:cubicBezTo>
                  <a:lnTo>
                    <a:pt x="46206" y="20666"/>
                  </a:lnTo>
                  <a:cubicBezTo>
                    <a:pt x="46089" y="20503"/>
                    <a:pt x="45949" y="20340"/>
                    <a:pt x="45809" y="20176"/>
                  </a:cubicBezTo>
                  <a:cubicBezTo>
                    <a:pt x="45739" y="19896"/>
                    <a:pt x="45646" y="19616"/>
                    <a:pt x="45529" y="19382"/>
                  </a:cubicBezTo>
                  <a:close/>
                  <a:moveTo>
                    <a:pt x="35629" y="20340"/>
                  </a:moveTo>
                  <a:cubicBezTo>
                    <a:pt x="35699" y="20433"/>
                    <a:pt x="35769" y="20526"/>
                    <a:pt x="35863" y="20620"/>
                  </a:cubicBezTo>
                  <a:lnTo>
                    <a:pt x="35536" y="20760"/>
                  </a:lnTo>
                  <a:cubicBezTo>
                    <a:pt x="35558" y="20628"/>
                    <a:pt x="35539" y="20517"/>
                    <a:pt x="35517" y="20407"/>
                  </a:cubicBezTo>
                  <a:lnTo>
                    <a:pt x="35517" y="20407"/>
                  </a:lnTo>
                  <a:lnTo>
                    <a:pt x="35629" y="20340"/>
                  </a:lnTo>
                  <a:close/>
                  <a:moveTo>
                    <a:pt x="47163" y="18542"/>
                  </a:moveTo>
                  <a:cubicBezTo>
                    <a:pt x="47654" y="19196"/>
                    <a:pt x="47864" y="19989"/>
                    <a:pt x="47817" y="20783"/>
                  </a:cubicBezTo>
                  <a:cubicBezTo>
                    <a:pt x="47560" y="20386"/>
                    <a:pt x="47233" y="20059"/>
                    <a:pt x="46883" y="19779"/>
                  </a:cubicBezTo>
                  <a:cubicBezTo>
                    <a:pt x="47000" y="19382"/>
                    <a:pt x="47093" y="18962"/>
                    <a:pt x="47163" y="18542"/>
                  </a:cubicBezTo>
                  <a:close/>
                  <a:moveTo>
                    <a:pt x="9293" y="19919"/>
                  </a:moveTo>
                  <a:cubicBezTo>
                    <a:pt x="9293" y="20153"/>
                    <a:pt x="9293" y="20363"/>
                    <a:pt x="9269" y="20596"/>
                  </a:cubicBezTo>
                  <a:cubicBezTo>
                    <a:pt x="9269" y="20666"/>
                    <a:pt x="9246" y="20760"/>
                    <a:pt x="9223" y="20830"/>
                  </a:cubicBezTo>
                  <a:cubicBezTo>
                    <a:pt x="9129" y="20713"/>
                    <a:pt x="9059" y="20573"/>
                    <a:pt x="8989" y="20433"/>
                  </a:cubicBezTo>
                  <a:lnTo>
                    <a:pt x="8966" y="20433"/>
                  </a:lnTo>
                  <a:cubicBezTo>
                    <a:pt x="9059" y="20270"/>
                    <a:pt x="9153" y="20106"/>
                    <a:pt x="9269" y="19966"/>
                  </a:cubicBezTo>
                  <a:cubicBezTo>
                    <a:pt x="9269" y="19943"/>
                    <a:pt x="9293" y="19943"/>
                    <a:pt x="9293" y="19919"/>
                  </a:cubicBezTo>
                  <a:close/>
                  <a:moveTo>
                    <a:pt x="31707" y="20550"/>
                  </a:moveTo>
                  <a:lnTo>
                    <a:pt x="31707" y="20550"/>
                  </a:lnTo>
                  <a:cubicBezTo>
                    <a:pt x="31567" y="20666"/>
                    <a:pt x="31403" y="20783"/>
                    <a:pt x="31217" y="20900"/>
                  </a:cubicBezTo>
                  <a:cubicBezTo>
                    <a:pt x="31263" y="20807"/>
                    <a:pt x="31287" y="20690"/>
                    <a:pt x="31310" y="20573"/>
                  </a:cubicBezTo>
                  <a:lnTo>
                    <a:pt x="31707" y="20550"/>
                  </a:lnTo>
                  <a:close/>
                  <a:moveTo>
                    <a:pt x="13449" y="20293"/>
                  </a:moveTo>
                  <a:cubicBezTo>
                    <a:pt x="13565" y="20456"/>
                    <a:pt x="13659" y="20643"/>
                    <a:pt x="13729" y="20830"/>
                  </a:cubicBezTo>
                  <a:cubicBezTo>
                    <a:pt x="13565" y="20853"/>
                    <a:pt x="13402" y="20877"/>
                    <a:pt x="13239" y="20923"/>
                  </a:cubicBezTo>
                  <a:lnTo>
                    <a:pt x="13215" y="20923"/>
                  </a:lnTo>
                  <a:cubicBezTo>
                    <a:pt x="13262" y="20736"/>
                    <a:pt x="13285" y="20550"/>
                    <a:pt x="13285" y="20363"/>
                  </a:cubicBezTo>
                  <a:cubicBezTo>
                    <a:pt x="13332" y="20340"/>
                    <a:pt x="13402" y="20316"/>
                    <a:pt x="13449" y="20293"/>
                  </a:cubicBezTo>
                  <a:close/>
                  <a:moveTo>
                    <a:pt x="39669" y="20363"/>
                  </a:moveTo>
                  <a:cubicBezTo>
                    <a:pt x="39775" y="20366"/>
                    <a:pt x="39862" y="20389"/>
                    <a:pt x="39949" y="20433"/>
                  </a:cubicBezTo>
                  <a:cubicBezTo>
                    <a:pt x="39972" y="20596"/>
                    <a:pt x="39995" y="20760"/>
                    <a:pt x="40019" y="20923"/>
                  </a:cubicBezTo>
                  <a:cubicBezTo>
                    <a:pt x="39925" y="20737"/>
                    <a:pt x="39785" y="20527"/>
                    <a:pt x="39669" y="20363"/>
                  </a:cubicBezTo>
                  <a:close/>
                  <a:moveTo>
                    <a:pt x="42190" y="19499"/>
                  </a:moveTo>
                  <a:cubicBezTo>
                    <a:pt x="42564" y="19896"/>
                    <a:pt x="42750" y="20433"/>
                    <a:pt x="42680" y="20970"/>
                  </a:cubicBezTo>
                  <a:cubicBezTo>
                    <a:pt x="42377" y="20550"/>
                    <a:pt x="42003" y="20176"/>
                    <a:pt x="41583" y="19849"/>
                  </a:cubicBezTo>
                  <a:cubicBezTo>
                    <a:pt x="41583" y="19756"/>
                    <a:pt x="41560" y="19662"/>
                    <a:pt x="41536" y="19569"/>
                  </a:cubicBezTo>
                  <a:lnTo>
                    <a:pt x="42050" y="19499"/>
                  </a:lnTo>
                  <a:close/>
                  <a:moveTo>
                    <a:pt x="23372" y="20947"/>
                  </a:moveTo>
                  <a:lnTo>
                    <a:pt x="23488" y="21040"/>
                  </a:lnTo>
                  <a:lnTo>
                    <a:pt x="23395" y="21087"/>
                  </a:lnTo>
                  <a:lnTo>
                    <a:pt x="23302" y="21040"/>
                  </a:lnTo>
                  <a:lnTo>
                    <a:pt x="23302" y="20947"/>
                  </a:lnTo>
                  <a:close/>
                  <a:moveTo>
                    <a:pt x="45094" y="20090"/>
                  </a:moveTo>
                  <a:lnTo>
                    <a:pt x="45094" y="20090"/>
                  </a:lnTo>
                  <a:cubicBezTo>
                    <a:pt x="45208" y="20182"/>
                    <a:pt x="45321" y="20295"/>
                    <a:pt x="45412" y="20386"/>
                  </a:cubicBezTo>
                  <a:cubicBezTo>
                    <a:pt x="45459" y="20620"/>
                    <a:pt x="45482" y="20853"/>
                    <a:pt x="45482" y="21087"/>
                  </a:cubicBezTo>
                  <a:cubicBezTo>
                    <a:pt x="45365" y="20970"/>
                    <a:pt x="45272" y="20877"/>
                    <a:pt x="45155" y="20783"/>
                  </a:cubicBezTo>
                  <a:cubicBezTo>
                    <a:pt x="45178" y="20538"/>
                    <a:pt x="45157" y="20313"/>
                    <a:pt x="45094" y="20090"/>
                  </a:cubicBezTo>
                  <a:close/>
                  <a:moveTo>
                    <a:pt x="10483" y="20129"/>
                  </a:moveTo>
                  <a:cubicBezTo>
                    <a:pt x="10483" y="20153"/>
                    <a:pt x="10507" y="20176"/>
                    <a:pt x="10507" y="20176"/>
                  </a:cubicBezTo>
                  <a:cubicBezTo>
                    <a:pt x="10507" y="20480"/>
                    <a:pt x="10483" y="20760"/>
                    <a:pt x="10437" y="21063"/>
                  </a:cubicBezTo>
                  <a:lnTo>
                    <a:pt x="10320" y="21157"/>
                  </a:lnTo>
                  <a:cubicBezTo>
                    <a:pt x="10413" y="20830"/>
                    <a:pt x="10460" y="20480"/>
                    <a:pt x="10483" y="20129"/>
                  </a:cubicBezTo>
                  <a:close/>
                  <a:moveTo>
                    <a:pt x="38688" y="20386"/>
                  </a:moveTo>
                  <a:lnTo>
                    <a:pt x="38688" y="20386"/>
                  </a:lnTo>
                  <a:cubicBezTo>
                    <a:pt x="38665" y="20620"/>
                    <a:pt x="38618" y="20830"/>
                    <a:pt x="38571" y="21040"/>
                  </a:cubicBezTo>
                  <a:cubicBezTo>
                    <a:pt x="38374" y="21010"/>
                    <a:pt x="38175" y="20994"/>
                    <a:pt x="37975" y="20994"/>
                  </a:cubicBezTo>
                  <a:cubicBezTo>
                    <a:pt x="37560" y="20994"/>
                    <a:pt x="37144" y="21062"/>
                    <a:pt x="36750" y="21203"/>
                  </a:cubicBezTo>
                  <a:cubicBezTo>
                    <a:pt x="36750" y="21157"/>
                    <a:pt x="36750" y="21087"/>
                    <a:pt x="36727" y="21040"/>
                  </a:cubicBezTo>
                  <a:cubicBezTo>
                    <a:pt x="37357" y="20760"/>
                    <a:pt x="38011" y="20526"/>
                    <a:pt x="38688" y="20386"/>
                  </a:cubicBezTo>
                  <a:close/>
                  <a:moveTo>
                    <a:pt x="19916" y="19616"/>
                  </a:moveTo>
                  <a:cubicBezTo>
                    <a:pt x="19939" y="19662"/>
                    <a:pt x="19986" y="19733"/>
                    <a:pt x="20009" y="19779"/>
                  </a:cubicBezTo>
                  <a:cubicBezTo>
                    <a:pt x="20220" y="20129"/>
                    <a:pt x="20476" y="20480"/>
                    <a:pt x="20733" y="20853"/>
                  </a:cubicBezTo>
                  <a:cubicBezTo>
                    <a:pt x="20710" y="20970"/>
                    <a:pt x="20687" y="21110"/>
                    <a:pt x="20663" y="21227"/>
                  </a:cubicBezTo>
                  <a:cubicBezTo>
                    <a:pt x="20476" y="21180"/>
                    <a:pt x="20290" y="21110"/>
                    <a:pt x="20126" y="21040"/>
                  </a:cubicBezTo>
                  <a:cubicBezTo>
                    <a:pt x="19846" y="20596"/>
                    <a:pt x="19589" y="20106"/>
                    <a:pt x="19379" y="19639"/>
                  </a:cubicBezTo>
                  <a:cubicBezTo>
                    <a:pt x="19566" y="19639"/>
                    <a:pt x="19729" y="19639"/>
                    <a:pt x="19916" y="19616"/>
                  </a:cubicBezTo>
                  <a:close/>
                  <a:moveTo>
                    <a:pt x="21364" y="20877"/>
                  </a:moveTo>
                  <a:lnTo>
                    <a:pt x="21527" y="21040"/>
                  </a:lnTo>
                  <a:lnTo>
                    <a:pt x="21527" y="21227"/>
                  </a:lnTo>
                  <a:lnTo>
                    <a:pt x="21434" y="21110"/>
                  </a:lnTo>
                  <a:cubicBezTo>
                    <a:pt x="21410" y="21040"/>
                    <a:pt x="21387" y="20970"/>
                    <a:pt x="21364" y="20877"/>
                  </a:cubicBezTo>
                  <a:close/>
                  <a:moveTo>
                    <a:pt x="26454" y="20993"/>
                  </a:moveTo>
                  <a:cubicBezTo>
                    <a:pt x="26547" y="21017"/>
                    <a:pt x="26640" y="21017"/>
                    <a:pt x="26710" y="21040"/>
                  </a:cubicBezTo>
                  <a:lnTo>
                    <a:pt x="26570" y="21157"/>
                  </a:lnTo>
                  <a:lnTo>
                    <a:pt x="26267" y="21250"/>
                  </a:lnTo>
                  <a:cubicBezTo>
                    <a:pt x="26267" y="21250"/>
                    <a:pt x="26290" y="21227"/>
                    <a:pt x="26290" y="21227"/>
                  </a:cubicBezTo>
                  <a:lnTo>
                    <a:pt x="26290" y="21203"/>
                  </a:lnTo>
                  <a:cubicBezTo>
                    <a:pt x="26337" y="21133"/>
                    <a:pt x="26407" y="21063"/>
                    <a:pt x="26454" y="20993"/>
                  </a:cubicBezTo>
                  <a:close/>
                  <a:moveTo>
                    <a:pt x="16297" y="20106"/>
                  </a:moveTo>
                  <a:cubicBezTo>
                    <a:pt x="16484" y="20526"/>
                    <a:pt x="16694" y="20900"/>
                    <a:pt x="16951" y="21273"/>
                  </a:cubicBezTo>
                  <a:cubicBezTo>
                    <a:pt x="16250" y="20947"/>
                    <a:pt x="15503" y="20783"/>
                    <a:pt x="14733" y="20760"/>
                  </a:cubicBezTo>
                  <a:lnTo>
                    <a:pt x="14733" y="20643"/>
                  </a:lnTo>
                  <a:cubicBezTo>
                    <a:pt x="15200" y="20363"/>
                    <a:pt x="15737" y="20176"/>
                    <a:pt x="16297" y="20106"/>
                  </a:cubicBezTo>
                  <a:close/>
                  <a:moveTo>
                    <a:pt x="11371" y="20363"/>
                  </a:moveTo>
                  <a:lnTo>
                    <a:pt x="11371" y="20363"/>
                  </a:lnTo>
                  <a:cubicBezTo>
                    <a:pt x="11557" y="20433"/>
                    <a:pt x="11744" y="20503"/>
                    <a:pt x="11931" y="20596"/>
                  </a:cubicBezTo>
                  <a:cubicBezTo>
                    <a:pt x="11954" y="20690"/>
                    <a:pt x="11978" y="20760"/>
                    <a:pt x="12001" y="20830"/>
                  </a:cubicBezTo>
                  <a:cubicBezTo>
                    <a:pt x="11791" y="20970"/>
                    <a:pt x="11627" y="21133"/>
                    <a:pt x="11441" y="21297"/>
                  </a:cubicBezTo>
                  <a:cubicBezTo>
                    <a:pt x="11441" y="20970"/>
                    <a:pt x="11417" y="20666"/>
                    <a:pt x="11371" y="20363"/>
                  </a:cubicBezTo>
                  <a:close/>
                  <a:moveTo>
                    <a:pt x="14313" y="21087"/>
                  </a:moveTo>
                  <a:cubicBezTo>
                    <a:pt x="14289" y="21157"/>
                    <a:pt x="14266" y="21227"/>
                    <a:pt x="14242" y="21297"/>
                  </a:cubicBezTo>
                  <a:lnTo>
                    <a:pt x="14196" y="21297"/>
                  </a:lnTo>
                  <a:cubicBezTo>
                    <a:pt x="14196" y="21227"/>
                    <a:pt x="14172" y="21157"/>
                    <a:pt x="14149" y="21087"/>
                  </a:cubicBezTo>
                  <a:close/>
                  <a:moveTo>
                    <a:pt x="39061" y="20363"/>
                  </a:moveTo>
                  <a:cubicBezTo>
                    <a:pt x="39155" y="20666"/>
                    <a:pt x="39225" y="20970"/>
                    <a:pt x="39248" y="21297"/>
                  </a:cubicBezTo>
                  <a:cubicBezTo>
                    <a:pt x="39155" y="21250"/>
                    <a:pt x="39038" y="21203"/>
                    <a:pt x="38921" y="21157"/>
                  </a:cubicBezTo>
                  <a:lnTo>
                    <a:pt x="38945" y="21157"/>
                  </a:lnTo>
                  <a:cubicBezTo>
                    <a:pt x="38991" y="20877"/>
                    <a:pt x="39038" y="20620"/>
                    <a:pt x="39061" y="20363"/>
                  </a:cubicBezTo>
                  <a:close/>
                  <a:moveTo>
                    <a:pt x="42821" y="19686"/>
                  </a:moveTo>
                  <a:lnTo>
                    <a:pt x="43007" y="19779"/>
                  </a:lnTo>
                  <a:cubicBezTo>
                    <a:pt x="43101" y="20223"/>
                    <a:pt x="43147" y="20666"/>
                    <a:pt x="43171" y="21110"/>
                  </a:cubicBezTo>
                  <a:cubicBezTo>
                    <a:pt x="43147" y="21180"/>
                    <a:pt x="43101" y="21273"/>
                    <a:pt x="43054" y="21344"/>
                  </a:cubicBezTo>
                  <a:cubicBezTo>
                    <a:pt x="43171" y="20783"/>
                    <a:pt x="43077" y="20199"/>
                    <a:pt x="42821" y="19686"/>
                  </a:cubicBezTo>
                  <a:close/>
                  <a:moveTo>
                    <a:pt x="9596" y="20456"/>
                  </a:moveTo>
                  <a:cubicBezTo>
                    <a:pt x="9620" y="20550"/>
                    <a:pt x="9643" y="20643"/>
                    <a:pt x="9643" y="20713"/>
                  </a:cubicBezTo>
                  <a:cubicBezTo>
                    <a:pt x="9713" y="21040"/>
                    <a:pt x="9760" y="21203"/>
                    <a:pt x="9690" y="21367"/>
                  </a:cubicBezTo>
                  <a:cubicBezTo>
                    <a:pt x="9620" y="21297"/>
                    <a:pt x="9550" y="21227"/>
                    <a:pt x="9479" y="21133"/>
                  </a:cubicBezTo>
                  <a:lnTo>
                    <a:pt x="9456" y="21133"/>
                  </a:lnTo>
                  <a:cubicBezTo>
                    <a:pt x="9526" y="20923"/>
                    <a:pt x="9573" y="20690"/>
                    <a:pt x="9596" y="20456"/>
                  </a:cubicBezTo>
                  <a:close/>
                  <a:moveTo>
                    <a:pt x="32968" y="20993"/>
                  </a:moveTo>
                  <a:cubicBezTo>
                    <a:pt x="32968" y="21063"/>
                    <a:pt x="32944" y="21133"/>
                    <a:pt x="32921" y="21203"/>
                  </a:cubicBezTo>
                  <a:lnTo>
                    <a:pt x="32874" y="21367"/>
                  </a:lnTo>
                  <a:lnTo>
                    <a:pt x="32874" y="21063"/>
                  </a:lnTo>
                  <a:lnTo>
                    <a:pt x="32968" y="20993"/>
                  </a:lnTo>
                  <a:close/>
                  <a:moveTo>
                    <a:pt x="7191" y="19639"/>
                  </a:moveTo>
                  <a:cubicBezTo>
                    <a:pt x="7331" y="19919"/>
                    <a:pt x="7612" y="20083"/>
                    <a:pt x="7938" y="20083"/>
                  </a:cubicBezTo>
                  <a:cubicBezTo>
                    <a:pt x="8058" y="20117"/>
                    <a:pt x="8190" y="20139"/>
                    <a:pt x="8317" y="20139"/>
                  </a:cubicBezTo>
                  <a:cubicBezTo>
                    <a:pt x="8363" y="20139"/>
                    <a:pt x="8408" y="20136"/>
                    <a:pt x="8452" y="20129"/>
                  </a:cubicBezTo>
                  <a:cubicBezTo>
                    <a:pt x="8499" y="20246"/>
                    <a:pt x="8546" y="20340"/>
                    <a:pt x="8592" y="20433"/>
                  </a:cubicBezTo>
                  <a:cubicBezTo>
                    <a:pt x="8453" y="20734"/>
                    <a:pt x="8360" y="21059"/>
                    <a:pt x="8290" y="21383"/>
                  </a:cubicBezTo>
                  <a:lnTo>
                    <a:pt x="8290" y="21383"/>
                  </a:lnTo>
                  <a:cubicBezTo>
                    <a:pt x="8157" y="21339"/>
                    <a:pt x="8025" y="21294"/>
                    <a:pt x="7892" y="21250"/>
                  </a:cubicBezTo>
                  <a:cubicBezTo>
                    <a:pt x="7752" y="21133"/>
                    <a:pt x="7612" y="20993"/>
                    <a:pt x="7495" y="20853"/>
                  </a:cubicBezTo>
                  <a:lnTo>
                    <a:pt x="7401" y="20736"/>
                  </a:lnTo>
                  <a:cubicBezTo>
                    <a:pt x="7331" y="20573"/>
                    <a:pt x="7261" y="20410"/>
                    <a:pt x="7215" y="20223"/>
                  </a:cubicBezTo>
                  <a:cubicBezTo>
                    <a:pt x="7168" y="20059"/>
                    <a:pt x="7121" y="19896"/>
                    <a:pt x="7075" y="19709"/>
                  </a:cubicBezTo>
                  <a:lnTo>
                    <a:pt x="7191" y="19639"/>
                  </a:lnTo>
                  <a:close/>
                  <a:moveTo>
                    <a:pt x="3946" y="17491"/>
                  </a:moveTo>
                  <a:cubicBezTo>
                    <a:pt x="3829" y="17795"/>
                    <a:pt x="3736" y="18121"/>
                    <a:pt x="3736" y="18448"/>
                  </a:cubicBezTo>
                  <a:cubicBezTo>
                    <a:pt x="3619" y="18775"/>
                    <a:pt x="3549" y="19102"/>
                    <a:pt x="3526" y="19429"/>
                  </a:cubicBezTo>
                  <a:cubicBezTo>
                    <a:pt x="3409" y="20083"/>
                    <a:pt x="3456" y="20760"/>
                    <a:pt x="3666" y="21390"/>
                  </a:cubicBezTo>
                  <a:cubicBezTo>
                    <a:pt x="3526" y="21227"/>
                    <a:pt x="3409" y="21040"/>
                    <a:pt x="3292" y="20853"/>
                  </a:cubicBezTo>
                  <a:cubicBezTo>
                    <a:pt x="3222" y="19686"/>
                    <a:pt x="3432" y="18542"/>
                    <a:pt x="3923" y="17491"/>
                  </a:cubicBezTo>
                  <a:close/>
                  <a:moveTo>
                    <a:pt x="33528" y="20620"/>
                  </a:moveTo>
                  <a:cubicBezTo>
                    <a:pt x="33761" y="20643"/>
                    <a:pt x="33995" y="20713"/>
                    <a:pt x="34228" y="20783"/>
                  </a:cubicBezTo>
                  <a:cubicBezTo>
                    <a:pt x="33948" y="20970"/>
                    <a:pt x="33691" y="21180"/>
                    <a:pt x="33435" y="21390"/>
                  </a:cubicBezTo>
                  <a:cubicBezTo>
                    <a:pt x="33458" y="21157"/>
                    <a:pt x="33481" y="20900"/>
                    <a:pt x="33481" y="20643"/>
                  </a:cubicBezTo>
                  <a:lnTo>
                    <a:pt x="33528" y="20620"/>
                  </a:lnTo>
                  <a:close/>
                  <a:moveTo>
                    <a:pt x="36190" y="21297"/>
                  </a:moveTo>
                  <a:cubicBezTo>
                    <a:pt x="36190" y="21320"/>
                    <a:pt x="36190" y="21344"/>
                    <a:pt x="36190" y="21390"/>
                  </a:cubicBezTo>
                  <a:lnTo>
                    <a:pt x="36073" y="21437"/>
                  </a:lnTo>
                  <a:lnTo>
                    <a:pt x="36026" y="21367"/>
                  </a:lnTo>
                  <a:lnTo>
                    <a:pt x="36190" y="21297"/>
                  </a:lnTo>
                  <a:close/>
                  <a:moveTo>
                    <a:pt x="44688" y="20853"/>
                  </a:moveTo>
                  <a:lnTo>
                    <a:pt x="44688" y="20877"/>
                  </a:lnTo>
                  <a:lnTo>
                    <a:pt x="44758" y="20947"/>
                  </a:lnTo>
                  <a:cubicBezTo>
                    <a:pt x="44758" y="21017"/>
                    <a:pt x="44735" y="21087"/>
                    <a:pt x="44735" y="21157"/>
                  </a:cubicBezTo>
                  <a:cubicBezTo>
                    <a:pt x="44712" y="21250"/>
                    <a:pt x="44665" y="21344"/>
                    <a:pt x="44642" y="21437"/>
                  </a:cubicBezTo>
                  <a:cubicBezTo>
                    <a:pt x="44665" y="21250"/>
                    <a:pt x="44688" y="21063"/>
                    <a:pt x="44688" y="20853"/>
                  </a:cubicBezTo>
                  <a:close/>
                  <a:moveTo>
                    <a:pt x="5324" y="20970"/>
                  </a:moveTo>
                  <a:cubicBezTo>
                    <a:pt x="5417" y="21063"/>
                    <a:pt x="5510" y="21180"/>
                    <a:pt x="5604" y="21273"/>
                  </a:cubicBezTo>
                  <a:cubicBezTo>
                    <a:pt x="5580" y="21367"/>
                    <a:pt x="5557" y="21437"/>
                    <a:pt x="5557" y="21507"/>
                  </a:cubicBezTo>
                  <a:cubicBezTo>
                    <a:pt x="5464" y="21320"/>
                    <a:pt x="5394" y="21157"/>
                    <a:pt x="5324" y="20970"/>
                  </a:cubicBezTo>
                  <a:close/>
                  <a:moveTo>
                    <a:pt x="8802" y="20853"/>
                  </a:moveTo>
                  <a:cubicBezTo>
                    <a:pt x="8896" y="20993"/>
                    <a:pt x="8989" y="21133"/>
                    <a:pt x="9083" y="21273"/>
                  </a:cubicBezTo>
                  <a:cubicBezTo>
                    <a:pt x="9007" y="21469"/>
                    <a:pt x="8971" y="21538"/>
                    <a:pt x="8874" y="21538"/>
                  </a:cubicBezTo>
                  <a:cubicBezTo>
                    <a:pt x="8820" y="21538"/>
                    <a:pt x="8747" y="21517"/>
                    <a:pt x="8639" y="21484"/>
                  </a:cubicBezTo>
                  <a:cubicBezTo>
                    <a:pt x="8662" y="21273"/>
                    <a:pt x="8732" y="21063"/>
                    <a:pt x="8802" y="20853"/>
                  </a:cubicBezTo>
                  <a:close/>
                  <a:moveTo>
                    <a:pt x="46603" y="20690"/>
                  </a:moveTo>
                  <a:cubicBezTo>
                    <a:pt x="46650" y="20783"/>
                    <a:pt x="46696" y="20900"/>
                    <a:pt x="46720" y="20993"/>
                  </a:cubicBezTo>
                  <a:cubicBezTo>
                    <a:pt x="46742" y="21196"/>
                    <a:pt x="46743" y="21376"/>
                    <a:pt x="46743" y="21577"/>
                  </a:cubicBezTo>
                  <a:lnTo>
                    <a:pt x="46743" y="21577"/>
                  </a:lnTo>
                  <a:cubicBezTo>
                    <a:pt x="46650" y="21414"/>
                    <a:pt x="46556" y="21250"/>
                    <a:pt x="46463" y="21087"/>
                  </a:cubicBezTo>
                  <a:lnTo>
                    <a:pt x="46603" y="20690"/>
                  </a:lnTo>
                  <a:close/>
                  <a:moveTo>
                    <a:pt x="45856" y="20877"/>
                  </a:moveTo>
                  <a:cubicBezTo>
                    <a:pt x="45926" y="20970"/>
                    <a:pt x="45973" y="21063"/>
                    <a:pt x="46066" y="21157"/>
                  </a:cubicBezTo>
                  <a:lnTo>
                    <a:pt x="46043" y="21157"/>
                  </a:lnTo>
                  <a:cubicBezTo>
                    <a:pt x="45996" y="21297"/>
                    <a:pt x="45949" y="21437"/>
                    <a:pt x="45902" y="21577"/>
                  </a:cubicBezTo>
                  <a:cubicBezTo>
                    <a:pt x="45879" y="21530"/>
                    <a:pt x="45832" y="21484"/>
                    <a:pt x="45809" y="21437"/>
                  </a:cubicBezTo>
                  <a:cubicBezTo>
                    <a:pt x="45809" y="21367"/>
                    <a:pt x="45832" y="21273"/>
                    <a:pt x="45832" y="21180"/>
                  </a:cubicBezTo>
                  <a:cubicBezTo>
                    <a:pt x="45856" y="21110"/>
                    <a:pt x="45832" y="20970"/>
                    <a:pt x="45856" y="20877"/>
                  </a:cubicBezTo>
                  <a:close/>
                  <a:moveTo>
                    <a:pt x="12048" y="21133"/>
                  </a:moveTo>
                  <a:lnTo>
                    <a:pt x="12048" y="21133"/>
                  </a:lnTo>
                  <a:cubicBezTo>
                    <a:pt x="11978" y="21227"/>
                    <a:pt x="11931" y="21320"/>
                    <a:pt x="11861" y="21414"/>
                  </a:cubicBezTo>
                  <a:cubicBezTo>
                    <a:pt x="11721" y="21484"/>
                    <a:pt x="11557" y="21577"/>
                    <a:pt x="11441" y="21647"/>
                  </a:cubicBezTo>
                  <a:cubicBezTo>
                    <a:pt x="11627" y="21460"/>
                    <a:pt x="11838" y="21297"/>
                    <a:pt x="12048" y="21133"/>
                  </a:cubicBezTo>
                  <a:close/>
                  <a:moveTo>
                    <a:pt x="28882" y="21133"/>
                  </a:moveTo>
                  <a:cubicBezTo>
                    <a:pt x="28882" y="21180"/>
                    <a:pt x="28858" y="21250"/>
                    <a:pt x="28858" y="21297"/>
                  </a:cubicBezTo>
                  <a:cubicBezTo>
                    <a:pt x="28718" y="21414"/>
                    <a:pt x="28602" y="21530"/>
                    <a:pt x="28485" y="21647"/>
                  </a:cubicBezTo>
                  <a:lnTo>
                    <a:pt x="28205" y="21670"/>
                  </a:lnTo>
                  <a:cubicBezTo>
                    <a:pt x="28345" y="21554"/>
                    <a:pt x="28508" y="21414"/>
                    <a:pt x="28695" y="21273"/>
                  </a:cubicBezTo>
                  <a:lnTo>
                    <a:pt x="28882" y="21133"/>
                  </a:lnTo>
                  <a:close/>
                  <a:moveTo>
                    <a:pt x="34602" y="21040"/>
                  </a:moveTo>
                  <a:cubicBezTo>
                    <a:pt x="34555" y="21087"/>
                    <a:pt x="34555" y="21157"/>
                    <a:pt x="34555" y="21250"/>
                  </a:cubicBezTo>
                  <a:lnTo>
                    <a:pt x="34205" y="21437"/>
                  </a:lnTo>
                  <a:lnTo>
                    <a:pt x="33715" y="21670"/>
                  </a:lnTo>
                  <a:cubicBezTo>
                    <a:pt x="34018" y="21460"/>
                    <a:pt x="34298" y="21227"/>
                    <a:pt x="34602" y="21040"/>
                  </a:cubicBezTo>
                  <a:close/>
                  <a:moveTo>
                    <a:pt x="28368" y="21087"/>
                  </a:moveTo>
                  <a:lnTo>
                    <a:pt x="28368" y="21087"/>
                  </a:lnTo>
                  <a:cubicBezTo>
                    <a:pt x="28088" y="21297"/>
                    <a:pt x="27831" y="21484"/>
                    <a:pt x="27574" y="21694"/>
                  </a:cubicBezTo>
                  <a:lnTo>
                    <a:pt x="27574" y="21670"/>
                  </a:lnTo>
                  <a:lnTo>
                    <a:pt x="27481" y="21670"/>
                  </a:lnTo>
                  <a:cubicBezTo>
                    <a:pt x="27644" y="21530"/>
                    <a:pt x="27808" y="21367"/>
                    <a:pt x="27971" y="21203"/>
                  </a:cubicBezTo>
                  <a:lnTo>
                    <a:pt x="28018" y="21180"/>
                  </a:lnTo>
                  <a:lnTo>
                    <a:pt x="28368" y="21087"/>
                  </a:lnTo>
                  <a:close/>
                  <a:moveTo>
                    <a:pt x="40369" y="20690"/>
                  </a:moveTo>
                  <a:lnTo>
                    <a:pt x="40416" y="20736"/>
                  </a:lnTo>
                  <a:cubicBezTo>
                    <a:pt x="40462" y="21063"/>
                    <a:pt x="40439" y="21390"/>
                    <a:pt x="40369" y="21717"/>
                  </a:cubicBezTo>
                  <a:cubicBezTo>
                    <a:pt x="40416" y="21367"/>
                    <a:pt x="40416" y="21017"/>
                    <a:pt x="40369" y="20690"/>
                  </a:cubicBezTo>
                  <a:close/>
                  <a:moveTo>
                    <a:pt x="37998" y="21405"/>
                  </a:moveTo>
                  <a:cubicBezTo>
                    <a:pt x="38165" y="21405"/>
                    <a:pt x="38333" y="21416"/>
                    <a:pt x="38501" y="21437"/>
                  </a:cubicBezTo>
                  <a:cubicBezTo>
                    <a:pt x="38501" y="21484"/>
                    <a:pt x="38478" y="21530"/>
                    <a:pt x="38454" y="21554"/>
                  </a:cubicBezTo>
                  <a:lnTo>
                    <a:pt x="38384" y="21577"/>
                  </a:lnTo>
                  <a:cubicBezTo>
                    <a:pt x="38338" y="21554"/>
                    <a:pt x="38314" y="21554"/>
                    <a:pt x="38291" y="21554"/>
                  </a:cubicBezTo>
                  <a:cubicBezTo>
                    <a:pt x="38186" y="21533"/>
                    <a:pt x="38081" y="21522"/>
                    <a:pt x="37978" y="21522"/>
                  </a:cubicBezTo>
                  <a:cubicBezTo>
                    <a:pt x="37737" y="21522"/>
                    <a:pt x="37507" y="21579"/>
                    <a:pt x="37310" y="21694"/>
                  </a:cubicBezTo>
                  <a:cubicBezTo>
                    <a:pt x="37170" y="21717"/>
                    <a:pt x="37054" y="21740"/>
                    <a:pt x="36913" y="21764"/>
                  </a:cubicBezTo>
                  <a:cubicBezTo>
                    <a:pt x="36913" y="21694"/>
                    <a:pt x="36890" y="21647"/>
                    <a:pt x="36867" y="21577"/>
                  </a:cubicBezTo>
                  <a:cubicBezTo>
                    <a:pt x="37226" y="21463"/>
                    <a:pt x="37609" y="21405"/>
                    <a:pt x="37998" y="21405"/>
                  </a:cubicBezTo>
                  <a:close/>
                  <a:moveTo>
                    <a:pt x="40743" y="20386"/>
                  </a:moveTo>
                  <a:lnTo>
                    <a:pt x="40743" y="20386"/>
                  </a:lnTo>
                  <a:cubicBezTo>
                    <a:pt x="40836" y="20433"/>
                    <a:pt x="40929" y="20456"/>
                    <a:pt x="41023" y="20503"/>
                  </a:cubicBezTo>
                  <a:cubicBezTo>
                    <a:pt x="41116" y="20596"/>
                    <a:pt x="41210" y="20713"/>
                    <a:pt x="41326" y="20807"/>
                  </a:cubicBezTo>
                  <a:cubicBezTo>
                    <a:pt x="41303" y="21133"/>
                    <a:pt x="41233" y="21460"/>
                    <a:pt x="41163" y="21764"/>
                  </a:cubicBezTo>
                  <a:cubicBezTo>
                    <a:pt x="41186" y="21320"/>
                    <a:pt x="41023" y="20877"/>
                    <a:pt x="40766" y="20526"/>
                  </a:cubicBezTo>
                  <a:cubicBezTo>
                    <a:pt x="40766" y="20480"/>
                    <a:pt x="40743" y="20433"/>
                    <a:pt x="40743" y="20386"/>
                  </a:cubicBezTo>
                  <a:close/>
                  <a:moveTo>
                    <a:pt x="10297" y="21577"/>
                  </a:moveTo>
                  <a:lnTo>
                    <a:pt x="10227" y="21811"/>
                  </a:lnTo>
                  <a:lnTo>
                    <a:pt x="10133" y="21740"/>
                  </a:lnTo>
                  <a:cubicBezTo>
                    <a:pt x="10133" y="21717"/>
                    <a:pt x="10157" y="21717"/>
                    <a:pt x="10157" y="21694"/>
                  </a:cubicBezTo>
                  <a:lnTo>
                    <a:pt x="10133" y="21694"/>
                  </a:lnTo>
                  <a:cubicBezTo>
                    <a:pt x="10203" y="21670"/>
                    <a:pt x="10250" y="21624"/>
                    <a:pt x="10297" y="21577"/>
                  </a:cubicBezTo>
                  <a:close/>
                  <a:moveTo>
                    <a:pt x="2218" y="19686"/>
                  </a:moveTo>
                  <a:cubicBezTo>
                    <a:pt x="2265" y="20059"/>
                    <a:pt x="2358" y="20433"/>
                    <a:pt x="2498" y="20783"/>
                  </a:cubicBezTo>
                  <a:cubicBezTo>
                    <a:pt x="2568" y="21133"/>
                    <a:pt x="2662" y="21484"/>
                    <a:pt x="2802" y="21834"/>
                  </a:cubicBezTo>
                  <a:cubicBezTo>
                    <a:pt x="2498" y="21390"/>
                    <a:pt x="2265" y="20900"/>
                    <a:pt x="2125" y="20410"/>
                  </a:cubicBezTo>
                  <a:lnTo>
                    <a:pt x="2125" y="20316"/>
                  </a:lnTo>
                  <a:cubicBezTo>
                    <a:pt x="2125" y="20106"/>
                    <a:pt x="2172" y="19896"/>
                    <a:pt x="2218" y="19686"/>
                  </a:cubicBezTo>
                  <a:close/>
                  <a:moveTo>
                    <a:pt x="9339" y="21507"/>
                  </a:moveTo>
                  <a:lnTo>
                    <a:pt x="9339" y="21530"/>
                  </a:lnTo>
                  <a:cubicBezTo>
                    <a:pt x="9386" y="21577"/>
                    <a:pt x="9433" y="21624"/>
                    <a:pt x="9479" y="21670"/>
                  </a:cubicBezTo>
                  <a:lnTo>
                    <a:pt x="9409" y="21740"/>
                  </a:lnTo>
                  <a:lnTo>
                    <a:pt x="9363" y="21764"/>
                  </a:lnTo>
                  <a:lnTo>
                    <a:pt x="9129" y="21857"/>
                  </a:lnTo>
                  <a:cubicBezTo>
                    <a:pt x="9223" y="21740"/>
                    <a:pt x="9269" y="21624"/>
                    <a:pt x="9339" y="21507"/>
                  </a:cubicBezTo>
                  <a:close/>
                  <a:moveTo>
                    <a:pt x="39598" y="20923"/>
                  </a:moveTo>
                  <a:cubicBezTo>
                    <a:pt x="39785" y="21227"/>
                    <a:pt x="39902" y="21554"/>
                    <a:pt x="39995" y="21881"/>
                  </a:cubicBezTo>
                  <a:cubicBezTo>
                    <a:pt x="39902" y="21764"/>
                    <a:pt x="39785" y="21647"/>
                    <a:pt x="39645" y="21554"/>
                  </a:cubicBezTo>
                  <a:cubicBezTo>
                    <a:pt x="39645" y="21344"/>
                    <a:pt x="39622" y="21133"/>
                    <a:pt x="39598" y="20923"/>
                  </a:cubicBezTo>
                  <a:close/>
                  <a:moveTo>
                    <a:pt x="6584" y="20176"/>
                  </a:moveTo>
                  <a:cubicBezTo>
                    <a:pt x="6631" y="20293"/>
                    <a:pt x="6701" y="20386"/>
                    <a:pt x="6771" y="20480"/>
                  </a:cubicBezTo>
                  <a:cubicBezTo>
                    <a:pt x="6888" y="20643"/>
                    <a:pt x="7028" y="20830"/>
                    <a:pt x="7168" y="20993"/>
                  </a:cubicBezTo>
                  <a:cubicBezTo>
                    <a:pt x="7378" y="21367"/>
                    <a:pt x="7658" y="21717"/>
                    <a:pt x="7985" y="21974"/>
                  </a:cubicBezTo>
                  <a:cubicBezTo>
                    <a:pt x="7285" y="21927"/>
                    <a:pt x="6631" y="21670"/>
                    <a:pt x="6071" y="21227"/>
                  </a:cubicBezTo>
                  <a:lnTo>
                    <a:pt x="6047" y="21227"/>
                  </a:lnTo>
                  <a:cubicBezTo>
                    <a:pt x="6047" y="21203"/>
                    <a:pt x="6024" y="21157"/>
                    <a:pt x="6024" y="21133"/>
                  </a:cubicBezTo>
                  <a:lnTo>
                    <a:pt x="6001" y="21087"/>
                  </a:lnTo>
                  <a:cubicBezTo>
                    <a:pt x="6141" y="20760"/>
                    <a:pt x="6327" y="20456"/>
                    <a:pt x="6584" y="20176"/>
                  </a:cubicBezTo>
                  <a:close/>
                  <a:moveTo>
                    <a:pt x="14733" y="21063"/>
                  </a:moveTo>
                  <a:cubicBezTo>
                    <a:pt x="15130" y="21087"/>
                    <a:pt x="15503" y="21133"/>
                    <a:pt x="15900" y="21227"/>
                  </a:cubicBezTo>
                  <a:cubicBezTo>
                    <a:pt x="16390" y="21344"/>
                    <a:pt x="16857" y="21530"/>
                    <a:pt x="17324" y="21787"/>
                  </a:cubicBezTo>
                  <a:cubicBezTo>
                    <a:pt x="17348" y="21857"/>
                    <a:pt x="17371" y="21927"/>
                    <a:pt x="17394" y="21997"/>
                  </a:cubicBezTo>
                  <a:cubicBezTo>
                    <a:pt x="17114" y="21787"/>
                    <a:pt x="16811" y="21600"/>
                    <a:pt x="16484" y="21484"/>
                  </a:cubicBezTo>
                  <a:cubicBezTo>
                    <a:pt x="16099" y="21307"/>
                    <a:pt x="15680" y="21219"/>
                    <a:pt x="15259" y="21219"/>
                  </a:cubicBezTo>
                  <a:cubicBezTo>
                    <a:pt x="15068" y="21219"/>
                    <a:pt x="14876" y="21237"/>
                    <a:pt x="14686" y="21273"/>
                  </a:cubicBezTo>
                  <a:cubicBezTo>
                    <a:pt x="14709" y="21203"/>
                    <a:pt x="14709" y="21133"/>
                    <a:pt x="14733" y="21063"/>
                  </a:cubicBezTo>
                  <a:close/>
                  <a:moveTo>
                    <a:pt x="5814" y="21647"/>
                  </a:moveTo>
                  <a:lnTo>
                    <a:pt x="5861" y="21694"/>
                  </a:lnTo>
                  <a:cubicBezTo>
                    <a:pt x="5954" y="21857"/>
                    <a:pt x="6024" y="22021"/>
                    <a:pt x="6117" y="22184"/>
                  </a:cubicBezTo>
                  <a:cubicBezTo>
                    <a:pt x="6001" y="22067"/>
                    <a:pt x="5884" y="21974"/>
                    <a:pt x="5790" y="21857"/>
                  </a:cubicBezTo>
                  <a:cubicBezTo>
                    <a:pt x="5790" y="21787"/>
                    <a:pt x="5790" y="21717"/>
                    <a:pt x="5814" y="21647"/>
                  </a:cubicBezTo>
                  <a:close/>
                  <a:moveTo>
                    <a:pt x="46930" y="20246"/>
                  </a:moveTo>
                  <a:lnTo>
                    <a:pt x="46930" y="20246"/>
                  </a:lnTo>
                  <a:cubicBezTo>
                    <a:pt x="47163" y="20456"/>
                    <a:pt x="47350" y="20713"/>
                    <a:pt x="47513" y="20970"/>
                  </a:cubicBezTo>
                  <a:cubicBezTo>
                    <a:pt x="47584" y="21087"/>
                    <a:pt x="47654" y="21227"/>
                    <a:pt x="47700" y="21344"/>
                  </a:cubicBezTo>
                  <a:cubicBezTo>
                    <a:pt x="47677" y="21437"/>
                    <a:pt x="47654" y="21530"/>
                    <a:pt x="47607" y="21624"/>
                  </a:cubicBezTo>
                  <a:cubicBezTo>
                    <a:pt x="47537" y="21811"/>
                    <a:pt x="47467" y="21997"/>
                    <a:pt x="47397" y="22184"/>
                  </a:cubicBezTo>
                  <a:cubicBezTo>
                    <a:pt x="47303" y="21717"/>
                    <a:pt x="47187" y="21273"/>
                    <a:pt x="47000" y="20830"/>
                  </a:cubicBezTo>
                  <a:cubicBezTo>
                    <a:pt x="47000" y="20643"/>
                    <a:pt x="46976" y="20433"/>
                    <a:pt x="46930" y="20246"/>
                  </a:cubicBezTo>
                  <a:close/>
                  <a:moveTo>
                    <a:pt x="4763" y="19849"/>
                  </a:moveTo>
                  <a:cubicBezTo>
                    <a:pt x="4786" y="19943"/>
                    <a:pt x="4810" y="20036"/>
                    <a:pt x="4857" y="20106"/>
                  </a:cubicBezTo>
                  <a:cubicBezTo>
                    <a:pt x="4763" y="20830"/>
                    <a:pt x="4997" y="21554"/>
                    <a:pt x="5510" y="22044"/>
                  </a:cubicBezTo>
                  <a:cubicBezTo>
                    <a:pt x="5510" y="22114"/>
                    <a:pt x="5510" y="22161"/>
                    <a:pt x="5510" y="22207"/>
                  </a:cubicBezTo>
                  <a:lnTo>
                    <a:pt x="5440" y="22161"/>
                  </a:lnTo>
                  <a:cubicBezTo>
                    <a:pt x="5043" y="21624"/>
                    <a:pt x="4716" y="21017"/>
                    <a:pt x="4483" y="20363"/>
                  </a:cubicBezTo>
                  <a:cubicBezTo>
                    <a:pt x="4506" y="20153"/>
                    <a:pt x="4600" y="19966"/>
                    <a:pt x="4763" y="19849"/>
                  </a:cubicBezTo>
                  <a:close/>
                  <a:moveTo>
                    <a:pt x="14499" y="21740"/>
                  </a:moveTo>
                  <a:cubicBezTo>
                    <a:pt x="15036" y="21811"/>
                    <a:pt x="15550" y="21997"/>
                    <a:pt x="16017" y="22254"/>
                  </a:cubicBezTo>
                  <a:cubicBezTo>
                    <a:pt x="15783" y="22184"/>
                    <a:pt x="15550" y="22161"/>
                    <a:pt x="15316" y="22137"/>
                  </a:cubicBezTo>
                  <a:lnTo>
                    <a:pt x="15340" y="22137"/>
                  </a:lnTo>
                  <a:cubicBezTo>
                    <a:pt x="15106" y="22091"/>
                    <a:pt x="14873" y="22044"/>
                    <a:pt x="14639" y="22044"/>
                  </a:cubicBezTo>
                  <a:lnTo>
                    <a:pt x="14429" y="21834"/>
                  </a:lnTo>
                  <a:lnTo>
                    <a:pt x="14499" y="21740"/>
                  </a:lnTo>
                  <a:close/>
                  <a:moveTo>
                    <a:pt x="24913" y="22161"/>
                  </a:moveTo>
                  <a:lnTo>
                    <a:pt x="25053" y="22184"/>
                  </a:lnTo>
                  <a:lnTo>
                    <a:pt x="24866" y="22277"/>
                  </a:lnTo>
                  <a:lnTo>
                    <a:pt x="24819" y="22277"/>
                  </a:lnTo>
                  <a:lnTo>
                    <a:pt x="24913" y="22161"/>
                  </a:lnTo>
                  <a:close/>
                  <a:moveTo>
                    <a:pt x="23231" y="22021"/>
                  </a:moveTo>
                  <a:cubicBezTo>
                    <a:pt x="23294" y="22021"/>
                    <a:pt x="23356" y="22031"/>
                    <a:pt x="23418" y="22031"/>
                  </a:cubicBezTo>
                  <a:cubicBezTo>
                    <a:pt x="23443" y="22031"/>
                    <a:pt x="23468" y="22029"/>
                    <a:pt x="23494" y="22025"/>
                  </a:cubicBezTo>
                  <a:lnTo>
                    <a:pt x="23494" y="22025"/>
                  </a:lnTo>
                  <a:lnTo>
                    <a:pt x="23582" y="22091"/>
                  </a:lnTo>
                  <a:lnTo>
                    <a:pt x="23465" y="22207"/>
                  </a:lnTo>
                  <a:lnTo>
                    <a:pt x="23231" y="22301"/>
                  </a:lnTo>
                  <a:lnTo>
                    <a:pt x="23231" y="22021"/>
                  </a:lnTo>
                  <a:close/>
                  <a:moveTo>
                    <a:pt x="35933" y="21951"/>
                  </a:moveTo>
                  <a:cubicBezTo>
                    <a:pt x="35980" y="21997"/>
                    <a:pt x="36003" y="22021"/>
                    <a:pt x="36026" y="22067"/>
                  </a:cubicBezTo>
                  <a:cubicBezTo>
                    <a:pt x="35839" y="22137"/>
                    <a:pt x="35653" y="22207"/>
                    <a:pt x="35489" y="22301"/>
                  </a:cubicBezTo>
                  <a:cubicBezTo>
                    <a:pt x="35489" y="22254"/>
                    <a:pt x="35489" y="22207"/>
                    <a:pt x="35489" y="22161"/>
                  </a:cubicBezTo>
                  <a:cubicBezTo>
                    <a:pt x="35653" y="22067"/>
                    <a:pt x="35793" y="21997"/>
                    <a:pt x="35933" y="21951"/>
                  </a:cubicBezTo>
                  <a:close/>
                  <a:moveTo>
                    <a:pt x="22414" y="21764"/>
                  </a:moveTo>
                  <a:cubicBezTo>
                    <a:pt x="22461" y="21951"/>
                    <a:pt x="22508" y="22161"/>
                    <a:pt x="22578" y="22371"/>
                  </a:cubicBezTo>
                  <a:cubicBezTo>
                    <a:pt x="22391" y="22184"/>
                    <a:pt x="22204" y="21997"/>
                    <a:pt x="22017" y="21811"/>
                  </a:cubicBezTo>
                  <a:lnTo>
                    <a:pt x="22017" y="21787"/>
                  </a:lnTo>
                  <a:cubicBezTo>
                    <a:pt x="22157" y="21787"/>
                    <a:pt x="22298" y="21764"/>
                    <a:pt x="22414" y="21764"/>
                  </a:cubicBezTo>
                  <a:close/>
                  <a:moveTo>
                    <a:pt x="32501" y="21927"/>
                  </a:moveTo>
                  <a:lnTo>
                    <a:pt x="32501" y="22114"/>
                  </a:lnTo>
                  <a:lnTo>
                    <a:pt x="32454" y="22231"/>
                  </a:lnTo>
                  <a:lnTo>
                    <a:pt x="32314" y="22371"/>
                  </a:lnTo>
                  <a:cubicBezTo>
                    <a:pt x="32314" y="22277"/>
                    <a:pt x="32314" y="22207"/>
                    <a:pt x="32314" y="22137"/>
                  </a:cubicBezTo>
                  <a:cubicBezTo>
                    <a:pt x="32314" y="22044"/>
                    <a:pt x="32407" y="21997"/>
                    <a:pt x="32431" y="21927"/>
                  </a:cubicBezTo>
                  <a:close/>
                  <a:moveTo>
                    <a:pt x="12141" y="22137"/>
                  </a:moveTo>
                  <a:cubicBezTo>
                    <a:pt x="12141" y="22226"/>
                    <a:pt x="12139" y="22330"/>
                    <a:pt x="12118" y="22394"/>
                  </a:cubicBezTo>
                  <a:cubicBezTo>
                    <a:pt x="11978" y="22394"/>
                    <a:pt x="11838" y="22394"/>
                    <a:pt x="11674" y="22371"/>
                  </a:cubicBezTo>
                  <a:cubicBezTo>
                    <a:pt x="11838" y="22277"/>
                    <a:pt x="11978" y="22207"/>
                    <a:pt x="12141" y="22137"/>
                  </a:cubicBezTo>
                  <a:close/>
                  <a:moveTo>
                    <a:pt x="31964" y="21904"/>
                  </a:moveTo>
                  <a:lnTo>
                    <a:pt x="31964" y="22044"/>
                  </a:lnTo>
                  <a:cubicBezTo>
                    <a:pt x="31894" y="22161"/>
                    <a:pt x="31824" y="22277"/>
                    <a:pt x="31754" y="22394"/>
                  </a:cubicBezTo>
                  <a:lnTo>
                    <a:pt x="31193" y="22394"/>
                  </a:lnTo>
                  <a:cubicBezTo>
                    <a:pt x="31380" y="22254"/>
                    <a:pt x="31590" y="22067"/>
                    <a:pt x="31777" y="21904"/>
                  </a:cubicBezTo>
                  <a:close/>
                  <a:moveTo>
                    <a:pt x="33925" y="22137"/>
                  </a:moveTo>
                  <a:cubicBezTo>
                    <a:pt x="33761" y="22254"/>
                    <a:pt x="33575" y="22371"/>
                    <a:pt x="33411" y="22488"/>
                  </a:cubicBezTo>
                  <a:cubicBezTo>
                    <a:pt x="33551" y="22371"/>
                    <a:pt x="33738" y="22254"/>
                    <a:pt x="33902" y="22137"/>
                  </a:cubicBezTo>
                  <a:close/>
                  <a:moveTo>
                    <a:pt x="27738" y="22441"/>
                  </a:moveTo>
                  <a:lnTo>
                    <a:pt x="27621" y="22581"/>
                  </a:lnTo>
                  <a:lnTo>
                    <a:pt x="27317" y="22628"/>
                  </a:lnTo>
                  <a:cubicBezTo>
                    <a:pt x="27457" y="22558"/>
                    <a:pt x="27598" y="22511"/>
                    <a:pt x="27714" y="22441"/>
                  </a:cubicBezTo>
                  <a:close/>
                  <a:moveTo>
                    <a:pt x="38128" y="21904"/>
                  </a:moveTo>
                  <a:cubicBezTo>
                    <a:pt x="38198" y="21927"/>
                    <a:pt x="38291" y="21974"/>
                    <a:pt x="38338" y="22044"/>
                  </a:cubicBezTo>
                  <a:cubicBezTo>
                    <a:pt x="38291" y="22231"/>
                    <a:pt x="38221" y="22418"/>
                    <a:pt x="38151" y="22604"/>
                  </a:cubicBezTo>
                  <a:cubicBezTo>
                    <a:pt x="37997" y="22560"/>
                    <a:pt x="37837" y="22537"/>
                    <a:pt x="37677" y="22537"/>
                  </a:cubicBezTo>
                  <a:cubicBezTo>
                    <a:pt x="37499" y="22537"/>
                    <a:pt x="37319" y="22566"/>
                    <a:pt x="37147" y="22628"/>
                  </a:cubicBezTo>
                  <a:cubicBezTo>
                    <a:pt x="37124" y="22511"/>
                    <a:pt x="37100" y="22371"/>
                    <a:pt x="37054" y="22254"/>
                  </a:cubicBezTo>
                  <a:cubicBezTo>
                    <a:pt x="37147" y="22184"/>
                    <a:pt x="37240" y="22137"/>
                    <a:pt x="37357" y="22091"/>
                  </a:cubicBezTo>
                  <a:lnTo>
                    <a:pt x="37544" y="21997"/>
                  </a:lnTo>
                  <a:cubicBezTo>
                    <a:pt x="37731" y="21951"/>
                    <a:pt x="37917" y="21927"/>
                    <a:pt x="38128" y="21904"/>
                  </a:cubicBezTo>
                  <a:close/>
                  <a:moveTo>
                    <a:pt x="46323" y="21577"/>
                  </a:moveTo>
                  <a:cubicBezTo>
                    <a:pt x="46463" y="21834"/>
                    <a:pt x="46580" y="22091"/>
                    <a:pt x="46673" y="22371"/>
                  </a:cubicBezTo>
                  <a:cubicBezTo>
                    <a:pt x="46650" y="22488"/>
                    <a:pt x="46650" y="22581"/>
                    <a:pt x="46626" y="22698"/>
                  </a:cubicBezTo>
                  <a:cubicBezTo>
                    <a:pt x="46510" y="22418"/>
                    <a:pt x="46369" y="22184"/>
                    <a:pt x="46206" y="21927"/>
                  </a:cubicBezTo>
                  <a:lnTo>
                    <a:pt x="46323" y="21577"/>
                  </a:lnTo>
                  <a:close/>
                  <a:moveTo>
                    <a:pt x="47023" y="21927"/>
                  </a:moveTo>
                  <a:cubicBezTo>
                    <a:pt x="47070" y="22184"/>
                    <a:pt x="47117" y="22441"/>
                    <a:pt x="47117" y="22698"/>
                  </a:cubicBezTo>
                  <a:cubicBezTo>
                    <a:pt x="47117" y="22707"/>
                    <a:pt x="47117" y="22713"/>
                    <a:pt x="47115" y="22716"/>
                  </a:cubicBezTo>
                  <a:lnTo>
                    <a:pt x="47115" y="22716"/>
                  </a:lnTo>
                  <a:cubicBezTo>
                    <a:pt x="47069" y="22554"/>
                    <a:pt x="47046" y="22393"/>
                    <a:pt x="47000" y="22254"/>
                  </a:cubicBezTo>
                  <a:cubicBezTo>
                    <a:pt x="47000" y="22137"/>
                    <a:pt x="47000" y="22021"/>
                    <a:pt x="47023" y="21927"/>
                  </a:cubicBezTo>
                  <a:close/>
                  <a:moveTo>
                    <a:pt x="9993" y="22067"/>
                  </a:moveTo>
                  <a:lnTo>
                    <a:pt x="10087" y="22137"/>
                  </a:lnTo>
                  <a:cubicBezTo>
                    <a:pt x="10087" y="22161"/>
                    <a:pt x="10063" y="22184"/>
                    <a:pt x="10063" y="22207"/>
                  </a:cubicBezTo>
                  <a:cubicBezTo>
                    <a:pt x="9923" y="22418"/>
                    <a:pt x="9783" y="22581"/>
                    <a:pt x="9620" y="22721"/>
                  </a:cubicBezTo>
                  <a:cubicBezTo>
                    <a:pt x="9760" y="22511"/>
                    <a:pt x="9876" y="22301"/>
                    <a:pt x="9993" y="22067"/>
                  </a:cubicBezTo>
                  <a:close/>
                  <a:moveTo>
                    <a:pt x="21947" y="22277"/>
                  </a:moveTo>
                  <a:cubicBezTo>
                    <a:pt x="22064" y="22418"/>
                    <a:pt x="22228" y="22534"/>
                    <a:pt x="22368" y="22674"/>
                  </a:cubicBezTo>
                  <a:lnTo>
                    <a:pt x="22087" y="22791"/>
                  </a:lnTo>
                  <a:lnTo>
                    <a:pt x="21971" y="22558"/>
                  </a:lnTo>
                  <a:cubicBezTo>
                    <a:pt x="21971" y="22464"/>
                    <a:pt x="21947" y="22371"/>
                    <a:pt x="21947" y="22277"/>
                  </a:cubicBezTo>
                  <a:close/>
                  <a:moveTo>
                    <a:pt x="21060" y="21670"/>
                  </a:moveTo>
                  <a:lnTo>
                    <a:pt x="21224" y="21717"/>
                  </a:lnTo>
                  <a:cubicBezTo>
                    <a:pt x="21340" y="21997"/>
                    <a:pt x="21434" y="22254"/>
                    <a:pt x="21574" y="22534"/>
                  </a:cubicBezTo>
                  <a:cubicBezTo>
                    <a:pt x="21574" y="22534"/>
                    <a:pt x="21574" y="22558"/>
                    <a:pt x="21574" y="22558"/>
                  </a:cubicBezTo>
                  <a:cubicBezTo>
                    <a:pt x="21574" y="22674"/>
                    <a:pt x="21574" y="22768"/>
                    <a:pt x="21550" y="22885"/>
                  </a:cubicBezTo>
                  <a:lnTo>
                    <a:pt x="21434" y="22768"/>
                  </a:lnTo>
                  <a:cubicBezTo>
                    <a:pt x="21294" y="22558"/>
                    <a:pt x="21154" y="22348"/>
                    <a:pt x="21013" y="22184"/>
                  </a:cubicBezTo>
                  <a:cubicBezTo>
                    <a:pt x="21013" y="22021"/>
                    <a:pt x="21037" y="21857"/>
                    <a:pt x="21060" y="21717"/>
                  </a:cubicBezTo>
                  <a:lnTo>
                    <a:pt x="21060" y="21670"/>
                  </a:lnTo>
                  <a:close/>
                  <a:moveTo>
                    <a:pt x="8732" y="22254"/>
                  </a:moveTo>
                  <a:lnTo>
                    <a:pt x="8732" y="22277"/>
                  </a:lnTo>
                  <a:cubicBezTo>
                    <a:pt x="8872" y="22348"/>
                    <a:pt x="9036" y="22394"/>
                    <a:pt x="9176" y="22418"/>
                  </a:cubicBezTo>
                  <a:cubicBezTo>
                    <a:pt x="9013" y="22558"/>
                    <a:pt x="8849" y="22721"/>
                    <a:pt x="8709" y="22908"/>
                  </a:cubicBezTo>
                  <a:cubicBezTo>
                    <a:pt x="8662" y="22698"/>
                    <a:pt x="8616" y="22488"/>
                    <a:pt x="8616" y="22277"/>
                  </a:cubicBezTo>
                  <a:cubicBezTo>
                    <a:pt x="8662" y="22277"/>
                    <a:pt x="8709" y="22277"/>
                    <a:pt x="8732" y="22254"/>
                  </a:cubicBezTo>
                  <a:close/>
                  <a:moveTo>
                    <a:pt x="36260" y="22348"/>
                  </a:moveTo>
                  <a:lnTo>
                    <a:pt x="36260" y="22441"/>
                  </a:lnTo>
                  <a:lnTo>
                    <a:pt x="36073" y="22604"/>
                  </a:lnTo>
                  <a:cubicBezTo>
                    <a:pt x="35980" y="22698"/>
                    <a:pt x="35886" y="22791"/>
                    <a:pt x="35769" y="22908"/>
                  </a:cubicBezTo>
                  <a:cubicBezTo>
                    <a:pt x="35723" y="22814"/>
                    <a:pt x="35653" y="22721"/>
                    <a:pt x="35583" y="22651"/>
                  </a:cubicBezTo>
                  <a:cubicBezTo>
                    <a:pt x="35793" y="22534"/>
                    <a:pt x="36026" y="22441"/>
                    <a:pt x="36260" y="22348"/>
                  </a:cubicBezTo>
                  <a:close/>
                  <a:moveTo>
                    <a:pt x="14569" y="22534"/>
                  </a:moveTo>
                  <a:cubicBezTo>
                    <a:pt x="14639" y="22628"/>
                    <a:pt x="14709" y="22721"/>
                    <a:pt x="14779" y="22791"/>
                  </a:cubicBezTo>
                  <a:cubicBezTo>
                    <a:pt x="14523" y="22814"/>
                    <a:pt x="14289" y="22861"/>
                    <a:pt x="14032" y="22931"/>
                  </a:cubicBezTo>
                  <a:lnTo>
                    <a:pt x="14009" y="22931"/>
                  </a:lnTo>
                  <a:cubicBezTo>
                    <a:pt x="14056" y="22814"/>
                    <a:pt x="14079" y="22721"/>
                    <a:pt x="14126" y="22604"/>
                  </a:cubicBezTo>
                  <a:cubicBezTo>
                    <a:pt x="14266" y="22581"/>
                    <a:pt x="14406" y="22558"/>
                    <a:pt x="14569" y="22534"/>
                  </a:cubicBezTo>
                  <a:close/>
                  <a:moveTo>
                    <a:pt x="38548" y="22604"/>
                  </a:moveTo>
                  <a:cubicBezTo>
                    <a:pt x="38548" y="22651"/>
                    <a:pt x="38548" y="22721"/>
                    <a:pt x="38571" y="22791"/>
                  </a:cubicBezTo>
                  <a:cubicBezTo>
                    <a:pt x="38571" y="22838"/>
                    <a:pt x="38571" y="22885"/>
                    <a:pt x="38571" y="22931"/>
                  </a:cubicBezTo>
                  <a:cubicBezTo>
                    <a:pt x="38524" y="22885"/>
                    <a:pt x="38501" y="22861"/>
                    <a:pt x="38478" y="22838"/>
                  </a:cubicBezTo>
                  <a:cubicBezTo>
                    <a:pt x="38478" y="22744"/>
                    <a:pt x="38501" y="22674"/>
                    <a:pt x="38548" y="22604"/>
                  </a:cubicBezTo>
                  <a:close/>
                  <a:moveTo>
                    <a:pt x="6351" y="21811"/>
                  </a:moveTo>
                  <a:lnTo>
                    <a:pt x="6351" y="21811"/>
                  </a:lnTo>
                  <a:cubicBezTo>
                    <a:pt x="6935" y="22137"/>
                    <a:pt x="7588" y="22301"/>
                    <a:pt x="8265" y="22301"/>
                  </a:cubicBezTo>
                  <a:cubicBezTo>
                    <a:pt x="8289" y="22534"/>
                    <a:pt x="8312" y="22744"/>
                    <a:pt x="8359" y="22978"/>
                  </a:cubicBezTo>
                  <a:cubicBezTo>
                    <a:pt x="8055" y="22978"/>
                    <a:pt x="7728" y="22931"/>
                    <a:pt x="7425" y="22838"/>
                  </a:cubicBezTo>
                  <a:cubicBezTo>
                    <a:pt x="7098" y="22674"/>
                    <a:pt x="6794" y="22441"/>
                    <a:pt x="6561" y="22161"/>
                  </a:cubicBezTo>
                  <a:lnTo>
                    <a:pt x="6561" y="22137"/>
                  </a:lnTo>
                  <a:cubicBezTo>
                    <a:pt x="6491" y="22021"/>
                    <a:pt x="6421" y="21927"/>
                    <a:pt x="6351" y="21811"/>
                  </a:cubicBezTo>
                  <a:close/>
                  <a:moveTo>
                    <a:pt x="16904" y="22324"/>
                  </a:moveTo>
                  <a:cubicBezTo>
                    <a:pt x="17184" y="22464"/>
                    <a:pt x="17465" y="22628"/>
                    <a:pt x="17745" y="22838"/>
                  </a:cubicBezTo>
                  <a:cubicBezTo>
                    <a:pt x="17768" y="22885"/>
                    <a:pt x="17791" y="22931"/>
                    <a:pt x="17815" y="22978"/>
                  </a:cubicBezTo>
                  <a:lnTo>
                    <a:pt x="17581" y="22838"/>
                  </a:lnTo>
                  <a:cubicBezTo>
                    <a:pt x="17348" y="22651"/>
                    <a:pt x="17138" y="22464"/>
                    <a:pt x="16904" y="22324"/>
                  </a:cubicBezTo>
                  <a:close/>
                  <a:moveTo>
                    <a:pt x="5814" y="22345"/>
                  </a:moveTo>
                  <a:cubicBezTo>
                    <a:pt x="6041" y="22545"/>
                    <a:pt x="6289" y="22702"/>
                    <a:pt x="6538" y="22838"/>
                  </a:cubicBezTo>
                  <a:lnTo>
                    <a:pt x="6678" y="23001"/>
                  </a:lnTo>
                  <a:cubicBezTo>
                    <a:pt x="6374" y="22861"/>
                    <a:pt x="6094" y="22674"/>
                    <a:pt x="5814" y="22488"/>
                  </a:cubicBezTo>
                  <a:cubicBezTo>
                    <a:pt x="5814" y="22428"/>
                    <a:pt x="5814" y="22385"/>
                    <a:pt x="5814" y="22345"/>
                  </a:cubicBezTo>
                  <a:close/>
                  <a:moveTo>
                    <a:pt x="9456" y="22418"/>
                  </a:moveTo>
                  <a:cubicBezTo>
                    <a:pt x="9386" y="22558"/>
                    <a:pt x="9316" y="22674"/>
                    <a:pt x="9223" y="22791"/>
                  </a:cubicBezTo>
                  <a:cubicBezTo>
                    <a:pt x="9176" y="22861"/>
                    <a:pt x="9106" y="22931"/>
                    <a:pt x="9059" y="23001"/>
                  </a:cubicBezTo>
                  <a:lnTo>
                    <a:pt x="8896" y="23001"/>
                  </a:lnTo>
                  <a:cubicBezTo>
                    <a:pt x="9059" y="22791"/>
                    <a:pt x="9246" y="22581"/>
                    <a:pt x="9456" y="22418"/>
                  </a:cubicBezTo>
                  <a:close/>
                  <a:moveTo>
                    <a:pt x="15083" y="22534"/>
                  </a:moveTo>
                  <a:cubicBezTo>
                    <a:pt x="15340" y="22558"/>
                    <a:pt x="15597" y="22604"/>
                    <a:pt x="15830" y="22674"/>
                  </a:cubicBezTo>
                  <a:cubicBezTo>
                    <a:pt x="16040" y="22768"/>
                    <a:pt x="16227" y="22885"/>
                    <a:pt x="16414" y="23025"/>
                  </a:cubicBezTo>
                  <a:cubicBezTo>
                    <a:pt x="16320" y="23001"/>
                    <a:pt x="16227" y="23001"/>
                    <a:pt x="16157" y="22978"/>
                  </a:cubicBezTo>
                  <a:lnTo>
                    <a:pt x="16157" y="23001"/>
                  </a:lnTo>
                  <a:cubicBezTo>
                    <a:pt x="15994" y="22955"/>
                    <a:pt x="15807" y="22908"/>
                    <a:pt x="15643" y="22885"/>
                  </a:cubicBezTo>
                  <a:cubicBezTo>
                    <a:pt x="15527" y="22861"/>
                    <a:pt x="15410" y="22838"/>
                    <a:pt x="15293" y="22838"/>
                  </a:cubicBezTo>
                  <a:cubicBezTo>
                    <a:pt x="15223" y="22721"/>
                    <a:pt x="15153" y="22651"/>
                    <a:pt x="15083" y="22534"/>
                  </a:cubicBezTo>
                  <a:close/>
                  <a:moveTo>
                    <a:pt x="33411" y="22931"/>
                  </a:moveTo>
                  <a:lnTo>
                    <a:pt x="33551" y="22955"/>
                  </a:lnTo>
                  <a:lnTo>
                    <a:pt x="33388" y="23071"/>
                  </a:lnTo>
                  <a:lnTo>
                    <a:pt x="33271" y="23048"/>
                  </a:lnTo>
                  <a:lnTo>
                    <a:pt x="33411" y="22931"/>
                  </a:lnTo>
                  <a:close/>
                  <a:moveTo>
                    <a:pt x="31427" y="22861"/>
                  </a:moveTo>
                  <a:cubicBezTo>
                    <a:pt x="31380" y="22908"/>
                    <a:pt x="31310" y="22955"/>
                    <a:pt x="31263" y="23025"/>
                  </a:cubicBezTo>
                  <a:cubicBezTo>
                    <a:pt x="31006" y="23048"/>
                    <a:pt x="30726" y="23071"/>
                    <a:pt x="30469" y="23095"/>
                  </a:cubicBezTo>
                  <a:lnTo>
                    <a:pt x="30633" y="22931"/>
                  </a:lnTo>
                  <a:lnTo>
                    <a:pt x="30680" y="22885"/>
                  </a:lnTo>
                  <a:cubicBezTo>
                    <a:pt x="30913" y="22861"/>
                    <a:pt x="31170" y="22861"/>
                    <a:pt x="31403" y="22861"/>
                  </a:cubicBezTo>
                  <a:close/>
                  <a:moveTo>
                    <a:pt x="24142" y="22348"/>
                  </a:moveTo>
                  <a:lnTo>
                    <a:pt x="24189" y="22371"/>
                  </a:lnTo>
                  <a:lnTo>
                    <a:pt x="24189" y="22441"/>
                  </a:lnTo>
                  <a:cubicBezTo>
                    <a:pt x="24095" y="22581"/>
                    <a:pt x="24002" y="22721"/>
                    <a:pt x="23909" y="22861"/>
                  </a:cubicBezTo>
                  <a:cubicBezTo>
                    <a:pt x="23792" y="22931"/>
                    <a:pt x="23652" y="23025"/>
                    <a:pt x="23535" y="23118"/>
                  </a:cubicBezTo>
                  <a:lnTo>
                    <a:pt x="23395" y="23025"/>
                  </a:lnTo>
                  <a:cubicBezTo>
                    <a:pt x="23512" y="22838"/>
                    <a:pt x="23628" y="22674"/>
                    <a:pt x="23768" y="22511"/>
                  </a:cubicBezTo>
                  <a:lnTo>
                    <a:pt x="24142" y="22348"/>
                  </a:lnTo>
                  <a:close/>
                  <a:moveTo>
                    <a:pt x="40766" y="21694"/>
                  </a:moveTo>
                  <a:lnTo>
                    <a:pt x="40766" y="21694"/>
                  </a:lnTo>
                  <a:cubicBezTo>
                    <a:pt x="40789" y="22184"/>
                    <a:pt x="40696" y="22674"/>
                    <a:pt x="40532" y="23118"/>
                  </a:cubicBezTo>
                  <a:lnTo>
                    <a:pt x="40532" y="22814"/>
                  </a:lnTo>
                  <a:cubicBezTo>
                    <a:pt x="40649" y="22441"/>
                    <a:pt x="40719" y="22091"/>
                    <a:pt x="40766" y="21694"/>
                  </a:cubicBezTo>
                  <a:close/>
                  <a:moveTo>
                    <a:pt x="11090" y="22838"/>
                  </a:moveTo>
                  <a:lnTo>
                    <a:pt x="11090" y="22955"/>
                  </a:lnTo>
                  <a:cubicBezTo>
                    <a:pt x="10997" y="23025"/>
                    <a:pt x="10904" y="23071"/>
                    <a:pt x="10834" y="23141"/>
                  </a:cubicBezTo>
                  <a:cubicBezTo>
                    <a:pt x="10857" y="23095"/>
                    <a:pt x="10880" y="23071"/>
                    <a:pt x="10904" y="23048"/>
                  </a:cubicBezTo>
                  <a:lnTo>
                    <a:pt x="11044" y="22908"/>
                  </a:lnTo>
                  <a:lnTo>
                    <a:pt x="11090" y="22838"/>
                  </a:lnTo>
                  <a:close/>
                  <a:moveTo>
                    <a:pt x="3876" y="19569"/>
                  </a:moveTo>
                  <a:lnTo>
                    <a:pt x="3876" y="19569"/>
                  </a:lnTo>
                  <a:cubicBezTo>
                    <a:pt x="3923" y="19803"/>
                    <a:pt x="3993" y="20036"/>
                    <a:pt x="4086" y="20270"/>
                  </a:cubicBezTo>
                  <a:cubicBezTo>
                    <a:pt x="4063" y="20386"/>
                    <a:pt x="4063" y="20503"/>
                    <a:pt x="4086" y="20620"/>
                  </a:cubicBezTo>
                  <a:cubicBezTo>
                    <a:pt x="4226" y="21320"/>
                    <a:pt x="4600" y="21951"/>
                    <a:pt x="5160" y="22394"/>
                  </a:cubicBezTo>
                  <a:cubicBezTo>
                    <a:pt x="5324" y="22604"/>
                    <a:pt x="5510" y="22814"/>
                    <a:pt x="5697" y="23001"/>
                  </a:cubicBezTo>
                  <a:cubicBezTo>
                    <a:pt x="5720" y="23071"/>
                    <a:pt x="5767" y="23141"/>
                    <a:pt x="5790" y="23211"/>
                  </a:cubicBezTo>
                  <a:cubicBezTo>
                    <a:pt x="5580" y="23095"/>
                    <a:pt x="5394" y="23001"/>
                    <a:pt x="5207" y="22861"/>
                  </a:cubicBezTo>
                  <a:cubicBezTo>
                    <a:pt x="4366" y="21974"/>
                    <a:pt x="3876" y="20807"/>
                    <a:pt x="3876" y="19569"/>
                  </a:cubicBezTo>
                  <a:close/>
                  <a:moveTo>
                    <a:pt x="11674" y="23001"/>
                  </a:moveTo>
                  <a:cubicBezTo>
                    <a:pt x="11581" y="23071"/>
                    <a:pt x="11511" y="23141"/>
                    <a:pt x="11441" y="23211"/>
                  </a:cubicBezTo>
                  <a:lnTo>
                    <a:pt x="11441" y="23118"/>
                  </a:lnTo>
                  <a:cubicBezTo>
                    <a:pt x="11534" y="23071"/>
                    <a:pt x="11604" y="23048"/>
                    <a:pt x="11674" y="23001"/>
                  </a:cubicBezTo>
                  <a:close/>
                  <a:moveTo>
                    <a:pt x="44408" y="20993"/>
                  </a:moveTo>
                  <a:lnTo>
                    <a:pt x="44408" y="20993"/>
                  </a:lnTo>
                  <a:cubicBezTo>
                    <a:pt x="44362" y="21764"/>
                    <a:pt x="43965" y="22558"/>
                    <a:pt x="43591" y="23235"/>
                  </a:cubicBezTo>
                  <a:cubicBezTo>
                    <a:pt x="43591" y="23118"/>
                    <a:pt x="43544" y="23025"/>
                    <a:pt x="43521" y="22908"/>
                  </a:cubicBezTo>
                  <a:cubicBezTo>
                    <a:pt x="43661" y="22628"/>
                    <a:pt x="43778" y="22394"/>
                    <a:pt x="43918" y="22137"/>
                  </a:cubicBezTo>
                  <a:lnTo>
                    <a:pt x="43918" y="22161"/>
                  </a:lnTo>
                  <a:cubicBezTo>
                    <a:pt x="44128" y="21787"/>
                    <a:pt x="44291" y="21390"/>
                    <a:pt x="44408" y="20993"/>
                  </a:cubicBezTo>
                  <a:close/>
                  <a:moveTo>
                    <a:pt x="24913" y="22768"/>
                  </a:moveTo>
                  <a:lnTo>
                    <a:pt x="24936" y="22791"/>
                  </a:lnTo>
                  <a:cubicBezTo>
                    <a:pt x="24866" y="22931"/>
                    <a:pt x="24796" y="23095"/>
                    <a:pt x="24749" y="23258"/>
                  </a:cubicBezTo>
                  <a:cubicBezTo>
                    <a:pt x="24726" y="23165"/>
                    <a:pt x="24702" y="23071"/>
                    <a:pt x="24679" y="22955"/>
                  </a:cubicBezTo>
                  <a:cubicBezTo>
                    <a:pt x="24749" y="22885"/>
                    <a:pt x="24843" y="22838"/>
                    <a:pt x="24913" y="22768"/>
                  </a:cubicBezTo>
                  <a:close/>
                  <a:moveTo>
                    <a:pt x="34742" y="23118"/>
                  </a:moveTo>
                  <a:lnTo>
                    <a:pt x="34976" y="23165"/>
                  </a:lnTo>
                  <a:cubicBezTo>
                    <a:pt x="34976" y="23188"/>
                    <a:pt x="34976" y="23188"/>
                    <a:pt x="34976" y="23211"/>
                  </a:cubicBezTo>
                  <a:cubicBezTo>
                    <a:pt x="34976" y="23258"/>
                    <a:pt x="34952" y="23281"/>
                    <a:pt x="34952" y="23328"/>
                  </a:cubicBezTo>
                  <a:lnTo>
                    <a:pt x="34555" y="23235"/>
                  </a:lnTo>
                  <a:cubicBezTo>
                    <a:pt x="34625" y="23188"/>
                    <a:pt x="34672" y="23165"/>
                    <a:pt x="34742" y="23118"/>
                  </a:cubicBezTo>
                  <a:close/>
                  <a:moveTo>
                    <a:pt x="42680" y="22791"/>
                  </a:moveTo>
                  <a:cubicBezTo>
                    <a:pt x="42680" y="22814"/>
                    <a:pt x="42704" y="22838"/>
                    <a:pt x="42704" y="22861"/>
                  </a:cubicBezTo>
                  <a:cubicBezTo>
                    <a:pt x="42704" y="22908"/>
                    <a:pt x="42727" y="22955"/>
                    <a:pt x="42727" y="22978"/>
                  </a:cubicBezTo>
                  <a:cubicBezTo>
                    <a:pt x="42657" y="23118"/>
                    <a:pt x="42610" y="23235"/>
                    <a:pt x="42540" y="23351"/>
                  </a:cubicBezTo>
                  <a:cubicBezTo>
                    <a:pt x="42564" y="23211"/>
                    <a:pt x="42587" y="23048"/>
                    <a:pt x="42610" y="22908"/>
                  </a:cubicBezTo>
                  <a:lnTo>
                    <a:pt x="42680" y="22791"/>
                  </a:lnTo>
                  <a:close/>
                  <a:moveTo>
                    <a:pt x="13729" y="22698"/>
                  </a:moveTo>
                  <a:lnTo>
                    <a:pt x="13729" y="22721"/>
                  </a:lnTo>
                  <a:cubicBezTo>
                    <a:pt x="13682" y="22838"/>
                    <a:pt x="13612" y="22955"/>
                    <a:pt x="13542" y="23095"/>
                  </a:cubicBezTo>
                  <a:cubicBezTo>
                    <a:pt x="13355" y="23165"/>
                    <a:pt x="13145" y="23258"/>
                    <a:pt x="12958" y="23375"/>
                  </a:cubicBezTo>
                  <a:cubicBezTo>
                    <a:pt x="12982" y="23235"/>
                    <a:pt x="13005" y="23118"/>
                    <a:pt x="13028" y="22978"/>
                  </a:cubicBezTo>
                  <a:cubicBezTo>
                    <a:pt x="13262" y="22861"/>
                    <a:pt x="13495" y="22768"/>
                    <a:pt x="13729" y="22698"/>
                  </a:cubicBezTo>
                  <a:close/>
                  <a:moveTo>
                    <a:pt x="35443" y="23281"/>
                  </a:moveTo>
                  <a:lnTo>
                    <a:pt x="35326" y="23422"/>
                  </a:lnTo>
                  <a:lnTo>
                    <a:pt x="35326" y="23281"/>
                  </a:lnTo>
                  <a:close/>
                  <a:moveTo>
                    <a:pt x="39645" y="22044"/>
                  </a:moveTo>
                  <a:cubicBezTo>
                    <a:pt x="39739" y="22161"/>
                    <a:pt x="39832" y="22301"/>
                    <a:pt x="39902" y="22441"/>
                  </a:cubicBezTo>
                  <a:cubicBezTo>
                    <a:pt x="39809" y="22768"/>
                    <a:pt x="39715" y="23095"/>
                    <a:pt x="39575" y="23422"/>
                  </a:cubicBezTo>
                  <a:lnTo>
                    <a:pt x="39575" y="23398"/>
                  </a:lnTo>
                  <a:cubicBezTo>
                    <a:pt x="39622" y="23095"/>
                    <a:pt x="39645" y="22768"/>
                    <a:pt x="39645" y="22464"/>
                  </a:cubicBezTo>
                  <a:lnTo>
                    <a:pt x="39645" y="22044"/>
                  </a:lnTo>
                  <a:close/>
                  <a:moveTo>
                    <a:pt x="7425" y="23141"/>
                  </a:moveTo>
                  <a:cubicBezTo>
                    <a:pt x="7705" y="23305"/>
                    <a:pt x="8032" y="23375"/>
                    <a:pt x="8359" y="23398"/>
                  </a:cubicBezTo>
                  <a:lnTo>
                    <a:pt x="8335" y="23445"/>
                  </a:lnTo>
                  <a:cubicBezTo>
                    <a:pt x="8079" y="23445"/>
                    <a:pt x="7845" y="23398"/>
                    <a:pt x="7612" y="23351"/>
                  </a:cubicBezTo>
                  <a:lnTo>
                    <a:pt x="7378" y="23141"/>
                  </a:lnTo>
                  <a:close/>
                  <a:moveTo>
                    <a:pt x="38851" y="21974"/>
                  </a:moveTo>
                  <a:cubicBezTo>
                    <a:pt x="39108" y="21997"/>
                    <a:pt x="39061" y="21974"/>
                    <a:pt x="39061" y="22371"/>
                  </a:cubicBezTo>
                  <a:cubicBezTo>
                    <a:pt x="39061" y="22651"/>
                    <a:pt x="39015" y="22908"/>
                    <a:pt x="38945" y="23188"/>
                  </a:cubicBezTo>
                  <a:cubicBezTo>
                    <a:pt x="38921" y="23281"/>
                    <a:pt x="38898" y="23398"/>
                    <a:pt x="38851" y="23515"/>
                  </a:cubicBezTo>
                  <a:cubicBezTo>
                    <a:pt x="38851" y="23492"/>
                    <a:pt x="38851" y="23468"/>
                    <a:pt x="38851" y="23445"/>
                  </a:cubicBezTo>
                  <a:cubicBezTo>
                    <a:pt x="38875" y="23211"/>
                    <a:pt x="38921" y="22978"/>
                    <a:pt x="38945" y="22768"/>
                  </a:cubicBezTo>
                  <a:cubicBezTo>
                    <a:pt x="38991" y="22488"/>
                    <a:pt x="38968" y="22207"/>
                    <a:pt x="38851" y="21974"/>
                  </a:cubicBezTo>
                  <a:close/>
                  <a:moveTo>
                    <a:pt x="17278" y="20153"/>
                  </a:moveTo>
                  <a:lnTo>
                    <a:pt x="17278" y="20153"/>
                  </a:lnTo>
                  <a:cubicBezTo>
                    <a:pt x="17418" y="20176"/>
                    <a:pt x="17558" y="20223"/>
                    <a:pt x="17698" y="20270"/>
                  </a:cubicBezTo>
                  <a:cubicBezTo>
                    <a:pt x="18165" y="21484"/>
                    <a:pt x="18865" y="22604"/>
                    <a:pt x="19799" y="23538"/>
                  </a:cubicBezTo>
                  <a:lnTo>
                    <a:pt x="19613" y="23422"/>
                  </a:lnTo>
                  <a:cubicBezTo>
                    <a:pt x="19169" y="22838"/>
                    <a:pt x="18632" y="22324"/>
                    <a:pt x="18048" y="21904"/>
                  </a:cubicBezTo>
                  <a:lnTo>
                    <a:pt x="18002" y="21857"/>
                  </a:lnTo>
                  <a:cubicBezTo>
                    <a:pt x="17768" y="21460"/>
                    <a:pt x="17581" y="21063"/>
                    <a:pt x="17394" y="20666"/>
                  </a:cubicBezTo>
                  <a:cubicBezTo>
                    <a:pt x="17348" y="20503"/>
                    <a:pt x="17301" y="20316"/>
                    <a:pt x="17278" y="20153"/>
                  </a:cubicBezTo>
                  <a:close/>
                  <a:moveTo>
                    <a:pt x="18562" y="21203"/>
                  </a:moveTo>
                  <a:cubicBezTo>
                    <a:pt x="19146" y="21857"/>
                    <a:pt x="19823" y="22464"/>
                    <a:pt x="20523" y="22978"/>
                  </a:cubicBezTo>
                  <a:lnTo>
                    <a:pt x="20546" y="22978"/>
                  </a:lnTo>
                  <a:cubicBezTo>
                    <a:pt x="20546" y="23141"/>
                    <a:pt x="20546" y="23328"/>
                    <a:pt x="20570" y="23515"/>
                  </a:cubicBezTo>
                  <a:lnTo>
                    <a:pt x="20430" y="23585"/>
                  </a:lnTo>
                  <a:cubicBezTo>
                    <a:pt x="19683" y="22908"/>
                    <a:pt x="19076" y="22137"/>
                    <a:pt x="18585" y="21273"/>
                  </a:cubicBezTo>
                  <a:cubicBezTo>
                    <a:pt x="18585" y="21250"/>
                    <a:pt x="18562" y="21227"/>
                    <a:pt x="18562" y="21203"/>
                  </a:cubicBezTo>
                  <a:close/>
                  <a:moveTo>
                    <a:pt x="6678" y="23351"/>
                  </a:moveTo>
                  <a:lnTo>
                    <a:pt x="6678" y="23351"/>
                  </a:lnTo>
                  <a:cubicBezTo>
                    <a:pt x="6888" y="23445"/>
                    <a:pt x="7098" y="23538"/>
                    <a:pt x="7308" y="23608"/>
                  </a:cubicBezTo>
                  <a:lnTo>
                    <a:pt x="7028" y="23562"/>
                  </a:lnTo>
                  <a:cubicBezTo>
                    <a:pt x="6911" y="23515"/>
                    <a:pt x="6794" y="23445"/>
                    <a:pt x="6678" y="23351"/>
                  </a:cubicBezTo>
                  <a:close/>
                  <a:moveTo>
                    <a:pt x="37575" y="22951"/>
                  </a:moveTo>
                  <a:cubicBezTo>
                    <a:pt x="37712" y="22951"/>
                    <a:pt x="37850" y="22975"/>
                    <a:pt x="37987" y="23025"/>
                  </a:cubicBezTo>
                  <a:cubicBezTo>
                    <a:pt x="37917" y="23211"/>
                    <a:pt x="37824" y="23398"/>
                    <a:pt x="37731" y="23608"/>
                  </a:cubicBezTo>
                  <a:lnTo>
                    <a:pt x="37567" y="23538"/>
                  </a:lnTo>
                  <a:lnTo>
                    <a:pt x="37427" y="23468"/>
                  </a:lnTo>
                  <a:cubicBezTo>
                    <a:pt x="37380" y="23305"/>
                    <a:pt x="37310" y="23165"/>
                    <a:pt x="37217" y="23001"/>
                  </a:cubicBezTo>
                  <a:cubicBezTo>
                    <a:pt x="37336" y="22969"/>
                    <a:pt x="37455" y="22951"/>
                    <a:pt x="37575" y="22951"/>
                  </a:cubicBezTo>
                  <a:close/>
                  <a:moveTo>
                    <a:pt x="24352" y="23188"/>
                  </a:moveTo>
                  <a:cubicBezTo>
                    <a:pt x="24399" y="23328"/>
                    <a:pt x="24446" y="23492"/>
                    <a:pt x="24516" y="23655"/>
                  </a:cubicBezTo>
                  <a:cubicBezTo>
                    <a:pt x="24352" y="23585"/>
                    <a:pt x="24212" y="23515"/>
                    <a:pt x="24049" y="23422"/>
                  </a:cubicBezTo>
                  <a:lnTo>
                    <a:pt x="24072" y="23422"/>
                  </a:lnTo>
                  <a:lnTo>
                    <a:pt x="24352" y="23188"/>
                  </a:lnTo>
                  <a:close/>
                  <a:moveTo>
                    <a:pt x="22671" y="22955"/>
                  </a:moveTo>
                  <a:lnTo>
                    <a:pt x="22811" y="23071"/>
                  </a:lnTo>
                  <a:cubicBezTo>
                    <a:pt x="22811" y="23141"/>
                    <a:pt x="22811" y="23188"/>
                    <a:pt x="22811" y="23235"/>
                  </a:cubicBezTo>
                  <a:cubicBezTo>
                    <a:pt x="22718" y="23375"/>
                    <a:pt x="22648" y="23538"/>
                    <a:pt x="22601" y="23678"/>
                  </a:cubicBezTo>
                  <a:cubicBezTo>
                    <a:pt x="22484" y="23492"/>
                    <a:pt x="22368" y="23305"/>
                    <a:pt x="22274" y="23118"/>
                  </a:cubicBezTo>
                  <a:lnTo>
                    <a:pt x="22671" y="22955"/>
                  </a:lnTo>
                  <a:close/>
                  <a:moveTo>
                    <a:pt x="26594" y="23095"/>
                  </a:moveTo>
                  <a:cubicBezTo>
                    <a:pt x="26780" y="23118"/>
                    <a:pt x="26991" y="23141"/>
                    <a:pt x="27177" y="23141"/>
                  </a:cubicBezTo>
                  <a:lnTo>
                    <a:pt x="27154" y="23165"/>
                  </a:lnTo>
                  <a:lnTo>
                    <a:pt x="27084" y="23188"/>
                  </a:lnTo>
                  <a:cubicBezTo>
                    <a:pt x="26710" y="23328"/>
                    <a:pt x="26360" y="23515"/>
                    <a:pt x="26033" y="23725"/>
                  </a:cubicBezTo>
                  <a:lnTo>
                    <a:pt x="26103" y="23562"/>
                  </a:lnTo>
                  <a:cubicBezTo>
                    <a:pt x="26267" y="23422"/>
                    <a:pt x="26430" y="23235"/>
                    <a:pt x="26594" y="23095"/>
                  </a:cubicBezTo>
                  <a:close/>
                  <a:moveTo>
                    <a:pt x="47864" y="21974"/>
                  </a:moveTo>
                  <a:cubicBezTo>
                    <a:pt x="47887" y="22604"/>
                    <a:pt x="47724" y="23235"/>
                    <a:pt x="47397" y="23795"/>
                  </a:cubicBezTo>
                  <a:cubicBezTo>
                    <a:pt x="47443" y="23468"/>
                    <a:pt x="47467" y="23141"/>
                    <a:pt x="47443" y="22814"/>
                  </a:cubicBezTo>
                  <a:cubicBezTo>
                    <a:pt x="47607" y="22558"/>
                    <a:pt x="47747" y="22254"/>
                    <a:pt x="47864" y="21974"/>
                  </a:cubicBezTo>
                  <a:close/>
                  <a:moveTo>
                    <a:pt x="38291" y="23235"/>
                  </a:moveTo>
                  <a:cubicBezTo>
                    <a:pt x="38338" y="23305"/>
                    <a:pt x="38384" y="23351"/>
                    <a:pt x="38431" y="23422"/>
                  </a:cubicBezTo>
                  <a:cubicBezTo>
                    <a:pt x="38408" y="23492"/>
                    <a:pt x="38384" y="23538"/>
                    <a:pt x="38384" y="23608"/>
                  </a:cubicBezTo>
                  <a:lnTo>
                    <a:pt x="38291" y="23888"/>
                  </a:lnTo>
                  <a:cubicBezTo>
                    <a:pt x="38221" y="23865"/>
                    <a:pt x="38151" y="23818"/>
                    <a:pt x="38058" y="23772"/>
                  </a:cubicBezTo>
                  <a:cubicBezTo>
                    <a:pt x="38151" y="23585"/>
                    <a:pt x="38221" y="23422"/>
                    <a:pt x="38291" y="23235"/>
                  </a:cubicBezTo>
                  <a:close/>
                  <a:moveTo>
                    <a:pt x="11020" y="23365"/>
                  </a:moveTo>
                  <a:lnTo>
                    <a:pt x="11020" y="23365"/>
                  </a:lnTo>
                  <a:cubicBezTo>
                    <a:pt x="11018" y="23452"/>
                    <a:pt x="10996" y="23520"/>
                    <a:pt x="10974" y="23608"/>
                  </a:cubicBezTo>
                  <a:cubicBezTo>
                    <a:pt x="10740" y="23725"/>
                    <a:pt x="10507" y="23842"/>
                    <a:pt x="10273" y="23935"/>
                  </a:cubicBezTo>
                  <a:cubicBezTo>
                    <a:pt x="10500" y="23731"/>
                    <a:pt x="10749" y="23527"/>
                    <a:pt x="11020" y="23365"/>
                  </a:cubicBezTo>
                  <a:close/>
                  <a:moveTo>
                    <a:pt x="2358" y="21834"/>
                  </a:moveTo>
                  <a:lnTo>
                    <a:pt x="2358" y="21834"/>
                  </a:lnTo>
                  <a:cubicBezTo>
                    <a:pt x="2638" y="22277"/>
                    <a:pt x="2965" y="22674"/>
                    <a:pt x="3362" y="23025"/>
                  </a:cubicBezTo>
                  <a:cubicBezTo>
                    <a:pt x="3456" y="23188"/>
                    <a:pt x="3549" y="23328"/>
                    <a:pt x="3666" y="23492"/>
                  </a:cubicBezTo>
                  <a:cubicBezTo>
                    <a:pt x="3736" y="23655"/>
                    <a:pt x="3829" y="23818"/>
                    <a:pt x="3923" y="23959"/>
                  </a:cubicBezTo>
                  <a:cubicBezTo>
                    <a:pt x="3246" y="23422"/>
                    <a:pt x="2709" y="22721"/>
                    <a:pt x="2382" y="21927"/>
                  </a:cubicBezTo>
                  <a:lnTo>
                    <a:pt x="2358" y="21834"/>
                  </a:lnTo>
                  <a:close/>
                  <a:moveTo>
                    <a:pt x="3526" y="22254"/>
                  </a:moveTo>
                  <a:lnTo>
                    <a:pt x="3526" y="22254"/>
                  </a:lnTo>
                  <a:cubicBezTo>
                    <a:pt x="3642" y="22371"/>
                    <a:pt x="3783" y="22511"/>
                    <a:pt x="3946" y="22628"/>
                  </a:cubicBezTo>
                  <a:cubicBezTo>
                    <a:pt x="4133" y="22768"/>
                    <a:pt x="4320" y="22931"/>
                    <a:pt x="4530" y="23048"/>
                  </a:cubicBezTo>
                  <a:cubicBezTo>
                    <a:pt x="4786" y="23375"/>
                    <a:pt x="5043" y="23678"/>
                    <a:pt x="5370" y="23959"/>
                  </a:cubicBezTo>
                  <a:lnTo>
                    <a:pt x="5347" y="23959"/>
                  </a:lnTo>
                  <a:cubicBezTo>
                    <a:pt x="4763" y="23725"/>
                    <a:pt x="4226" y="23375"/>
                    <a:pt x="3759" y="22955"/>
                  </a:cubicBezTo>
                  <a:cubicBezTo>
                    <a:pt x="3712" y="22861"/>
                    <a:pt x="3689" y="22768"/>
                    <a:pt x="3642" y="22651"/>
                  </a:cubicBezTo>
                  <a:cubicBezTo>
                    <a:pt x="3619" y="22558"/>
                    <a:pt x="3572" y="22394"/>
                    <a:pt x="3526" y="22254"/>
                  </a:cubicBezTo>
                  <a:close/>
                  <a:moveTo>
                    <a:pt x="23161" y="23725"/>
                  </a:moveTo>
                  <a:cubicBezTo>
                    <a:pt x="23161" y="23725"/>
                    <a:pt x="23185" y="23748"/>
                    <a:pt x="23208" y="23772"/>
                  </a:cubicBezTo>
                  <a:cubicBezTo>
                    <a:pt x="23161" y="23842"/>
                    <a:pt x="23115" y="23888"/>
                    <a:pt x="23045" y="23959"/>
                  </a:cubicBezTo>
                  <a:lnTo>
                    <a:pt x="23021" y="23959"/>
                  </a:lnTo>
                  <a:lnTo>
                    <a:pt x="23045" y="23795"/>
                  </a:lnTo>
                  <a:lnTo>
                    <a:pt x="23161" y="23725"/>
                  </a:lnTo>
                  <a:close/>
                  <a:moveTo>
                    <a:pt x="28672" y="23141"/>
                  </a:moveTo>
                  <a:lnTo>
                    <a:pt x="28672" y="23141"/>
                  </a:lnTo>
                  <a:cubicBezTo>
                    <a:pt x="28508" y="23305"/>
                    <a:pt x="28345" y="23468"/>
                    <a:pt x="28181" y="23608"/>
                  </a:cubicBezTo>
                  <a:cubicBezTo>
                    <a:pt x="27854" y="23725"/>
                    <a:pt x="27528" y="23842"/>
                    <a:pt x="27201" y="23959"/>
                  </a:cubicBezTo>
                  <a:cubicBezTo>
                    <a:pt x="27387" y="23772"/>
                    <a:pt x="27598" y="23562"/>
                    <a:pt x="27784" y="23375"/>
                  </a:cubicBezTo>
                  <a:lnTo>
                    <a:pt x="27808" y="23375"/>
                  </a:lnTo>
                  <a:cubicBezTo>
                    <a:pt x="28088" y="23281"/>
                    <a:pt x="28391" y="23211"/>
                    <a:pt x="28672" y="23141"/>
                  </a:cubicBezTo>
                  <a:close/>
                  <a:moveTo>
                    <a:pt x="15433" y="23912"/>
                  </a:moveTo>
                  <a:cubicBezTo>
                    <a:pt x="15340" y="23935"/>
                    <a:pt x="15270" y="23959"/>
                    <a:pt x="15200" y="23982"/>
                  </a:cubicBezTo>
                  <a:lnTo>
                    <a:pt x="15060" y="23935"/>
                  </a:lnTo>
                  <a:cubicBezTo>
                    <a:pt x="15130" y="23935"/>
                    <a:pt x="15176" y="23935"/>
                    <a:pt x="15223" y="23912"/>
                  </a:cubicBezTo>
                  <a:close/>
                  <a:moveTo>
                    <a:pt x="19262" y="23538"/>
                  </a:moveTo>
                  <a:lnTo>
                    <a:pt x="19472" y="23678"/>
                  </a:lnTo>
                  <a:cubicBezTo>
                    <a:pt x="19542" y="23772"/>
                    <a:pt x="19613" y="23888"/>
                    <a:pt x="19683" y="23959"/>
                  </a:cubicBezTo>
                  <a:lnTo>
                    <a:pt x="19659" y="24005"/>
                  </a:lnTo>
                  <a:cubicBezTo>
                    <a:pt x="19519" y="23842"/>
                    <a:pt x="19379" y="23702"/>
                    <a:pt x="19262" y="23538"/>
                  </a:cubicBezTo>
                  <a:close/>
                  <a:moveTo>
                    <a:pt x="1588" y="19359"/>
                  </a:moveTo>
                  <a:cubicBezTo>
                    <a:pt x="1611" y="19733"/>
                    <a:pt x="1658" y="20106"/>
                    <a:pt x="1751" y="20456"/>
                  </a:cubicBezTo>
                  <a:lnTo>
                    <a:pt x="1751" y="20596"/>
                  </a:lnTo>
                  <a:cubicBezTo>
                    <a:pt x="1751" y="21227"/>
                    <a:pt x="1891" y="21834"/>
                    <a:pt x="2172" y="22418"/>
                  </a:cubicBezTo>
                  <a:cubicBezTo>
                    <a:pt x="2405" y="23001"/>
                    <a:pt x="2709" y="23562"/>
                    <a:pt x="3082" y="24075"/>
                  </a:cubicBezTo>
                  <a:lnTo>
                    <a:pt x="2919" y="23912"/>
                  </a:lnTo>
                  <a:cubicBezTo>
                    <a:pt x="1845" y="22861"/>
                    <a:pt x="1168" y="21367"/>
                    <a:pt x="1471" y="19849"/>
                  </a:cubicBezTo>
                  <a:cubicBezTo>
                    <a:pt x="1494" y="19686"/>
                    <a:pt x="1541" y="19522"/>
                    <a:pt x="1588" y="19359"/>
                  </a:cubicBezTo>
                  <a:close/>
                  <a:moveTo>
                    <a:pt x="26664" y="23818"/>
                  </a:moveTo>
                  <a:lnTo>
                    <a:pt x="26664" y="23818"/>
                  </a:lnTo>
                  <a:cubicBezTo>
                    <a:pt x="26570" y="23935"/>
                    <a:pt x="26500" y="24029"/>
                    <a:pt x="26430" y="24145"/>
                  </a:cubicBezTo>
                  <a:cubicBezTo>
                    <a:pt x="26337" y="24145"/>
                    <a:pt x="26243" y="24145"/>
                    <a:pt x="26150" y="24122"/>
                  </a:cubicBezTo>
                  <a:cubicBezTo>
                    <a:pt x="26313" y="24005"/>
                    <a:pt x="26477" y="23912"/>
                    <a:pt x="26640" y="23842"/>
                  </a:cubicBezTo>
                  <a:lnTo>
                    <a:pt x="26664" y="23818"/>
                  </a:lnTo>
                  <a:close/>
                  <a:moveTo>
                    <a:pt x="30773" y="23422"/>
                  </a:moveTo>
                  <a:lnTo>
                    <a:pt x="30773" y="23422"/>
                  </a:lnTo>
                  <a:cubicBezTo>
                    <a:pt x="30376" y="23702"/>
                    <a:pt x="30002" y="23982"/>
                    <a:pt x="29629" y="24262"/>
                  </a:cubicBezTo>
                  <a:cubicBezTo>
                    <a:pt x="29769" y="24052"/>
                    <a:pt x="29909" y="23842"/>
                    <a:pt x="30026" y="23632"/>
                  </a:cubicBezTo>
                  <a:lnTo>
                    <a:pt x="30096" y="23538"/>
                  </a:lnTo>
                  <a:cubicBezTo>
                    <a:pt x="30329" y="23492"/>
                    <a:pt x="30539" y="23468"/>
                    <a:pt x="30773" y="23422"/>
                  </a:cubicBezTo>
                  <a:close/>
                  <a:moveTo>
                    <a:pt x="5347" y="23492"/>
                  </a:moveTo>
                  <a:lnTo>
                    <a:pt x="5487" y="23538"/>
                  </a:lnTo>
                  <a:cubicBezTo>
                    <a:pt x="5931" y="23865"/>
                    <a:pt x="6398" y="24122"/>
                    <a:pt x="6911" y="24262"/>
                  </a:cubicBezTo>
                  <a:cubicBezTo>
                    <a:pt x="6958" y="24285"/>
                    <a:pt x="7005" y="24309"/>
                    <a:pt x="7075" y="24332"/>
                  </a:cubicBezTo>
                  <a:cubicBezTo>
                    <a:pt x="6818" y="24332"/>
                    <a:pt x="6561" y="24309"/>
                    <a:pt x="6304" y="24262"/>
                  </a:cubicBezTo>
                  <a:cubicBezTo>
                    <a:pt x="5954" y="24029"/>
                    <a:pt x="5650" y="23772"/>
                    <a:pt x="5347" y="23492"/>
                  </a:cubicBezTo>
                  <a:close/>
                  <a:moveTo>
                    <a:pt x="21083" y="23678"/>
                  </a:moveTo>
                  <a:cubicBezTo>
                    <a:pt x="21200" y="23888"/>
                    <a:pt x="21294" y="24122"/>
                    <a:pt x="21387" y="24332"/>
                  </a:cubicBezTo>
                  <a:lnTo>
                    <a:pt x="21317" y="24309"/>
                  </a:lnTo>
                  <a:cubicBezTo>
                    <a:pt x="21247" y="24262"/>
                    <a:pt x="21177" y="24215"/>
                    <a:pt x="21107" y="24145"/>
                  </a:cubicBezTo>
                  <a:cubicBezTo>
                    <a:pt x="21083" y="24005"/>
                    <a:pt x="21060" y="23865"/>
                    <a:pt x="21037" y="23702"/>
                  </a:cubicBezTo>
                  <a:lnTo>
                    <a:pt x="21083" y="23678"/>
                  </a:lnTo>
                  <a:close/>
                  <a:moveTo>
                    <a:pt x="23885" y="23795"/>
                  </a:moveTo>
                  <a:cubicBezTo>
                    <a:pt x="24025" y="23888"/>
                    <a:pt x="24165" y="23959"/>
                    <a:pt x="24352" y="24052"/>
                  </a:cubicBezTo>
                  <a:cubicBezTo>
                    <a:pt x="24282" y="24145"/>
                    <a:pt x="24235" y="24262"/>
                    <a:pt x="24212" y="24379"/>
                  </a:cubicBezTo>
                  <a:cubicBezTo>
                    <a:pt x="24165" y="24309"/>
                    <a:pt x="24095" y="24239"/>
                    <a:pt x="24049" y="24169"/>
                  </a:cubicBezTo>
                  <a:cubicBezTo>
                    <a:pt x="23979" y="24122"/>
                    <a:pt x="23909" y="24005"/>
                    <a:pt x="23839" y="23912"/>
                  </a:cubicBezTo>
                  <a:lnTo>
                    <a:pt x="23885" y="23795"/>
                  </a:lnTo>
                  <a:close/>
                  <a:moveTo>
                    <a:pt x="39178" y="23678"/>
                  </a:moveTo>
                  <a:lnTo>
                    <a:pt x="39178" y="23678"/>
                  </a:lnTo>
                  <a:cubicBezTo>
                    <a:pt x="39155" y="23912"/>
                    <a:pt x="39132" y="24122"/>
                    <a:pt x="39085" y="24355"/>
                  </a:cubicBezTo>
                  <a:lnTo>
                    <a:pt x="39038" y="24402"/>
                  </a:lnTo>
                  <a:lnTo>
                    <a:pt x="38968" y="24355"/>
                  </a:lnTo>
                  <a:cubicBezTo>
                    <a:pt x="39061" y="24122"/>
                    <a:pt x="39108" y="23912"/>
                    <a:pt x="39178" y="23678"/>
                  </a:cubicBezTo>
                  <a:close/>
                  <a:moveTo>
                    <a:pt x="12701" y="23095"/>
                  </a:moveTo>
                  <a:cubicBezTo>
                    <a:pt x="12678" y="23281"/>
                    <a:pt x="12631" y="23445"/>
                    <a:pt x="12585" y="23608"/>
                  </a:cubicBezTo>
                  <a:cubicBezTo>
                    <a:pt x="12328" y="23818"/>
                    <a:pt x="12094" y="24075"/>
                    <a:pt x="11908" y="24379"/>
                  </a:cubicBezTo>
                  <a:lnTo>
                    <a:pt x="11814" y="24449"/>
                  </a:lnTo>
                  <a:cubicBezTo>
                    <a:pt x="12001" y="24145"/>
                    <a:pt x="12164" y="23818"/>
                    <a:pt x="12258" y="23492"/>
                  </a:cubicBezTo>
                  <a:cubicBezTo>
                    <a:pt x="12281" y="23445"/>
                    <a:pt x="12305" y="23398"/>
                    <a:pt x="12328" y="23351"/>
                  </a:cubicBezTo>
                  <a:cubicBezTo>
                    <a:pt x="12351" y="23305"/>
                    <a:pt x="12445" y="23258"/>
                    <a:pt x="12491" y="23211"/>
                  </a:cubicBezTo>
                  <a:lnTo>
                    <a:pt x="12701" y="23095"/>
                  </a:lnTo>
                  <a:close/>
                  <a:moveTo>
                    <a:pt x="33668" y="24005"/>
                  </a:moveTo>
                  <a:cubicBezTo>
                    <a:pt x="33598" y="24145"/>
                    <a:pt x="33551" y="24309"/>
                    <a:pt x="33481" y="24449"/>
                  </a:cubicBezTo>
                  <a:cubicBezTo>
                    <a:pt x="33458" y="24379"/>
                    <a:pt x="33435" y="24309"/>
                    <a:pt x="33411" y="24262"/>
                  </a:cubicBezTo>
                  <a:cubicBezTo>
                    <a:pt x="33481" y="24169"/>
                    <a:pt x="33551" y="24075"/>
                    <a:pt x="33645" y="24005"/>
                  </a:cubicBezTo>
                  <a:close/>
                  <a:moveTo>
                    <a:pt x="16134" y="24262"/>
                  </a:moveTo>
                  <a:cubicBezTo>
                    <a:pt x="16250" y="24332"/>
                    <a:pt x="16344" y="24402"/>
                    <a:pt x="16437" y="24472"/>
                  </a:cubicBezTo>
                  <a:cubicBezTo>
                    <a:pt x="16320" y="24425"/>
                    <a:pt x="16227" y="24379"/>
                    <a:pt x="16110" y="24332"/>
                  </a:cubicBezTo>
                  <a:lnTo>
                    <a:pt x="16110" y="24355"/>
                  </a:lnTo>
                  <a:lnTo>
                    <a:pt x="15970" y="24262"/>
                  </a:lnTo>
                  <a:close/>
                  <a:moveTo>
                    <a:pt x="35606" y="23888"/>
                  </a:moveTo>
                  <a:lnTo>
                    <a:pt x="35723" y="23912"/>
                  </a:lnTo>
                  <a:cubicBezTo>
                    <a:pt x="35746" y="24075"/>
                    <a:pt x="35746" y="24215"/>
                    <a:pt x="35746" y="24355"/>
                  </a:cubicBezTo>
                  <a:cubicBezTo>
                    <a:pt x="35536" y="24402"/>
                    <a:pt x="35326" y="24449"/>
                    <a:pt x="35139" y="24519"/>
                  </a:cubicBezTo>
                  <a:lnTo>
                    <a:pt x="35162" y="24262"/>
                  </a:lnTo>
                  <a:cubicBezTo>
                    <a:pt x="35302" y="24145"/>
                    <a:pt x="35466" y="24029"/>
                    <a:pt x="35606" y="23888"/>
                  </a:cubicBezTo>
                  <a:close/>
                  <a:moveTo>
                    <a:pt x="31543" y="23655"/>
                  </a:moveTo>
                  <a:lnTo>
                    <a:pt x="31357" y="23888"/>
                  </a:lnTo>
                  <a:cubicBezTo>
                    <a:pt x="31263" y="23982"/>
                    <a:pt x="31193" y="24075"/>
                    <a:pt x="31100" y="24169"/>
                  </a:cubicBezTo>
                  <a:lnTo>
                    <a:pt x="30983" y="24332"/>
                  </a:lnTo>
                  <a:cubicBezTo>
                    <a:pt x="30866" y="24449"/>
                    <a:pt x="30750" y="24566"/>
                    <a:pt x="30633" y="24659"/>
                  </a:cubicBezTo>
                  <a:lnTo>
                    <a:pt x="30609" y="24659"/>
                  </a:lnTo>
                  <a:cubicBezTo>
                    <a:pt x="30913" y="24309"/>
                    <a:pt x="31217" y="23982"/>
                    <a:pt x="31543" y="23655"/>
                  </a:cubicBezTo>
                  <a:close/>
                  <a:moveTo>
                    <a:pt x="25776" y="24496"/>
                  </a:moveTo>
                  <a:lnTo>
                    <a:pt x="26010" y="24519"/>
                  </a:lnTo>
                  <a:lnTo>
                    <a:pt x="25730" y="24682"/>
                  </a:lnTo>
                  <a:cubicBezTo>
                    <a:pt x="25730" y="24612"/>
                    <a:pt x="25753" y="24542"/>
                    <a:pt x="25776" y="24496"/>
                  </a:cubicBezTo>
                  <a:close/>
                  <a:moveTo>
                    <a:pt x="32804" y="24192"/>
                  </a:moveTo>
                  <a:cubicBezTo>
                    <a:pt x="32734" y="24355"/>
                    <a:pt x="32641" y="24519"/>
                    <a:pt x="32547" y="24682"/>
                  </a:cubicBezTo>
                  <a:lnTo>
                    <a:pt x="32547" y="24659"/>
                  </a:lnTo>
                  <a:lnTo>
                    <a:pt x="32244" y="24659"/>
                  </a:lnTo>
                  <a:cubicBezTo>
                    <a:pt x="32314" y="24542"/>
                    <a:pt x="32384" y="24425"/>
                    <a:pt x="32454" y="24309"/>
                  </a:cubicBezTo>
                  <a:cubicBezTo>
                    <a:pt x="32571" y="24262"/>
                    <a:pt x="32687" y="24215"/>
                    <a:pt x="32804" y="24192"/>
                  </a:cubicBezTo>
                  <a:close/>
                  <a:moveTo>
                    <a:pt x="4506" y="23865"/>
                  </a:moveTo>
                  <a:cubicBezTo>
                    <a:pt x="4997" y="24169"/>
                    <a:pt x="5534" y="24402"/>
                    <a:pt x="6117" y="24542"/>
                  </a:cubicBezTo>
                  <a:cubicBezTo>
                    <a:pt x="6234" y="24636"/>
                    <a:pt x="6374" y="24706"/>
                    <a:pt x="6514" y="24776"/>
                  </a:cubicBezTo>
                  <a:cubicBezTo>
                    <a:pt x="6094" y="24776"/>
                    <a:pt x="5697" y="24682"/>
                    <a:pt x="5347" y="24496"/>
                  </a:cubicBezTo>
                  <a:cubicBezTo>
                    <a:pt x="5020" y="24332"/>
                    <a:pt x="4740" y="24122"/>
                    <a:pt x="4506" y="23865"/>
                  </a:cubicBezTo>
                  <a:close/>
                  <a:moveTo>
                    <a:pt x="34765" y="23888"/>
                  </a:moveTo>
                  <a:lnTo>
                    <a:pt x="34765" y="23935"/>
                  </a:lnTo>
                  <a:cubicBezTo>
                    <a:pt x="34439" y="24215"/>
                    <a:pt x="34158" y="24496"/>
                    <a:pt x="33878" y="24776"/>
                  </a:cubicBezTo>
                  <a:cubicBezTo>
                    <a:pt x="34018" y="24472"/>
                    <a:pt x="34158" y="24192"/>
                    <a:pt x="34275" y="23912"/>
                  </a:cubicBezTo>
                  <a:lnTo>
                    <a:pt x="34275" y="23935"/>
                  </a:lnTo>
                  <a:cubicBezTo>
                    <a:pt x="34439" y="23912"/>
                    <a:pt x="34602" y="23888"/>
                    <a:pt x="34765" y="23888"/>
                  </a:cubicBezTo>
                  <a:close/>
                  <a:moveTo>
                    <a:pt x="10647" y="24145"/>
                  </a:moveTo>
                  <a:cubicBezTo>
                    <a:pt x="10600" y="24192"/>
                    <a:pt x="10577" y="24215"/>
                    <a:pt x="10553" y="24285"/>
                  </a:cubicBezTo>
                  <a:cubicBezTo>
                    <a:pt x="10250" y="24496"/>
                    <a:pt x="9923" y="24659"/>
                    <a:pt x="9596" y="24799"/>
                  </a:cubicBezTo>
                  <a:cubicBezTo>
                    <a:pt x="9666" y="24659"/>
                    <a:pt x="9760" y="24519"/>
                    <a:pt x="9876" y="24402"/>
                  </a:cubicBezTo>
                  <a:cubicBezTo>
                    <a:pt x="10133" y="24332"/>
                    <a:pt x="10390" y="24239"/>
                    <a:pt x="10647" y="24145"/>
                  </a:cubicBezTo>
                  <a:close/>
                  <a:moveTo>
                    <a:pt x="17021" y="24472"/>
                  </a:moveTo>
                  <a:lnTo>
                    <a:pt x="17068" y="24496"/>
                  </a:lnTo>
                  <a:cubicBezTo>
                    <a:pt x="17208" y="24589"/>
                    <a:pt x="17324" y="24706"/>
                    <a:pt x="17465" y="24799"/>
                  </a:cubicBezTo>
                  <a:cubicBezTo>
                    <a:pt x="17418" y="24799"/>
                    <a:pt x="17371" y="24776"/>
                    <a:pt x="17348" y="24776"/>
                  </a:cubicBezTo>
                  <a:cubicBezTo>
                    <a:pt x="17231" y="24659"/>
                    <a:pt x="17138" y="24589"/>
                    <a:pt x="17021" y="24472"/>
                  </a:cubicBezTo>
                  <a:close/>
                  <a:moveTo>
                    <a:pt x="3619" y="24145"/>
                  </a:moveTo>
                  <a:lnTo>
                    <a:pt x="3619" y="24145"/>
                  </a:lnTo>
                  <a:cubicBezTo>
                    <a:pt x="3923" y="24355"/>
                    <a:pt x="4226" y="24589"/>
                    <a:pt x="4553" y="24776"/>
                  </a:cubicBezTo>
                  <a:lnTo>
                    <a:pt x="4716" y="24939"/>
                  </a:lnTo>
                  <a:cubicBezTo>
                    <a:pt x="4530" y="24869"/>
                    <a:pt x="4343" y="24799"/>
                    <a:pt x="4156" y="24729"/>
                  </a:cubicBezTo>
                  <a:cubicBezTo>
                    <a:pt x="3969" y="24542"/>
                    <a:pt x="3783" y="24332"/>
                    <a:pt x="3619" y="24145"/>
                  </a:cubicBezTo>
                  <a:close/>
                  <a:moveTo>
                    <a:pt x="45085" y="21227"/>
                  </a:moveTo>
                  <a:cubicBezTo>
                    <a:pt x="45202" y="21344"/>
                    <a:pt x="45295" y="21437"/>
                    <a:pt x="45412" y="21554"/>
                  </a:cubicBezTo>
                  <a:cubicBezTo>
                    <a:pt x="45412" y="21624"/>
                    <a:pt x="45389" y="21670"/>
                    <a:pt x="45365" y="21740"/>
                  </a:cubicBezTo>
                  <a:cubicBezTo>
                    <a:pt x="45015" y="22908"/>
                    <a:pt x="44408" y="24005"/>
                    <a:pt x="43614" y="24939"/>
                  </a:cubicBezTo>
                  <a:cubicBezTo>
                    <a:pt x="43614" y="24799"/>
                    <a:pt x="43591" y="24682"/>
                    <a:pt x="43568" y="24542"/>
                  </a:cubicBezTo>
                  <a:cubicBezTo>
                    <a:pt x="43544" y="24402"/>
                    <a:pt x="43591" y="24285"/>
                    <a:pt x="43591" y="24169"/>
                  </a:cubicBezTo>
                  <a:lnTo>
                    <a:pt x="43591" y="24192"/>
                  </a:lnTo>
                  <a:cubicBezTo>
                    <a:pt x="43754" y="23959"/>
                    <a:pt x="43895" y="23702"/>
                    <a:pt x="44035" y="23468"/>
                  </a:cubicBezTo>
                  <a:cubicBezTo>
                    <a:pt x="44478" y="22768"/>
                    <a:pt x="44828" y="22021"/>
                    <a:pt x="45085" y="21227"/>
                  </a:cubicBezTo>
                  <a:close/>
                  <a:moveTo>
                    <a:pt x="14966" y="24869"/>
                  </a:moveTo>
                  <a:cubicBezTo>
                    <a:pt x="14873" y="24916"/>
                    <a:pt x="14756" y="24939"/>
                    <a:pt x="14639" y="24986"/>
                  </a:cubicBezTo>
                  <a:lnTo>
                    <a:pt x="14616" y="24986"/>
                  </a:lnTo>
                  <a:cubicBezTo>
                    <a:pt x="14546" y="24963"/>
                    <a:pt x="14476" y="24939"/>
                    <a:pt x="14406" y="24916"/>
                  </a:cubicBezTo>
                  <a:lnTo>
                    <a:pt x="14476" y="24892"/>
                  </a:lnTo>
                  <a:cubicBezTo>
                    <a:pt x="14639" y="24869"/>
                    <a:pt x="14803" y="24869"/>
                    <a:pt x="14966" y="24869"/>
                  </a:cubicBezTo>
                  <a:close/>
                  <a:moveTo>
                    <a:pt x="28695" y="24239"/>
                  </a:moveTo>
                  <a:lnTo>
                    <a:pt x="28695" y="24239"/>
                  </a:lnTo>
                  <a:cubicBezTo>
                    <a:pt x="28555" y="24449"/>
                    <a:pt x="28391" y="24659"/>
                    <a:pt x="28251" y="24869"/>
                  </a:cubicBezTo>
                  <a:cubicBezTo>
                    <a:pt x="28111" y="24916"/>
                    <a:pt x="27971" y="24963"/>
                    <a:pt x="27808" y="24986"/>
                  </a:cubicBezTo>
                  <a:lnTo>
                    <a:pt x="27808" y="24963"/>
                  </a:lnTo>
                  <a:cubicBezTo>
                    <a:pt x="28135" y="24752"/>
                    <a:pt x="28415" y="24519"/>
                    <a:pt x="28695" y="24239"/>
                  </a:cubicBezTo>
                  <a:close/>
                  <a:moveTo>
                    <a:pt x="35518" y="24778"/>
                  </a:moveTo>
                  <a:cubicBezTo>
                    <a:pt x="35428" y="24907"/>
                    <a:pt x="35319" y="25016"/>
                    <a:pt x="35209" y="25126"/>
                  </a:cubicBezTo>
                  <a:lnTo>
                    <a:pt x="35022" y="25056"/>
                  </a:lnTo>
                  <a:cubicBezTo>
                    <a:pt x="35022" y="24986"/>
                    <a:pt x="35046" y="24939"/>
                    <a:pt x="35046" y="24869"/>
                  </a:cubicBezTo>
                  <a:cubicBezTo>
                    <a:pt x="35203" y="24847"/>
                    <a:pt x="35361" y="24802"/>
                    <a:pt x="35518" y="24778"/>
                  </a:cubicBezTo>
                  <a:close/>
                  <a:moveTo>
                    <a:pt x="8989" y="24566"/>
                  </a:moveTo>
                  <a:lnTo>
                    <a:pt x="9036" y="24659"/>
                  </a:lnTo>
                  <a:cubicBezTo>
                    <a:pt x="8989" y="24776"/>
                    <a:pt x="8942" y="24916"/>
                    <a:pt x="8896" y="25033"/>
                  </a:cubicBezTo>
                  <a:cubicBezTo>
                    <a:pt x="8709" y="25079"/>
                    <a:pt x="8499" y="25126"/>
                    <a:pt x="8312" y="25173"/>
                  </a:cubicBezTo>
                  <a:cubicBezTo>
                    <a:pt x="8219" y="25149"/>
                    <a:pt x="8102" y="25126"/>
                    <a:pt x="8009" y="25079"/>
                  </a:cubicBezTo>
                  <a:cubicBezTo>
                    <a:pt x="8009" y="24986"/>
                    <a:pt x="8032" y="24892"/>
                    <a:pt x="8055" y="24799"/>
                  </a:cubicBezTo>
                  <a:cubicBezTo>
                    <a:pt x="8195" y="24729"/>
                    <a:pt x="8312" y="24659"/>
                    <a:pt x="8452" y="24589"/>
                  </a:cubicBezTo>
                  <a:cubicBezTo>
                    <a:pt x="8616" y="24589"/>
                    <a:pt x="8802" y="24589"/>
                    <a:pt x="8989" y="24566"/>
                  </a:cubicBezTo>
                  <a:close/>
                  <a:moveTo>
                    <a:pt x="27317" y="24519"/>
                  </a:moveTo>
                  <a:lnTo>
                    <a:pt x="27317" y="24519"/>
                  </a:lnTo>
                  <a:cubicBezTo>
                    <a:pt x="27154" y="24706"/>
                    <a:pt x="26991" y="24916"/>
                    <a:pt x="26827" y="25103"/>
                  </a:cubicBezTo>
                  <a:lnTo>
                    <a:pt x="26617" y="25196"/>
                  </a:lnTo>
                  <a:lnTo>
                    <a:pt x="26220" y="25196"/>
                  </a:lnTo>
                  <a:lnTo>
                    <a:pt x="26197" y="25219"/>
                  </a:lnTo>
                  <a:lnTo>
                    <a:pt x="26150" y="25219"/>
                  </a:lnTo>
                  <a:cubicBezTo>
                    <a:pt x="26313" y="25033"/>
                    <a:pt x="26454" y="24822"/>
                    <a:pt x="26617" y="24636"/>
                  </a:cubicBezTo>
                  <a:lnTo>
                    <a:pt x="26734" y="24589"/>
                  </a:lnTo>
                  <a:cubicBezTo>
                    <a:pt x="26920" y="24566"/>
                    <a:pt x="27131" y="24566"/>
                    <a:pt x="27317" y="24519"/>
                  </a:cubicBezTo>
                  <a:close/>
                  <a:moveTo>
                    <a:pt x="20220" y="24122"/>
                  </a:moveTo>
                  <a:cubicBezTo>
                    <a:pt x="20360" y="24215"/>
                    <a:pt x="20523" y="24309"/>
                    <a:pt x="20687" y="24379"/>
                  </a:cubicBezTo>
                  <a:cubicBezTo>
                    <a:pt x="20733" y="24682"/>
                    <a:pt x="20827" y="24963"/>
                    <a:pt x="20920" y="25243"/>
                  </a:cubicBezTo>
                  <a:cubicBezTo>
                    <a:pt x="20780" y="25126"/>
                    <a:pt x="20640" y="24986"/>
                    <a:pt x="20476" y="24846"/>
                  </a:cubicBezTo>
                  <a:cubicBezTo>
                    <a:pt x="20383" y="24612"/>
                    <a:pt x="20266" y="24402"/>
                    <a:pt x="20126" y="24169"/>
                  </a:cubicBezTo>
                  <a:lnTo>
                    <a:pt x="20220" y="24122"/>
                  </a:lnTo>
                  <a:close/>
                  <a:moveTo>
                    <a:pt x="37801" y="24916"/>
                  </a:moveTo>
                  <a:lnTo>
                    <a:pt x="37941" y="25009"/>
                  </a:lnTo>
                  <a:cubicBezTo>
                    <a:pt x="37917" y="25103"/>
                    <a:pt x="37894" y="25173"/>
                    <a:pt x="37847" y="25266"/>
                  </a:cubicBezTo>
                  <a:cubicBezTo>
                    <a:pt x="37847" y="25149"/>
                    <a:pt x="37824" y="25033"/>
                    <a:pt x="37801" y="24916"/>
                  </a:cubicBezTo>
                  <a:close/>
                  <a:moveTo>
                    <a:pt x="7121" y="25103"/>
                  </a:moveTo>
                  <a:cubicBezTo>
                    <a:pt x="7261" y="25149"/>
                    <a:pt x="7401" y="25219"/>
                    <a:pt x="7542" y="25266"/>
                  </a:cubicBezTo>
                  <a:cubicBezTo>
                    <a:pt x="7238" y="25289"/>
                    <a:pt x="6935" y="25289"/>
                    <a:pt x="6631" y="25289"/>
                  </a:cubicBezTo>
                  <a:cubicBezTo>
                    <a:pt x="6398" y="25243"/>
                    <a:pt x="6164" y="25173"/>
                    <a:pt x="5954" y="25103"/>
                  </a:cubicBezTo>
                  <a:lnTo>
                    <a:pt x="5954" y="25103"/>
                  </a:lnTo>
                  <a:cubicBezTo>
                    <a:pt x="6141" y="25138"/>
                    <a:pt x="6333" y="25155"/>
                    <a:pt x="6529" y="25155"/>
                  </a:cubicBezTo>
                  <a:cubicBezTo>
                    <a:pt x="6724" y="25155"/>
                    <a:pt x="6923" y="25138"/>
                    <a:pt x="7121" y="25103"/>
                  </a:cubicBezTo>
                  <a:close/>
                  <a:moveTo>
                    <a:pt x="21224" y="24682"/>
                  </a:moveTo>
                  <a:lnTo>
                    <a:pt x="21224" y="24682"/>
                  </a:lnTo>
                  <a:cubicBezTo>
                    <a:pt x="21340" y="24776"/>
                    <a:pt x="21504" y="24846"/>
                    <a:pt x="21620" y="24939"/>
                  </a:cubicBezTo>
                  <a:cubicBezTo>
                    <a:pt x="21620" y="24939"/>
                    <a:pt x="21620" y="24939"/>
                    <a:pt x="21620" y="24963"/>
                  </a:cubicBezTo>
                  <a:cubicBezTo>
                    <a:pt x="21550" y="25056"/>
                    <a:pt x="21457" y="25173"/>
                    <a:pt x="21387" y="25289"/>
                  </a:cubicBezTo>
                  <a:cubicBezTo>
                    <a:pt x="21317" y="25103"/>
                    <a:pt x="21270" y="24892"/>
                    <a:pt x="21224" y="24682"/>
                  </a:cubicBezTo>
                  <a:close/>
                  <a:moveTo>
                    <a:pt x="14056" y="25173"/>
                  </a:moveTo>
                  <a:lnTo>
                    <a:pt x="14126" y="25219"/>
                  </a:lnTo>
                  <a:cubicBezTo>
                    <a:pt x="14079" y="25266"/>
                    <a:pt x="13986" y="25313"/>
                    <a:pt x="13916" y="25359"/>
                  </a:cubicBezTo>
                  <a:lnTo>
                    <a:pt x="13892" y="25359"/>
                  </a:lnTo>
                  <a:cubicBezTo>
                    <a:pt x="13939" y="25289"/>
                    <a:pt x="13986" y="25243"/>
                    <a:pt x="14056" y="25173"/>
                  </a:cubicBezTo>
                  <a:close/>
                  <a:moveTo>
                    <a:pt x="1261" y="17748"/>
                  </a:moveTo>
                  <a:cubicBezTo>
                    <a:pt x="817" y="18962"/>
                    <a:pt x="724" y="20270"/>
                    <a:pt x="981" y="21530"/>
                  </a:cubicBezTo>
                  <a:cubicBezTo>
                    <a:pt x="1284" y="22861"/>
                    <a:pt x="2148" y="24005"/>
                    <a:pt x="3316" y="24682"/>
                  </a:cubicBezTo>
                  <a:cubicBezTo>
                    <a:pt x="3526" y="24822"/>
                    <a:pt x="3759" y="24963"/>
                    <a:pt x="3993" y="25103"/>
                  </a:cubicBezTo>
                  <a:cubicBezTo>
                    <a:pt x="4109" y="25219"/>
                    <a:pt x="4226" y="25313"/>
                    <a:pt x="4366" y="25429"/>
                  </a:cubicBezTo>
                  <a:cubicBezTo>
                    <a:pt x="2732" y="24729"/>
                    <a:pt x="1448" y="23398"/>
                    <a:pt x="864" y="21740"/>
                  </a:cubicBezTo>
                  <a:cubicBezTo>
                    <a:pt x="537" y="20410"/>
                    <a:pt x="677" y="19009"/>
                    <a:pt x="1261" y="17748"/>
                  </a:cubicBezTo>
                  <a:close/>
                  <a:moveTo>
                    <a:pt x="41583" y="21110"/>
                  </a:moveTo>
                  <a:cubicBezTo>
                    <a:pt x="41840" y="21390"/>
                    <a:pt x="42050" y="21694"/>
                    <a:pt x="42260" y="22021"/>
                  </a:cubicBezTo>
                  <a:cubicBezTo>
                    <a:pt x="42284" y="22207"/>
                    <a:pt x="42307" y="22394"/>
                    <a:pt x="42284" y="22581"/>
                  </a:cubicBezTo>
                  <a:cubicBezTo>
                    <a:pt x="42190" y="22791"/>
                    <a:pt x="42097" y="23001"/>
                    <a:pt x="42003" y="23211"/>
                  </a:cubicBezTo>
                  <a:cubicBezTo>
                    <a:pt x="41490" y="24005"/>
                    <a:pt x="40953" y="24776"/>
                    <a:pt x="40392" y="25500"/>
                  </a:cubicBezTo>
                  <a:lnTo>
                    <a:pt x="40392" y="25523"/>
                  </a:lnTo>
                  <a:cubicBezTo>
                    <a:pt x="40322" y="25429"/>
                    <a:pt x="40229" y="25359"/>
                    <a:pt x="40159" y="25289"/>
                  </a:cubicBezTo>
                  <a:cubicBezTo>
                    <a:pt x="40252" y="25009"/>
                    <a:pt x="40322" y="24752"/>
                    <a:pt x="40369" y="24496"/>
                  </a:cubicBezTo>
                  <a:cubicBezTo>
                    <a:pt x="40486" y="24332"/>
                    <a:pt x="40579" y="24169"/>
                    <a:pt x="40673" y="24005"/>
                  </a:cubicBezTo>
                  <a:cubicBezTo>
                    <a:pt x="41139" y="23095"/>
                    <a:pt x="41466" y="22114"/>
                    <a:pt x="41583" y="21110"/>
                  </a:cubicBezTo>
                  <a:close/>
                  <a:moveTo>
                    <a:pt x="12351" y="25103"/>
                  </a:moveTo>
                  <a:lnTo>
                    <a:pt x="12351" y="25103"/>
                  </a:lnTo>
                  <a:cubicBezTo>
                    <a:pt x="12305" y="25173"/>
                    <a:pt x="12258" y="25266"/>
                    <a:pt x="12211" y="25336"/>
                  </a:cubicBezTo>
                  <a:cubicBezTo>
                    <a:pt x="12118" y="25406"/>
                    <a:pt x="12001" y="25476"/>
                    <a:pt x="11908" y="25570"/>
                  </a:cubicBezTo>
                  <a:cubicBezTo>
                    <a:pt x="11908" y="25523"/>
                    <a:pt x="11931" y="25500"/>
                    <a:pt x="11931" y="25453"/>
                  </a:cubicBezTo>
                  <a:cubicBezTo>
                    <a:pt x="12071" y="25336"/>
                    <a:pt x="12188" y="25219"/>
                    <a:pt x="12351" y="25103"/>
                  </a:cubicBezTo>
                  <a:close/>
                  <a:moveTo>
                    <a:pt x="32921" y="24986"/>
                  </a:moveTo>
                  <a:cubicBezTo>
                    <a:pt x="32921" y="25103"/>
                    <a:pt x="32944" y="25219"/>
                    <a:pt x="32968" y="25336"/>
                  </a:cubicBezTo>
                  <a:lnTo>
                    <a:pt x="32944" y="25359"/>
                  </a:lnTo>
                  <a:cubicBezTo>
                    <a:pt x="32781" y="25453"/>
                    <a:pt x="32617" y="25523"/>
                    <a:pt x="32477" y="25616"/>
                  </a:cubicBezTo>
                  <a:cubicBezTo>
                    <a:pt x="32524" y="25476"/>
                    <a:pt x="32594" y="25336"/>
                    <a:pt x="32664" y="25196"/>
                  </a:cubicBezTo>
                  <a:cubicBezTo>
                    <a:pt x="32711" y="25126"/>
                    <a:pt x="32758" y="25056"/>
                    <a:pt x="32804" y="24986"/>
                  </a:cubicBezTo>
                  <a:close/>
                  <a:moveTo>
                    <a:pt x="15620" y="25383"/>
                  </a:moveTo>
                  <a:cubicBezTo>
                    <a:pt x="15620" y="25476"/>
                    <a:pt x="15620" y="25570"/>
                    <a:pt x="15597" y="25686"/>
                  </a:cubicBezTo>
                  <a:cubicBezTo>
                    <a:pt x="15503" y="25593"/>
                    <a:pt x="15410" y="25500"/>
                    <a:pt x="15316" y="25406"/>
                  </a:cubicBezTo>
                  <a:cubicBezTo>
                    <a:pt x="15410" y="25383"/>
                    <a:pt x="15527" y="25383"/>
                    <a:pt x="15620" y="25383"/>
                  </a:cubicBezTo>
                  <a:close/>
                  <a:moveTo>
                    <a:pt x="15994" y="25359"/>
                  </a:moveTo>
                  <a:cubicBezTo>
                    <a:pt x="16110" y="25453"/>
                    <a:pt x="16227" y="25570"/>
                    <a:pt x="16320" y="25710"/>
                  </a:cubicBezTo>
                  <a:cubicBezTo>
                    <a:pt x="16204" y="25686"/>
                    <a:pt x="16064" y="25663"/>
                    <a:pt x="15947" y="25663"/>
                  </a:cubicBezTo>
                  <a:lnTo>
                    <a:pt x="15924" y="25663"/>
                  </a:lnTo>
                  <a:cubicBezTo>
                    <a:pt x="15924" y="25570"/>
                    <a:pt x="15947" y="25453"/>
                    <a:pt x="15970" y="25359"/>
                  </a:cubicBezTo>
                  <a:close/>
                  <a:moveTo>
                    <a:pt x="16601" y="25383"/>
                  </a:moveTo>
                  <a:cubicBezTo>
                    <a:pt x="16694" y="25383"/>
                    <a:pt x="16787" y="25383"/>
                    <a:pt x="16881" y="25406"/>
                  </a:cubicBezTo>
                  <a:lnTo>
                    <a:pt x="16904" y="25406"/>
                  </a:lnTo>
                  <a:cubicBezTo>
                    <a:pt x="16951" y="25453"/>
                    <a:pt x="17021" y="25523"/>
                    <a:pt x="17068" y="25570"/>
                  </a:cubicBezTo>
                  <a:lnTo>
                    <a:pt x="16881" y="25710"/>
                  </a:lnTo>
                  <a:cubicBezTo>
                    <a:pt x="16787" y="25593"/>
                    <a:pt x="16694" y="25476"/>
                    <a:pt x="16601" y="25383"/>
                  </a:cubicBezTo>
                  <a:close/>
                  <a:moveTo>
                    <a:pt x="36820" y="24566"/>
                  </a:moveTo>
                  <a:cubicBezTo>
                    <a:pt x="36820" y="24799"/>
                    <a:pt x="36797" y="25033"/>
                    <a:pt x="36773" y="25243"/>
                  </a:cubicBezTo>
                  <a:cubicBezTo>
                    <a:pt x="36680" y="25406"/>
                    <a:pt x="36563" y="25570"/>
                    <a:pt x="36447" y="25710"/>
                  </a:cubicBezTo>
                  <a:cubicBezTo>
                    <a:pt x="36400" y="25663"/>
                    <a:pt x="36330" y="25616"/>
                    <a:pt x="36260" y="25593"/>
                  </a:cubicBezTo>
                  <a:cubicBezTo>
                    <a:pt x="36493" y="25289"/>
                    <a:pt x="36680" y="24939"/>
                    <a:pt x="36820" y="24566"/>
                  </a:cubicBezTo>
                  <a:close/>
                  <a:moveTo>
                    <a:pt x="19799" y="24729"/>
                  </a:moveTo>
                  <a:lnTo>
                    <a:pt x="19799" y="24729"/>
                  </a:lnTo>
                  <a:cubicBezTo>
                    <a:pt x="19986" y="24892"/>
                    <a:pt x="20150" y="25056"/>
                    <a:pt x="20336" y="25219"/>
                  </a:cubicBezTo>
                  <a:cubicBezTo>
                    <a:pt x="20406" y="25359"/>
                    <a:pt x="20453" y="25500"/>
                    <a:pt x="20523" y="25663"/>
                  </a:cubicBezTo>
                  <a:lnTo>
                    <a:pt x="20546" y="25780"/>
                  </a:lnTo>
                  <a:cubicBezTo>
                    <a:pt x="20406" y="25686"/>
                    <a:pt x="20290" y="25570"/>
                    <a:pt x="20173" y="25476"/>
                  </a:cubicBezTo>
                  <a:cubicBezTo>
                    <a:pt x="20056" y="25219"/>
                    <a:pt x="19939" y="24963"/>
                    <a:pt x="19799" y="24729"/>
                  </a:cubicBezTo>
                  <a:close/>
                  <a:moveTo>
                    <a:pt x="21761" y="25243"/>
                  </a:moveTo>
                  <a:cubicBezTo>
                    <a:pt x="21807" y="25359"/>
                    <a:pt x="21831" y="25453"/>
                    <a:pt x="21854" y="25546"/>
                  </a:cubicBezTo>
                  <a:cubicBezTo>
                    <a:pt x="21807" y="25640"/>
                    <a:pt x="21761" y="25733"/>
                    <a:pt x="21714" y="25826"/>
                  </a:cubicBezTo>
                  <a:lnTo>
                    <a:pt x="21597" y="25756"/>
                  </a:lnTo>
                  <a:cubicBezTo>
                    <a:pt x="21574" y="25686"/>
                    <a:pt x="21550" y="25640"/>
                    <a:pt x="21527" y="25593"/>
                  </a:cubicBezTo>
                  <a:cubicBezTo>
                    <a:pt x="21597" y="25500"/>
                    <a:pt x="21667" y="25383"/>
                    <a:pt x="21761" y="25266"/>
                  </a:cubicBezTo>
                  <a:lnTo>
                    <a:pt x="21761" y="25243"/>
                  </a:lnTo>
                  <a:close/>
                  <a:moveTo>
                    <a:pt x="22881" y="25476"/>
                  </a:moveTo>
                  <a:lnTo>
                    <a:pt x="22881" y="25476"/>
                  </a:lnTo>
                  <a:cubicBezTo>
                    <a:pt x="22975" y="25500"/>
                    <a:pt x="23021" y="25523"/>
                    <a:pt x="23091" y="25546"/>
                  </a:cubicBezTo>
                  <a:lnTo>
                    <a:pt x="23091" y="25873"/>
                  </a:lnTo>
                  <a:cubicBezTo>
                    <a:pt x="23021" y="25733"/>
                    <a:pt x="22951" y="25616"/>
                    <a:pt x="22881" y="25476"/>
                  </a:cubicBezTo>
                  <a:close/>
                  <a:moveTo>
                    <a:pt x="27364" y="25780"/>
                  </a:moveTo>
                  <a:lnTo>
                    <a:pt x="27668" y="25803"/>
                  </a:lnTo>
                  <a:lnTo>
                    <a:pt x="27668" y="25826"/>
                  </a:lnTo>
                  <a:lnTo>
                    <a:pt x="27598" y="25873"/>
                  </a:lnTo>
                  <a:lnTo>
                    <a:pt x="27317" y="25873"/>
                  </a:lnTo>
                  <a:cubicBezTo>
                    <a:pt x="27317" y="25826"/>
                    <a:pt x="27341" y="25803"/>
                    <a:pt x="27364" y="25780"/>
                  </a:cubicBezTo>
                  <a:close/>
                  <a:moveTo>
                    <a:pt x="5347" y="25663"/>
                  </a:moveTo>
                  <a:lnTo>
                    <a:pt x="5347" y="25663"/>
                  </a:lnTo>
                  <a:cubicBezTo>
                    <a:pt x="5557" y="25733"/>
                    <a:pt x="5767" y="25780"/>
                    <a:pt x="5977" y="25826"/>
                  </a:cubicBezTo>
                  <a:lnTo>
                    <a:pt x="6164" y="25896"/>
                  </a:lnTo>
                  <a:cubicBezTo>
                    <a:pt x="5977" y="25896"/>
                    <a:pt x="5790" y="25850"/>
                    <a:pt x="5627" y="25826"/>
                  </a:cubicBezTo>
                  <a:cubicBezTo>
                    <a:pt x="5534" y="25780"/>
                    <a:pt x="5440" y="25710"/>
                    <a:pt x="5347" y="25663"/>
                  </a:cubicBezTo>
                  <a:close/>
                  <a:moveTo>
                    <a:pt x="14709" y="25686"/>
                  </a:moveTo>
                  <a:cubicBezTo>
                    <a:pt x="14803" y="25756"/>
                    <a:pt x="14873" y="25826"/>
                    <a:pt x="14943" y="25920"/>
                  </a:cubicBezTo>
                  <a:cubicBezTo>
                    <a:pt x="14850" y="25873"/>
                    <a:pt x="14733" y="25826"/>
                    <a:pt x="14593" y="25803"/>
                  </a:cubicBezTo>
                  <a:cubicBezTo>
                    <a:pt x="14616" y="25756"/>
                    <a:pt x="14663" y="25710"/>
                    <a:pt x="14709" y="25686"/>
                  </a:cubicBezTo>
                  <a:close/>
                  <a:moveTo>
                    <a:pt x="9573" y="25686"/>
                  </a:moveTo>
                  <a:lnTo>
                    <a:pt x="9526" y="25733"/>
                  </a:lnTo>
                  <a:cubicBezTo>
                    <a:pt x="9433" y="25803"/>
                    <a:pt x="9316" y="25873"/>
                    <a:pt x="9223" y="25920"/>
                  </a:cubicBezTo>
                  <a:lnTo>
                    <a:pt x="9129" y="25943"/>
                  </a:lnTo>
                  <a:cubicBezTo>
                    <a:pt x="9129" y="25896"/>
                    <a:pt x="9153" y="25850"/>
                    <a:pt x="9153" y="25803"/>
                  </a:cubicBezTo>
                  <a:cubicBezTo>
                    <a:pt x="9246" y="25756"/>
                    <a:pt x="9339" y="25710"/>
                    <a:pt x="9456" y="25686"/>
                  </a:cubicBezTo>
                  <a:close/>
                  <a:moveTo>
                    <a:pt x="34509" y="25266"/>
                  </a:moveTo>
                  <a:lnTo>
                    <a:pt x="34579" y="25289"/>
                  </a:lnTo>
                  <a:cubicBezTo>
                    <a:pt x="34532" y="25476"/>
                    <a:pt x="34485" y="25640"/>
                    <a:pt x="34415" y="25803"/>
                  </a:cubicBezTo>
                  <a:lnTo>
                    <a:pt x="34228" y="25943"/>
                  </a:lnTo>
                  <a:cubicBezTo>
                    <a:pt x="34205" y="25896"/>
                    <a:pt x="34182" y="25850"/>
                    <a:pt x="34135" y="25803"/>
                  </a:cubicBezTo>
                  <a:cubicBezTo>
                    <a:pt x="34275" y="25640"/>
                    <a:pt x="34392" y="25453"/>
                    <a:pt x="34509" y="25266"/>
                  </a:cubicBezTo>
                  <a:close/>
                  <a:moveTo>
                    <a:pt x="39575" y="25663"/>
                  </a:moveTo>
                  <a:cubicBezTo>
                    <a:pt x="39505" y="25780"/>
                    <a:pt x="39435" y="25920"/>
                    <a:pt x="39388" y="26037"/>
                  </a:cubicBezTo>
                  <a:cubicBezTo>
                    <a:pt x="39365" y="26013"/>
                    <a:pt x="39342" y="25990"/>
                    <a:pt x="39318" y="25943"/>
                  </a:cubicBezTo>
                  <a:lnTo>
                    <a:pt x="39342" y="25943"/>
                  </a:lnTo>
                  <a:cubicBezTo>
                    <a:pt x="39412" y="25850"/>
                    <a:pt x="39482" y="25756"/>
                    <a:pt x="39575" y="25663"/>
                  </a:cubicBezTo>
                  <a:close/>
                  <a:moveTo>
                    <a:pt x="41887" y="24122"/>
                  </a:moveTo>
                  <a:cubicBezTo>
                    <a:pt x="41840" y="24215"/>
                    <a:pt x="41793" y="24332"/>
                    <a:pt x="41747" y="24402"/>
                  </a:cubicBezTo>
                  <a:cubicBezTo>
                    <a:pt x="41466" y="24963"/>
                    <a:pt x="41163" y="25523"/>
                    <a:pt x="40813" y="26037"/>
                  </a:cubicBezTo>
                  <a:cubicBezTo>
                    <a:pt x="40766" y="25990"/>
                    <a:pt x="40743" y="25943"/>
                    <a:pt x="40719" y="25896"/>
                  </a:cubicBezTo>
                  <a:cubicBezTo>
                    <a:pt x="41069" y="25406"/>
                    <a:pt x="41420" y="24892"/>
                    <a:pt x="41747" y="24355"/>
                  </a:cubicBezTo>
                  <a:lnTo>
                    <a:pt x="41887" y="24122"/>
                  </a:lnTo>
                  <a:close/>
                  <a:moveTo>
                    <a:pt x="20803" y="25593"/>
                  </a:moveTo>
                  <a:lnTo>
                    <a:pt x="21083" y="25826"/>
                  </a:lnTo>
                  <a:cubicBezTo>
                    <a:pt x="21037" y="25896"/>
                    <a:pt x="20990" y="25966"/>
                    <a:pt x="20967" y="26060"/>
                  </a:cubicBezTo>
                  <a:cubicBezTo>
                    <a:pt x="20897" y="25920"/>
                    <a:pt x="20850" y="25756"/>
                    <a:pt x="20803" y="25616"/>
                  </a:cubicBezTo>
                  <a:lnTo>
                    <a:pt x="20803" y="25593"/>
                  </a:lnTo>
                  <a:close/>
                  <a:moveTo>
                    <a:pt x="45716" y="21904"/>
                  </a:moveTo>
                  <a:lnTo>
                    <a:pt x="45786" y="21997"/>
                  </a:lnTo>
                  <a:cubicBezTo>
                    <a:pt x="45552" y="22674"/>
                    <a:pt x="45272" y="23328"/>
                    <a:pt x="44969" y="23959"/>
                  </a:cubicBezTo>
                  <a:cubicBezTo>
                    <a:pt x="44595" y="24752"/>
                    <a:pt x="44128" y="25500"/>
                    <a:pt x="43591" y="26200"/>
                  </a:cubicBezTo>
                  <a:cubicBezTo>
                    <a:pt x="43614" y="25966"/>
                    <a:pt x="43638" y="25710"/>
                    <a:pt x="43614" y="25476"/>
                  </a:cubicBezTo>
                  <a:lnTo>
                    <a:pt x="43614" y="25476"/>
                  </a:lnTo>
                  <a:lnTo>
                    <a:pt x="43638" y="25500"/>
                  </a:lnTo>
                  <a:cubicBezTo>
                    <a:pt x="44525" y="24425"/>
                    <a:pt x="45389" y="23188"/>
                    <a:pt x="45716" y="21904"/>
                  </a:cubicBezTo>
                  <a:close/>
                  <a:moveTo>
                    <a:pt x="24941" y="25899"/>
                  </a:moveTo>
                  <a:lnTo>
                    <a:pt x="25146" y="26013"/>
                  </a:lnTo>
                  <a:cubicBezTo>
                    <a:pt x="25146" y="26013"/>
                    <a:pt x="25146" y="26037"/>
                    <a:pt x="25146" y="26060"/>
                  </a:cubicBezTo>
                  <a:lnTo>
                    <a:pt x="25029" y="26247"/>
                  </a:lnTo>
                  <a:cubicBezTo>
                    <a:pt x="24986" y="26117"/>
                    <a:pt x="24963" y="26007"/>
                    <a:pt x="24941" y="25899"/>
                  </a:cubicBezTo>
                  <a:close/>
                  <a:moveTo>
                    <a:pt x="21270" y="26083"/>
                  </a:moveTo>
                  <a:cubicBezTo>
                    <a:pt x="21317" y="26153"/>
                    <a:pt x="21340" y="26223"/>
                    <a:pt x="21387" y="26270"/>
                  </a:cubicBezTo>
                  <a:lnTo>
                    <a:pt x="21317" y="26293"/>
                  </a:lnTo>
                  <a:cubicBezTo>
                    <a:pt x="21270" y="26270"/>
                    <a:pt x="21247" y="26247"/>
                    <a:pt x="21200" y="26223"/>
                  </a:cubicBezTo>
                  <a:lnTo>
                    <a:pt x="21270" y="26083"/>
                  </a:lnTo>
                  <a:close/>
                  <a:moveTo>
                    <a:pt x="36026" y="25920"/>
                  </a:moveTo>
                  <a:lnTo>
                    <a:pt x="36166" y="26060"/>
                  </a:lnTo>
                  <a:cubicBezTo>
                    <a:pt x="36096" y="26153"/>
                    <a:pt x="36003" y="26270"/>
                    <a:pt x="35909" y="26340"/>
                  </a:cubicBezTo>
                  <a:cubicBezTo>
                    <a:pt x="35933" y="26293"/>
                    <a:pt x="35933" y="26223"/>
                    <a:pt x="35956" y="26177"/>
                  </a:cubicBezTo>
                  <a:lnTo>
                    <a:pt x="36026" y="25920"/>
                  </a:lnTo>
                  <a:close/>
                  <a:moveTo>
                    <a:pt x="13819" y="26019"/>
                  </a:moveTo>
                  <a:cubicBezTo>
                    <a:pt x="13869" y="26019"/>
                    <a:pt x="13916" y="26025"/>
                    <a:pt x="13962" y="26037"/>
                  </a:cubicBezTo>
                  <a:cubicBezTo>
                    <a:pt x="13892" y="26130"/>
                    <a:pt x="13846" y="26247"/>
                    <a:pt x="13799" y="26363"/>
                  </a:cubicBezTo>
                  <a:cubicBezTo>
                    <a:pt x="13729" y="26247"/>
                    <a:pt x="13682" y="26130"/>
                    <a:pt x="13659" y="26037"/>
                  </a:cubicBezTo>
                  <a:cubicBezTo>
                    <a:pt x="13717" y="26025"/>
                    <a:pt x="13770" y="26019"/>
                    <a:pt x="13819" y="26019"/>
                  </a:cubicBezTo>
                  <a:close/>
                  <a:moveTo>
                    <a:pt x="7191" y="26247"/>
                  </a:moveTo>
                  <a:cubicBezTo>
                    <a:pt x="7378" y="26293"/>
                    <a:pt x="7542" y="26317"/>
                    <a:pt x="7728" y="26340"/>
                  </a:cubicBezTo>
                  <a:cubicBezTo>
                    <a:pt x="7728" y="26340"/>
                    <a:pt x="7728" y="26363"/>
                    <a:pt x="7728" y="26363"/>
                  </a:cubicBezTo>
                  <a:cubicBezTo>
                    <a:pt x="7666" y="26368"/>
                    <a:pt x="7604" y="26369"/>
                    <a:pt x="7542" y="26369"/>
                  </a:cubicBezTo>
                  <a:cubicBezTo>
                    <a:pt x="7255" y="26369"/>
                    <a:pt x="6970" y="26328"/>
                    <a:pt x="6701" y="26270"/>
                  </a:cubicBezTo>
                  <a:cubicBezTo>
                    <a:pt x="6864" y="26270"/>
                    <a:pt x="7028" y="26270"/>
                    <a:pt x="7191" y="26247"/>
                  </a:cubicBezTo>
                  <a:close/>
                  <a:moveTo>
                    <a:pt x="37450" y="24916"/>
                  </a:moveTo>
                  <a:cubicBezTo>
                    <a:pt x="37497" y="25289"/>
                    <a:pt x="37544" y="25686"/>
                    <a:pt x="37521" y="26083"/>
                  </a:cubicBezTo>
                  <a:cubicBezTo>
                    <a:pt x="37521" y="26107"/>
                    <a:pt x="37497" y="26130"/>
                    <a:pt x="37474" y="26177"/>
                  </a:cubicBezTo>
                  <a:cubicBezTo>
                    <a:pt x="37380" y="26247"/>
                    <a:pt x="37287" y="26340"/>
                    <a:pt x="37194" y="26410"/>
                  </a:cubicBezTo>
                  <a:cubicBezTo>
                    <a:pt x="37147" y="26340"/>
                    <a:pt x="37100" y="26270"/>
                    <a:pt x="37030" y="26223"/>
                  </a:cubicBezTo>
                  <a:cubicBezTo>
                    <a:pt x="37100" y="25920"/>
                    <a:pt x="37147" y="25616"/>
                    <a:pt x="37194" y="25313"/>
                  </a:cubicBezTo>
                  <a:cubicBezTo>
                    <a:pt x="37264" y="25173"/>
                    <a:pt x="37357" y="25033"/>
                    <a:pt x="37450" y="24916"/>
                  </a:cubicBezTo>
                  <a:close/>
                  <a:moveTo>
                    <a:pt x="39855" y="25990"/>
                  </a:moveTo>
                  <a:lnTo>
                    <a:pt x="39902" y="26107"/>
                  </a:lnTo>
                  <a:lnTo>
                    <a:pt x="39622" y="26457"/>
                  </a:lnTo>
                  <a:cubicBezTo>
                    <a:pt x="39669" y="26387"/>
                    <a:pt x="39715" y="26293"/>
                    <a:pt x="39762" y="26200"/>
                  </a:cubicBezTo>
                  <a:cubicBezTo>
                    <a:pt x="39809" y="26130"/>
                    <a:pt x="39832" y="26060"/>
                    <a:pt x="39855" y="25990"/>
                  </a:cubicBezTo>
                  <a:close/>
                  <a:moveTo>
                    <a:pt x="32921" y="26340"/>
                  </a:moveTo>
                  <a:lnTo>
                    <a:pt x="32874" y="26550"/>
                  </a:lnTo>
                  <a:lnTo>
                    <a:pt x="32758" y="26574"/>
                  </a:lnTo>
                  <a:lnTo>
                    <a:pt x="32758" y="26574"/>
                  </a:lnTo>
                  <a:lnTo>
                    <a:pt x="32921" y="26340"/>
                  </a:lnTo>
                  <a:close/>
                  <a:moveTo>
                    <a:pt x="11908" y="26340"/>
                  </a:moveTo>
                  <a:cubicBezTo>
                    <a:pt x="11908" y="26387"/>
                    <a:pt x="11884" y="26457"/>
                    <a:pt x="11884" y="26527"/>
                  </a:cubicBezTo>
                  <a:lnTo>
                    <a:pt x="11791" y="26597"/>
                  </a:lnTo>
                  <a:lnTo>
                    <a:pt x="11791" y="26457"/>
                  </a:lnTo>
                  <a:lnTo>
                    <a:pt x="11908" y="26340"/>
                  </a:lnTo>
                  <a:close/>
                  <a:moveTo>
                    <a:pt x="9853" y="26083"/>
                  </a:moveTo>
                  <a:cubicBezTo>
                    <a:pt x="9830" y="26130"/>
                    <a:pt x="9806" y="26200"/>
                    <a:pt x="9806" y="26270"/>
                  </a:cubicBezTo>
                  <a:cubicBezTo>
                    <a:pt x="9806" y="26340"/>
                    <a:pt x="9783" y="26410"/>
                    <a:pt x="9783" y="26503"/>
                  </a:cubicBezTo>
                  <a:cubicBezTo>
                    <a:pt x="9666" y="26550"/>
                    <a:pt x="9573" y="26597"/>
                    <a:pt x="9456" y="26620"/>
                  </a:cubicBezTo>
                  <a:cubicBezTo>
                    <a:pt x="9526" y="26457"/>
                    <a:pt x="9620" y="26293"/>
                    <a:pt x="9690" y="26130"/>
                  </a:cubicBezTo>
                  <a:lnTo>
                    <a:pt x="9853" y="26083"/>
                  </a:lnTo>
                  <a:close/>
                  <a:moveTo>
                    <a:pt x="35372" y="25570"/>
                  </a:moveTo>
                  <a:lnTo>
                    <a:pt x="35559" y="25663"/>
                  </a:lnTo>
                  <a:cubicBezTo>
                    <a:pt x="35536" y="25756"/>
                    <a:pt x="35513" y="25850"/>
                    <a:pt x="35489" y="25943"/>
                  </a:cubicBezTo>
                  <a:lnTo>
                    <a:pt x="35419" y="26013"/>
                  </a:lnTo>
                  <a:cubicBezTo>
                    <a:pt x="35256" y="26129"/>
                    <a:pt x="35001" y="26408"/>
                    <a:pt x="34746" y="26640"/>
                  </a:cubicBezTo>
                  <a:lnTo>
                    <a:pt x="34746" y="26640"/>
                  </a:lnTo>
                  <a:lnTo>
                    <a:pt x="34625" y="26480"/>
                  </a:lnTo>
                  <a:cubicBezTo>
                    <a:pt x="34672" y="26340"/>
                    <a:pt x="34719" y="26200"/>
                    <a:pt x="34765" y="26083"/>
                  </a:cubicBezTo>
                  <a:lnTo>
                    <a:pt x="34859" y="26013"/>
                  </a:lnTo>
                  <a:cubicBezTo>
                    <a:pt x="35022" y="25873"/>
                    <a:pt x="35209" y="25733"/>
                    <a:pt x="35372" y="25570"/>
                  </a:cubicBezTo>
                  <a:close/>
                  <a:moveTo>
                    <a:pt x="28205" y="26457"/>
                  </a:moveTo>
                  <a:lnTo>
                    <a:pt x="28018" y="26644"/>
                  </a:lnTo>
                  <a:lnTo>
                    <a:pt x="27948" y="26620"/>
                  </a:lnTo>
                  <a:lnTo>
                    <a:pt x="28041" y="26457"/>
                  </a:lnTo>
                  <a:close/>
                  <a:moveTo>
                    <a:pt x="32431" y="24963"/>
                  </a:moveTo>
                  <a:lnTo>
                    <a:pt x="32431" y="24986"/>
                  </a:lnTo>
                  <a:cubicBezTo>
                    <a:pt x="32221" y="25313"/>
                    <a:pt x="32057" y="25640"/>
                    <a:pt x="31917" y="25990"/>
                  </a:cubicBezTo>
                  <a:cubicBezTo>
                    <a:pt x="31595" y="26174"/>
                    <a:pt x="31318" y="26404"/>
                    <a:pt x="31064" y="26656"/>
                  </a:cubicBezTo>
                  <a:lnTo>
                    <a:pt x="31064" y="26656"/>
                  </a:lnTo>
                  <a:cubicBezTo>
                    <a:pt x="30953" y="26565"/>
                    <a:pt x="30863" y="26453"/>
                    <a:pt x="30773" y="26363"/>
                  </a:cubicBezTo>
                  <a:cubicBezTo>
                    <a:pt x="31287" y="25966"/>
                    <a:pt x="31730" y="25500"/>
                    <a:pt x="32080" y="24963"/>
                  </a:cubicBezTo>
                  <a:close/>
                  <a:moveTo>
                    <a:pt x="9199" y="26340"/>
                  </a:moveTo>
                  <a:lnTo>
                    <a:pt x="9199" y="26340"/>
                  </a:lnTo>
                  <a:cubicBezTo>
                    <a:pt x="9176" y="26387"/>
                    <a:pt x="9153" y="26457"/>
                    <a:pt x="9129" y="26503"/>
                  </a:cubicBezTo>
                  <a:cubicBezTo>
                    <a:pt x="9106" y="26550"/>
                    <a:pt x="9083" y="26620"/>
                    <a:pt x="9059" y="26667"/>
                  </a:cubicBezTo>
                  <a:cubicBezTo>
                    <a:pt x="9059" y="26597"/>
                    <a:pt x="9083" y="26503"/>
                    <a:pt x="9083" y="26410"/>
                  </a:cubicBezTo>
                  <a:lnTo>
                    <a:pt x="9199" y="26340"/>
                  </a:lnTo>
                  <a:close/>
                  <a:moveTo>
                    <a:pt x="43101" y="24939"/>
                  </a:moveTo>
                  <a:cubicBezTo>
                    <a:pt x="43054" y="25219"/>
                    <a:pt x="42961" y="25500"/>
                    <a:pt x="42867" y="25780"/>
                  </a:cubicBezTo>
                  <a:cubicBezTo>
                    <a:pt x="42610" y="26083"/>
                    <a:pt x="42330" y="26340"/>
                    <a:pt x="42097" y="26620"/>
                  </a:cubicBezTo>
                  <a:lnTo>
                    <a:pt x="41980" y="26714"/>
                  </a:lnTo>
                  <a:cubicBezTo>
                    <a:pt x="42237" y="26363"/>
                    <a:pt x="42470" y="25990"/>
                    <a:pt x="42657" y="25593"/>
                  </a:cubicBezTo>
                  <a:cubicBezTo>
                    <a:pt x="42821" y="25383"/>
                    <a:pt x="42937" y="25149"/>
                    <a:pt x="43101" y="24939"/>
                  </a:cubicBezTo>
                  <a:close/>
                  <a:moveTo>
                    <a:pt x="20430" y="26153"/>
                  </a:moveTo>
                  <a:lnTo>
                    <a:pt x="20430" y="26153"/>
                  </a:lnTo>
                  <a:cubicBezTo>
                    <a:pt x="20500" y="26223"/>
                    <a:pt x="20617" y="26270"/>
                    <a:pt x="20710" y="26340"/>
                  </a:cubicBezTo>
                  <a:cubicBezTo>
                    <a:pt x="20710" y="26410"/>
                    <a:pt x="20733" y="26480"/>
                    <a:pt x="20757" y="26550"/>
                  </a:cubicBezTo>
                  <a:lnTo>
                    <a:pt x="20733" y="26597"/>
                  </a:lnTo>
                  <a:lnTo>
                    <a:pt x="20687" y="26644"/>
                  </a:lnTo>
                  <a:lnTo>
                    <a:pt x="20593" y="26737"/>
                  </a:lnTo>
                  <a:cubicBezTo>
                    <a:pt x="20523" y="26527"/>
                    <a:pt x="20476" y="26340"/>
                    <a:pt x="20430" y="26153"/>
                  </a:cubicBezTo>
                  <a:close/>
                  <a:moveTo>
                    <a:pt x="28812" y="26433"/>
                  </a:moveTo>
                  <a:lnTo>
                    <a:pt x="28625" y="26737"/>
                  </a:lnTo>
                  <a:lnTo>
                    <a:pt x="28508" y="26714"/>
                  </a:lnTo>
                  <a:cubicBezTo>
                    <a:pt x="28602" y="26620"/>
                    <a:pt x="28718" y="26527"/>
                    <a:pt x="28812" y="26433"/>
                  </a:cubicBezTo>
                  <a:close/>
                  <a:moveTo>
                    <a:pt x="42517" y="24472"/>
                  </a:moveTo>
                  <a:lnTo>
                    <a:pt x="42517" y="24472"/>
                  </a:lnTo>
                  <a:cubicBezTo>
                    <a:pt x="42167" y="25289"/>
                    <a:pt x="41700" y="26060"/>
                    <a:pt x="41139" y="26760"/>
                  </a:cubicBezTo>
                  <a:cubicBezTo>
                    <a:pt x="41093" y="26667"/>
                    <a:pt x="41069" y="26574"/>
                    <a:pt x="41023" y="26480"/>
                  </a:cubicBezTo>
                  <a:cubicBezTo>
                    <a:pt x="41326" y="26083"/>
                    <a:pt x="41606" y="25686"/>
                    <a:pt x="41887" y="25289"/>
                  </a:cubicBezTo>
                  <a:lnTo>
                    <a:pt x="41910" y="25289"/>
                  </a:lnTo>
                  <a:cubicBezTo>
                    <a:pt x="42120" y="25033"/>
                    <a:pt x="42307" y="24752"/>
                    <a:pt x="42517" y="24472"/>
                  </a:cubicBezTo>
                  <a:close/>
                  <a:moveTo>
                    <a:pt x="29769" y="26107"/>
                  </a:moveTo>
                  <a:lnTo>
                    <a:pt x="29769" y="26107"/>
                  </a:lnTo>
                  <a:cubicBezTo>
                    <a:pt x="29676" y="26293"/>
                    <a:pt x="29559" y="26503"/>
                    <a:pt x="29489" y="26714"/>
                  </a:cubicBezTo>
                  <a:cubicBezTo>
                    <a:pt x="29372" y="26760"/>
                    <a:pt x="29255" y="26807"/>
                    <a:pt x="29162" y="26830"/>
                  </a:cubicBezTo>
                  <a:lnTo>
                    <a:pt x="29022" y="26807"/>
                  </a:lnTo>
                  <a:cubicBezTo>
                    <a:pt x="29162" y="26620"/>
                    <a:pt x="29279" y="26410"/>
                    <a:pt x="29419" y="26223"/>
                  </a:cubicBezTo>
                  <a:cubicBezTo>
                    <a:pt x="29535" y="26200"/>
                    <a:pt x="29652" y="26153"/>
                    <a:pt x="29769" y="26107"/>
                  </a:cubicBezTo>
                  <a:close/>
                  <a:moveTo>
                    <a:pt x="13005" y="26177"/>
                  </a:moveTo>
                  <a:lnTo>
                    <a:pt x="13005" y="26177"/>
                  </a:lnTo>
                  <a:cubicBezTo>
                    <a:pt x="12865" y="26387"/>
                    <a:pt x="12795" y="26620"/>
                    <a:pt x="12795" y="26877"/>
                  </a:cubicBezTo>
                  <a:lnTo>
                    <a:pt x="12795" y="26854"/>
                  </a:lnTo>
                  <a:lnTo>
                    <a:pt x="12772" y="26807"/>
                  </a:lnTo>
                  <a:lnTo>
                    <a:pt x="12772" y="26550"/>
                  </a:lnTo>
                  <a:cubicBezTo>
                    <a:pt x="12818" y="26433"/>
                    <a:pt x="12865" y="26340"/>
                    <a:pt x="12912" y="26223"/>
                  </a:cubicBezTo>
                  <a:lnTo>
                    <a:pt x="13005" y="26177"/>
                  </a:lnTo>
                  <a:close/>
                  <a:moveTo>
                    <a:pt x="31660" y="26597"/>
                  </a:moveTo>
                  <a:cubicBezTo>
                    <a:pt x="31660" y="26644"/>
                    <a:pt x="31637" y="26667"/>
                    <a:pt x="31637" y="26714"/>
                  </a:cubicBezTo>
                  <a:lnTo>
                    <a:pt x="31427" y="26877"/>
                  </a:lnTo>
                  <a:lnTo>
                    <a:pt x="31357" y="26877"/>
                  </a:lnTo>
                  <a:cubicBezTo>
                    <a:pt x="31450" y="26784"/>
                    <a:pt x="31567" y="26690"/>
                    <a:pt x="31660" y="26597"/>
                  </a:cubicBezTo>
                  <a:close/>
                  <a:moveTo>
                    <a:pt x="26570" y="26760"/>
                  </a:moveTo>
                  <a:cubicBezTo>
                    <a:pt x="26570" y="26807"/>
                    <a:pt x="26524" y="26854"/>
                    <a:pt x="26524" y="26900"/>
                  </a:cubicBezTo>
                  <a:lnTo>
                    <a:pt x="26407" y="26877"/>
                  </a:lnTo>
                  <a:cubicBezTo>
                    <a:pt x="26407" y="26854"/>
                    <a:pt x="26383" y="26854"/>
                    <a:pt x="26383" y="26830"/>
                  </a:cubicBezTo>
                  <a:lnTo>
                    <a:pt x="26570" y="26760"/>
                  </a:lnTo>
                  <a:close/>
                  <a:moveTo>
                    <a:pt x="30353" y="26620"/>
                  </a:moveTo>
                  <a:cubicBezTo>
                    <a:pt x="30446" y="26714"/>
                    <a:pt x="30563" y="26830"/>
                    <a:pt x="30656" y="26900"/>
                  </a:cubicBezTo>
                  <a:cubicBezTo>
                    <a:pt x="30469" y="26900"/>
                    <a:pt x="30259" y="26924"/>
                    <a:pt x="30072" y="26924"/>
                  </a:cubicBezTo>
                  <a:lnTo>
                    <a:pt x="30049" y="26900"/>
                  </a:lnTo>
                  <a:lnTo>
                    <a:pt x="30189" y="26714"/>
                  </a:lnTo>
                  <a:lnTo>
                    <a:pt x="30353" y="26620"/>
                  </a:lnTo>
                  <a:close/>
                  <a:moveTo>
                    <a:pt x="38221" y="26013"/>
                  </a:moveTo>
                  <a:lnTo>
                    <a:pt x="38221" y="26013"/>
                  </a:lnTo>
                  <a:cubicBezTo>
                    <a:pt x="38128" y="26270"/>
                    <a:pt x="38058" y="26527"/>
                    <a:pt x="37941" y="26760"/>
                  </a:cubicBezTo>
                  <a:lnTo>
                    <a:pt x="37824" y="26924"/>
                  </a:lnTo>
                  <a:cubicBezTo>
                    <a:pt x="37847" y="26760"/>
                    <a:pt x="37871" y="26597"/>
                    <a:pt x="37894" y="26433"/>
                  </a:cubicBezTo>
                  <a:lnTo>
                    <a:pt x="37871" y="26410"/>
                  </a:lnTo>
                  <a:cubicBezTo>
                    <a:pt x="37941" y="26340"/>
                    <a:pt x="37987" y="26270"/>
                    <a:pt x="38034" y="26200"/>
                  </a:cubicBezTo>
                  <a:cubicBezTo>
                    <a:pt x="38081" y="26130"/>
                    <a:pt x="38151" y="26083"/>
                    <a:pt x="38221" y="26013"/>
                  </a:cubicBezTo>
                  <a:close/>
                  <a:moveTo>
                    <a:pt x="8429" y="26620"/>
                  </a:moveTo>
                  <a:lnTo>
                    <a:pt x="8429" y="26620"/>
                  </a:lnTo>
                  <a:cubicBezTo>
                    <a:pt x="8405" y="26714"/>
                    <a:pt x="8382" y="26830"/>
                    <a:pt x="8382" y="26924"/>
                  </a:cubicBezTo>
                  <a:cubicBezTo>
                    <a:pt x="8265" y="26947"/>
                    <a:pt x="8172" y="26970"/>
                    <a:pt x="8055" y="26970"/>
                  </a:cubicBezTo>
                  <a:cubicBezTo>
                    <a:pt x="8055" y="26877"/>
                    <a:pt x="8032" y="26784"/>
                    <a:pt x="8009" y="26714"/>
                  </a:cubicBezTo>
                  <a:cubicBezTo>
                    <a:pt x="8149" y="26690"/>
                    <a:pt x="8289" y="26667"/>
                    <a:pt x="8429" y="26620"/>
                  </a:cubicBezTo>
                  <a:close/>
                  <a:moveTo>
                    <a:pt x="14336" y="26083"/>
                  </a:moveTo>
                  <a:cubicBezTo>
                    <a:pt x="14476" y="26130"/>
                    <a:pt x="14616" y="26153"/>
                    <a:pt x="14733" y="26200"/>
                  </a:cubicBezTo>
                  <a:lnTo>
                    <a:pt x="14709" y="26200"/>
                  </a:lnTo>
                  <a:cubicBezTo>
                    <a:pt x="14499" y="26433"/>
                    <a:pt x="14359" y="26690"/>
                    <a:pt x="14289" y="26994"/>
                  </a:cubicBezTo>
                  <a:cubicBezTo>
                    <a:pt x="14196" y="26900"/>
                    <a:pt x="14102" y="26807"/>
                    <a:pt x="14032" y="26714"/>
                  </a:cubicBezTo>
                  <a:cubicBezTo>
                    <a:pt x="14102" y="26480"/>
                    <a:pt x="14196" y="26270"/>
                    <a:pt x="14336" y="26083"/>
                  </a:cubicBezTo>
                  <a:close/>
                  <a:moveTo>
                    <a:pt x="34112" y="26457"/>
                  </a:moveTo>
                  <a:lnTo>
                    <a:pt x="34182" y="26527"/>
                  </a:lnTo>
                  <a:cubicBezTo>
                    <a:pt x="34112" y="26690"/>
                    <a:pt x="34042" y="26830"/>
                    <a:pt x="33972" y="26994"/>
                  </a:cubicBezTo>
                  <a:cubicBezTo>
                    <a:pt x="33855" y="26900"/>
                    <a:pt x="33785" y="26784"/>
                    <a:pt x="33738" y="26644"/>
                  </a:cubicBezTo>
                  <a:cubicBezTo>
                    <a:pt x="33855" y="26574"/>
                    <a:pt x="33995" y="26527"/>
                    <a:pt x="34112" y="26457"/>
                  </a:cubicBezTo>
                  <a:close/>
                  <a:moveTo>
                    <a:pt x="1985" y="24145"/>
                  </a:moveTo>
                  <a:lnTo>
                    <a:pt x="1985" y="24145"/>
                  </a:lnTo>
                  <a:cubicBezTo>
                    <a:pt x="2662" y="24892"/>
                    <a:pt x="3479" y="25453"/>
                    <a:pt x="4390" y="25826"/>
                  </a:cubicBezTo>
                  <a:cubicBezTo>
                    <a:pt x="4693" y="25943"/>
                    <a:pt x="5020" y="26037"/>
                    <a:pt x="5347" y="26107"/>
                  </a:cubicBezTo>
                  <a:cubicBezTo>
                    <a:pt x="6005" y="26510"/>
                    <a:pt x="6759" y="26720"/>
                    <a:pt x="7539" y="26720"/>
                  </a:cubicBezTo>
                  <a:cubicBezTo>
                    <a:pt x="7618" y="26720"/>
                    <a:pt x="7696" y="26718"/>
                    <a:pt x="7775" y="26714"/>
                  </a:cubicBezTo>
                  <a:cubicBezTo>
                    <a:pt x="7775" y="26807"/>
                    <a:pt x="7798" y="26900"/>
                    <a:pt x="7822" y="26994"/>
                  </a:cubicBezTo>
                  <a:cubicBezTo>
                    <a:pt x="7727" y="26998"/>
                    <a:pt x="7632" y="27000"/>
                    <a:pt x="7538" y="27000"/>
                  </a:cubicBezTo>
                  <a:cubicBezTo>
                    <a:pt x="5332" y="27000"/>
                    <a:pt x="3261" y="25959"/>
                    <a:pt x="1985" y="24145"/>
                  </a:cubicBezTo>
                  <a:close/>
                  <a:moveTo>
                    <a:pt x="15293" y="26644"/>
                  </a:moveTo>
                  <a:lnTo>
                    <a:pt x="15293" y="26644"/>
                  </a:lnTo>
                  <a:cubicBezTo>
                    <a:pt x="15200" y="26807"/>
                    <a:pt x="15106" y="26947"/>
                    <a:pt x="14990" y="27064"/>
                  </a:cubicBezTo>
                  <a:cubicBezTo>
                    <a:pt x="15060" y="26900"/>
                    <a:pt x="15153" y="26760"/>
                    <a:pt x="15293" y="26644"/>
                  </a:cubicBezTo>
                  <a:close/>
                  <a:moveTo>
                    <a:pt x="33248" y="26830"/>
                  </a:moveTo>
                  <a:lnTo>
                    <a:pt x="33248" y="26830"/>
                  </a:lnTo>
                  <a:cubicBezTo>
                    <a:pt x="33224" y="26924"/>
                    <a:pt x="33178" y="27017"/>
                    <a:pt x="33154" y="27111"/>
                  </a:cubicBezTo>
                  <a:lnTo>
                    <a:pt x="33154" y="26877"/>
                  </a:lnTo>
                  <a:lnTo>
                    <a:pt x="33248" y="26830"/>
                  </a:lnTo>
                  <a:close/>
                  <a:moveTo>
                    <a:pt x="40042" y="26737"/>
                  </a:moveTo>
                  <a:lnTo>
                    <a:pt x="40042" y="26854"/>
                  </a:lnTo>
                  <a:cubicBezTo>
                    <a:pt x="39925" y="26970"/>
                    <a:pt x="39832" y="27064"/>
                    <a:pt x="39715" y="27181"/>
                  </a:cubicBezTo>
                  <a:lnTo>
                    <a:pt x="39715" y="27134"/>
                  </a:lnTo>
                  <a:cubicBezTo>
                    <a:pt x="39832" y="26994"/>
                    <a:pt x="39925" y="26877"/>
                    <a:pt x="40042" y="26737"/>
                  </a:cubicBezTo>
                  <a:close/>
                  <a:moveTo>
                    <a:pt x="43264" y="25920"/>
                  </a:moveTo>
                  <a:lnTo>
                    <a:pt x="43264" y="25920"/>
                  </a:lnTo>
                  <a:cubicBezTo>
                    <a:pt x="43241" y="26223"/>
                    <a:pt x="43171" y="26527"/>
                    <a:pt x="43077" y="26807"/>
                  </a:cubicBezTo>
                  <a:cubicBezTo>
                    <a:pt x="42895" y="26970"/>
                    <a:pt x="42729" y="27132"/>
                    <a:pt x="42551" y="27295"/>
                  </a:cubicBezTo>
                  <a:lnTo>
                    <a:pt x="42551" y="27295"/>
                  </a:lnTo>
                  <a:cubicBezTo>
                    <a:pt x="42782" y="26900"/>
                    <a:pt x="42977" y="26468"/>
                    <a:pt x="43171" y="26037"/>
                  </a:cubicBezTo>
                  <a:lnTo>
                    <a:pt x="43264" y="25920"/>
                  </a:lnTo>
                  <a:close/>
                  <a:moveTo>
                    <a:pt x="17324" y="25850"/>
                  </a:moveTo>
                  <a:cubicBezTo>
                    <a:pt x="17651" y="26270"/>
                    <a:pt x="17955" y="26690"/>
                    <a:pt x="18188" y="27181"/>
                  </a:cubicBezTo>
                  <a:cubicBezTo>
                    <a:pt x="18165" y="27251"/>
                    <a:pt x="18165" y="27344"/>
                    <a:pt x="18142" y="27414"/>
                  </a:cubicBezTo>
                  <a:lnTo>
                    <a:pt x="18095" y="27391"/>
                  </a:lnTo>
                  <a:cubicBezTo>
                    <a:pt x="17955" y="26854"/>
                    <a:pt x="17628" y="26363"/>
                    <a:pt x="17161" y="26037"/>
                  </a:cubicBezTo>
                  <a:lnTo>
                    <a:pt x="17114" y="26013"/>
                  </a:lnTo>
                  <a:lnTo>
                    <a:pt x="17324" y="25850"/>
                  </a:lnTo>
                  <a:close/>
                  <a:moveTo>
                    <a:pt x="21247" y="26644"/>
                  </a:moveTo>
                  <a:cubicBezTo>
                    <a:pt x="21294" y="26667"/>
                    <a:pt x="21340" y="26714"/>
                    <a:pt x="21387" y="26714"/>
                  </a:cubicBezTo>
                  <a:cubicBezTo>
                    <a:pt x="21340" y="26947"/>
                    <a:pt x="21294" y="27157"/>
                    <a:pt x="21270" y="27367"/>
                  </a:cubicBezTo>
                  <a:lnTo>
                    <a:pt x="21177" y="27437"/>
                  </a:lnTo>
                  <a:cubicBezTo>
                    <a:pt x="21177" y="27391"/>
                    <a:pt x="21177" y="27321"/>
                    <a:pt x="21177" y="27274"/>
                  </a:cubicBezTo>
                  <a:cubicBezTo>
                    <a:pt x="21224" y="27227"/>
                    <a:pt x="21224" y="27157"/>
                    <a:pt x="21177" y="27134"/>
                  </a:cubicBezTo>
                  <a:cubicBezTo>
                    <a:pt x="21154" y="26994"/>
                    <a:pt x="21130" y="26854"/>
                    <a:pt x="21107" y="26737"/>
                  </a:cubicBezTo>
                  <a:cubicBezTo>
                    <a:pt x="21154" y="26690"/>
                    <a:pt x="21200" y="26667"/>
                    <a:pt x="21247" y="26644"/>
                  </a:cubicBezTo>
                  <a:close/>
                  <a:moveTo>
                    <a:pt x="36447" y="26293"/>
                  </a:moveTo>
                  <a:cubicBezTo>
                    <a:pt x="36493" y="26363"/>
                    <a:pt x="36540" y="26410"/>
                    <a:pt x="36587" y="26480"/>
                  </a:cubicBezTo>
                  <a:cubicBezTo>
                    <a:pt x="36563" y="26620"/>
                    <a:pt x="36517" y="26784"/>
                    <a:pt x="36470" y="26947"/>
                  </a:cubicBezTo>
                  <a:cubicBezTo>
                    <a:pt x="36190" y="27134"/>
                    <a:pt x="35886" y="27297"/>
                    <a:pt x="35606" y="27437"/>
                  </a:cubicBezTo>
                  <a:cubicBezTo>
                    <a:pt x="35653" y="27297"/>
                    <a:pt x="35699" y="27157"/>
                    <a:pt x="35746" y="27017"/>
                  </a:cubicBezTo>
                  <a:cubicBezTo>
                    <a:pt x="36003" y="26784"/>
                    <a:pt x="36236" y="26550"/>
                    <a:pt x="36447" y="26293"/>
                  </a:cubicBezTo>
                  <a:close/>
                  <a:moveTo>
                    <a:pt x="39108" y="26293"/>
                  </a:moveTo>
                  <a:cubicBezTo>
                    <a:pt x="39132" y="26340"/>
                    <a:pt x="39155" y="26387"/>
                    <a:pt x="39178" y="26457"/>
                  </a:cubicBezTo>
                  <a:cubicBezTo>
                    <a:pt x="38991" y="26784"/>
                    <a:pt x="38758" y="27134"/>
                    <a:pt x="38501" y="27437"/>
                  </a:cubicBezTo>
                  <a:cubicBezTo>
                    <a:pt x="38595" y="27227"/>
                    <a:pt x="38688" y="26994"/>
                    <a:pt x="38781" y="26784"/>
                  </a:cubicBezTo>
                  <a:lnTo>
                    <a:pt x="38781" y="26760"/>
                  </a:lnTo>
                  <a:cubicBezTo>
                    <a:pt x="38898" y="26620"/>
                    <a:pt x="39015" y="26457"/>
                    <a:pt x="39108" y="26293"/>
                  </a:cubicBezTo>
                  <a:close/>
                  <a:moveTo>
                    <a:pt x="29909" y="27251"/>
                  </a:moveTo>
                  <a:cubicBezTo>
                    <a:pt x="30143" y="27251"/>
                    <a:pt x="30353" y="27274"/>
                    <a:pt x="30586" y="27274"/>
                  </a:cubicBezTo>
                  <a:cubicBezTo>
                    <a:pt x="30563" y="27321"/>
                    <a:pt x="30539" y="27367"/>
                    <a:pt x="30516" y="27391"/>
                  </a:cubicBezTo>
                  <a:lnTo>
                    <a:pt x="30353" y="27484"/>
                  </a:lnTo>
                  <a:cubicBezTo>
                    <a:pt x="30189" y="27414"/>
                    <a:pt x="30049" y="27344"/>
                    <a:pt x="29909" y="27274"/>
                  </a:cubicBezTo>
                  <a:lnTo>
                    <a:pt x="29909" y="27251"/>
                  </a:lnTo>
                  <a:close/>
                  <a:moveTo>
                    <a:pt x="10343" y="26597"/>
                  </a:moveTo>
                  <a:cubicBezTo>
                    <a:pt x="10343" y="26714"/>
                    <a:pt x="10343" y="26807"/>
                    <a:pt x="10320" y="26924"/>
                  </a:cubicBezTo>
                  <a:lnTo>
                    <a:pt x="10320" y="26947"/>
                  </a:lnTo>
                  <a:cubicBezTo>
                    <a:pt x="10250" y="27157"/>
                    <a:pt x="10180" y="27391"/>
                    <a:pt x="10110" y="27601"/>
                  </a:cubicBezTo>
                  <a:cubicBezTo>
                    <a:pt x="10087" y="27321"/>
                    <a:pt x="10063" y="27017"/>
                    <a:pt x="10087" y="26714"/>
                  </a:cubicBezTo>
                  <a:lnTo>
                    <a:pt x="10110" y="26714"/>
                  </a:lnTo>
                  <a:lnTo>
                    <a:pt x="10343" y="26597"/>
                  </a:lnTo>
                  <a:close/>
                  <a:moveTo>
                    <a:pt x="40462" y="27251"/>
                  </a:moveTo>
                  <a:cubicBezTo>
                    <a:pt x="40462" y="27321"/>
                    <a:pt x="40462" y="27391"/>
                    <a:pt x="40462" y="27484"/>
                  </a:cubicBezTo>
                  <a:cubicBezTo>
                    <a:pt x="40439" y="27531"/>
                    <a:pt x="40369" y="27578"/>
                    <a:pt x="40346" y="27624"/>
                  </a:cubicBezTo>
                  <a:cubicBezTo>
                    <a:pt x="40346" y="27531"/>
                    <a:pt x="40369" y="27437"/>
                    <a:pt x="40392" y="27344"/>
                  </a:cubicBezTo>
                  <a:lnTo>
                    <a:pt x="40462" y="27251"/>
                  </a:lnTo>
                  <a:close/>
                  <a:moveTo>
                    <a:pt x="31217" y="27414"/>
                  </a:moveTo>
                  <a:lnTo>
                    <a:pt x="31240" y="27437"/>
                  </a:lnTo>
                  <a:lnTo>
                    <a:pt x="31053" y="27578"/>
                  </a:lnTo>
                  <a:cubicBezTo>
                    <a:pt x="30960" y="27601"/>
                    <a:pt x="30843" y="27648"/>
                    <a:pt x="30750" y="27671"/>
                  </a:cubicBezTo>
                  <a:cubicBezTo>
                    <a:pt x="30913" y="27601"/>
                    <a:pt x="31053" y="27507"/>
                    <a:pt x="31217" y="27414"/>
                  </a:cubicBezTo>
                  <a:close/>
                  <a:moveTo>
                    <a:pt x="32547" y="27274"/>
                  </a:moveTo>
                  <a:lnTo>
                    <a:pt x="32547" y="27274"/>
                  </a:lnTo>
                  <a:cubicBezTo>
                    <a:pt x="32477" y="27414"/>
                    <a:pt x="32407" y="27554"/>
                    <a:pt x="32361" y="27694"/>
                  </a:cubicBezTo>
                  <a:lnTo>
                    <a:pt x="32174" y="27578"/>
                  </a:lnTo>
                  <a:cubicBezTo>
                    <a:pt x="32221" y="27531"/>
                    <a:pt x="32244" y="27484"/>
                    <a:pt x="32267" y="27437"/>
                  </a:cubicBezTo>
                  <a:cubicBezTo>
                    <a:pt x="32361" y="27391"/>
                    <a:pt x="32454" y="27344"/>
                    <a:pt x="32547" y="27274"/>
                  </a:cubicBezTo>
                  <a:close/>
                  <a:moveTo>
                    <a:pt x="16017" y="26877"/>
                  </a:moveTo>
                  <a:lnTo>
                    <a:pt x="16064" y="26924"/>
                  </a:lnTo>
                  <a:cubicBezTo>
                    <a:pt x="16180" y="27134"/>
                    <a:pt x="16297" y="27367"/>
                    <a:pt x="16367" y="27578"/>
                  </a:cubicBezTo>
                  <a:lnTo>
                    <a:pt x="16320" y="27718"/>
                  </a:lnTo>
                  <a:cubicBezTo>
                    <a:pt x="16250" y="27437"/>
                    <a:pt x="16134" y="27157"/>
                    <a:pt x="16017" y="26877"/>
                  </a:cubicBezTo>
                  <a:close/>
                  <a:moveTo>
                    <a:pt x="18889" y="27087"/>
                  </a:moveTo>
                  <a:lnTo>
                    <a:pt x="18959" y="27204"/>
                  </a:lnTo>
                  <a:cubicBezTo>
                    <a:pt x="18959" y="27367"/>
                    <a:pt x="18959" y="27554"/>
                    <a:pt x="18935" y="27718"/>
                  </a:cubicBezTo>
                  <a:cubicBezTo>
                    <a:pt x="18935" y="27648"/>
                    <a:pt x="18912" y="27578"/>
                    <a:pt x="18889" y="27531"/>
                  </a:cubicBezTo>
                  <a:cubicBezTo>
                    <a:pt x="18889" y="27391"/>
                    <a:pt x="18889" y="27227"/>
                    <a:pt x="18889" y="27087"/>
                  </a:cubicBezTo>
                  <a:close/>
                  <a:moveTo>
                    <a:pt x="28905" y="27274"/>
                  </a:moveTo>
                  <a:lnTo>
                    <a:pt x="29232" y="27391"/>
                  </a:lnTo>
                  <a:cubicBezTo>
                    <a:pt x="29185" y="27461"/>
                    <a:pt x="29162" y="27531"/>
                    <a:pt x="29139" y="27601"/>
                  </a:cubicBezTo>
                  <a:lnTo>
                    <a:pt x="29069" y="27741"/>
                  </a:lnTo>
                  <a:cubicBezTo>
                    <a:pt x="28882" y="27671"/>
                    <a:pt x="28718" y="27601"/>
                    <a:pt x="28578" y="27531"/>
                  </a:cubicBezTo>
                  <a:lnTo>
                    <a:pt x="28602" y="27531"/>
                  </a:lnTo>
                  <a:lnTo>
                    <a:pt x="28718" y="27321"/>
                  </a:lnTo>
                  <a:lnTo>
                    <a:pt x="28905" y="27274"/>
                  </a:lnTo>
                  <a:close/>
                  <a:moveTo>
                    <a:pt x="46043" y="22371"/>
                  </a:moveTo>
                  <a:cubicBezTo>
                    <a:pt x="46253" y="22698"/>
                    <a:pt x="46393" y="23048"/>
                    <a:pt x="46463" y="23422"/>
                  </a:cubicBezTo>
                  <a:cubicBezTo>
                    <a:pt x="46416" y="23632"/>
                    <a:pt x="46346" y="23842"/>
                    <a:pt x="46299" y="24029"/>
                  </a:cubicBezTo>
                  <a:cubicBezTo>
                    <a:pt x="45622" y="24963"/>
                    <a:pt x="44899" y="25873"/>
                    <a:pt x="44105" y="26714"/>
                  </a:cubicBezTo>
                  <a:cubicBezTo>
                    <a:pt x="43754" y="27087"/>
                    <a:pt x="43428" y="27437"/>
                    <a:pt x="43054" y="27788"/>
                  </a:cubicBezTo>
                  <a:cubicBezTo>
                    <a:pt x="43194" y="27531"/>
                    <a:pt x="43311" y="27274"/>
                    <a:pt x="43404" y="26994"/>
                  </a:cubicBezTo>
                  <a:cubicBezTo>
                    <a:pt x="44455" y="25756"/>
                    <a:pt x="45272" y="24379"/>
                    <a:pt x="45856" y="22885"/>
                  </a:cubicBezTo>
                  <a:cubicBezTo>
                    <a:pt x="45926" y="22698"/>
                    <a:pt x="45973" y="22534"/>
                    <a:pt x="46043" y="22371"/>
                  </a:cubicBezTo>
                  <a:close/>
                  <a:moveTo>
                    <a:pt x="8335" y="27181"/>
                  </a:moveTo>
                  <a:lnTo>
                    <a:pt x="8335" y="27181"/>
                  </a:lnTo>
                  <a:cubicBezTo>
                    <a:pt x="8289" y="27391"/>
                    <a:pt x="8265" y="27601"/>
                    <a:pt x="8242" y="27811"/>
                  </a:cubicBezTo>
                  <a:cubicBezTo>
                    <a:pt x="8195" y="27601"/>
                    <a:pt x="8149" y="27414"/>
                    <a:pt x="8102" y="27227"/>
                  </a:cubicBezTo>
                  <a:cubicBezTo>
                    <a:pt x="8172" y="27227"/>
                    <a:pt x="8242" y="27204"/>
                    <a:pt x="8335" y="27181"/>
                  </a:cubicBezTo>
                  <a:close/>
                  <a:moveTo>
                    <a:pt x="34625" y="27134"/>
                  </a:moveTo>
                  <a:lnTo>
                    <a:pt x="34672" y="27204"/>
                  </a:lnTo>
                  <a:cubicBezTo>
                    <a:pt x="34532" y="27367"/>
                    <a:pt x="34392" y="27554"/>
                    <a:pt x="34228" y="27694"/>
                  </a:cubicBezTo>
                  <a:cubicBezTo>
                    <a:pt x="34135" y="27764"/>
                    <a:pt x="34018" y="27811"/>
                    <a:pt x="33902" y="27858"/>
                  </a:cubicBezTo>
                  <a:cubicBezTo>
                    <a:pt x="33995" y="27764"/>
                    <a:pt x="34042" y="27648"/>
                    <a:pt x="34088" y="27554"/>
                  </a:cubicBezTo>
                  <a:cubicBezTo>
                    <a:pt x="34275" y="27414"/>
                    <a:pt x="34439" y="27297"/>
                    <a:pt x="34625" y="27134"/>
                  </a:cubicBezTo>
                  <a:close/>
                  <a:moveTo>
                    <a:pt x="25963" y="27111"/>
                  </a:moveTo>
                  <a:lnTo>
                    <a:pt x="26103" y="27157"/>
                  </a:lnTo>
                  <a:lnTo>
                    <a:pt x="26150" y="27181"/>
                  </a:lnTo>
                  <a:cubicBezTo>
                    <a:pt x="26243" y="27297"/>
                    <a:pt x="26337" y="27437"/>
                    <a:pt x="26430" y="27554"/>
                  </a:cubicBezTo>
                  <a:lnTo>
                    <a:pt x="26430" y="27858"/>
                  </a:lnTo>
                  <a:cubicBezTo>
                    <a:pt x="26430" y="27881"/>
                    <a:pt x="26430" y="27881"/>
                    <a:pt x="26430" y="27904"/>
                  </a:cubicBezTo>
                  <a:cubicBezTo>
                    <a:pt x="26197" y="27834"/>
                    <a:pt x="25987" y="27788"/>
                    <a:pt x="25776" y="27764"/>
                  </a:cubicBezTo>
                  <a:lnTo>
                    <a:pt x="25800" y="27764"/>
                  </a:lnTo>
                  <a:cubicBezTo>
                    <a:pt x="25776" y="27741"/>
                    <a:pt x="25753" y="27694"/>
                    <a:pt x="25706" y="27648"/>
                  </a:cubicBezTo>
                  <a:cubicBezTo>
                    <a:pt x="25800" y="27461"/>
                    <a:pt x="25870" y="27274"/>
                    <a:pt x="25963" y="27111"/>
                  </a:cubicBezTo>
                  <a:close/>
                  <a:moveTo>
                    <a:pt x="36306" y="27507"/>
                  </a:moveTo>
                  <a:lnTo>
                    <a:pt x="36236" y="27648"/>
                  </a:lnTo>
                  <a:cubicBezTo>
                    <a:pt x="36143" y="27741"/>
                    <a:pt x="36050" y="27834"/>
                    <a:pt x="35933" y="27904"/>
                  </a:cubicBezTo>
                  <a:lnTo>
                    <a:pt x="35793" y="27788"/>
                  </a:lnTo>
                  <a:cubicBezTo>
                    <a:pt x="35956" y="27694"/>
                    <a:pt x="36120" y="27601"/>
                    <a:pt x="36283" y="27507"/>
                  </a:cubicBezTo>
                  <a:close/>
                  <a:moveTo>
                    <a:pt x="20873" y="27274"/>
                  </a:moveTo>
                  <a:cubicBezTo>
                    <a:pt x="20873" y="27507"/>
                    <a:pt x="20897" y="27694"/>
                    <a:pt x="20897" y="27881"/>
                  </a:cubicBezTo>
                  <a:lnTo>
                    <a:pt x="20850" y="27951"/>
                  </a:lnTo>
                  <a:cubicBezTo>
                    <a:pt x="20850" y="27881"/>
                    <a:pt x="20827" y="27811"/>
                    <a:pt x="20803" y="27764"/>
                  </a:cubicBezTo>
                  <a:cubicBezTo>
                    <a:pt x="20780" y="27694"/>
                    <a:pt x="20780" y="27648"/>
                    <a:pt x="20780" y="27578"/>
                  </a:cubicBezTo>
                  <a:cubicBezTo>
                    <a:pt x="20757" y="27507"/>
                    <a:pt x="20827" y="27391"/>
                    <a:pt x="20850" y="27274"/>
                  </a:cubicBezTo>
                  <a:close/>
                  <a:moveTo>
                    <a:pt x="23161" y="27367"/>
                  </a:moveTo>
                  <a:cubicBezTo>
                    <a:pt x="23255" y="27507"/>
                    <a:pt x="23348" y="27601"/>
                    <a:pt x="23442" y="27718"/>
                  </a:cubicBezTo>
                  <a:lnTo>
                    <a:pt x="23418" y="27718"/>
                  </a:lnTo>
                  <a:cubicBezTo>
                    <a:pt x="23418" y="27811"/>
                    <a:pt x="23418" y="27904"/>
                    <a:pt x="23418" y="27998"/>
                  </a:cubicBezTo>
                  <a:cubicBezTo>
                    <a:pt x="23302" y="27928"/>
                    <a:pt x="23208" y="27858"/>
                    <a:pt x="23115" y="27788"/>
                  </a:cubicBezTo>
                  <a:cubicBezTo>
                    <a:pt x="23115" y="27694"/>
                    <a:pt x="23115" y="27578"/>
                    <a:pt x="23091" y="27461"/>
                  </a:cubicBezTo>
                  <a:lnTo>
                    <a:pt x="23161" y="27367"/>
                  </a:lnTo>
                  <a:close/>
                  <a:moveTo>
                    <a:pt x="33598" y="27017"/>
                  </a:moveTo>
                  <a:cubicBezTo>
                    <a:pt x="33668" y="27134"/>
                    <a:pt x="33738" y="27251"/>
                    <a:pt x="33785" y="27367"/>
                  </a:cubicBezTo>
                  <a:cubicBezTo>
                    <a:pt x="33668" y="27578"/>
                    <a:pt x="33528" y="27811"/>
                    <a:pt x="33388" y="28021"/>
                  </a:cubicBezTo>
                  <a:lnTo>
                    <a:pt x="33365" y="28021"/>
                  </a:lnTo>
                  <a:cubicBezTo>
                    <a:pt x="33388" y="27858"/>
                    <a:pt x="33411" y="27694"/>
                    <a:pt x="33458" y="27531"/>
                  </a:cubicBezTo>
                  <a:cubicBezTo>
                    <a:pt x="33481" y="27367"/>
                    <a:pt x="33551" y="27181"/>
                    <a:pt x="33598" y="27017"/>
                  </a:cubicBezTo>
                  <a:close/>
                  <a:moveTo>
                    <a:pt x="27831" y="27554"/>
                  </a:moveTo>
                  <a:cubicBezTo>
                    <a:pt x="27901" y="27601"/>
                    <a:pt x="27971" y="27648"/>
                    <a:pt x="28065" y="27694"/>
                  </a:cubicBezTo>
                  <a:cubicBezTo>
                    <a:pt x="27994" y="27811"/>
                    <a:pt x="27924" y="27928"/>
                    <a:pt x="27854" y="28044"/>
                  </a:cubicBezTo>
                  <a:lnTo>
                    <a:pt x="27574" y="28044"/>
                  </a:lnTo>
                  <a:cubicBezTo>
                    <a:pt x="27644" y="27858"/>
                    <a:pt x="27738" y="27694"/>
                    <a:pt x="27831" y="27554"/>
                  </a:cubicBezTo>
                  <a:close/>
                  <a:moveTo>
                    <a:pt x="28368" y="27858"/>
                  </a:moveTo>
                  <a:cubicBezTo>
                    <a:pt x="28485" y="27904"/>
                    <a:pt x="28578" y="27951"/>
                    <a:pt x="28672" y="27998"/>
                  </a:cubicBezTo>
                  <a:cubicBezTo>
                    <a:pt x="28578" y="28021"/>
                    <a:pt x="28461" y="28021"/>
                    <a:pt x="28368" y="28044"/>
                  </a:cubicBezTo>
                  <a:lnTo>
                    <a:pt x="28275" y="28044"/>
                  </a:lnTo>
                  <a:lnTo>
                    <a:pt x="28368" y="27858"/>
                  </a:lnTo>
                  <a:close/>
                  <a:moveTo>
                    <a:pt x="32828" y="27507"/>
                  </a:moveTo>
                  <a:cubicBezTo>
                    <a:pt x="32851" y="27694"/>
                    <a:pt x="32874" y="27881"/>
                    <a:pt x="32944" y="28068"/>
                  </a:cubicBezTo>
                  <a:lnTo>
                    <a:pt x="32664" y="27904"/>
                  </a:lnTo>
                  <a:cubicBezTo>
                    <a:pt x="32711" y="27764"/>
                    <a:pt x="32781" y="27648"/>
                    <a:pt x="32828" y="27507"/>
                  </a:cubicBezTo>
                  <a:close/>
                  <a:moveTo>
                    <a:pt x="15387" y="27040"/>
                  </a:moveTo>
                  <a:cubicBezTo>
                    <a:pt x="15414" y="27081"/>
                    <a:pt x="15457" y="27106"/>
                    <a:pt x="15502" y="27106"/>
                  </a:cubicBezTo>
                  <a:cubicBezTo>
                    <a:pt x="15534" y="27106"/>
                    <a:pt x="15567" y="27093"/>
                    <a:pt x="15597" y="27064"/>
                  </a:cubicBezTo>
                  <a:cubicBezTo>
                    <a:pt x="15760" y="27391"/>
                    <a:pt x="15900" y="27718"/>
                    <a:pt x="15994" y="28068"/>
                  </a:cubicBezTo>
                  <a:cubicBezTo>
                    <a:pt x="15994" y="28068"/>
                    <a:pt x="15994" y="28068"/>
                    <a:pt x="15994" y="28091"/>
                  </a:cubicBezTo>
                  <a:cubicBezTo>
                    <a:pt x="15643" y="27928"/>
                    <a:pt x="15293" y="27741"/>
                    <a:pt x="14966" y="27531"/>
                  </a:cubicBezTo>
                  <a:cubicBezTo>
                    <a:pt x="15106" y="27391"/>
                    <a:pt x="15246" y="27227"/>
                    <a:pt x="15387" y="27040"/>
                  </a:cubicBezTo>
                  <a:close/>
                  <a:moveTo>
                    <a:pt x="31380" y="27858"/>
                  </a:moveTo>
                  <a:cubicBezTo>
                    <a:pt x="31380" y="27881"/>
                    <a:pt x="31403" y="27904"/>
                    <a:pt x="31427" y="27928"/>
                  </a:cubicBezTo>
                  <a:lnTo>
                    <a:pt x="31497" y="27998"/>
                  </a:lnTo>
                  <a:cubicBezTo>
                    <a:pt x="31497" y="28044"/>
                    <a:pt x="31497" y="28115"/>
                    <a:pt x="31520" y="28161"/>
                  </a:cubicBezTo>
                  <a:cubicBezTo>
                    <a:pt x="31427" y="28091"/>
                    <a:pt x="31310" y="27998"/>
                    <a:pt x="31170" y="27928"/>
                  </a:cubicBezTo>
                  <a:lnTo>
                    <a:pt x="31193" y="27928"/>
                  </a:lnTo>
                  <a:lnTo>
                    <a:pt x="31380" y="27858"/>
                  </a:lnTo>
                  <a:close/>
                  <a:moveTo>
                    <a:pt x="39832" y="27998"/>
                  </a:moveTo>
                  <a:cubicBezTo>
                    <a:pt x="39832" y="28044"/>
                    <a:pt x="39809" y="28068"/>
                    <a:pt x="39785" y="28115"/>
                  </a:cubicBezTo>
                  <a:lnTo>
                    <a:pt x="39575" y="28301"/>
                  </a:lnTo>
                  <a:lnTo>
                    <a:pt x="39575" y="28278"/>
                  </a:lnTo>
                  <a:cubicBezTo>
                    <a:pt x="39669" y="28185"/>
                    <a:pt x="39762" y="28091"/>
                    <a:pt x="39832" y="27998"/>
                  </a:cubicBezTo>
                  <a:close/>
                  <a:moveTo>
                    <a:pt x="35419" y="27928"/>
                  </a:moveTo>
                  <a:cubicBezTo>
                    <a:pt x="35466" y="27998"/>
                    <a:pt x="35536" y="28068"/>
                    <a:pt x="35606" y="28115"/>
                  </a:cubicBezTo>
                  <a:cubicBezTo>
                    <a:pt x="35489" y="28185"/>
                    <a:pt x="35372" y="28255"/>
                    <a:pt x="35256" y="28325"/>
                  </a:cubicBezTo>
                  <a:cubicBezTo>
                    <a:pt x="35302" y="28208"/>
                    <a:pt x="35372" y="28091"/>
                    <a:pt x="35419" y="27951"/>
                  </a:cubicBezTo>
                  <a:lnTo>
                    <a:pt x="35419" y="27928"/>
                  </a:lnTo>
                  <a:close/>
                  <a:moveTo>
                    <a:pt x="16531" y="26410"/>
                  </a:moveTo>
                  <a:cubicBezTo>
                    <a:pt x="16741" y="26457"/>
                    <a:pt x="16928" y="26597"/>
                    <a:pt x="17068" y="26760"/>
                  </a:cubicBezTo>
                  <a:lnTo>
                    <a:pt x="17068" y="26784"/>
                  </a:lnTo>
                  <a:cubicBezTo>
                    <a:pt x="17091" y="26854"/>
                    <a:pt x="17138" y="26924"/>
                    <a:pt x="17184" y="26994"/>
                  </a:cubicBezTo>
                  <a:cubicBezTo>
                    <a:pt x="17348" y="27461"/>
                    <a:pt x="17278" y="27951"/>
                    <a:pt x="16974" y="28348"/>
                  </a:cubicBezTo>
                  <a:lnTo>
                    <a:pt x="16881" y="28348"/>
                  </a:lnTo>
                  <a:cubicBezTo>
                    <a:pt x="16881" y="28301"/>
                    <a:pt x="16881" y="28255"/>
                    <a:pt x="16881" y="28185"/>
                  </a:cubicBezTo>
                  <a:cubicBezTo>
                    <a:pt x="17044" y="27578"/>
                    <a:pt x="16741" y="27064"/>
                    <a:pt x="16297" y="26690"/>
                  </a:cubicBezTo>
                  <a:lnTo>
                    <a:pt x="16250" y="26620"/>
                  </a:lnTo>
                  <a:cubicBezTo>
                    <a:pt x="16344" y="26527"/>
                    <a:pt x="16437" y="26480"/>
                    <a:pt x="16531" y="26410"/>
                  </a:cubicBezTo>
                  <a:close/>
                  <a:moveTo>
                    <a:pt x="42377" y="26877"/>
                  </a:moveTo>
                  <a:lnTo>
                    <a:pt x="42377" y="26877"/>
                  </a:lnTo>
                  <a:cubicBezTo>
                    <a:pt x="42167" y="27274"/>
                    <a:pt x="41933" y="27648"/>
                    <a:pt x="41700" y="28044"/>
                  </a:cubicBezTo>
                  <a:cubicBezTo>
                    <a:pt x="41560" y="28138"/>
                    <a:pt x="41396" y="28231"/>
                    <a:pt x="41256" y="28348"/>
                  </a:cubicBezTo>
                  <a:cubicBezTo>
                    <a:pt x="41280" y="28185"/>
                    <a:pt x="41280" y="28044"/>
                    <a:pt x="41280" y="27904"/>
                  </a:cubicBezTo>
                  <a:lnTo>
                    <a:pt x="41303" y="27928"/>
                  </a:lnTo>
                  <a:cubicBezTo>
                    <a:pt x="41676" y="27601"/>
                    <a:pt x="42027" y="27251"/>
                    <a:pt x="42377" y="26877"/>
                  </a:cubicBezTo>
                  <a:close/>
                  <a:moveTo>
                    <a:pt x="12912" y="27718"/>
                  </a:moveTo>
                  <a:cubicBezTo>
                    <a:pt x="13052" y="27928"/>
                    <a:pt x="13192" y="28115"/>
                    <a:pt x="13285" y="28255"/>
                  </a:cubicBezTo>
                  <a:lnTo>
                    <a:pt x="13285" y="28231"/>
                  </a:lnTo>
                  <a:lnTo>
                    <a:pt x="13379" y="28395"/>
                  </a:lnTo>
                  <a:cubicBezTo>
                    <a:pt x="13309" y="28348"/>
                    <a:pt x="13239" y="28301"/>
                    <a:pt x="13168" y="28255"/>
                  </a:cubicBezTo>
                  <a:cubicBezTo>
                    <a:pt x="13098" y="28208"/>
                    <a:pt x="13098" y="28161"/>
                    <a:pt x="13052" y="28091"/>
                  </a:cubicBezTo>
                  <a:cubicBezTo>
                    <a:pt x="13005" y="27974"/>
                    <a:pt x="12958" y="27858"/>
                    <a:pt x="12912" y="27718"/>
                  </a:cubicBezTo>
                  <a:close/>
                  <a:moveTo>
                    <a:pt x="11581" y="27578"/>
                  </a:moveTo>
                  <a:lnTo>
                    <a:pt x="11674" y="27648"/>
                  </a:lnTo>
                  <a:cubicBezTo>
                    <a:pt x="11721" y="27788"/>
                    <a:pt x="11768" y="27904"/>
                    <a:pt x="11814" y="28021"/>
                  </a:cubicBezTo>
                  <a:cubicBezTo>
                    <a:pt x="11861" y="28138"/>
                    <a:pt x="11838" y="28301"/>
                    <a:pt x="11861" y="28465"/>
                  </a:cubicBezTo>
                  <a:cubicBezTo>
                    <a:pt x="11744" y="28185"/>
                    <a:pt x="11627" y="27881"/>
                    <a:pt x="11581" y="27578"/>
                  </a:cubicBezTo>
                  <a:close/>
                  <a:moveTo>
                    <a:pt x="15136" y="28071"/>
                  </a:moveTo>
                  <a:cubicBezTo>
                    <a:pt x="15355" y="28182"/>
                    <a:pt x="15591" y="28308"/>
                    <a:pt x="15807" y="28395"/>
                  </a:cubicBezTo>
                  <a:lnTo>
                    <a:pt x="15877" y="28418"/>
                  </a:lnTo>
                  <a:lnTo>
                    <a:pt x="15830" y="28465"/>
                  </a:lnTo>
                  <a:cubicBezTo>
                    <a:pt x="15597" y="28371"/>
                    <a:pt x="15387" y="28278"/>
                    <a:pt x="15176" y="28138"/>
                  </a:cubicBezTo>
                  <a:cubicBezTo>
                    <a:pt x="15160" y="28122"/>
                    <a:pt x="15144" y="28094"/>
                    <a:pt x="15136" y="28071"/>
                  </a:cubicBezTo>
                  <a:close/>
                  <a:moveTo>
                    <a:pt x="34228" y="28371"/>
                  </a:moveTo>
                  <a:lnTo>
                    <a:pt x="34065" y="28605"/>
                  </a:lnTo>
                  <a:lnTo>
                    <a:pt x="33925" y="28535"/>
                  </a:lnTo>
                  <a:lnTo>
                    <a:pt x="34042" y="28441"/>
                  </a:lnTo>
                  <a:cubicBezTo>
                    <a:pt x="34112" y="28441"/>
                    <a:pt x="34182" y="28395"/>
                    <a:pt x="34228" y="28371"/>
                  </a:cubicBezTo>
                  <a:close/>
                  <a:moveTo>
                    <a:pt x="34952" y="28161"/>
                  </a:moveTo>
                  <a:cubicBezTo>
                    <a:pt x="34882" y="28301"/>
                    <a:pt x="34835" y="28465"/>
                    <a:pt x="34765" y="28605"/>
                  </a:cubicBezTo>
                  <a:lnTo>
                    <a:pt x="34649" y="28628"/>
                  </a:lnTo>
                  <a:cubicBezTo>
                    <a:pt x="34742" y="28465"/>
                    <a:pt x="34835" y="28325"/>
                    <a:pt x="34929" y="28161"/>
                  </a:cubicBezTo>
                  <a:close/>
                  <a:moveTo>
                    <a:pt x="25800" y="28371"/>
                  </a:moveTo>
                  <a:cubicBezTo>
                    <a:pt x="25846" y="28418"/>
                    <a:pt x="25917" y="28488"/>
                    <a:pt x="25987" y="28558"/>
                  </a:cubicBezTo>
                  <a:lnTo>
                    <a:pt x="25987" y="28581"/>
                  </a:lnTo>
                  <a:lnTo>
                    <a:pt x="25963" y="28652"/>
                  </a:lnTo>
                  <a:lnTo>
                    <a:pt x="25870" y="28605"/>
                  </a:lnTo>
                  <a:cubicBezTo>
                    <a:pt x="25823" y="28535"/>
                    <a:pt x="25800" y="28441"/>
                    <a:pt x="25800" y="28371"/>
                  </a:cubicBezTo>
                  <a:close/>
                  <a:moveTo>
                    <a:pt x="22134" y="27344"/>
                  </a:moveTo>
                  <a:cubicBezTo>
                    <a:pt x="22157" y="27367"/>
                    <a:pt x="22181" y="27391"/>
                    <a:pt x="22204" y="27437"/>
                  </a:cubicBezTo>
                  <a:cubicBezTo>
                    <a:pt x="22228" y="27461"/>
                    <a:pt x="22204" y="27554"/>
                    <a:pt x="22228" y="27624"/>
                  </a:cubicBezTo>
                  <a:cubicBezTo>
                    <a:pt x="22017" y="27974"/>
                    <a:pt x="21784" y="28325"/>
                    <a:pt x="21597" y="28698"/>
                  </a:cubicBezTo>
                  <a:cubicBezTo>
                    <a:pt x="21574" y="28652"/>
                    <a:pt x="21550" y="28605"/>
                    <a:pt x="21550" y="28558"/>
                  </a:cubicBezTo>
                  <a:cubicBezTo>
                    <a:pt x="21550" y="28441"/>
                    <a:pt x="21527" y="28325"/>
                    <a:pt x="21527" y="28208"/>
                  </a:cubicBezTo>
                  <a:lnTo>
                    <a:pt x="21527" y="28161"/>
                  </a:lnTo>
                  <a:cubicBezTo>
                    <a:pt x="21527" y="28044"/>
                    <a:pt x="21574" y="27928"/>
                    <a:pt x="21644" y="27834"/>
                  </a:cubicBezTo>
                  <a:cubicBezTo>
                    <a:pt x="21761" y="27624"/>
                    <a:pt x="21924" y="27461"/>
                    <a:pt x="22134" y="27344"/>
                  </a:cubicBezTo>
                  <a:close/>
                  <a:moveTo>
                    <a:pt x="24749" y="28465"/>
                  </a:moveTo>
                  <a:lnTo>
                    <a:pt x="24819" y="28488"/>
                  </a:lnTo>
                  <a:cubicBezTo>
                    <a:pt x="24889" y="28581"/>
                    <a:pt x="24936" y="28652"/>
                    <a:pt x="24983" y="28722"/>
                  </a:cubicBezTo>
                  <a:lnTo>
                    <a:pt x="24936" y="28722"/>
                  </a:lnTo>
                  <a:lnTo>
                    <a:pt x="24772" y="28581"/>
                  </a:lnTo>
                  <a:cubicBezTo>
                    <a:pt x="24772" y="28535"/>
                    <a:pt x="24772" y="28488"/>
                    <a:pt x="24749" y="28465"/>
                  </a:cubicBezTo>
                  <a:close/>
                  <a:moveTo>
                    <a:pt x="40883" y="28231"/>
                  </a:moveTo>
                  <a:cubicBezTo>
                    <a:pt x="40883" y="28301"/>
                    <a:pt x="40883" y="28371"/>
                    <a:pt x="40859" y="28441"/>
                  </a:cubicBezTo>
                  <a:cubicBezTo>
                    <a:pt x="40836" y="28488"/>
                    <a:pt x="40836" y="28511"/>
                    <a:pt x="40836" y="28558"/>
                  </a:cubicBezTo>
                  <a:cubicBezTo>
                    <a:pt x="40719" y="28605"/>
                    <a:pt x="40579" y="28675"/>
                    <a:pt x="40462" y="28722"/>
                  </a:cubicBezTo>
                  <a:cubicBezTo>
                    <a:pt x="40509" y="28652"/>
                    <a:pt x="40579" y="28558"/>
                    <a:pt x="40626" y="28465"/>
                  </a:cubicBezTo>
                  <a:lnTo>
                    <a:pt x="40883" y="28231"/>
                  </a:lnTo>
                  <a:close/>
                  <a:moveTo>
                    <a:pt x="31217" y="28652"/>
                  </a:moveTo>
                  <a:lnTo>
                    <a:pt x="31403" y="28675"/>
                  </a:lnTo>
                  <a:lnTo>
                    <a:pt x="31403" y="28768"/>
                  </a:lnTo>
                  <a:cubicBezTo>
                    <a:pt x="31333" y="28722"/>
                    <a:pt x="31263" y="28698"/>
                    <a:pt x="31217" y="28652"/>
                  </a:cubicBezTo>
                  <a:close/>
                  <a:moveTo>
                    <a:pt x="27457" y="28581"/>
                  </a:moveTo>
                  <a:lnTo>
                    <a:pt x="27528" y="28652"/>
                  </a:lnTo>
                  <a:lnTo>
                    <a:pt x="27457" y="28792"/>
                  </a:lnTo>
                  <a:cubicBezTo>
                    <a:pt x="27457" y="28722"/>
                    <a:pt x="27457" y="28652"/>
                    <a:pt x="27457" y="28581"/>
                  </a:cubicBezTo>
                  <a:close/>
                  <a:moveTo>
                    <a:pt x="28602" y="28418"/>
                  </a:moveTo>
                  <a:cubicBezTo>
                    <a:pt x="28532" y="28535"/>
                    <a:pt x="28461" y="28675"/>
                    <a:pt x="28391" y="28792"/>
                  </a:cubicBezTo>
                  <a:cubicBezTo>
                    <a:pt x="28251" y="28722"/>
                    <a:pt x="28111" y="28628"/>
                    <a:pt x="27994" y="28511"/>
                  </a:cubicBezTo>
                  <a:lnTo>
                    <a:pt x="28041" y="28418"/>
                  </a:lnTo>
                  <a:close/>
                  <a:moveTo>
                    <a:pt x="14920" y="28371"/>
                  </a:moveTo>
                  <a:lnTo>
                    <a:pt x="15013" y="28441"/>
                  </a:lnTo>
                  <a:cubicBezTo>
                    <a:pt x="15200" y="28628"/>
                    <a:pt x="15433" y="28768"/>
                    <a:pt x="15690" y="28862"/>
                  </a:cubicBezTo>
                  <a:lnTo>
                    <a:pt x="15667" y="28862"/>
                  </a:lnTo>
                  <a:cubicBezTo>
                    <a:pt x="15363" y="28792"/>
                    <a:pt x="15106" y="28628"/>
                    <a:pt x="14920" y="28371"/>
                  </a:cubicBezTo>
                  <a:close/>
                  <a:moveTo>
                    <a:pt x="32851" y="28652"/>
                  </a:moveTo>
                  <a:cubicBezTo>
                    <a:pt x="32758" y="28745"/>
                    <a:pt x="32664" y="28838"/>
                    <a:pt x="32547" y="28932"/>
                  </a:cubicBezTo>
                  <a:cubicBezTo>
                    <a:pt x="32501" y="28862"/>
                    <a:pt x="32431" y="28792"/>
                    <a:pt x="32337" y="28745"/>
                  </a:cubicBezTo>
                  <a:lnTo>
                    <a:pt x="32361" y="28675"/>
                  </a:lnTo>
                  <a:cubicBezTo>
                    <a:pt x="32524" y="28675"/>
                    <a:pt x="32687" y="28675"/>
                    <a:pt x="32851" y="28652"/>
                  </a:cubicBezTo>
                  <a:close/>
                  <a:moveTo>
                    <a:pt x="14289" y="27936"/>
                  </a:moveTo>
                  <a:lnTo>
                    <a:pt x="14289" y="27998"/>
                  </a:lnTo>
                  <a:cubicBezTo>
                    <a:pt x="14406" y="28418"/>
                    <a:pt x="14709" y="28792"/>
                    <a:pt x="15106" y="29002"/>
                  </a:cubicBezTo>
                  <a:cubicBezTo>
                    <a:pt x="14873" y="28955"/>
                    <a:pt x="14663" y="28908"/>
                    <a:pt x="14453" y="28862"/>
                  </a:cubicBezTo>
                  <a:cubicBezTo>
                    <a:pt x="14336" y="28745"/>
                    <a:pt x="14242" y="28628"/>
                    <a:pt x="14172" y="28488"/>
                  </a:cubicBezTo>
                  <a:cubicBezTo>
                    <a:pt x="14056" y="28325"/>
                    <a:pt x="13986" y="28161"/>
                    <a:pt x="13939" y="27974"/>
                  </a:cubicBezTo>
                  <a:cubicBezTo>
                    <a:pt x="14070" y="27974"/>
                    <a:pt x="14180" y="27974"/>
                    <a:pt x="14289" y="27936"/>
                  </a:cubicBezTo>
                  <a:close/>
                  <a:moveTo>
                    <a:pt x="18375" y="28441"/>
                  </a:moveTo>
                  <a:cubicBezTo>
                    <a:pt x="18352" y="28628"/>
                    <a:pt x="18282" y="28815"/>
                    <a:pt x="18235" y="29002"/>
                  </a:cubicBezTo>
                  <a:cubicBezTo>
                    <a:pt x="18235" y="28885"/>
                    <a:pt x="18258" y="28768"/>
                    <a:pt x="18258" y="28675"/>
                  </a:cubicBezTo>
                  <a:cubicBezTo>
                    <a:pt x="18282" y="28558"/>
                    <a:pt x="18352" y="28535"/>
                    <a:pt x="18375" y="28441"/>
                  </a:cubicBezTo>
                  <a:close/>
                  <a:moveTo>
                    <a:pt x="42587" y="27834"/>
                  </a:moveTo>
                  <a:cubicBezTo>
                    <a:pt x="42377" y="28185"/>
                    <a:pt x="42097" y="28511"/>
                    <a:pt x="41770" y="28768"/>
                  </a:cubicBezTo>
                  <a:cubicBezTo>
                    <a:pt x="41630" y="28885"/>
                    <a:pt x="41466" y="29002"/>
                    <a:pt x="41326" y="29095"/>
                  </a:cubicBezTo>
                  <a:cubicBezTo>
                    <a:pt x="41466" y="28862"/>
                    <a:pt x="41606" y="28675"/>
                    <a:pt x="41770" y="28441"/>
                  </a:cubicBezTo>
                  <a:lnTo>
                    <a:pt x="41793" y="28465"/>
                  </a:lnTo>
                  <a:cubicBezTo>
                    <a:pt x="42073" y="28255"/>
                    <a:pt x="42330" y="28044"/>
                    <a:pt x="42587" y="27834"/>
                  </a:cubicBezTo>
                  <a:close/>
                  <a:moveTo>
                    <a:pt x="22228" y="28138"/>
                  </a:moveTo>
                  <a:cubicBezTo>
                    <a:pt x="22228" y="28278"/>
                    <a:pt x="22228" y="28418"/>
                    <a:pt x="22204" y="28558"/>
                  </a:cubicBezTo>
                  <a:cubicBezTo>
                    <a:pt x="22111" y="28768"/>
                    <a:pt x="22041" y="28978"/>
                    <a:pt x="21971" y="29212"/>
                  </a:cubicBezTo>
                  <a:cubicBezTo>
                    <a:pt x="21901" y="29142"/>
                    <a:pt x="21831" y="29072"/>
                    <a:pt x="21761" y="28978"/>
                  </a:cubicBezTo>
                  <a:cubicBezTo>
                    <a:pt x="21901" y="28698"/>
                    <a:pt x="22064" y="28418"/>
                    <a:pt x="22228" y="28138"/>
                  </a:cubicBezTo>
                  <a:close/>
                  <a:moveTo>
                    <a:pt x="33528" y="28838"/>
                  </a:moveTo>
                  <a:cubicBezTo>
                    <a:pt x="33621" y="28885"/>
                    <a:pt x="33715" y="28932"/>
                    <a:pt x="33808" y="28955"/>
                  </a:cubicBezTo>
                  <a:cubicBezTo>
                    <a:pt x="33738" y="29048"/>
                    <a:pt x="33668" y="29142"/>
                    <a:pt x="33575" y="29212"/>
                  </a:cubicBezTo>
                  <a:cubicBezTo>
                    <a:pt x="33528" y="29118"/>
                    <a:pt x="33481" y="29025"/>
                    <a:pt x="33435" y="28908"/>
                  </a:cubicBezTo>
                  <a:lnTo>
                    <a:pt x="33528" y="28838"/>
                  </a:lnTo>
                  <a:close/>
                  <a:moveTo>
                    <a:pt x="45809" y="26807"/>
                  </a:moveTo>
                  <a:cubicBezTo>
                    <a:pt x="45202" y="27694"/>
                    <a:pt x="44502" y="28535"/>
                    <a:pt x="43684" y="29259"/>
                  </a:cubicBezTo>
                  <a:lnTo>
                    <a:pt x="43684" y="29235"/>
                  </a:lnTo>
                  <a:cubicBezTo>
                    <a:pt x="44105" y="28768"/>
                    <a:pt x="44478" y="28255"/>
                    <a:pt x="44828" y="27741"/>
                  </a:cubicBezTo>
                  <a:cubicBezTo>
                    <a:pt x="45179" y="27437"/>
                    <a:pt x="45506" y="27134"/>
                    <a:pt x="45809" y="26807"/>
                  </a:cubicBezTo>
                  <a:close/>
                  <a:moveTo>
                    <a:pt x="24539" y="29072"/>
                  </a:moveTo>
                  <a:cubicBezTo>
                    <a:pt x="24586" y="29165"/>
                    <a:pt x="24609" y="29282"/>
                    <a:pt x="24656" y="29375"/>
                  </a:cubicBezTo>
                  <a:lnTo>
                    <a:pt x="24656" y="29399"/>
                  </a:lnTo>
                  <a:lnTo>
                    <a:pt x="24516" y="29235"/>
                  </a:lnTo>
                  <a:cubicBezTo>
                    <a:pt x="24516" y="29189"/>
                    <a:pt x="24516" y="29142"/>
                    <a:pt x="24539" y="29072"/>
                  </a:cubicBezTo>
                  <a:close/>
                  <a:moveTo>
                    <a:pt x="29302" y="28978"/>
                  </a:moveTo>
                  <a:cubicBezTo>
                    <a:pt x="29325" y="29118"/>
                    <a:pt x="29372" y="29259"/>
                    <a:pt x="29419" y="29399"/>
                  </a:cubicBezTo>
                  <a:lnTo>
                    <a:pt x="29255" y="29329"/>
                  </a:lnTo>
                  <a:lnTo>
                    <a:pt x="29255" y="28978"/>
                  </a:lnTo>
                  <a:close/>
                  <a:moveTo>
                    <a:pt x="33084" y="29142"/>
                  </a:moveTo>
                  <a:cubicBezTo>
                    <a:pt x="33108" y="29212"/>
                    <a:pt x="33131" y="29282"/>
                    <a:pt x="33178" y="29352"/>
                  </a:cubicBezTo>
                  <a:lnTo>
                    <a:pt x="32968" y="29399"/>
                  </a:lnTo>
                  <a:lnTo>
                    <a:pt x="32874" y="29259"/>
                  </a:lnTo>
                  <a:lnTo>
                    <a:pt x="33084" y="29142"/>
                  </a:lnTo>
                  <a:close/>
                  <a:moveTo>
                    <a:pt x="17651" y="28768"/>
                  </a:moveTo>
                  <a:cubicBezTo>
                    <a:pt x="17651" y="28792"/>
                    <a:pt x="17651" y="28862"/>
                    <a:pt x="17651" y="28908"/>
                  </a:cubicBezTo>
                  <a:lnTo>
                    <a:pt x="17651" y="28932"/>
                  </a:lnTo>
                  <a:cubicBezTo>
                    <a:pt x="17394" y="29165"/>
                    <a:pt x="17068" y="29329"/>
                    <a:pt x="16741" y="29422"/>
                  </a:cubicBezTo>
                  <a:cubicBezTo>
                    <a:pt x="16787" y="29352"/>
                    <a:pt x="16811" y="29259"/>
                    <a:pt x="16857" y="29165"/>
                  </a:cubicBezTo>
                  <a:cubicBezTo>
                    <a:pt x="17091" y="29072"/>
                    <a:pt x="17301" y="28955"/>
                    <a:pt x="17535" y="28838"/>
                  </a:cubicBezTo>
                  <a:lnTo>
                    <a:pt x="17651" y="28768"/>
                  </a:lnTo>
                  <a:close/>
                  <a:moveTo>
                    <a:pt x="16064" y="29352"/>
                  </a:moveTo>
                  <a:cubicBezTo>
                    <a:pt x="16064" y="29399"/>
                    <a:pt x="16040" y="29445"/>
                    <a:pt x="16040" y="29492"/>
                  </a:cubicBezTo>
                  <a:cubicBezTo>
                    <a:pt x="15783" y="29492"/>
                    <a:pt x="15527" y="29445"/>
                    <a:pt x="15270" y="29375"/>
                  </a:cubicBezTo>
                  <a:lnTo>
                    <a:pt x="15270" y="29375"/>
                  </a:lnTo>
                  <a:cubicBezTo>
                    <a:pt x="15345" y="29382"/>
                    <a:pt x="15422" y="29385"/>
                    <a:pt x="15500" y="29385"/>
                  </a:cubicBezTo>
                  <a:cubicBezTo>
                    <a:pt x="15689" y="29385"/>
                    <a:pt x="15882" y="29368"/>
                    <a:pt x="16064" y="29352"/>
                  </a:cubicBezTo>
                  <a:close/>
                  <a:moveTo>
                    <a:pt x="19332" y="27881"/>
                  </a:moveTo>
                  <a:cubicBezTo>
                    <a:pt x="19402" y="28021"/>
                    <a:pt x="19449" y="28161"/>
                    <a:pt x="19519" y="28301"/>
                  </a:cubicBezTo>
                  <a:cubicBezTo>
                    <a:pt x="19566" y="28441"/>
                    <a:pt x="19589" y="28558"/>
                    <a:pt x="19636" y="28675"/>
                  </a:cubicBezTo>
                  <a:cubicBezTo>
                    <a:pt x="19636" y="28885"/>
                    <a:pt x="19589" y="29072"/>
                    <a:pt x="19566" y="29259"/>
                  </a:cubicBezTo>
                  <a:cubicBezTo>
                    <a:pt x="19426" y="29352"/>
                    <a:pt x="19309" y="29422"/>
                    <a:pt x="19169" y="29492"/>
                  </a:cubicBezTo>
                  <a:cubicBezTo>
                    <a:pt x="19169" y="29352"/>
                    <a:pt x="19169" y="29212"/>
                    <a:pt x="19146" y="29048"/>
                  </a:cubicBezTo>
                  <a:cubicBezTo>
                    <a:pt x="19146" y="29002"/>
                    <a:pt x="19122" y="28955"/>
                    <a:pt x="19122" y="28885"/>
                  </a:cubicBezTo>
                  <a:cubicBezTo>
                    <a:pt x="19216" y="28558"/>
                    <a:pt x="19286" y="28231"/>
                    <a:pt x="19332" y="27881"/>
                  </a:cubicBezTo>
                  <a:close/>
                  <a:moveTo>
                    <a:pt x="28602" y="29399"/>
                  </a:moveTo>
                  <a:lnTo>
                    <a:pt x="28788" y="29515"/>
                  </a:lnTo>
                  <a:lnTo>
                    <a:pt x="28602" y="29469"/>
                  </a:lnTo>
                  <a:cubicBezTo>
                    <a:pt x="28578" y="29469"/>
                    <a:pt x="28578" y="29445"/>
                    <a:pt x="28578" y="29422"/>
                  </a:cubicBezTo>
                  <a:lnTo>
                    <a:pt x="28602" y="29399"/>
                  </a:lnTo>
                  <a:close/>
                  <a:moveTo>
                    <a:pt x="18749" y="28745"/>
                  </a:moveTo>
                  <a:lnTo>
                    <a:pt x="18749" y="28792"/>
                  </a:lnTo>
                  <a:cubicBezTo>
                    <a:pt x="18674" y="29047"/>
                    <a:pt x="18579" y="29293"/>
                    <a:pt x="18472" y="29529"/>
                  </a:cubicBezTo>
                  <a:lnTo>
                    <a:pt x="18472" y="29529"/>
                  </a:lnTo>
                  <a:cubicBezTo>
                    <a:pt x="18583" y="29272"/>
                    <a:pt x="18671" y="29008"/>
                    <a:pt x="18749" y="28745"/>
                  </a:cubicBezTo>
                  <a:close/>
                  <a:moveTo>
                    <a:pt x="40649" y="29072"/>
                  </a:moveTo>
                  <a:cubicBezTo>
                    <a:pt x="40602" y="29189"/>
                    <a:pt x="40556" y="29305"/>
                    <a:pt x="40509" y="29422"/>
                  </a:cubicBezTo>
                  <a:cubicBezTo>
                    <a:pt x="40229" y="29492"/>
                    <a:pt x="39949" y="29539"/>
                    <a:pt x="39645" y="29539"/>
                  </a:cubicBezTo>
                  <a:lnTo>
                    <a:pt x="39832" y="29399"/>
                  </a:lnTo>
                  <a:cubicBezTo>
                    <a:pt x="40112" y="29305"/>
                    <a:pt x="40392" y="29212"/>
                    <a:pt x="40649" y="29072"/>
                  </a:cubicBezTo>
                  <a:close/>
                  <a:moveTo>
                    <a:pt x="30283" y="28511"/>
                  </a:moveTo>
                  <a:cubicBezTo>
                    <a:pt x="30399" y="28535"/>
                    <a:pt x="30516" y="28558"/>
                    <a:pt x="30633" y="28581"/>
                  </a:cubicBezTo>
                  <a:cubicBezTo>
                    <a:pt x="30866" y="28768"/>
                    <a:pt x="31100" y="28955"/>
                    <a:pt x="31357" y="29118"/>
                  </a:cubicBezTo>
                  <a:cubicBezTo>
                    <a:pt x="31333" y="29235"/>
                    <a:pt x="31333" y="29352"/>
                    <a:pt x="31357" y="29492"/>
                  </a:cubicBezTo>
                  <a:cubicBezTo>
                    <a:pt x="31100" y="29562"/>
                    <a:pt x="30843" y="29609"/>
                    <a:pt x="30586" y="29655"/>
                  </a:cubicBezTo>
                  <a:cubicBezTo>
                    <a:pt x="30376" y="29655"/>
                    <a:pt x="30166" y="29655"/>
                    <a:pt x="29932" y="29632"/>
                  </a:cubicBezTo>
                  <a:lnTo>
                    <a:pt x="29909" y="29632"/>
                  </a:lnTo>
                  <a:cubicBezTo>
                    <a:pt x="29816" y="29352"/>
                    <a:pt x="29769" y="29072"/>
                    <a:pt x="29746" y="28792"/>
                  </a:cubicBezTo>
                  <a:cubicBezTo>
                    <a:pt x="29932" y="28698"/>
                    <a:pt x="30096" y="28605"/>
                    <a:pt x="30283" y="28511"/>
                  </a:cubicBezTo>
                  <a:close/>
                  <a:moveTo>
                    <a:pt x="22858" y="27951"/>
                  </a:moveTo>
                  <a:lnTo>
                    <a:pt x="22905" y="27998"/>
                  </a:lnTo>
                  <a:cubicBezTo>
                    <a:pt x="22928" y="28581"/>
                    <a:pt x="22881" y="29165"/>
                    <a:pt x="22765" y="29749"/>
                  </a:cubicBezTo>
                  <a:cubicBezTo>
                    <a:pt x="22694" y="29702"/>
                    <a:pt x="22601" y="29655"/>
                    <a:pt x="22508" y="29609"/>
                  </a:cubicBezTo>
                  <a:lnTo>
                    <a:pt x="22438" y="29539"/>
                  </a:lnTo>
                  <a:cubicBezTo>
                    <a:pt x="22484" y="29375"/>
                    <a:pt x="22508" y="29212"/>
                    <a:pt x="22554" y="29025"/>
                  </a:cubicBezTo>
                  <a:cubicBezTo>
                    <a:pt x="22554" y="28932"/>
                    <a:pt x="22578" y="28838"/>
                    <a:pt x="22578" y="28745"/>
                  </a:cubicBezTo>
                  <a:cubicBezTo>
                    <a:pt x="22648" y="28465"/>
                    <a:pt x="22741" y="28208"/>
                    <a:pt x="22858" y="27951"/>
                  </a:cubicBezTo>
                  <a:close/>
                  <a:moveTo>
                    <a:pt x="35162" y="29352"/>
                  </a:moveTo>
                  <a:lnTo>
                    <a:pt x="35186" y="29375"/>
                  </a:lnTo>
                  <a:lnTo>
                    <a:pt x="35232" y="29375"/>
                  </a:lnTo>
                  <a:cubicBezTo>
                    <a:pt x="35046" y="29515"/>
                    <a:pt x="34835" y="29632"/>
                    <a:pt x="34602" y="29749"/>
                  </a:cubicBezTo>
                  <a:lnTo>
                    <a:pt x="34602" y="29726"/>
                  </a:lnTo>
                  <a:cubicBezTo>
                    <a:pt x="34789" y="29609"/>
                    <a:pt x="34976" y="29492"/>
                    <a:pt x="35162" y="29352"/>
                  </a:cubicBezTo>
                  <a:close/>
                  <a:moveTo>
                    <a:pt x="9760" y="26854"/>
                  </a:moveTo>
                  <a:lnTo>
                    <a:pt x="9760" y="26854"/>
                  </a:lnTo>
                  <a:cubicBezTo>
                    <a:pt x="9736" y="27391"/>
                    <a:pt x="9783" y="27928"/>
                    <a:pt x="9923" y="28441"/>
                  </a:cubicBezTo>
                  <a:cubicBezTo>
                    <a:pt x="9876" y="28885"/>
                    <a:pt x="9853" y="29352"/>
                    <a:pt x="9876" y="29819"/>
                  </a:cubicBezTo>
                  <a:cubicBezTo>
                    <a:pt x="9713" y="29585"/>
                    <a:pt x="9550" y="29329"/>
                    <a:pt x="9409" y="29048"/>
                  </a:cubicBezTo>
                  <a:cubicBezTo>
                    <a:pt x="9363" y="28908"/>
                    <a:pt x="9316" y="28768"/>
                    <a:pt x="9269" y="28628"/>
                  </a:cubicBezTo>
                  <a:cubicBezTo>
                    <a:pt x="9199" y="28325"/>
                    <a:pt x="9153" y="28021"/>
                    <a:pt x="9106" y="27694"/>
                  </a:cubicBezTo>
                  <a:cubicBezTo>
                    <a:pt x="9176" y="27461"/>
                    <a:pt x="9223" y="27227"/>
                    <a:pt x="9316" y="26994"/>
                  </a:cubicBezTo>
                  <a:cubicBezTo>
                    <a:pt x="9456" y="26947"/>
                    <a:pt x="9596" y="26900"/>
                    <a:pt x="9760" y="26854"/>
                  </a:cubicBezTo>
                  <a:close/>
                  <a:moveTo>
                    <a:pt x="14850" y="29562"/>
                  </a:moveTo>
                  <a:cubicBezTo>
                    <a:pt x="15060" y="29655"/>
                    <a:pt x="15293" y="29749"/>
                    <a:pt x="15550" y="29796"/>
                  </a:cubicBezTo>
                  <a:lnTo>
                    <a:pt x="15527" y="29796"/>
                  </a:lnTo>
                  <a:cubicBezTo>
                    <a:pt x="15410" y="29819"/>
                    <a:pt x="15293" y="29819"/>
                    <a:pt x="15176" y="29819"/>
                  </a:cubicBezTo>
                  <a:cubicBezTo>
                    <a:pt x="15060" y="29749"/>
                    <a:pt x="14966" y="29655"/>
                    <a:pt x="14850" y="29562"/>
                  </a:cubicBezTo>
                  <a:close/>
                  <a:moveTo>
                    <a:pt x="21083" y="29352"/>
                  </a:moveTo>
                  <a:lnTo>
                    <a:pt x="21224" y="29492"/>
                  </a:lnTo>
                  <a:cubicBezTo>
                    <a:pt x="21177" y="29609"/>
                    <a:pt x="21130" y="29702"/>
                    <a:pt x="21083" y="29819"/>
                  </a:cubicBezTo>
                  <a:lnTo>
                    <a:pt x="21083" y="29352"/>
                  </a:lnTo>
                  <a:close/>
                  <a:moveTo>
                    <a:pt x="45949" y="24986"/>
                  </a:moveTo>
                  <a:lnTo>
                    <a:pt x="45949" y="24986"/>
                  </a:lnTo>
                  <a:cubicBezTo>
                    <a:pt x="45739" y="25476"/>
                    <a:pt x="45506" y="25966"/>
                    <a:pt x="45249" y="26433"/>
                  </a:cubicBezTo>
                  <a:cubicBezTo>
                    <a:pt x="45179" y="26527"/>
                    <a:pt x="45085" y="26620"/>
                    <a:pt x="45015" y="26690"/>
                  </a:cubicBezTo>
                  <a:cubicBezTo>
                    <a:pt x="44572" y="27157"/>
                    <a:pt x="44128" y="27624"/>
                    <a:pt x="43661" y="28068"/>
                  </a:cubicBezTo>
                  <a:cubicBezTo>
                    <a:pt x="43031" y="28581"/>
                    <a:pt x="42354" y="29072"/>
                    <a:pt x="41770" y="29515"/>
                  </a:cubicBezTo>
                  <a:lnTo>
                    <a:pt x="41210" y="29889"/>
                  </a:lnTo>
                  <a:cubicBezTo>
                    <a:pt x="42821" y="28605"/>
                    <a:pt x="44291" y="27111"/>
                    <a:pt x="45552" y="25500"/>
                  </a:cubicBezTo>
                  <a:lnTo>
                    <a:pt x="45949" y="24986"/>
                  </a:lnTo>
                  <a:close/>
                  <a:moveTo>
                    <a:pt x="11721" y="28885"/>
                  </a:moveTo>
                  <a:lnTo>
                    <a:pt x="11721" y="28885"/>
                  </a:lnTo>
                  <a:cubicBezTo>
                    <a:pt x="11814" y="29072"/>
                    <a:pt x="11908" y="29259"/>
                    <a:pt x="12024" y="29422"/>
                  </a:cubicBezTo>
                  <a:lnTo>
                    <a:pt x="12024" y="29445"/>
                  </a:lnTo>
                  <a:cubicBezTo>
                    <a:pt x="12048" y="29632"/>
                    <a:pt x="12094" y="29796"/>
                    <a:pt x="12164" y="29982"/>
                  </a:cubicBezTo>
                  <a:cubicBezTo>
                    <a:pt x="11978" y="29632"/>
                    <a:pt x="11838" y="29259"/>
                    <a:pt x="11721" y="28885"/>
                  </a:cubicBezTo>
                  <a:close/>
                  <a:moveTo>
                    <a:pt x="12351" y="28908"/>
                  </a:moveTo>
                  <a:cubicBezTo>
                    <a:pt x="12468" y="29072"/>
                    <a:pt x="12585" y="29259"/>
                    <a:pt x="12725" y="29422"/>
                  </a:cubicBezTo>
                  <a:lnTo>
                    <a:pt x="12865" y="29609"/>
                  </a:lnTo>
                  <a:cubicBezTo>
                    <a:pt x="12912" y="29749"/>
                    <a:pt x="12982" y="29889"/>
                    <a:pt x="13052" y="30006"/>
                  </a:cubicBezTo>
                  <a:cubicBezTo>
                    <a:pt x="12842" y="29842"/>
                    <a:pt x="12655" y="29655"/>
                    <a:pt x="12491" y="29445"/>
                  </a:cubicBezTo>
                  <a:cubicBezTo>
                    <a:pt x="12421" y="29282"/>
                    <a:pt x="12375" y="29118"/>
                    <a:pt x="12351" y="28932"/>
                  </a:cubicBezTo>
                  <a:cubicBezTo>
                    <a:pt x="12328" y="28932"/>
                    <a:pt x="12328" y="28908"/>
                    <a:pt x="12351" y="28908"/>
                  </a:cubicBezTo>
                  <a:close/>
                  <a:moveTo>
                    <a:pt x="25263" y="29702"/>
                  </a:moveTo>
                  <a:cubicBezTo>
                    <a:pt x="25333" y="29749"/>
                    <a:pt x="25403" y="29819"/>
                    <a:pt x="25496" y="29889"/>
                  </a:cubicBezTo>
                  <a:cubicBezTo>
                    <a:pt x="25496" y="29936"/>
                    <a:pt x="25473" y="29982"/>
                    <a:pt x="25450" y="30029"/>
                  </a:cubicBezTo>
                  <a:cubicBezTo>
                    <a:pt x="25356" y="29912"/>
                    <a:pt x="25309" y="29842"/>
                    <a:pt x="25263" y="29726"/>
                  </a:cubicBezTo>
                  <a:lnTo>
                    <a:pt x="25263" y="29702"/>
                  </a:lnTo>
                  <a:close/>
                  <a:moveTo>
                    <a:pt x="32454" y="29936"/>
                  </a:moveTo>
                  <a:lnTo>
                    <a:pt x="32594" y="30029"/>
                  </a:lnTo>
                  <a:cubicBezTo>
                    <a:pt x="32407" y="30076"/>
                    <a:pt x="32221" y="30076"/>
                    <a:pt x="32010" y="30099"/>
                  </a:cubicBezTo>
                  <a:cubicBezTo>
                    <a:pt x="32010" y="30076"/>
                    <a:pt x="32010" y="30029"/>
                    <a:pt x="32034" y="29982"/>
                  </a:cubicBezTo>
                  <a:cubicBezTo>
                    <a:pt x="32150" y="29959"/>
                    <a:pt x="32291" y="29936"/>
                    <a:pt x="32431" y="29936"/>
                  </a:cubicBezTo>
                  <a:close/>
                  <a:moveTo>
                    <a:pt x="19309" y="29866"/>
                  </a:moveTo>
                  <a:cubicBezTo>
                    <a:pt x="19262" y="29959"/>
                    <a:pt x="19216" y="30029"/>
                    <a:pt x="19169" y="30122"/>
                  </a:cubicBezTo>
                  <a:lnTo>
                    <a:pt x="19169" y="29936"/>
                  </a:lnTo>
                  <a:lnTo>
                    <a:pt x="19309" y="29866"/>
                  </a:lnTo>
                  <a:close/>
                  <a:moveTo>
                    <a:pt x="17488" y="29445"/>
                  </a:moveTo>
                  <a:lnTo>
                    <a:pt x="17488" y="29445"/>
                  </a:lnTo>
                  <a:cubicBezTo>
                    <a:pt x="17418" y="29749"/>
                    <a:pt x="17208" y="30029"/>
                    <a:pt x="16951" y="30193"/>
                  </a:cubicBezTo>
                  <a:lnTo>
                    <a:pt x="16928" y="30193"/>
                  </a:lnTo>
                  <a:cubicBezTo>
                    <a:pt x="16822" y="30204"/>
                    <a:pt x="16717" y="30210"/>
                    <a:pt x="16612" y="30210"/>
                  </a:cubicBezTo>
                  <a:cubicBezTo>
                    <a:pt x="16507" y="30210"/>
                    <a:pt x="16402" y="30204"/>
                    <a:pt x="16297" y="30193"/>
                  </a:cubicBezTo>
                  <a:cubicBezTo>
                    <a:pt x="16344" y="30076"/>
                    <a:pt x="16367" y="29959"/>
                    <a:pt x="16390" y="29842"/>
                  </a:cubicBezTo>
                  <a:cubicBezTo>
                    <a:pt x="16554" y="29819"/>
                    <a:pt x="16717" y="29796"/>
                    <a:pt x="16881" y="29749"/>
                  </a:cubicBezTo>
                  <a:cubicBezTo>
                    <a:pt x="17114" y="29679"/>
                    <a:pt x="17301" y="29585"/>
                    <a:pt x="17488" y="29445"/>
                  </a:cubicBezTo>
                  <a:close/>
                  <a:moveTo>
                    <a:pt x="23161" y="28231"/>
                  </a:moveTo>
                  <a:lnTo>
                    <a:pt x="23161" y="28231"/>
                  </a:lnTo>
                  <a:cubicBezTo>
                    <a:pt x="23278" y="28301"/>
                    <a:pt x="23395" y="28371"/>
                    <a:pt x="23512" y="28441"/>
                  </a:cubicBezTo>
                  <a:cubicBezTo>
                    <a:pt x="23512" y="28932"/>
                    <a:pt x="23652" y="29422"/>
                    <a:pt x="23932" y="29842"/>
                  </a:cubicBezTo>
                  <a:cubicBezTo>
                    <a:pt x="23909" y="30029"/>
                    <a:pt x="23909" y="30216"/>
                    <a:pt x="23909" y="30379"/>
                  </a:cubicBezTo>
                  <a:cubicBezTo>
                    <a:pt x="23605" y="30239"/>
                    <a:pt x="23325" y="30099"/>
                    <a:pt x="23021" y="29936"/>
                  </a:cubicBezTo>
                  <a:cubicBezTo>
                    <a:pt x="23045" y="29819"/>
                    <a:pt x="23068" y="29726"/>
                    <a:pt x="23091" y="29609"/>
                  </a:cubicBezTo>
                  <a:cubicBezTo>
                    <a:pt x="23161" y="29165"/>
                    <a:pt x="23185" y="28698"/>
                    <a:pt x="23161" y="28231"/>
                  </a:cubicBezTo>
                  <a:close/>
                  <a:moveTo>
                    <a:pt x="34252" y="30286"/>
                  </a:moveTo>
                  <a:lnTo>
                    <a:pt x="34532" y="30333"/>
                  </a:lnTo>
                  <a:cubicBezTo>
                    <a:pt x="34509" y="30356"/>
                    <a:pt x="34485" y="30379"/>
                    <a:pt x="34485" y="30379"/>
                  </a:cubicBezTo>
                  <a:lnTo>
                    <a:pt x="34182" y="30403"/>
                  </a:lnTo>
                  <a:lnTo>
                    <a:pt x="34182" y="30403"/>
                  </a:lnTo>
                  <a:lnTo>
                    <a:pt x="34252" y="30286"/>
                  </a:lnTo>
                  <a:close/>
                  <a:moveTo>
                    <a:pt x="33785" y="30309"/>
                  </a:moveTo>
                  <a:lnTo>
                    <a:pt x="33715" y="30403"/>
                  </a:lnTo>
                  <a:lnTo>
                    <a:pt x="33388" y="30403"/>
                  </a:lnTo>
                  <a:cubicBezTo>
                    <a:pt x="33411" y="30379"/>
                    <a:pt x="33411" y="30356"/>
                    <a:pt x="33388" y="30356"/>
                  </a:cubicBezTo>
                  <a:cubicBezTo>
                    <a:pt x="33411" y="30333"/>
                    <a:pt x="33411" y="30309"/>
                    <a:pt x="33435" y="30309"/>
                  </a:cubicBezTo>
                  <a:close/>
                  <a:moveTo>
                    <a:pt x="24469" y="29796"/>
                  </a:moveTo>
                  <a:cubicBezTo>
                    <a:pt x="24586" y="29912"/>
                    <a:pt x="24726" y="30029"/>
                    <a:pt x="24889" y="30122"/>
                  </a:cubicBezTo>
                  <a:cubicBezTo>
                    <a:pt x="24889" y="30239"/>
                    <a:pt x="24889" y="30379"/>
                    <a:pt x="24913" y="30496"/>
                  </a:cubicBezTo>
                  <a:cubicBezTo>
                    <a:pt x="24749" y="30379"/>
                    <a:pt x="24609" y="30239"/>
                    <a:pt x="24492" y="30099"/>
                  </a:cubicBezTo>
                  <a:cubicBezTo>
                    <a:pt x="24492" y="30076"/>
                    <a:pt x="24446" y="30029"/>
                    <a:pt x="24446" y="29982"/>
                  </a:cubicBezTo>
                  <a:lnTo>
                    <a:pt x="24469" y="29796"/>
                  </a:lnTo>
                  <a:close/>
                  <a:moveTo>
                    <a:pt x="10974" y="29679"/>
                  </a:moveTo>
                  <a:lnTo>
                    <a:pt x="10974" y="29679"/>
                  </a:lnTo>
                  <a:cubicBezTo>
                    <a:pt x="11114" y="29959"/>
                    <a:pt x="11301" y="30239"/>
                    <a:pt x="11487" y="30519"/>
                  </a:cubicBezTo>
                  <a:lnTo>
                    <a:pt x="11464" y="30496"/>
                  </a:lnTo>
                  <a:cubicBezTo>
                    <a:pt x="11324" y="30356"/>
                    <a:pt x="11184" y="30193"/>
                    <a:pt x="11067" y="30052"/>
                  </a:cubicBezTo>
                  <a:cubicBezTo>
                    <a:pt x="11020" y="29912"/>
                    <a:pt x="10997" y="29796"/>
                    <a:pt x="10974" y="29679"/>
                  </a:cubicBezTo>
                  <a:close/>
                  <a:moveTo>
                    <a:pt x="28415" y="30286"/>
                  </a:moveTo>
                  <a:lnTo>
                    <a:pt x="28672" y="30333"/>
                  </a:lnTo>
                  <a:cubicBezTo>
                    <a:pt x="28695" y="30403"/>
                    <a:pt x="28718" y="30449"/>
                    <a:pt x="28718" y="30519"/>
                  </a:cubicBezTo>
                  <a:cubicBezTo>
                    <a:pt x="28602" y="30449"/>
                    <a:pt x="28508" y="30356"/>
                    <a:pt x="28391" y="30286"/>
                  </a:cubicBezTo>
                  <a:close/>
                  <a:moveTo>
                    <a:pt x="21434" y="29726"/>
                  </a:moveTo>
                  <a:lnTo>
                    <a:pt x="21480" y="29772"/>
                  </a:lnTo>
                  <a:cubicBezTo>
                    <a:pt x="21550" y="29959"/>
                    <a:pt x="21620" y="30169"/>
                    <a:pt x="21714" y="30356"/>
                  </a:cubicBezTo>
                  <a:cubicBezTo>
                    <a:pt x="21714" y="30379"/>
                    <a:pt x="21714" y="30379"/>
                    <a:pt x="21714" y="30379"/>
                  </a:cubicBezTo>
                  <a:cubicBezTo>
                    <a:pt x="21667" y="30473"/>
                    <a:pt x="21620" y="30543"/>
                    <a:pt x="21597" y="30636"/>
                  </a:cubicBezTo>
                  <a:cubicBezTo>
                    <a:pt x="21480" y="30496"/>
                    <a:pt x="21387" y="30356"/>
                    <a:pt x="21294" y="30216"/>
                  </a:cubicBezTo>
                  <a:cubicBezTo>
                    <a:pt x="21340" y="30052"/>
                    <a:pt x="21387" y="29889"/>
                    <a:pt x="21434" y="29726"/>
                  </a:cubicBezTo>
                  <a:close/>
                  <a:moveTo>
                    <a:pt x="25846" y="30122"/>
                  </a:moveTo>
                  <a:cubicBezTo>
                    <a:pt x="26010" y="30239"/>
                    <a:pt x="26197" y="30356"/>
                    <a:pt x="26360" y="30449"/>
                  </a:cubicBezTo>
                  <a:cubicBezTo>
                    <a:pt x="26407" y="30496"/>
                    <a:pt x="26454" y="30566"/>
                    <a:pt x="26500" y="30613"/>
                  </a:cubicBezTo>
                  <a:cubicBezTo>
                    <a:pt x="26500" y="30613"/>
                    <a:pt x="26500" y="30636"/>
                    <a:pt x="26500" y="30636"/>
                  </a:cubicBezTo>
                  <a:cubicBezTo>
                    <a:pt x="26267" y="30519"/>
                    <a:pt x="26033" y="30403"/>
                    <a:pt x="25823" y="30263"/>
                  </a:cubicBezTo>
                  <a:lnTo>
                    <a:pt x="25823" y="30263"/>
                  </a:lnTo>
                  <a:cubicBezTo>
                    <a:pt x="25824" y="30218"/>
                    <a:pt x="25827" y="30162"/>
                    <a:pt x="25846" y="30122"/>
                  </a:cubicBezTo>
                  <a:close/>
                  <a:moveTo>
                    <a:pt x="25286" y="30496"/>
                  </a:moveTo>
                  <a:lnTo>
                    <a:pt x="25356" y="30636"/>
                  </a:lnTo>
                  <a:lnTo>
                    <a:pt x="25356" y="30846"/>
                  </a:lnTo>
                  <a:lnTo>
                    <a:pt x="25333" y="30823"/>
                  </a:lnTo>
                  <a:cubicBezTo>
                    <a:pt x="25309" y="30706"/>
                    <a:pt x="25286" y="30613"/>
                    <a:pt x="25286" y="30496"/>
                  </a:cubicBezTo>
                  <a:close/>
                  <a:moveTo>
                    <a:pt x="29092" y="30379"/>
                  </a:moveTo>
                  <a:cubicBezTo>
                    <a:pt x="29185" y="30566"/>
                    <a:pt x="29279" y="30730"/>
                    <a:pt x="29395" y="30893"/>
                  </a:cubicBezTo>
                  <a:cubicBezTo>
                    <a:pt x="29255" y="30823"/>
                    <a:pt x="29139" y="30753"/>
                    <a:pt x="28998" y="30683"/>
                  </a:cubicBezTo>
                  <a:cubicBezTo>
                    <a:pt x="28975" y="30589"/>
                    <a:pt x="28952" y="30473"/>
                    <a:pt x="28928" y="30379"/>
                  </a:cubicBezTo>
                  <a:close/>
                  <a:moveTo>
                    <a:pt x="22928" y="30286"/>
                  </a:moveTo>
                  <a:lnTo>
                    <a:pt x="23488" y="30566"/>
                  </a:lnTo>
                  <a:cubicBezTo>
                    <a:pt x="23628" y="30636"/>
                    <a:pt x="23768" y="30706"/>
                    <a:pt x="23909" y="30776"/>
                  </a:cubicBezTo>
                  <a:lnTo>
                    <a:pt x="23909" y="30916"/>
                  </a:lnTo>
                  <a:cubicBezTo>
                    <a:pt x="23698" y="30823"/>
                    <a:pt x="23512" y="30706"/>
                    <a:pt x="23325" y="30613"/>
                  </a:cubicBezTo>
                  <a:cubicBezTo>
                    <a:pt x="23185" y="30543"/>
                    <a:pt x="23045" y="30449"/>
                    <a:pt x="22905" y="30356"/>
                  </a:cubicBezTo>
                  <a:cubicBezTo>
                    <a:pt x="22928" y="30333"/>
                    <a:pt x="22928" y="30309"/>
                    <a:pt x="22928" y="30286"/>
                  </a:cubicBezTo>
                  <a:close/>
                  <a:moveTo>
                    <a:pt x="22368" y="30496"/>
                  </a:moveTo>
                  <a:lnTo>
                    <a:pt x="22531" y="30636"/>
                  </a:lnTo>
                  <a:cubicBezTo>
                    <a:pt x="22508" y="30753"/>
                    <a:pt x="22461" y="30870"/>
                    <a:pt x="22414" y="30963"/>
                  </a:cubicBezTo>
                  <a:lnTo>
                    <a:pt x="22368" y="30870"/>
                  </a:lnTo>
                  <a:lnTo>
                    <a:pt x="22368" y="30496"/>
                  </a:lnTo>
                  <a:close/>
                  <a:moveTo>
                    <a:pt x="12818" y="28488"/>
                  </a:moveTo>
                  <a:lnTo>
                    <a:pt x="12888" y="28535"/>
                  </a:lnTo>
                  <a:cubicBezTo>
                    <a:pt x="13332" y="29259"/>
                    <a:pt x="13986" y="29819"/>
                    <a:pt x="14756" y="30169"/>
                  </a:cubicBezTo>
                  <a:cubicBezTo>
                    <a:pt x="14943" y="30309"/>
                    <a:pt x="15176" y="30403"/>
                    <a:pt x="15410" y="30426"/>
                  </a:cubicBezTo>
                  <a:cubicBezTo>
                    <a:pt x="15503" y="30449"/>
                    <a:pt x="15620" y="30473"/>
                    <a:pt x="15713" y="30496"/>
                  </a:cubicBezTo>
                  <a:lnTo>
                    <a:pt x="15783" y="30543"/>
                  </a:lnTo>
                  <a:cubicBezTo>
                    <a:pt x="15713" y="30730"/>
                    <a:pt x="15597" y="30893"/>
                    <a:pt x="15457" y="31033"/>
                  </a:cubicBezTo>
                  <a:cubicBezTo>
                    <a:pt x="15130" y="30986"/>
                    <a:pt x="14826" y="30893"/>
                    <a:pt x="14546" y="30730"/>
                  </a:cubicBezTo>
                  <a:lnTo>
                    <a:pt x="14546" y="30753"/>
                  </a:lnTo>
                  <a:cubicBezTo>
                    <a:pt x="14289" y="30543"/>
                    <a:pt x="14009" y="30333"/>
                    <a:pt x="13776" y="30122"/>
                  </a:cubicBezTo>
                  <a:cubicBezTo>
                    <a:pt x="13402" y="29679"/>
                    <a:pt x="13098" y="29212"/>
                    <a:pt x="12865" y="28698"/>
                  </a:cubicBezTo>
                  <a:cubicBezTo>
                    <a:pt x="12865" y="28628"/>
                    <a:pt x="12842" y="28558"/>
                    <a:pt x="12818" y="28488"/>
                  </a:cubicBezTo>
                  <a:close/>
                  <a:moveTo>
                    <a:pt x="16974" y="30589"/>
                  </a:moveTo>
                  <a:lnTo>
                    <a:pt x="16974" y="30589"/>
                  </a:lnTo>
                  <a:cubicBezTo>
                    <a:pt x="16671" y="30870"/>
                    <a:pt x="16274" y="31010"/>
                    <a:pt x="15853" y="31033"/>
                  </a:cubicBezTo>
                  <a:lnTo>
                    <a:pt x="15900" y="30963"/>
                  </a:lnTo>
                  <a:cubicBezTo>
                    <a:pt x="15994" y="30846"/>
                    <a:pt x="16040" y="30753"/>
                    <a:pt x="16110" y="30636"/>
                  </a:cubicBezTo>
                  <a:cubicBezTo>
                    <a:pt x="16233" y="30667"/>
                    <a:pt x="16364" y="30684"/>
                    <a:pt x="16494" y="30684"/>
                  </a:cubicBezTo>
                  <a:cubicBezTo>
                    <a:pt x="16663" y="30684"/>
                    <a:pt x="16829" y="30655"/>
                    <a:pt x="16974" y="30589"/>
                  </a:cubicBezTo>
                  <a:close/>
                  <a:moveTo>
                    <a:pt x="21195" y="30654"/>
                  </a:moveTo>
                  <a:lnTo>
                    <a:pt x="21195" y="30654"/>
                  </a:lnTo>
                  <a:cubicBezTo>
                    <a:pt x="21279" y="30741"/>
                    <a:pt x="21346" y="30827"/>
                    <a:pt x="21434" y="30893"/>
                  </a:cubicBezTo>
                  <a:lnTo>
                    <a:pt x="21317" y="31080"/>
                  </a:lnTo>
                  <a:cubicBezTo>
                    <a:pt x="21247" y="31010"/>
                    <a:pt x="21200" y="30916"/>
                    <a:pt x="21154" y="30823"/>
                  </a:cubicBezTo>
                  <a:cubicBezTo>
                    <a:pt x="21175" y="30780"/>
                    <a:pt x="21177" y="30718"/>
                    <a:pt x="21195" y="30654"/>
                  </a:cubicBezTo>
                  <a:close/>
                  <a:moveTo>
                    <a:pt x="31894" y="30706"/>
                  </a:moveTo>
                  <a:cubicBezTo>
                    <a:pt x="31964" y="30776"/>
                    <a:pt x="32034" y="30823"/>
                    <a:pt x="32127" y="30893"/>
                  </a:cubicBezTo>
                  <a:cubicBezTo>
                    <a:pt x="32150" y="30905"/>
                    <a:pt x="32180" y="30910"/>
                    <a:pt x="32212" y="30910"/>
                  </a:cubicBezTo>
                  <a:cubicBezTo>
                    <a:pt x="32244" y="30910"/>
                    <a:pt x="32279" y="30905"/>
                    <a:pt x="32314" y="30893"/>
                  </a:cubicBezTo>
                  <a:lnTo>
                    <a:pt x="32501" y="30730"/>
                  </a:lnTo>
                  <a:lnTo>
                    <a:pt x="32594" y="30730"/>
                  </a:lnTo>
                  <a:cubicBezTo>
                    <a:pt x="32501" y="30823"/>
                    <a:pt x="32407" y="30940"/>
                    <a:pt x="32291" y="31033"/>
                  </a:cubicBezTo>
                  <a:cubicBezTo>
                    <a:pt x="32150" y="31056"/>
                    <a:pt x="32010" y="31080"/>
                    <a:pt x="31847" y="31103"/>
                  </a:cubicBezTo>
                  <a:cubicBezTo>
                    <a:pt x="31870" y="30963"/>
                    <a:pt x="31894" y="30846"/>
                    <a:pt x="31894" y="30706"/>
                  </a:cubicBezTo>
                  <a:close/>
                  <a:moveTo>
                    <a:pt x="29886" y="30426"/>
                  </a:moveTo>
                  <a:cubicBezTo>
                    <a:pt x="30049" y="30683"/>
                    <a:pt x="30259" y="30940"/>
                    <a:pt x="30516" y="31126"/>
                  </a:cubicBezTo>
                  <a:cubicBezTo>
                    <a:pt x="30353" y="31103"/>
                    <a:pt x="30166" y="31103"/>
                    <a:pt x="29979" y="31080"/>
                  </a:cubicBezTo>
                  <a:cubicBezTo>
                    <a:pt x="29769" y="30893"/>
                    <a:pt x="29606" y="30683"/>
                    <a:pt x="29489" y="30426"/>
                  </a:cubicBezTo>
                  <a:close/>
                  <a:moveTo>
                    <a:pt x="30516" y="30356"/>
                  </a:moveTo>
                  <a:cubicBezTo>
                    <a:pt x="30656" y="30379"/>
                    <a:pt x="30796" y="30379"/>
                    <a:pt x="30936" y="30403"/>
                  </a:cubicBezTo>
                  <a:cubicBezTo>
                    <a:pt x="31146" y="30473"/>
                    <a:pt x="31357" y="30519"/>
                    <a:pt x="31567" y="30566"/>
                  </a:cubicBezTo>
                  <a:cubicBezTo>
                    <a:pt x="31543" y="30753"/>
                    <a:pt x="31520" y="30940"/>
                    <a:pt x="31497" y="31126"/>
                  </a:cubicBezTo>
                  <a:lnTo>
                    <a:pt x="31193" y="31150"/>
                  </a:lnTo>
                  <a:cubicBezTo>
                    <a:pt x="30843" y="30986"/>
                    <a:pt x="30516" y="30706"/>
                    <a:pt x="30306" y="30379"/>
                  </a:cubicBezTo>
                  <a:lnTo>
                    <a:pt x="30516" y="30356"/>
                  </a:lnTo>
                  <a:close/>
                  <a:moveTo>
                    <a:pt x="8942" y="28792"/>
                  </a:moveTo>
                  <a:cubicBezTo>
                    <a:pt x="9013" y="29095"/>
                    <a:pt x="9106" y="29375"/>
                    <a:pt x="9199" y="29655"/>
                  </a:cubicBezTo>
                  <a:cubicBezTo>
                    <a:pt x="9409" y="30169"/>
                    <a:pt x="9643" y="30659"/>
                    <a:pt x="9946" y="31126"/>
                  </a:cubicBezTo>
                  <a:cubicBezTo>
                    <a:pt x="9946" y="31150"/>
                    <a:pt x="9946" y="31150"/>
                    <a:pt x="9946" y="31173"/>
                  </a:cubicBezTo>
                  <a:cubicBezTo>
                    <a:pt x="9550" y="30636"/>
                    <a:pt x="9223" y="30099"/>
                    <a:pt x="8942" y="29515"/>
                  </a:cubicBezTo>
                  <a:cubicBezTo>
                    <a:pt x="8919" y="29282"/>
                    <a:pt x="8919" y="29025"/>
                    <a:pt x="8942" y="28792"/>
                  </a:cubicBezTo>
                  <a:close/>
                  <a:moveTo>
                    <a:pt x="24469" y="31010"/>
                  </a:moveTo>
                  <a:lnTo>
                    <a:pt x="24516" y="31033"/>
                  </a:lnTo>
                  <a:cubicBezTo>
                    <a:pt x="24562" y="31080"/>
                    <a:pt x="24586" y="31150"/>
                    <a:pt x="24609" y="31196"/>
                  </a:cubicBezTo>
                  <a:lnTo>
                    <a:pt x="24469" y="31150"/>
                  </a:lnTo>
                  <a:lnTo>
                    <a:pt x="24469" y="31010"/>
                  </a:lnTo>
                  <a:close/>
                  <a:moveTo>
                    <a:pt x="25987" y="30753"/>
                  </a:moveTo>
                  <a:lnTo>
                    <a:pt x="25987" y="30753"/>
                  </a:lnTo>
                  <a:cubicBezTo>
                    <a:pt x="26150" y="30846"/>
                    <a:pt x="26337" y="30916"/>
                    <a:pt x="26500" y="30986"/>
                  </a:cubicBezTo>
                  <a:lnTo>
                    <a:pt x="26430" y="31196"/>
                  </a:lnTo>
                  <a:cubicBezTo>
                    <a:pt x="26267" y="31056"/>
                    <a:pt x="26127" y="30916"/>
                    <a:pt x="25987" y="30753"/>
                  </a:cubicBezTo>
                  <a:close/>
                  <a:moveTo>
                    <a:pt x="11137" y="27881"/>
                  </a:moveTo>
                  <a:cubicBezTo>
                    <a:pt x="11254" y="29165"/>
                    <a:pt x="11768" y="30379"/>
                    <a:pt x="12655" y="31337"/>
                  </a:cubicBezTo>
                  <a:cubicBezTo>
                    <a:pt x="11861" y="30613"/>
                    <a:pt x="11254" y="29679"/>
                    <a:pt x="10904" y="28675"/>
                  </a:cubicBezTo>
                  <a:cubicBezTo>
                    <a:pt x="10927" y="28511"/>
                    <a:pt x="10950" y="28325"/>
                    <a:pt x="10950" y="28161"/>
                  </a:cubicBezTo>
                  <a:cubicBezTo>
                    <a:pt x="10997" y="28068"/>
                    <a:pt x="11067" y="27974"/>
                    <a:pt x="11137" y="27881"/>
                  </a:cubicBezTo>
                  <a:close/>
                  <a:moveTo>
                    <a:pt x="21691" y="31220"/>
                  </a:moveTo>
                  <a:cubicBezTo>
                    <a:pt x="21691" y="31360"/>
                    <a:pt x="21714" y="31523"/>
                    <a:pt x="21761" y="31663"/>
                  </a:cubicBezTo>
                  <a:cubicBezTo>
                    <a:pt x="21691" y="31593"/>
                    <a:pt x="21620" y="31500"/>
                    <a:pt x="21550" y="31430"/>
                  </a:cubicBezTo>
                  <a:cubicBezTo>
                    <a:pt x="21597" y="31360"/>
                    <a:pt x="21644" y="31290"/>
                    <a:pt x="21691" y="31220"/>
                  </a:cubicBezTo>
                  <a:close/>
                  <a:moveTo>
                    <a:pt x="18632" y="30193"/>
                  </a:moveTo>
                  <a:lnTo>
                    <a:pt x="18632" y="30193"/>
                  </a:lnTo>
                  <a:cubicBezTo>
                    <a:pt x="18585" y="30519"/>
                    <a:pt x="18468" y="30823"/>
                    <a:pt x="18352" y="31103"/>
                  </a:cubicBezTo>
                  <a:lnTo>
                    <a:pt x="18305" y="31150"/>
                  </a:lnTo>
                  <a:cubicBezTo>
                    <a:pt x="17955" y="31407"/>
                    <a:pt x="17558" y="31593"/>
                    <a:pt x="17138" y="31710"/>
                  </a:cubicBezTo>
                  <a:cubicBezTo>
                    <a:pt x="17208" y="31663"/>
                    <a:pt x="17254" y="31617"/>
                    <a:pt x="17324" y="31570"/>
                  </a:cubicBezTo>
                  <a:cubicBezTo>
                    <a:pt x="17791" y="31196"/>
                    <a:pt x="18165" y="30753"/>
                    <a:pt x="18492" y="30263"/>
                  </a:cubicBezTo>
                  <a:lnTo>
                    <a:pt x="18632" y="30193"/>
                  </a:lnTo>
                  <a:close/>
                  <a:moveTo>
                    <a:pt x="24516" y="31407"/>
                  </a:moveTo>
                  <a:lnTo>
                    <a:pt x="24843" y="31500"/>
                  </a:lnTo>
                  <a:cubicBezTo>
                    <a:pt x="24889" y="31593"/>
                    <a:pt x="24959" y="31663"/>
                    <a:pt x="25029" y="31757"/>
                  </a:cubicBezTo>
                  <a:cubicBezTo>
                    <a:pt x="24866" y="31663"/>
                    <a:pt x="24702" y="31593"/>
                    <a:pt x="24539" y="31500"/>
                  </a:cubicBezTo>
                  <a:cubicBezTo>
                    <a:pt x="24539" y="31477"/>
                    <a:pt x="24539" y="31430"/>
                    <a:pt x="24516" y="31407"/>
                  </a:cubicBezTo>
                  <a:close/>
                  <a:moveTo>
                    <a:pt x="17955" y="30449"/>
                  </a:moveTo>
                  <a:cubicBezTo>
                    <a:pt x="17535" y="31010"/>
                    <a:pt x="16974" y="31453"/>
                    <a:pt x="16344" y="31757"/>
                  </a:cubicBezTo>
                  <a:lnTo>
                    <a:pt x="16344" y="31780"/>
                  </a:lnTo>
                  <a:cubicBezTo>
                    <a:pt x="16157" y="31687"/>
                    <a:pt x="15970" y="31593"/>
                    <a:pt x="15783" y="31500"/>
                  </a:cubicBezTo>
                  <a:cubicBezTo>
                    <a:pt x="15994" y="31500"/>
                    <a:pt x="16180" y="31453"/>
                    <a:pt x="16367" y="31430"/>
                  </a:cubicBezTo>
                  <a:cubicBezTo>
                    <a:pt x="16974" y="31267"/>
                    <a:pt x="17535" y="30940"/>
                    <a:pt x="17931" y="30449"/>
                  </a:cubicBezTo>
                  <a:close/>
                  <a:moveTo>
                    <a:pt x="28181" y="31523"/>
                  </a:moveTo>
                  <a:lnTo>
                    <a:pt x="28695" y="31640"/>
                  </a:lnTo>
                  <a:cubicBezTo>
                    <a:pt x="28695" y="31687"/>
                    <a:pt x="28672" y="31733"/>
                    <a:pt x="28648" y="31780"/>
                  </a:cubicBezTo>
                  <a:lnTo>
                    <a:pt x="28578" y="31780"/>
                  </a:lnTo>
                  <a:cubicBezTo>
                    <a:pt x="28438" y="31710"/>
                    <a:pt x="28321" y="31617"/>
                    <a:pt x="28181" y="31523"/>
                  </a:cubicBezTo>
                  <a:close/>
                  <a:moveTo>
                    <a:pt x="15316" y="31570"/>
                  </a:moveTo>
                  <a:cubicBezTo>
                    <a:pt x="15480" y="31663"/>
                    <a:pt x="15643" y="31757"/>
                    <a:pt x="15830" y="31850"/>
                  </a:cubicBezTo>
                  <a:lnTo>
                    <a:pt x="15620" y="31827"/>
                  </a:lnTo>
                  <a:cubicBezTo>
                    <a:pt x="15503" y="31757"/>
                    <a:pt x="15387" y="31663"/>
                    <a:pt x="15293" y="31593"/>
                  </a:cubicBezTo>
                  <a:lnTo>
                    <a:pt x="15316" y="31570"/>
                  </a:lnTo>
                  <a:close/>
                  <a:moveTo>
                    <a:pt x="28998" y="31710"/>
                  </a:moveTo>
                  <a:cubicBezTo>
                    <a:pt x="29349" y="31780"/>
                    <a:pt x="29676" y="31827"/>
                    <a:pt x="29979" y="31874"/>
                  </a:cubicBezTo>
                  <a:lnTo>
                    <a:pt x="30166" y="31897"/>
                  </a:lnTo>
                  <a:cubicBezTo>
                    <a:pt x="29746" y="31874"/>
                    <a:pt x="29349" y="31850"/>
                    <a:pt x="28952" y="31804"/>
                  </a:cubicBezTo>
                  <a:cubicBezTo>
                    <a:pt x="28975" y="31780"/>
                    <a:pt x="28998" y="31733"/>
                    <a:pt x="28998" y="31710"/>
                  </a:cubicBezTo>
                  <a:close/>
                  <a:moveTo>
                    <a:pt x="8989" y="30099"/>
                  </a:moveTo>
                  <a:lnTo>
                    <a:pt x="8989" y="30099"/>
                  </a:lnTo>
                  <a:cubicBezTo>
                    <a:pt x="9293" y="30613"/>
                    <a:pt x="9620" y="31103"/>
                    <a:pt x="9993" y="31593"/>
                  </a:cubicBezTo>
                  <a:cubicBezTo>
                    <a:pt x="9993" y="31710"/>
                    <a:pt x="10016" y="31850"/>
                    <a:pt x="10063" y="31990"/>
                  </a:cubicBezTo>
                  <a:cubicBezTo>
                    <a:pt x="9643" y="31547"/>
                    <a:pt x="9293" y="31033"/>
                    <a:pt x="9036" y="30496"/>
                  </a:cubicBezTo>
                  <a:cubicBezTo>
                    <a:pt x="9013" y="30356"/>
                    <a:pt x="8989" y="30239"/>
                    <a:pt x="8989" y="30099"/>
                  </a:cubicBezTo>
                  <a:close/>
                  <a:moveTo>
                    <a:pt x="13192" y="31103"/>
                  </a:moveTo>
                  <a:lnTo>
                    <a:pt x="13192" y="31103"/>
                  </a:lnTo>
                  <a:cubicBezTo>
                    <a:pt x="13589" y="31500"/>
                    <a:pt x="14056" y="31780"/>
                    <a:pt x="14593" y="31967"/>
                  </a:cubicBezTo>
                  <a:lnTo>
                    <a:pt x="14593" y="31990"/>
                  </a:lnTo>
                  <a:cubicBezTo>
                    <a:pt x="14032" y="31850"/>
                    <a:pt x="13542" y="31547"/>
                    <a:pt x="13192" y="31103"/>
                  </a:cubicBezTo>
                  <a:close/>
                  <a:moveTo>
                    <a:pt x="19613" y="30706"/>
                  </a:moveTo>
                  <a:lnTo>
                    <a:pt x="19613" y="30706"/>
                  </a:lnTo>
                  <a:cubicBezTo>
                    <a:pt x="19472" y="31103"/>
                    <a:pt x="19286" y="31500"/>
                    <a:pt x="19052" y="31850"/>
                  </a:cubicBezTo>
                  <a:cubicBezTo>
                    <a:pt x="18912" y="31897"/>
                    <a:pt x="18795" y="31944"/>
                    <a:pt x="18655" y="31990"/>
                  </a:cubicBezTo>
                  <a:cubicBezTo>
                    <a:pt x="18679" y="31920"/>
                    <a:pt x="18725" y="31850"/>
                    <a:pt x="18749" y="31780"/>
                  </a:cubicBezTo>
                  <a:cubicBezTo>
                    <a:pt x="18795" y="31710"/>
                    <a:pt x="18842" y="31710"/>
                    <a:pt x="18889" y="31663"/>
                  </a:cubicBezTo>
                  <a:cubicBezTo>
                    <a:pt x="19169" y="31383"/>
                    <a:pt x="19426" y="31056"/>
                    <a:pt x="19613" y="30706"/>
                  </a:cubicBezTo>
                  <a:close/>
                  <a:moveTo>
                    <a:pt x="40182" y="29889"/>
                  </a:moveTo>
                  <a:lnTo>
                    <a:pt x="40182" y="29889"/>
                  </a:lnTo>
                  <a:cubicBezTo>
                    <a:pt x="39342" y="31033"/>
                    <a:pt x="37917" y="31710"/>
                    <a:pt x="36517" y="31990"/>
                  </a:cubicBezTo>
                  <a:cubicBezTo>
                    <a:pt x="36423" y="32014"/>
                    <a:pt x="36330" y="32014"/>
                    <a:pt x="36236" y="32037"/>
                  </a:cubicBezTo>
                  <a:cubicBezTo>
                    <a:pt x="37054" y="31453"/>
                    <a:pt x="37847" y="30846"/>
                    <a:pt x="38595" y="30169"/>
                  </a:cubicBezTo>
                  <a:cubicBezTo>
                    <a:pt x="38758" y="30076"/>
                    <a:pt x="38898" y="30006"/>
                    <a:pt x="39061" y="29912"/>
                  </a:cubicBezTo>
                  <a:cubicBezTo>
                    <a:pt x="39229" y="29933"/>
                    <a:pt x="39397" y="29945"/>
                    <a:pt x="39565" y="29945"/>
                  </a:cubicBezTo>
                  <a:cubicBezTo>
                    <a:pt x="39771" y="29945"/>
                    <a:pt x="39977" y="29928"/>
                    <a:pt x="40182" y="29889"/>
                  </a:cubicBezTo>
                  <a:close/>
                  <a:moveTo>
                    <a:pt x="17651" y="31850"/>
                  </a:moveTo>
                  <a:lnTo>
                    <a:pt x="17651" y="31850"/>
                  </a:lnTo>
                  <a:cubicBezTo>
                    <a:pt x="17581" y="31920"/>
                    <a:pt x="17511" y="31990"/>
                    <a:pt x="17418" y="32060"/>
                  </a:cubicBezTo>
                  <a:cubicBezTo>
                    <a:pt x="17394" y="32060"/>
                    <a:pt x="17301" y="32060"/>
                    <a:pt x="17231" y="32037"/>
                  </a:cubicBezTo>
                  <a:lnTo>
                    <a:pt x="17208" y="32014"/>
                  </a:lnTo>
                  <a:cubicBezTo>
                    <a:pt x="17371" y="31967"/>
                    <a:pt x="17511" y="31920"/>
                    <a:pt x="17651" y="31850"/>
                  </a:cubicBezTo>
                  <a:close/>
                  <a:moveTo>
                    <a:pt x="11347" y="30823"/>
                  </a:moveTo>
                  <a:lnTo>
                    <a:pt x="11347" y="30823"/>
                  </a:lnTo>
                  <a:cubicBezTo>
                    <a:pt x="11721" y="31173"/>
                    <a:pt x="12141" y="31500"/>
                    <a:pt x="12608" y="31780"/>
                  </a:cubicBezTo>
                  <a:lnTo>
                    <a:pt x="12655" y="31804"/>
                  </a:lnTo>
                  <a:cubicBezTo>
                    <a:pt x="12785" y="31891"/>
                    <a:pt x="12896" y="31998"/>
                    <a:pt x="13004" y="32088"/>
                  </a:cubicBezTo>
                  <a:lnTo>
                    <a:pt x="13004" y="32088"/>
                  </a:lnTo>
                  <a:cubicBezTo>
                    <a:pt x="12508" y="31883"/>
                    <a:pt x="12033" y="31654"/>
                    <a:pt x="11581" y="31360"/>
                  </a:cubicBezTo>
                  <a:cubicBezTo>
                    <a:pt x="11487" y="31196"/>
                    <a:pt x="11417" y="31010"/>
                    <a:pt x="11347" y="30823"/>
                  </a:cubicBezTo>
                  <a:close/>
                  <a:moveTo>
                    <a:pt x="22788" y="30800"/>
                  </a:moveTo>
                  <a:cubicBezTo>
                    <a:pt x="23161" y="31056"/>
                    <a:pt x="23582" y="31313"/>
                    <a:pt x="23979" y="31547"/>
                  </a:cubicBezTo>
                  <a:cubicBezTo>
                    <a:pt x="24025" y="31733"/>
                    <a:pt x="24049" y="31920"/>
                    <a:pt x="24095" y="32107"/>
                  </a:cubicBezTo>
                  <a:cubicBezTo>
                    <a:pt x="23698" y="31967"/>
                    <a:pt x="23302" y="31804"/>
                    <a:pt x="22951" y="31617"/>
                  </a:cubicBezTo>
                  <a:cubicBezTo>
                    <a:pt x="22835" y="31500"/>
                    <a:pt x="22718" y="31360"/>
                    <a:pt x="22624" y="31220"/>
                  </a:cubicBezTo>
                  <a:cubicBezTo>
                    <a:pt x="22671" y="31103"/>
                    <a:pt x="22718" y="30963"/>
                    <a:pt x="22765" y="30823"/>
                  </a:cubicBezTo>
                  <a:lnTo>
                    <a:pt x="22788" y="30800"/>
                  </a:lnTo>
                  <a:close/>
                  <a:moveTo>
                    <a:pt x="37007" y="31010"/>
                  </a:moveTo>
                  <a:lnTo>
                    <a:pt x="37007" y="31010"/>
                  </a:lnTo>
                  <a:cubicBezTo>
                    <a:pt x="36563" y="31337"/>
                    <a:pt x="36120" y="31687"/>
                    <a:pt x="35653" y="31990"/>
                  </a:cubicBezTo>
                  <a:lnTo>
                    <a:pt x="35419" y="32154"/>
                  </a:lnTo>
                  <a:cubicBezTo>
                    <a:pt x="35172" y="32170"/>
                    <a:pt x="34924" y="32187"/>
                    <a:pt x="34676" y="32187"/>
                  </a:cubicBezTo>
                  <a:cubicBezTo>
                    <a:pt x="34574" y="32187"/>
                    <a:pt x="34471" y="32184"/>
                    <a:pt x="34369" y="32177"/>
                  </a:cubicBezTo>
                  <a:cubicBezTo>
                    <a:pt x="34555" y="32084"/>
                    <a:pt x="34765" y="31990"/>
                    <a:pt x="34976" y="31874"/>
                  </a:cubicBezTo>
                  <a:cubicBezTo>
                    <a:pt x="35676" y="31640"/>
                    <a:pt x="36353" y="31360"/>
                    <a:pt x="37007" y="31010"/>
                  </a:cubicBezTo>
                  <a:close/>
                  <a:moveTo>
                    <a:pt x="25917" y="31804"/>
                  </a:moveTo>
                  <a:cubicBezTo>
                    <a:pt x="26033" y="31827"/>
                    <a:pt x="26150" y="31850"/>
                    <a:pt x="26267" y="31874"/>
                  </a:cubicBezTo>
                  <a:cubicBezTo>
                    <a:pt x="26243" y="31990"/>
                    <a:pt x="26220" y="32130"/>
                    <a:pt x="26220" y="32270"/>
                  </a:cubicBezTo>
                  <a:lnTo>
                    <a:pt x="26080" y="32200"/>
                  </a:lnTo>
                  <a:cubicBezTo>
                    <a:pt x="26010" y="32084"/>
                    <a:pt x="25963" y="31944"/>
                    <a:pt x="25917" y="31804"/>
                  </a:cubicBezTo>
                  <a:close/>
                  <a:moveTo>
                    <a:pt x="43824" y="28535"/>
                  </a:moveTo>
                  <a:lnTo>
                    <a:pt x="43824" y="28535"/>
                  </a:lnTo>
                  <a:cubicBezTo>
                    <a:pt x="43124" y="29399"/>
                    <a:pt x="42354" y="30216"/>
                    <a:pt x="41490" y="30940"/>
                  </a:cubicBezTo>
                  <a:cubicBezTo>
                    <a:pt x="40743" y="31430"/>
                    <a:pt x="39972" y="31874"/>
                    <a:pt x="39155" y="32270"/>
                  </a:cubicBezTo>
                  <a:cubicBezTo>
                    <a:pt x="40602" y="31243"/>
                    <a:pt x="41957" y="30146"/>
                    <a:pt x="43241" y="28955"/>
                  </a:cubicBezTo>
                  <a:cubicBezTo>
                    <a:pt x="43451" y="28815"/>
                    <a:pt x="43638" y="28675"/>
                    <a:pt x="43824" y="28535"/>
                  </a:cubicBezTo>
                  <a:close/>
                  <a:moveTo>
                    <a:pt x="16577" y="32177"/>
                  </a:moveTo>
                  <a:cubicBezTo>
                    <a:pt x="16671" y="32200"/>
                    <a:pt x="16787" y="32247"/>
                    <a:pt x="16881" y="32270"/>
                  </a:cubicBezTo>
                  <a:cubicBezTo>
                    <a:pt x="16717" y="32294"/>
                    <a:pt x="16577" y="32317"/>
                    <a:pt x="16437" y="32341"/>
                  </a:cubicBezTo>
                  <a:cubicBezTo>
                    <a:pt x="16354" y="32320"/>
                    <a:pt x="16307" y="32280"/>
                    <a:pt x="16215" y="32222"/>
                  </a:cubicBezTo>
                  <a:lnTo>
                    <a:pt x="16215" y="32222"/>
                  </a:lnTo>
                  <a:cubicBezTo>
                    <a:pt x="16329" y="32200"/>
                    <a:pt x="16464" y="32200"/>
                    <a:pt x="16577" y="32177"/>
                  </a:cubicBezTo>
                  <a:close/>
                  <a:moveTo>
                    <a:pt x="26664" y="31920"/>
                  </a:moveTo>
                  <a:cubicBezTo>
                    <a:pt x="26804" y="32014"/>
                    <a:pt x="26967" y="32130"/>
                    <a:pt x="27131" y="32200"/>
                  </a:cubicBezTo>
                  <a:lnTo>
                    <a:pt x="27387" y="32341"/>
                  </a:lnTo>
                  <a:cubicBezTo>
                    <a:pt x="27387" y="32341"/>
                    <a:pt x="27387" y="32364"/>
                    <a:pt x="27387" y="32364"/>
                  </a:cubicBezTo>
                  <a:cubicBezTo>
                    <a:pt x="27387" y="32411"/>
                    <a:pt x="27411" y="32457"/>
                    <a:pt x="27434" y="32504"/>
                  </a:cubicBezTo>
                  <a:cubicBezTo>
                    <a:pt x="27131" y="32504"/>
                    <a:pt x="26850" y="32457"/>
                    <a:pt x="26594" y="32364"/>
                  </a:cubicBezTo>
                  <a:cubicBezTo>
                    <a:pt x="26594" y="32294"/>
                    <a:pt x="26594" y="32224"/>
                    <a:pt x="26617" y="32177"/>
                  </a:cubicBezTo>
                  <a:cubicBezTo>
                    <a:pt x="26617" y="32084"/>
                    <a:pt x="26640" y="31990"/>
                    <a:pt x="26664" y="31920"/>
                  </a:cubicBezTo>
                  <a:close/>
                  <a:moveTo>
                    <a:pt x="24632" y="31920"/>
                  </a:moveTo>
                  <a:lnTo>
                    <a:pt x="24632" y="31920"/>
                  </a:lnTo>
                  <a:cubicBezTo>
                    <a:pt x="24889" y="32060"/>
                    <a:pt x="25193" y="32200"/>
                    <a:pt x="25473" y="32317"/>
                  </a:cubicBezTo>
                  <a:cubicBezTo>
                    <a:pt x="25520" y="32387"/>
                    <a:pt x="25566" y="32457"/>
                    <a:pt x="25613" y="32527"/>
                  </a:cubicBezTo>
                  <a:cubicBezTo>
                    <a:pt x="25309" y="32481"/>
                    <a:pt x="25053" y="32411"/>
                    <a:pt x="24749" y="32341"/>
                  </a:cubicBezTo>
                  <a:cubicBezTo>
                    <a:pt x="24702" y="32200"/>
                    <a:pt x="24656" y="32060"/>
                    <a:pt x="24632" y="31920"/>
                  </a:cubicBezTo>
                  <a:close/>
                  <a:moveTo>
                    <a:pt x="21340" y="31663"/>
                  </a:moveTo>
                  <a:cubicBezTo>
                    <a:pt x="21480" y="31827"/>
                    <a:pt x="21620" y="31990"/>
                    <a:pt x="21761" y="32130"/>
                  </a:cubicBezTo>
                  <a:cubicBezTo>
                    <a:pt x="21644" y="32317"/>
                    <a:pt x="21504" y="32481"/>
                    <a:pt x="21364" y="32667"/>
                  </a:cubicBezTo>
                  <a:cubicBezTo>
                    <a:pt x="21270" y="32411"/>
                    <a:pt x="21200" y="32177"/>
                    <a:pt x="21177" y="31920"/>
                  </a:cubicBezTo>
                  <a:lnTo>
                    <a:pt x="21154" y="31920"/>
                  </a:lnTo>
                  <a:cubicBezTo>
                    <a:pt x="21224" y="31827"/>
                    <a:pt x="21294" y="31757"/>
                    <a:pt x="21340" y="31663"/>
                  </a:cubicBezTo>
                  <a:close/>
                  <a:moveTo>
                    <a:pt x="19682" y="31899"/>
                  </a:moveTo>
                  <a:cubicBezTo>
                    <a:pt x="19677" y="31956"/>
                    <a:pt x="19656" y="31999"/>
                    <a:pt x="19636" y="32060"/>
                  </a:cubicBezTo>
                  <a:cubicBezTo>
                    <a:pt x="19496" y="32270"/>
                    <a:pt x="19332" y="32481"/>
                    <a:pt x="19146" y="32691"/>
                  </a:cubicBezTo>
                  <a:cubicBezTo>
                    <a:pt x="19355" y="32434"/>
                    <a:pt x="19518" y="32178"/>
                    <a:pt x="19682" y="31899"/>
                  </a:cubicBezTo>
                  <a:close/>
                  <a:moveTo>
                    <a:pt x="23488" y="32200"/>
                  </a:moveTo>
                  <a:cubicBezTo>
                    <a:pt x="23698" y="32294"/>
                    <a:pt x="23932" y="32387"/>
                    <a:pt x="24165" y="32457"/>
                  </a:cubicBezTo>
                  <a:cubicBezTo>
                    <a:pt x="24212" y="32597"/>
                    <a:pt x="24235" y="32714"/>
                    <a:pt x="24282" y="32854"/>
                  </a:cubicBezTo>
                  <a:cubicBezTo>
                    <a:pt x="24002" y="32644"/>
                    <a:pt x="23722" y="32434"/>
                    <a:pt x="23488" y="32200"/>
                  </a:cubicBezTo>
                  <a:close/>
                  <a:moveTo>
                    <a:pt x="28158" y="32714"/>
                  </a:moveTo>
                  <a:lnTo>
                    <a:pt x="28181" y="32737"/>
                  </a:lnTo>
                  <a:cubicBezTo>
                    <a:pt x="28275" y="32784"/>
                    <a:pt x="28391" y="32854"/>
                    <a:pt x="28532" y="32901"/>
                  </a:cubicBezTo>
                  <a:cubicBezTo>
                    <a:pt x="28345" y="32901"/>
                    <a:pt x="28158" y="32901"/>
                    <a:pt x="27994" y="32878"/>
                  </a:cubicBezTo>
                  <a:cubicBezTo>
                    <a:pt x="27971" y="32854"/>
                    <a:pt x="27948" y="32831"/>
                    <a:pt x="27948" y="32807"/>
                  </a:cubicBezTo>
                  <a:cubicBezTo>
                    <a:pt x="28018" y="32784"/>
                    <a:pt x="28088" y="32761"/>
                    <a:pt x="28158" y="32714"/>
                  </a:cubicBezTo>
                  <a:close/>
                  <a:moveTo>
                    <a:pt x="40065" y="31196"/>
                  </a:moveTo>
                  <a:cubicBezTo>
                    <a:pt x="39178" y="31850"/>
                    <a:pt x="38291" y="32481"/>
                    <a:pt x="37380" y="33064"/>
                  </a:cubicBezTo>
                  <a:lnTo>
                    <a:pt x="37124" y="33158"/>
                  </a:lnTo>
                  <a:cubicBezTo>
                    <a:pt x="37427" y="32948"/>
                    <a:pt x="37684" y="32737"/>
                    <a:pt x="37964" y="32527"/>
                  </a:cubicBezTo>
                  <a:cubicBezTo>
                    <a:pt x="38688" y="32107"/>
                    <a:pt x="39388" y="31663"/>
                    <a:pt x="40065" y="31196"/>
                  </a:cubicBezTo>
                  <a:close/>
                  <a:moveTo>
                    <a:pt x="36470" y="32411"/>
                  </a:moveTo>
                  <a:lnTo>
                    <a:pt x="36470" y="32411"/>
                  </a:lnTo>
                  <a:cubicBezTo>
                    <a:pt x="35793" y="32714"/>
                    <a:pt x="35116" y="32971"/>
                    <a:pt x="34415" y="33204"/>
                  </a:cubicBezTo>
                  <a:lnTo>
                    <a:pt x="34812" y="32971"/>
                  </a:lnTo>
                  <a:lnTo>
                    <a:pt x="34999" y="32854"/>
                  </a:lnTo>
                  <a:cubicBezTo>
                    <a:pt x="35139" y="32761"/>
                    <a:pt x="35302" y="32667"/>
                    <a:pt x="35443" y="32551"/>
                  </a:cubicBezTo>
                  <a:lnTo>
                    <a:pt x="35513" y="32527"/>
                  </a:lnTo>
                  <a:cubicBezTo>
                    <a:pt x="35839" y="32504"/>
                    <a:pt x="36143" y="32457"/>
                    <a:pt x="36470" y="32411"/>
                  </a:cubicBezTo>
                  <a:close/>
                  <a:moveTo>
                    <a:pt x="29349" y="33181"/>
                  </a:moveTo>
                  <a:cubicBezTo>
                    <a:pt x="29465" y="33204"/>
                    <a:pt x="29559" y="33251"/>
                    <a:pt x="29699" y="33251"/>
                  </a:cubicBezTo>
                  <a:cubicBezTo>
                    <a:pt x="29425" y="33306"/>
                    <a:pt x="29152" y="33328"/>
                    <a:pt x="28883" y="33328"/>
                  </a:cubicBezTo>
                  <a:cubicBezTo>
                    <a:pt x="28693" y="33328"/>
                    <a:pt x="28505" y="33317"/>
                    <a:pt x="28321" y="33298"/>
                  </a:cubicBezTo>
                  <a:lnTo>
                    <a:pt x="28251" y="33228"/>
                  </a:lnTo>
                  <a:cubicBezTo>
                    <a:pt x="28602" y="33228"/>
                    <a:pt x="28952" y="33204"/>
                    <a:pt x="29325" y="33181"/>
                  </a:cubicBezTo>
                  <a:close/>
                  <a:moveTo>
                    <a:pt x="11814" y="31827"/>
                  </a:moveTo>
                  <a:lnTo>
                    <a:pt x="11814" y="31827"/>
                  </a:lnTo>
                  <a:cubicBezTo>
                    <a:pt x="12445" y="32177"/>
                    <a:pt x="13122" y="32434"/>
                    <a:pt x="13799" y="32621"/>
                  </a:cubicBezTo>
                  <a:cubicBezTo>
                    <a:pt x="13962" y="32714"/>
                    <a:pt x="14126" y="32784"/>
                    <a:pt x="14289" y="32854"/>
                  </a:cubicBezTo>
                  <a:cubicBezTo>
                    <a:pt x="14639" y="33018"/>
                    <a:pt x="15013" y="33111"/>
                    <a:pt x="15410" y="33181"/>
                  </a:cubicBezTo>
                  <a:lnTo>
                    <a:pt x="15457" y="33181"/>
                  </a:lnTo>
                  <a:lnTo>
                    <a:pt x="15363" y="33204"/>
                  </a:lnTo>
                  <a:cubicBezTo>
                    <a:pt x="15060" y="33298"/>
                    <a:pt x="14756" y="33368"/>
                    <a:pt x="14453" y="33391"/>
                  </a:cubicBezTo>
                  <a:cubicBezTo>
                    <a:pt x="14313" y="33368"/>
                    <a:pt x="14172" y="33345"/>
                    <a:pt x="14032" y="33321"/>
                  </a:cubicBezTo>
                  <a:cubicBezTo>
                    <a:pt x="13542" y="33204"/>
                    <a:pt x="13052" y="33041"/>
                    <a:pt x="12608" y="32854"/>
                  </a:cubicBezTo>
                  <a:lnTo>
                    <a:pt x="12585" y="32831"/>
                  </a:lnTo>
                  <a:cubicBezTo>
                    <a:pt x="12328" y="32574"/>
                    <a:pt x="12118" y="32294"/>
                    <a:pt x="11931" y="32014"/>
                  </a:cubicBezTo>
                  <a:cubicBezTo>
                    <a:pt x="11884" y="31944"/>
                    <a:pt x="11861" y="31897"/>
                    <a:pt x="11814" y="31827"/>
                  </a:cubicBezTo>
                  <a:close/>
                  <a:moveTo>
                    <a:pt x="9573" y="32014"/>
                  </a:moveTo>
                  <a:lnTo>
                    <a:pt x="9573" y="32014"/>
                  </a:lnTo>
                  <a:cubicBezTo>
                    <a:pt x="9783" y="32247"/>
                    <a:pt x="10016" y="32481"/>
                    <a:pt x="10250" y="32691"/>
                  </a:cubicBezTo>
                  <a:cubicBezTo>
                    <a:pt x="10320" y="32948"/>
                    <a:pt x="10413" y="33181"/>
                    <a:pt x="10530" y="33438"/>
                  </a:cubicBezTo>
                  <a:cubicBezTo>
                    <a:pt x="10460" y="33345"/>
                    <a:pt x="10390" y="33251"/>
                    <a:pt x="10320" y="33158"/>
                  </a:cubicBezTo>
                  <a:lnTo>
                    <a:pt x="10320" y="33181"/>
                  </a:lnTo>
                  <a:cubicBezTo>
                    <a:pt x="10110" y="32924"/>
                    <a:pt x="9923" y="32667"/>
                    <a:pt x="9760" y="32364"/>
                  </a:cubicBezTo>
                  <a:cubicBezTo>
                    <a:pt x="9713" y="32247"/>
                    <a:pt x="9643" y="32130"/>
                    <a:pt x="9573" y="32014"/>
                  </a:cubicBezTo>
                  <a:close/>
                  <a:moveTo>
                    <a:pt x="22508" y="31733"/>
                  </a:moveTo>
                  <a:lnTo>
                    <a:pt x="22648" y="31804"/>
                  </a:lnTo>
                  <a:cubicBezTo>
                    <a:pt x="23161" y="32434"/>
                    <a:pt x="23792" y="32971"/>
                    <a:pt x="24492" y="33391"/>
                  </a:cubicBezTo>
                  <a:cubicBezTo>
                    <a:pt x="24492" y="33415"/>
                    <a:pt x="24492" y="33415"/>
                    <a:pt x="24516" y="33438"/>
                  </a:cubicBezTo>
                  <a:cubicBezTo>
                    <a:pt x="23909" y="33204"/>
                    <a:pt x="23325" y="32924"/>
                    <a:pt x="22788" y="32574"/>
                  </a:cubicBezTo>
                  <a:cubicBezTo>
                    <a:pt x="22671" y="32294"/>
                    <a:pt x="22578" y="32014"/>
                    <a:pt x="22508" y="31733"/>
                  </a:cubicBezTo>
                  <a:close/>
                  <a:moveTo>
                    <a:pt x="16110" y="33298"/>
                  </a:moveTo>
                  <a:lnTo>
                    <a:pt x="16110" y="33321"/>
                  </a:lnTo>
                  <a:cubicBezTo>
                    <a:pt x="16250" y="33333"/>
                    <a:pt x="16396" y="33339"/>
                    <a:pt x="16542" y="33339"/>
                  </a:cubicBezTo>
                  <a:cubicBezTo>
                    <a:pt x="16688" y="33339"/>
                    <a:pt x="16834" y="33333"/>
                    <a:pt x="16974" y="33321"/>
                  </a:cubicBezTo>
                  <a:lnTo>
                    <a:pt x="16974" y="33321"/>
                  </a:lnTo>
                  <a:cubicBezTo>
                    <a:pt x="16531" y="33438"/>
                    <a:pt x="16064" y="33508"/>
                    <a:pt x="15573" y="33508"/>
                  </a:cubicBezTo>
                  <a:cubicBezTo>
                    <a:pt x="15760" y="33438"/>
                    <a:pt x="15924" y="33368"/>
                    <a:pt x="16110" y="33298"/>
                  </a:cubicBezTo>
                  <a:close/>
                  <a:moveTo>
                    <a:pt x="31263" y="33274"/>
                  </a:moveTo>
                  <a:lnTo>
                    <a:pt x="31263" y="33274"/>
                  </a:lnTo>
                  <a:cubicBezTo>
                    <a:pt x="30936" y="33438"/>
                    <a:pt x="30586" y="33555"/>
                    <a:pt x="30236" y="33625"/>
                  </a:cubicBezTo>
                  <a:cubicBezTo>
                    <a:pt x="29991" y="33677"/>
                    <a:pt x="29759" y="33703"/>
                    <a:pt x="29520" y="33703"/>
                  </a:cubicBezTo>
                  <a:cubicBezTo>
                    <a:pt x="29441" y="33703"/>
                    <a:pt x="29360" y="33701"/>
                    <a:pt x="29279" y="33695"/>
                  </a:cubicBezTo>
                  <a:cubicBezTo>
                    <a:pt x="29419" y="33671"/>
                    <a:pt x="29535" y="33648"/>
                    <a:pt x="29676" y="33625"/>
                  </a:cubicBezTo>
                  <a:lnTo>
                    <a:pt x="29699" y="33625"/>
                  </a:lnTo>
                  <a:cubicBezTo>
                    <a:pt x="30072" y="33578"/>
                    <a:pt x="30469" y="33461"/>
                    <a:pt x="30820" y="33321"/>
                  </a:cubicBezTo>
                  <a:lnTo>
                    <a:pt x="30913" y="33321"/>
                  </a:lnTo>
                  <a:cubicBezTo>
                    <a:pt x="31030" y="33321"/>
                    <a:pt x="31146" y="33298"/>
                    <a:pt x="31263" y="33274"/>
                  </a:cubicBezTo>
                  <a:close/>
                  <a:moveTo>
                    <a:pt x="20873" y="32224"/>
                  </a:moveTo>
                  <a:cubicBezTo>
                    <a:pt x="20943" y="32481"/>
                    <a:pt x="21013" y="32714"/>
                    <a:pt x="21130" y="32924"/>
                  </a:cubicBezTo>
                  <a:cubicBezTo>
                    <a:pt x="20827" y="33251"/>
                    <a:pt x="20476" y="33555"/>
                    <a:pt x="20103" y="33811"/>
                  </a:cubicBezTo>
                  <a:cubicBezTo>
                    <a:pt x="20173" y="33671"/>
                    <a:pt x="20220" y="33555"/>
                    <a:pt x="20290" y="33415"/>
                  </a:cubicBezTo>
                  <a:cubicBezTo>
                    <a:pt x="20430" y="33111"/>
                    <a:pt x="20570" y="32784"/>
                    <a:pt x="20663" y="32457"/>
                  </a:cubicBezTo>
                  <a:lnTo>
                    <a:pt x="20873" y="32224"/>
                  </a:lnTo>
                  <a:close/>
                  <a:moveTo>
                    <a:pt x="24913" y="32714"/>
                  </a:moveTo>
                  <a:cubicBezTo>
                    <a:pt x="25239" y="32807"/>
                    <a:pt x="25566" y="32901"/>
                    <a:pt x="25917" y="32971"/>
                  </a:cubicBezTo>
                  <a:cubicBezTo>
                    <a:pt x="26010" y="33088"/>
                    <a:pt x="26103" y="33181"/>
                    <a:pt x="26197" y="33298"/>
                  </a:cubicBezTo>
                  <a:cubicBezTo>
                    <a:pt x="26197" y="33321"/>
                    <a:pt x="26197" y="33345"/>
                    <a:pt x="26197" y="33368"/>
                  </a:cubicBezTo>
                  <a:cubicBezTo>
                    <a:pt x="26220" y="33531"/>
                    <a:pt x="26243" y="33671"/>
                    <a:pt x="26290" y="33835"/>
                  </a:cubicBezTo>
                  <a:cubicBezTo>
                    <a:pt x="26012" y="33719"/>
                    <a:pt x="25712" y="33626"/>
                    <a:pt x="25433" y="33488"/>
                  </a:cubicBezTo>
                  <a:lnTo>
                    <a:pt x="25433" y="33488"/>
                  </a:lnTo>
                  <a:cubicBezTo>
                    <a:pt x="25230" y="33238"/>
                    <a:pt x="25049" y="32987"/>
                    <a:pt x="24913" y="32714"/>
                  </a:cubicBezTo>
                  <a:close/>
                  <a:moveTo>
                    <a:pt x="11301" y="32667"/>
                  </a:moveTo>
                  <a:cubicBezTo>
                    <a:pt x="11627" y="32948"/>
                    <a:pt x="11978" y="33158"/>
                    <a:pt x="12375" y="33345"/>
                  </a:cubicBezTo>
                  <a:lnTo>
                    <a:pt x="12351" y="33345"/>
                  </a:lnTo>
                  <a:cubicBezTo>
                    <a:pt x="12538" y="33461"/>
                    <a:pt x="12725" y="33601"/>
                    <a:pt x="12935" y="33695"/>
                  </a:cubicBezTo>
                  <a:cubicBezTo>
                    <a:pt x="13005" y="33765"/>
                    <a:pt x="13098" y="33835"/>
                    <a:pt x="13168" y="33882"/>
                  </a:cubicBezTo>
                  <a:cubicBezTo>
                    <a:pt x="13052" y="33858"/>
                    <a:pt x="12935" y="33811"/>
                    <a:pt x="12818" y="33765"/>
                  </a:cubicBezTo>
                  <a:cubicBezTo>
                    <a:pt x="12701" y="33718"/>
                    <a:pt x="12538" y="33671"/>
                    <a:pt x="12398" y="33601"/>
                  </a:cubicBezTo>
                  <a:cubicBezTo>
                    <a:pt x="12141" y="33415"/>
                    <a:pt x="11908" y="33228"/>
                    <a:pt x="11674" y="33041"/>
                  </a:cubicBezTo>
                  <a:cubicBezTo>
                    <a:pt x="11581" y="32971"/>
                    <a:pt x="11487" y="32878"/>
                    <a:pt x="11394" y="32784"/>
                  </a:cubicBezTo>
                  <a:cubicBezTo>
                    <a:pt x="11347" y="32761"/>
                    <a:pt x="11324" y="32714"/>
                    <a:pt x="11301" y="32667"/>
                  </a:cubicBezTo>
                  <a:close/>
                  <a:moveTo>
                    <a:pt x="14219" y="33718"/>
                  </a:moveTo>
                  <a:cubicBezTo>
                    <a:pt x="14664" y="33795"/>
                    <a:pt x="15109" y="33841"/>
                    <a:pt x="15554" y="33841"/>
                  </a:cubicBezTo>
                  <a:cubicBezTo>
                    <a:pt x="15646" y="33841"/>
                    <a:pt x="15738" y="33839"/>
                    <a:pt x="15830" y="33835"/>
                  </a:cubicBezTo>
                  <a:lnTo>
                    <a:pt x="15830" y="33835"/>
                  </a:lnTo>
                  <a:cubicBezTo>
                    <a:pt x="15584" y="33896"/>
                    <a:pt x="15324" y="33926"/>
                    <a:pt x="15065" y="33926"/>
                  </a:cubicBezTo>
                  <a:cubicBezTo>
                    <a:pt x="14834" y="33926"/>
                    <a:pt x="14603" y="33902"/>
                    <a:pt x="14383" y="33858"/>
                  </a:cubicBezTo>
                  <a:cubicBezTo>
                    <a:pt x="14219" y="33835"/>
                    <a:pt x="14056" y="33788"/>
                    <a:pt x="13892" y="33718"/>
                  </a:cubicBezTo>
                  <a:close/>
                  <a:moveTo>
                    <a:pt x="33691" y="32527"/>
                  </a:moveTo>
                  <a:cubicBezTo>
                    <a:pt x="34065" y="32551"/>
                    <a:pt x="34415" y="32574"/>
                    <a:pt x="34789" y="32574"/>
                  </a:cubicBezTo>
                  <a:cubicBezTo>
                    <a:pt x="34042" y="33041"/>
                    <a:pt x="33271" y="33438"/>
                    <a:pt x="32454" y="33765"/>
                  </a:cubicBezTo>
                  <a:cubicBezTo>
                    <a:pt x="32104" y="33858"/>
                    <a:pt x="31754" y="33905"/>
                    <a:pt x="31403" y="33975"/>
                  </a:cubicBezTo>
                  <a:cubicBezTo>
                    <a:pt x="31870" y="33648"/>
                    <a:pt x="32337" y="33274"/>
                    <a:pt x="32758" y="32901"/>
                  </a:cubicBezTo>
                  <a:cubicBezTo>
                    <a:pt x="33084" y="32784"/>
                    <a:pt x="33388" y="32667"/>
                    <a:pt x="33691" y="32527"/>
                  </a:cubicBezTo>
                  <a:close/>
                  <a:moveTo>
                    <a:pt x="18165" y="33134"/>
                  </a:moveTo>
                  <a:cubicBezTo>
                    <a:pt x="17721" y="33508"/>
                    <a:pt x="17208" y="33811"/>
                    <a:pt x="16647" y="33998"/>
                  </a:cubicBezTo>
                  <a:lnTo>
                    <a:pt x="16624" y="33975"/>
                  </a:lnTo>
                  <a:cubicBezTo>
                    <a:pt x="16928" y="33835"/>
                    <a:pt x="17208" y="33671"/>
                    <a:pt x="17465" y="33461"/>
                  </a:cubicBezTo>
                  <a:cubicBezTo>
                    <a:pt x="17675" y="33368"/>
                    <a:pt x="17885" y="33251"/>
                    <a:pt x="18072" y="33134"/>
                  </a:cubicBezTo>
                  <a:close/>
                  <a:moveTo>
                    <a:pt x="23091" y="33111"/>
                  </a:moveTo>
                  <a:lnTo>
                    <a:pt x="23091" y="33111"/>
                  </a:lnTo>
                  <a:cubicBezTo>
                    <a:pt x="23628" y="33415"/>
                    <a:pt x="24165" y="33648"/>
                    <a:pt x="24726" y="33835"/>
                  </a:cubicBezTo>
                  <a:lnTo>
                    <a:pt x="24726" y="33858"/>
                  </a:lnTo>
                  <a:cubicBezTo>
                    <a:pt x="24772" y="33905"/>
                    <a:pt x="24796" y="33975"/>
                    <a:pt x="24843" y="34022"/>
                  </a:cubicBezTo>
                  <a:cubicBezTo>
                    <a:pt x="24235" y="33858"/>
                    <a:pt x="23675" y="33578"/>
                    <a:pt x="23161" y="33204"/>
                  </a:cubicBezTo>
                  <a:lnTo>
                    <a:pt x="23091" y="33111"/>
                  </a:lnTo>
                  <a:close/>
                  <a:moveTo>
                    <a:pt x="26640" y="33671"/>
                  </a:moveTo>
                  <a:lnTo>
                    <a:pt x="26640" y="33671"/>
                  </a:lnTo>
                  <a:cubicBezTo>
                    <a:pt x="26827" y="33811"/>
                    <a:pt x="27014" y="33928"/>
                    <a:pt x="27201" y="34022"/>
                  </a:cubicBezTo>
                  <a:lnTo>
                    <a:pt x="27201" y="34045"/>
                  </a:lnTo>
                  <a:cubicBezTo>
                    <a:pt x="27037" y="33998"/>
                    <a:pt x="26874" y="33975"/>
                    <a:pt x="26734" y="33928"/>
                  </a:cubicBezTo>
                  <a:cubicBezTo>
                    <a:pt x="26687" y="33858"/>
                    <a:pt x="26664" y="33765"/>
                    <a:pt x="26640" y="33671"/>
                  </a:cubicBezTo>
                  <a:close/>
                  <a:moveTo>
                    <a:pt x="39412" y="32504"/>
                  </a:moveTo>
                  <a:lnTo>
                    <a:pt x="39155" y="32667"/>
                  </a:lnTo>
                  <a:cubicBezTo>
                    <a:pt x="38268" y="33228"/>
                    <a:pt x="37310" y="33718"/>
                    <a:pt x="36330" y="34138"/>
                  </a:cubicBezTo>
                  <a:cubicBezTo>
                    <a:pt x="36820" y="33858"/>
                    <a:pt x="37287" y="33555"/>
                    <a:pt x="37707" y="33274"/>
                  </a:cubicBezTo>
                  <a:cubicBezTo>
                    <a:pt x="38291" y="33041"/>
                    <a:pt x="38851" y="32784"/>
                    <a:pt x="39412" y="32504"/>
                  </a:cubicBezTo>
                  <a:close/>
                  <a:moveTo>
                    <a:pt x="35933" y="33134"/>
                  </a:moveTo>
                  <a:lnTo>
                    <a:pt x="35933" y="33134"/>
                  </a:lnTo>
                  <a:cubicBezTo>
                    <a:pt x="35372" y="33438"/>
                    <a:pt x="34742" y="33741"/>
                    <a:pt x="34088" y="34022"/>
                  </a:cubicBezTo>
                  <a:cubicBezTo>
                    <a:pt x="33761" y="34068"/>
                    <a:pt x="33435" y="34138"/>
                    <a:pt x="33108" y="34185"/>
                  </a:cubicBezTo>
                  <a:cubicBezTo>
                    <a:pt x="34088" y="33905"/>
                    <a:pt x="35022" y="33555"/>
                    <a:pt x="35933" y="33134"/>
                  </a:cubicBezTo>
                  <a:close/>
                  <a:moveTo>
                    <a:pt x="26827" y="33204"/>
                  </a:moveTo>
                  <a:lnTo>
                    <a:pt x="26827" y="33204"/>
                  </a:lnTo>
                  <a:cubicBezTo>
                    <a:pt x="27247" y="33415"/>
                    <a:pt x="27668" y="33555"/>
                    <a:pt x="28111" y="33625"/>
                  </a:cubicBezTo>
                  <a:cubicBezTo>
                    <a:pt x="28511" y="33931"/>
                    <a:pt x="29033" y="34063"/>
                    <a:pt x="29576" y="34063"/>
                  </a:cubicBezTo>
                  <a:cubicBezTo>
                    <a:pt x="29985" y="34063"/>
                    <a:pt x="30405" y="33988"/>
                    <a:pt x="30796" y="33858"/>
                  </a:cubicBezTo>
                  <a:lnTo>
                    <a:pt x="30820" y="33858"/>
                  </a:lnTo>
                  <a:cubicBezTo>
                    <a:pt x="30703" y="33928"/>
                    <a:pt x="30609" y="33998"/>
                    <a:pt x="30516" y="34068"/>
                  </a:cubicBezTo>
                  <a:lnTo>
                    <a:pt x="30446" y="34115"/>
                  </a:lnTo>
                  <a:lnTo>
                    <a:pt x="30259" y="34138"/>
                  </a:lnTo>
                  <a:cubicBezTo>
                    <a:pt x="29900" y="34173"/>
                    <a:pt x="29541" y="34194"/>
                    <a:pt x="29182" y="34194"/>
                  </a:cubicBezTo>
                  <a:cubicBezTo>
                    <a:pt x="29051" y="34194"/>
                    <a:pt x="28920" y="34191"/>
                    <a:pt x="28788" y="34185"/>
                  </a:cubicBezTo>
                  <a:cubicBezTo>
                    <a:pt x="28648" y="34162"/>
                    <a:pt x="28508" y="34115"/>
                    <a:pt x="28368" y="34092"/>
                  </a:cubicBezTo>
                  <a:cubicBezTo>
                    <a:pt x="28065" y="33998"/>
                    <a:pt x="27784" y="33858"/>
                    <a:pt x="27504" y="33718"/>
                  </a:cubicBezTo>
                  <a:cubicBezTo>
                    <a:pt x="27271" y="33578"/>
                    <a:pt x="27037" y="33415"/>
                    <a:pt x="26827" y="33204"/>
                  </a:cubicBezTo>
                  <a:close/>
                  <a:moveTo>
                    <a:pt x="25286" y="34022"/>
                  </a:moveTo>
                  <a:lnTo>
                    <a:pt x="25286" y="34022"/>
                  </a:lnTo>
                  <a:cubicBezTo>
                    <a:pt x="25380" y="34068"/>
                    <a:pt x="25496" y="34092"/>
                    <a:pt x="25590" y="34115"/>
                  </a:cubicBezTo>
                  <a:cubicBezTo>
                    <a:pt x="25636" y="34162"/>
                    <a:pt x="25706" y="34208"/>
                    <a:pt x="25753" y="34255"/>
                  </a:cubicBezTo>
                  <a:lnTo>
                    <a:pt x="25380" y="34185"/>
                  </a:lnTo>
                  <a:cubicBezTo>
                    <a:pt x="25333" y="34138"/>
                    <a:pt x="25309" y="34068"/>
                    <a:pt x="25286" y="34022"/>
                  </a:cubicBezTo>
                  <a:close/>
                  <a:moveTo>
                    <a:pt x="10764" y="33111"/>
                  </a:moveTo>
                  <a:lnTo>
                    <a:pt x="10950" y="33228"/>
                  </a:lnTo>
                  <a:cubicBezTo>
                    <a:pt x="11067" y="33415"/>
                    <a:pt x="11207" y="33578"/>
                    <a:pt x="11347" y="33741"/>
                  </a:cubicBezTo>
                  <a:cubicBezTo>
                    <a:pt x="11441" y="33975"/>
                    <a:pt x="11581" y="34208"/>
                    <a:pt x="11721" y="34419"/>
                  </a:cubicBezTo>
                  <a:cubicBezTo>
                    <a:pt x="11627" y="34372"/>
                    <a:pt x="11534" y="34302"/>
                    <a:pt x="11417" y="34208"/>
                  </a:cubicBezTo>
                  <a:cubicBezTo>
                    <a:pt x="11161" y="33858"/>
                    <a:pt x="10950" y="33485"/>
                    <a:pt x="10764" y="33111"/>
                  </a:cubicBezTo>
                  <a:close/>
                  <a:moveTo>
                    <a:pt x="19753" y="33368"/>
                  </a:moveTo>
                  <a:cubicBezTo>
                    <a:pt x="19613" y="33695"/>
                    <a:pt x="19426" y="34022"/>
                    <a:pt x="19216" y="34348"/>
                  </a:cubicBezTo>
                  <a:lnTo>
                    <a:pt x="19216" y="34325"/>
                  </a:lnTo>
                  <a:cubicBezTo>
                    <a:pt x="18982" y="34442"/>
                    <a:pt x="18725" y="34535"/>
                    <a:pt x="18468" y="34629"/>
                  </a:cubicBezTo>
                  <a:cubicBezTo>
                    <a:pt x="18959" y="34278"/>
                    <a:pt x="19402" y="33858"/>
                    <a:pt x="19753" y="33368"/>
                  </a:cubicBezTo>
                  <a:close/>
                  <a:moveTo>
                    <a:pt x="34672" y="34208"/>
                  </a:moveTo>
                  <a:lnTo>
                    <a:pt x="34439" y="34325"/>
                  </a:lnTo>
                  <a:cubicBezTo>
                    <a:pt x="34158" y="34442"/>
                    <a:pt x="33855" y="34559"/>
                    <a:pt x="33551" y="34652"/>
                  </a:cubicBezTo>
                  <a:cubicBezTo>
                    <a:pt x="33925" y="34512"/>
                    <a:pt x="34298" y="34348"/>
                    <a:pt x="34672" y="34208"/>
                  </a:cubicBezTo>
                  <a:close/>
                  <a:moveTo>
                    <a:pt x="17955" y="34465"/>
                  </a:moveTo>
                  <a:lnTo>
                    <a:pt x="17955" y="34465"/>
                  </a:lnTo>
                  <a:cubicBezTo>
                    <a:pt x="17721" y="34652"/>
                    <a:pt x="17441" y="34815"/>
                    <a:pt x="17161" y="34956"/>
                  </a:cubicBezTo>
                  <a:cubicBezTo>
                    <a:pt x="16972" y="34974"/>
                    <a:pt x="16781" y="34983"/>
                    <a:pt x="16590" y="34983"/>
                  </a:cubicBezTo>
                  <a:cubicBezTo>
                    <a:pt x="16050" y="34983"/>
                    <a:pt x="15507" y="34913"/>
                    <a:pt x="14990" y="34792"/>
                  </a:cubicBezTo>
                  <a:cubicBezTo>
                    <a:pt x="15200" y="34792"/>
                    <a:pt x="15433" y="34792"/>
                    <a:pt x="15667" y="34769"/>
                  </a:cubicBezTo>
                  <a:lnTo>
                    <a:pt x="15620" y="34745"/>
                  </a:lnTo>
                  <a:cubicBezTo>
                    <a:pt x="15877" y="34745"/>
                    <a:pt x="16134" y="34745"/>
                    <a:pt x="16390" y="34699"/>
                  </a:cubicBezTo>
                  <a:cubicBezTo>
                    <a:pt x="16531" y="34699"/>
                    <a:pt x="16671" y="34675"/>
                    <a:pt x="16811" y="34629"/>
                  </a:cubicBezTo>
                  <a:cubicBezTo>
                    <a:pt x="17184" y="34629"/>
                    <a:pt x="17581" y="34559"/>
                    <a:pt x="17955" y="34465"/>
                  </a:cubicBezTo>
                  <a:close/>
                  <a:moveTo>
                    <a:pt x="27457" y="34769"/>
                  </a:moveTo>
                  <a:cubicBezTo>
                    <a:pt x="27621" y="34769"/>
                    <a:pt x="27784" y="34792"/>
                    <a:pt x="27948" y="34792"/>
                  </a:cubicBezTo>
                  <a:cubicBezTo>
                    <a:pt x="28228" y="34809"/>
                    <a:pt x="28509" y="34825"/>
                    <a:pt x="28790" y="34825"/>
                  </a:cubicBezTo>
                  <a:cubicBezTo>
                    <a:pt x="28906" y="34825"/>
                    <a:pt x="29022" y="34822"/>
                    <a:pt x="29139" y="34815"/>
                  </a:cubicBezTo>
                  <a:lnTo>
                    <a:pt x="29162" y="34815"/>
                  </a:lnTo>
                  <a:cubicBezTo>
                    <a:pt x="28869" y="34933"/>
                    <a:pt x="28542" y="34985"/>
                    <a:pt x="28225" y="34985"/>
                  </a:cubicBezTo>
                  <a:cubicBezTo>
                    <a:pt x="28163" y="34985"/>
                    <a:pt x="28102" y="34983"/>
                    <a:pt x="28041" y="34979"/>
                  </a:cubicBezTo>
                  <a:cubicBezTo>
                    <a:pt x="27878" y="34932"/>
                    <a:pt x="27738" y="34885"/>
                    <a:pt x="27598" y="34839"/>
                  </a:cubicBezTo>
                  <a:cubicBezTo>
                    <a:pt x="27551" y="34815"/>
                    <a:pt x="27504" y="34792"/>
                    <a:pt x="27457" y="34769"/>
                  </a:cubicBezTo>
                  <a:close/>
                  <a:moveTo>
                    <a:pt x="23862" y="34022"/>
                  </a:moveTo>
                  <a:lnTo>
                    <a:pt x="23862" y="34022"/>
                  </a:lnTo>
                  <a:cubicBezTo>
                    <a:pt x="24259" y="34185"/>
                    <a:pt x="24679" y="34325"/>
                    <a:pt x="25099" y="34419"/>
                  </a:cubicBezTo>
                  <a:lnTo>
                    <a:pt x="25123" y="34442"/>
                  </a:lnTo>
                  <a:cubicBezTo>
                    <a:pt x="25263" y="34652"/>
                    <a:pt x="25426" y="34839"/>
                    <a:pt x="25613" y="35026"/>
                  </a:cubicBezTo>
                  <a:cubicBezTo>
                    <a:pt x="25239" y="34885"/>
                    <a:pt x="24866" y="34699"/>
                    <a:pt x="24516" y="34512"/>
                  </a:cubicBezTo>
                  <a:cubicBezTo>
                    <a:pt x="24282" y="34372"/>
                    <a:pt x="24072" y="34208"/>
                    <a:pt x="23862" y="34022"/>
                  </a:cubicBezTo>
                  <a:close/>
                  <a:moveTo>
                    <a:pt x="12375" y="34675"/>
                  </a:moveTo>
                  <a:lnTo>
                    <a:pt x="12375" y="34675"/>
                  </a:lnTo>
                  <a:cubicBezTo>
                    <a:pt x="12608" y="34839"/>
                    <a:pt x="12842" y="34979"/>
                    <a:pt x="13098" y="35119"/>
                  </a:cubicBezTo>
                  <a:cubicBezTo>
                    <a:pt x="12912" y="35049"/>
                    <a:pt x="12725" y="34979"/>
                    <a:pt x="12538" y="34885"/>
                  </a:cubicBezTo>
                  <a:cubicBezTo>
                    <a:pt x="12468" y="34815"/>
                    <a:pt x="12421" y="34745"/>
                    <a:pt x="12375" y="34675"/>
                  </a:cubicBezTo>
                  <a:close/>
                  <a:moveTo>
                    <a:pt x="32758" y="34559"/>
                  </a:moveTo>
                  <a:cubicBezTo>
                    <a:pt x="32010" y="34815"/>
                    <a:pt x="31240" y="35049"/>
                    <a:pt x="30469" y="35212"/>
                  </a:cubicBezTo>
                  <a:cubicBezTo>
                    <a:pt x="30353" y="35219"/>
                    <a:pt x="30235" y="35222"/>
                    <a:pt x="30115" y="35222"/>
                  </a:cubicBezTo>
                  <a:cubicBezTo>
                    <a:pt x="29826" y="35222"/>
                    <a:pt x="29529" y="35206"/>
                    <a:pt x="29232" y="35189"/>
                  </a:cubicBezTo>
                  <a:cubicBezTo>
                    <a:pt x="29349" y="35142"/>
                    <a:pt x="29465" y="35096"/>
                    <a:pt x="29559" y="35049"/>
                  </a:cubicBezTo>
                  <a:lnTo>
                    <a:pt x="29559" y="35072"/>
                  </a:lnTo>
                  <a:cubicBezTo>
                    <a:pt x="29769" y="34956"/>
                    <a:pt x="29979" y="34862"/>
                    <a:pt x="30189" y="34745"/>
                  </a:cubicBezTo>
                  <a:cubicBezTo>
                    <a:pt x="30306" y="34745"/>
                    <a:pt x="30446" y="34722"/>
                    <a:pt x="30563" y="34699"/>
                  </a:cubicBezTo>
                  <a:cubicBezTo>
                    <a:pt x="31287" y="34699"/>
                    <a:pt x="32034" y="34652"/>
                    <a:pt x="32758" y="34559"/>
                  </a:cubicBezTo>
                  <a:close/>
                  <a:moveTo>
                    <a:pt x="11908" y="33788"/>
                  </a:moveTo>
                  <a:lnTo>
                    <a:pt x="12024" y="33835"/>
                  </a:lnTo>
                  <a:cubicBezTo>
                    <a:pt x="12538" y="34185"/>
                    <a:pt x="13098" y="34442"/>
                    <a:pt x="13705" y="34605"/>
                  </a:cubicBezTo>
                  <a:cubicBezTo>
                    <a:pt x="14476" y="34932"/>
                    <a:pt x="15316" y="35142"/>
                    <a:pt x="16157" y="35212"/>
                  </a:cubicBezTo>
                  <a:cubicBezTo>
                    <a:pt x="15915" y="35248"/>
                    <a:pt x="15673" y="35266"/>
                    <a:pt x="15433" y="35266"/>
                  </a:cubicBezTo>
                  <a:cubicBezTo>
                    <a:pt x="14114" y="35266"/>
                    <a:pt x="12836" y="34736"/>
                    <a:pt x="11908" y="33788"/>
                  </a:cubicBezTo>
                  <a:close/>
                  <a:moveTo>
                    <a:pt x="25660" y="34535"/>
                  </a:moveTo>
                  <a:cubicBezTo>
                    <a:pt x="25870" y="34582"/>
                    <a:pt x="26080" y="34605"/>
                    <a:pt x="26290" y="34652"/>
                  </a:cubicBezTo>
                  <a:cubicBezTo>
                    <a:pt x="26874" y="35026"/>
                    <a:pt x="27551" y="35282"/>
                    <a:pt x="28228" y="35422"/>
                  </a:cubicBezTo>
                  <a:cubicBezTo>
                    <a:pt x="28151" y="35425"/>
                    <a:pt x="28073" y="35427"/>
                    <a:pt x="27996" y="35427"/>
                  </a:cubicBezTo>
                  <a:cubicBezTo>
                    <a:pt x="27461" y="35427"/>
                    <a:pt x="26913" y="35358"/>
                    <a:pt x="26383" y="35236"/>
                  </a:cubicBezTo>
                  <a:lnTo>
                    <a:pt x="26383" y="35212"/>
                  </a:lnTo>
                  <a:cubicBezTo>
                    <a:pt x="26103" y="35026"/>
                    <a:pt x="25870" y="34792"/>
                    <a:pt x="25660" y="34535"/>
                  </a:cubicBezTo>
                  <a:close/>
                  <a:moveTo>
                    <a:pt x="21971" y="32317"/>
                  </a:moveTo>
                  <a:cubicBezTo>
                    <a:pt x="22087" y="32527"/>
                    <a:pt x="22204" y="32737"/>
                    <a:pt x="22368" y="32924"/>
                  </a:cubicBezTo>
                  <a:cubicBezTo>
                    <a:pt x="22508" y="33088"/>
                    <a:pt x="22671" y="33251"/>
                    <a:pt x="22858" y="33391"/>
                  </a:cubicBezTo>
                  <a:cubicBezTo>
                    <a:pt x="23138" y="33811"/>
                    <a:pt x="23512" y="34208"/>
                    <a:pt x="23955" y="34512"/>
                  </a:cubicBezTo>
                  <a:cubicBezTo>
                    <a:pt x="24609" y="34979"/>
                    <a:pt x="25333" y="35306"/>
                    <a:pt x="26103" y="35493"/>
                  </a:cubicBezTo>
                  <a:cubicBezTo>
                    <a:pt x="24189" y="35189"/>
                    <a:pt x="22274" y="34442"/>
                    <a:pt x="21504" y="32948"/>
                  </a:cubicBezTo>
                  <a:lnTo>
                    <a:pt x="21480" y="32924"/>
                  </a:lnTo>
                  <a:cubicBezTo>
                    <a:pt x="21667" y="32737"/>
                    <a:pt x="21831" y="32527"/>
                    <a:pt x="21971" y="32317"/>
                  </a:cubicBezTo>
                  <a:close/>
                  <a:moveTo>
                    <a:pt x="36120" y="33811"/>
                  </a:moveTo>
                  <a:lnTo>
                    <a:pt x="35956" y="33928"/>
                  </a:lnTo>
                  <a:cubicBezTo>
                    <a:pt x="35256" y="34325"/>
                    <a:pt x="34532" y="34699"/>
                    <a:pt x="33785" y="35026"/>
                  </a:cubicBezTo>
                  <a:cubicBezTo>
                    <a:pt x="32431" y="35399"/>
                    <a:pt x="31053" y="35633"/>
                    <a:pt x="29652" y="35679"/>
                  </a:cubicBezTo>
                  <a:lnTo>
                    <a:pt x="29069" y="35679"/>
                  </a:lnTo>
                  <a:cubicBezTo>
                    <a:pt x="29372" y="35679"/>
                    <a:pt x="29629" y="35633"/>
                    <a:pt x="29909" y="35609"/>
                  </a:cubicBezTo>
                  <a:cubicBezTo>
                    <a:pt x="32080" y="35539"/>
                    <a:pt x="34205" y="34932"/>
                    <a:pt x="36096" y="33811"/>
                  </a:cubicBezTo>
                  <a:close/>
                  <a:moveTo>
                    <a:pt x="31193" y="35913"/>
                  </a:moveTo>
                  <a:lnTo>
                    <a:pt x="31193" y="35913"/>
                  </a:lnTo>
                  <a:cubicBezTo>
                    <a:pt x="30608" y="36070"/>
                    <a:pt x="30014" y="36148"/>
                    <a:pt x="29417" y="36148"/>
                  </a:cubicBezTo>
                  <a:cubicBezTo>
                    <a:pt x="29037" y="36148"/>
                    <a:pt x="28656" y="36116"/>
                    <a:pt x="28275" y="36053"/>
                  </a:cubicBezTo>
                  <a:lnTo>
                    <a:pt x="28275" y="36053"/>
                  </a:lnTo>
                  <a:cubicBezTo>
                    <a:pt x="28438" y="36057"/>
                    <a:pt x="28602" y="36059"/>
                    <a:pt x="28765" y="36059"/>
                  </a:cubicBezTo>
                  <a:cubicBezTo>
                    <a:pt x="29582" y="36059"/>
                    <a:pt x="30395" y="36010"/>
                    <a:pt x="31193" y="35913"/>
                  </a:cubicBezTo>
                  <a:close/>
                  <a:moveTo>
                    <a:pt x="18884" y="34802"/>
                  </a:moveTo>
                  <a:cubicBezTo>
                    <a:pt x="18870" y="34811"/>
                    <a:pt x="18856" y="34825"/>
                    <a:pt x="18842" y="34839"/>
                  </a:cubicBezTo>
                  <a:cubicBezTo>
                    <a:pt x="18188" y="35469"/>
                    <a:pt x="17371" y="35889"/>
                    <a:pt x="16507" y="36076"/>
                  </a:cubicBezTo>
                  <a:cubicBezTo>
                    <a:pt x="16120" y="36164"/>
                    <a:pt x="15725" y="36211"/>
                    <a:pt x="15335" y="36211"/>
                  </a:cubicBezTo>
                  <a:cubicBezTo>
                    <a:pt x="14997" y="36211"/>
                    <a:pt x="14661" y="36176"/>
                    <a:pt x="14336" y="36100"/>
                  </a:cubicBezTo>
                  <a:cubicBezTo>
                    <a:pt x="13939" y="35960"/>
                    <a:pt x="13565" y="35773"/>
                    <a:pt x="13239" y="35516"/>
                  </a:cubicBezTo>
                  <a:lnTo>
                    <a:pt x="13239" y="35516"/>
                  </a:lnTo>
                  <a:cubicBezTo>
                    <a:pt x="13797" y="35684"/>
                    <a:pt x="14377" y="35769"/>
                    <a:pt x="14956" y="35769"/>
                  </a:cubicBezTo>
                  <a:cubicBezTo>
                    <a:pt x="15900" y="35769"/>
                    <a:pt x="16844" y="35544"/>
                    <a:pt x="17698" y="35096"/>
                  </a:cubicBezTo>
                  <a:cubicBezTo>
                    <a:pt x="18085" y="35050"/>
                    <a:pt x="18495" y="34938"/>
                    <a:pt x="18884" y="34802"/>
                  </a:cubicBezTo>
                  <a:close/>
                  <a:moveTo>
                    <a:pt x="16782" y="0"/>
                  </a:moveTo>
                  <a:cubicBezTo>
                    <a:pt x="15894" y="0"/>
                    <a:pt x="15006" y="187"/>
                    <a:pt x="14172" y="564"/>
                  </a:cubicBezTo>
                  <a:cubicBezTo>
                    <a:pt x="13846" y="657"/>
                    <a:pt x="13519" y="774"/>
                    <a:pt x="13215" y="891"/>
                  </a:cubicBezTo>
                  <a:cubicBezTo>
                    <a:pt x="11020" y="1194"/>
                    <a:pt x="8872" y="1988"/>
                    <a:pt x="7448" y="3669"/>
                  </a:cubicBezTo>
                  <a:cubicBezTo>
                    <a:pt x="5884" y="5560"/>
                    <a:pt x="5394" y="7942"/>
                    <a:pt x="5744" y="10276"/>
                  </a:cubicBezTo>
                  <a:lnTo>
                    <a:pt x="5697" y="10370"/>
                  </a:lnTo>
                  <a:cubicBezTo>
                    <a:pt x="5160" y="11327"/>
                    <a:pt x="4880" y="12401"/>
                    <a:pt x="4857" y="13499"/>
                  </a:cubicBezTo>
                  <a:cubicBezTo>
                    <a:pt x="3059" y="13942"/>
                    <a:pt x="1564" y="15226"/>
                    <a:pt x="817" y="16907"/>
                  </a:cubicBezTo>
                  <a:cubicBezTo>
                    <a:pt x="23" y="18635"/>
                    <a:pt x="0" y="20596"/>
                    <a:pt x="771" y="22324"/>
                  </a:cubicBezTo>
                  <a:cubicBezTo>
                    <a:pt x="1665" y="25254"/>
                    <a:pt x="4381" y="27262"/>
                    <a:pt x="7439" y="27262"/>
                  </a:cubicBezTo>
                  <a:cubicBezTo>
                    <a:pt x="7574" y="27262"/>
                    <a:pt x="7709" y="27259"/>
                    <a:pt x="7845" y="27251"/>
                  </a:cubicBezTo>
                  <a:cubicBezTo>
                    <a:pt x="7938" y="27671"/>
                    <a:pt x="8055" y="28091"/>
                    <a:pt x="8219" y="28511"/>
                  </a:cubicBezTo>
                  <a:cubicBezTo>
                    <a:pt x="8242" y="29282"/>
                    <a:pt x="8429" y="30052"/>
                    <a:pt x="8756" y="30753"/>
                  </a:cubicBezTo>
                  <a:cubicBezTo>
                    <a:pt x="8942" y="31477"/>
                    <a:pt x="9246" y="32200"/>
                    <a:pt x="9666" y="32831"/>
                  </a:cubicBezTo>
                  <a:cubicBezTo>
                    <a:pt x="9736" y="32971"/>
                    <a:pt x="9806" y="33111"/>
                    <a:pt x="9900" y="33228"/>
                  </a:cubicBezTo>
                  <a:cubicBezTo>
                    <a:pt x="11101" y="35118"/>
                    <a:pt x="13212" y="36860"/>
                    <a:pt x="15549" y="36860"/>
                  </a:cubicBezTo>
                  <a:cubicBezTo>
                    <a:pt x="15665" y="36860"/>
                    <a:pt x="15783" y="36856"/>
                    <a:pt x="15900" y="36847"/>
                  </a:cubicBezTo>
                  <a:cubicBezTo>
                    <a:pt x="16601" y="36777"/>
                    <a:pt x="17278" y="36543"/>
                    <a:pt x="17861" y="36146"/>
                  </a:cubicBezTo>
                  <a:cubicBezTo>
                    <a:pt x="18632" y="35703"/>
                    <a:pt x="19309" y="35072"/>
                    <a:pt x="19799" y="34325"/>
                  </a:cubicBezTo>
                  <a:cubicBezTo>
                    <a:pt x="20336" y="34022"/>
                    <a:pt x="20827" y="33625"/>
                    <a:pt x="21270" y="33181"/>
                  </a:cubicBezTo>
                  <a:cubicBezTo>
                    <a:pt x="22134" y="34675"/>
                    <a:pt x="23932" y="35399"/>
                    <a:pt x="25543" y="35749"/>
                  </a:cubicBezTo>
                  <a:cubicBezTo>
                    <a:pt x="25987" y="35843"/>
                    <a:pt x="26454" y="35913"/>
                    <a:pt x="26897" y="35960"/>
                  </a:cubicBezTo>
                  <a:cubicBezTo>
                    <a:pt x="27727" y="36396"/>
                    <a:pt x="28617" y="36582"/>
                    <a:pt x="29531" y="36582"/>
                  </a:cubicBezTo>
                  <a:cubicBezTo>
                    <a:pt x="31110" y="36582"/>
                    <a:pt x="32761" y="36028"/>
                    <a:pt x="34298" y="35259"/>
                  </a:cubicBezTo>
                  <a:cubicBezTo>
                    <a:pt x="37240" y="34395"/>
                    <a:pt x="39949" y="32854"/>
                    <a:pt x="42213" y="30776"/>
                  </a:cubicBezTo>
                  <a:cubicBezTo>
                    <a:pt x="43264" y="29982"/>
                    <a:pt x="44245" y="29095"/>
                    <a:pt x="45132" y="28091"/>
                  </a:cubicBezTo>
                  <a:cubicBezTo>
                    <a:pt x="45926" y="27251"/>
                    <a:pt x="46556" y="26247"/>
                    <a:pt x="46976" y="25173"/>
                  </a:cubicBezTo>
                  <a:cubicBezTo>
                    <a:pt x="47047" y="25033"/>
                    <a:pt x="47093" y="24869"/>
                    <a:pt x="47140" y="24729"/>
                  </a:cubicBezTo>
                  <a:cubicBezTo>
                    <a:pt x="47630" y="24169"/>
                    <a:pt x="47980" y="23515"/>
                    <a:pt x="48167" y="22791"/>
                  </a:cubicBezTo>
                  <a:cubicBezTo>
                    <a:pt x="48284" y="22301"/>
                    <a:pt x="48237" y="21787"/>
                    <a:pt x="48051" y="21297"/>
                  </a:cubicBezTo>
                  <a:cubicBezTo>
                    <a:pt x="48167" y="20853"/>
                    <a:pt x="48191" y="20363"/>
                    <a:pt x="48121" y="19896"/>
                  </a:cubicBezTo>
                  <a:cubicBezTo>
                    <a:pt x="48004" y="19219"/>
                    <a:pt x="47677" y="18565"/>
                    <a:pt x="47210" y="18051"/>
                  </a:cubicBezTo>
                  <a:cubicBezTo>
                    <a:pt x="47210" y="17888"/>
                    <a:pt x="47210" y="17725"/>
                    <a:pt x="47210" y="17584"/>
                  </a:cubicBezTo>
                  <a:cubicBezTo>
                    <a:pt x="47117" y="16300"/>
                    <a:pt x="46183" y="15833"/>
                    <a:pt x="45109" y="15577"/>
                  </a:cubicBezTo>
                  <a:cubicBezTo>
                    <a:pt x="45856" y="14619"/>
                    <a:pt x="45996" y="13429"/>
                    <a:pt x="45692" y="12168"/>
                  </a:cubicBezTo>
                  <a:cubicBezTo>
                    <a:pt x="45832" y="11467"/>
                    <a:pt x="45809" y="10743"/>
                    <a:pt x="45646" y="10043"/>
                  </a:cubicBezTo>
                  <a:cubicBezTo>
                    <a:pt x="45272" y="8572"/>
                    <a:pt x="44408" y="7288"/>
                    <a:pt x="43194" y="6354"/>
                  </a:cubicBezTo>
                  <a:cubicBezTo>
                    <a:pt x="42307" y="4907"/>
                    <a:pt x="40766" y="3684"/>
                    <a:pt x="39073" y="3684"/>
                  </a:cubicBezTo>
                  <a:cubicBezTo>
                    <a:pt x="38716" y="3684"/>
                    <a:pt x="38353" y="3738"/>
                    <a:pt x="37987" y="3856"/>
                  </a:cubicBezTo>
                  <a:cubicBezTo>
                    <a:pt x="37637" y="3972"/>
                    <a:pt x="37287" y="4136"/>
                    <a:pt x="36984" y="4346"/>
                  </a:cubicBezTo>
                  <a:cubicBezTo>
                    <a:pt x="36563" y="4393"/>
                    <a:pt x="36143" y="4509"/>
                    <a:pt x="35723" y="4650"/>
                  </a:cubicBezTo>
                  <a:cubicBezTo>
                    <a:pt x="35653" y="4638"/>
                    <a:pt x="35583" y="4632"/>
                    <a:pt x="35513" y="4632"/>
                  </a:cubicBezTo>
                  <a:cubicBezTo>
                    <a:pt x="35443" y="4632"/>
                    <a:pt x="35372" y="4638"/>
                    <a:pt x="35302" y="4650"/>
                  </a:cubicBezTo>
                  <a:cubicBezTo>
                    <a:pt x="34462" y="4720"/>
                    <a:pt x="33668" y="5047"/>
                    <a:pt x="33014" y="5607"/>
                  </a:cubicBezTo>
                  <a:cubicBezTo>
                    <a:pt x="32851" y="5607"/>
                    <a:pt x="32687" y="5630"/>
                    <a:pt x="32524" y="5654"/>
                  </a:cubicBezTo>
                  <a:cubicBezTo>
                    <a:pt x="32477" y="4860"/>
                    <a:pt x="32197" y="4113"/>
                    <a:pt x="31707" y="3506"/>
                  </a:cubicBezTo>
                  <a:cubicBezTo>
                    <a:pt x="30890" y="2502"/>
                    <a:pt x="29746" y="1824"/>
                    <a:pt x="28461" y="1591"/>
                  </a:cubicBezTo>
                  <a:cubicBezTo>
                    <a:pt x="27854" y="1311"/>
                    <a:pt x="27201" y="1101"/>
                    <a:pt x="26547" y="961"/>
                  </a:cubicBezTo>
                  <a:cubicBezTo>
                    <a:pt x="26040" y="852"/>
                    <a:pt x="25504" y="782"/>
                    <a:pt x="24972" y="782"/>
                  </a:cubicBezTo>
                  <a:cubicBezTo>
                    <a:pt x="24132" y="782"/>
                    <a:pt x="23301" y="956"/>
                    <a:pt x="22601" y="1428"/>
                  </a:cubicBezTo>
                  <a:cubicBezTo>
                    <a:pt x="22508" y="1498"/>
                    <a:pt x="22414" y="1568"/>
                    <a:pt x="22321" y="1638"/>
                  </a:cubicBezTo>
                  <a:cubicBezTo>
                    <a:pt x="22064" y="1381"/>
                    <a:pt x="21761" y="1147"/>
                    <a:pt x="21410" y="1007"/>
                  </a:cubicBezTo>
                  <a:cubicBezTo>
                    <a:pt x="20803" y="727"/>
                    <a:pt x="20150" y="610"/>
                    <a:pt x="19496" y="610"/>
                  </a:cubicBezTo>
                  <a:cubicBezTo>
                    <a:pt x="18636" y="205"/>
                    <a:pt x="17710" y="0"/>
                    <a:pt x="16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6"/>
            <p:cNvSpPr/>
            <p:nvPr/>
          </p:nvSpPr>
          <p:spPr>
            <a:xfrm>
              <a:off x="2150087" y="4054647"/>
              <a:ext cx="135431" cy="97387"/>
            </a:xfrm>
            <a:custGeom>
              <a:avLst/>
              <a:gdLst/>
              <a:ahLst/>
              <a:cxnLst/>
              <a:rect l="l" t="t" r="r" b="b"/>
              <a:pathLst>
                <a:path w="9971" h="7170" extrusionOk="0">
                  <a:moveTo>
                    <a:pt x="6515" y="595"/>
                  </a:moveTo>
                  <a:cubicBezTo>
                    <a:pt x="6585" y="619"/>
                    <a:pt x="6655" y="642"/>
                    <a:pt x="6725" y="665"/>
                  </a:cubicBezTo>
                  <a:lnTo>
                    <a:pt x="6632" y="665"/>
                  </a:lnTo>
                  <a:cubicBezTo>
                    <a:pt x="6538" y="642"/>
                    <a:pt x="6421" y="619"/>
                    <a:pt x="6305" y="619"/>
                  </a:cubicBezTo>
                  <a:cubicBezTo>
                    <a:pt x="6375" y="595"/>
                    <a:pt x="6445" y="595"/>
                    <a:pt x="6515" y="595"/>
                  </a:cubicBezTo>
                  <a:close/>
                  <a:moveTo>
                    <a:pt x="8266" y="1249"/>
                  </a:moveTo>
                  <a:lnTo>
                    <a:pt x="8266" y="1249"/>
                  </a:lnTo>
                  <a:cubicBezTo>
                    <a:pt x="8593" y="1366"/>
                    <a:pt x="8780" y="1716"/>
                    <a:pt x="8663" y="2043"/>
                  </a:cubicBezTo>
                  <a:cubicBezTo>
                    <a:pt x="8593" y="2230"/>
                    <a:pt x="8476" y="2417"/>
                    <a:pt x="8336" y="2580"/>
                  </a:cubicBezTo>
                  <a:cubicBezTo>
                    <a:pt x="8429" y="2300"/>
                    <a:pt x="8429" y="1996"/>
                    <a:pt x="8359" y="1693"/>
                  </a:cubicBezTo>
                  <a:cubicBezTo>
                    <a:pt x="8359" y="1553"/>
                    <a:pt x="8336" y="1389"/>
                    <a:pt x="8266" y="1249"/>
                  </a:cubicBezTo>
                  <a:close/>
                  <a:moveTo>
                    <a:pt x="4390" y="2463"/>
                  </a:moveTo>
                  <a:cubicBezTo>
                    <a:pt x="4343" y="2580"/>
                    <a:pt x="4320" y="2697"/>
                    <a:pt x="4320" y="2790"/>
                  </a:cubicBezTo>
                  <a:lnTo>
                    <a:pt x="4320" y="2813"/>
                  </a:lnTo>
                  <a:lnTo>
                    <a:pt x="4250" y="2650"/>
                  </a:lnTo>
                  <a:cubicBezTo>
                    <a:pt x="4297" y="2580"/>
                    <a:pt x="4343" y="2533"/>
                    <a:pt x="4390" y="2463"/>
                  </a:cubicBezTo>
                  <a:close/>
                  <a:moveTo>
                    <a:pt x="9223" y="1576"/>
                  </a:moveTo>
                  <a:lnTo>
                    <a:pt x="9223" y="1576"/>
                  </a:lnTo>
                  <a:cubicBezTo>
                    <a:pt x="9457" y="1950"/>
                    <a:pt x="9340" y="2417"/>
                    <a:pt x="9060" y="2860"/>
                  </a:cubicBezTo>
                  <a:cubicBezTo>
                    <a:pt x="9177" y="2557"/>
                    <a:pt x="9200" y="2253"/>
                    <a:pt x="9153" y="1926"/>
                  </a:cubicBezTo>
                  <a:cubicBezTo>
                    <a:pt x="9200" y="1809"/>
                    <a:pt x="9223" y="1693"/>
                    <a:pt x="9223" y="1576"/>
                  </a:cubicBezTo>
                  <a:close/>
                  <a:moveTo>
                    <a:pt x="7636" y="1343"/>
                  </a:moveTo>
                  <a:lnTo>
                    <a:pt x="7636" y="1343"/>
                  </a:lnTo>
                  <a:cubicBezTo>
                    <a:pt x="7729" y="1413"/>
                    <a:pt x="7822" y="1483"/>
                    <a:pt x="7892" y="1599"/>
                  </a:cubicBezTo>
                  <a:cubicBezTo>
                    <a:pt x="7892" y="1646"/>
                    <a:pt x="7892" y="1716"/>
                    <a:pt x="7892" y="1786"/>
                  </a:cubicBezTo>
                  <a:cubicBezTo>
                    <a:pt x="7846" y="2230"/>
                    <a:pt x="7706" y="2650"/>
                    <a:pt x="7449" y="3024"/>
                  </a:cubicBezTo>
                  <a:cubicBezTo>
                    <a:pt x="7589" y="2697"/>
                    <a:pt x="7636" y="2346"/>
                    <a:pt x="7612" y="1996"/>
                  </a:cubicBezTo>
                  <a:cubicBezTo>
                    <a:pt x="7659" y="1763"/>
                    <a:pt x="7682" y="1553"/>
                    <a:pt x="7636" y="1343"/>
                  </a:cubicBezTo>
                  <a:close/>
                  <a:moveTo>
                    <a:pt x="4810" y="3094"/>
                  </a:moveTo>
                  <a:lnTo>
                    <a:pt x="4810" y="3094"/>
                  </a:lnTo>
                  <a:cubicBezTo>
                    <a:pt x="4764" y="3164"/>
                    <a:pt x="4694" y="3257"/>
                    <a:pt x="4647" y="3327"/>
                  </a:cubicBezTo>
                  <a:cubicBezTo>
                    <a:pt x="4600" y="3280"/>
                    <a:pt x="4554" y="3210"/>
                    <a:pt x="4507" y="3140"/>
                  </a:cubicBezTo>
                  <a:lnTo>
                    <a:pt x="4530" y="3140"/>
                  </a:lnTo>
                  <a:cubicBezTo>
                    <a:pt x="4624" y="3117"/>
                    <a:pt x="4717" y="3117"/>
                    <a:pt x="4810" y="3094"/>
                  </a:cubicBezTo>
                  <a:close/>
                  <a:moveTo>
                    <a:pt x="6818" y="1296"/>
                  </a:moveTo>
                  <a:lnTo>
                    <a:pt x="6818" y="1296"/>
                  </a:lnTo>
                  <a:cubicBezTo>
                    <a:pt x="7052" y="1483"/>
                    <a:pt x="7192" y="1786"/>
                    <a:pt x="7215" y="2090"/>
                  </a:cubicBezTo>
                  <a:cubicBezTo>
                    <a:pt x="7005" y="2603"/>
                    <a:pt x="6725" y="3094"/>
                    <a:pt x="6375" y="3514"/>
                  </a:cubicBezTo>
                  <a:cubicBezTo>
                    <a:pt x="6702" y="2767"/>
                    <a:pt x="6958" y="1880"/>
                    <a:pt x="6818" y="1296"/>
                  </a:cubicBezTo>
                  <a:close/>
                  <a:moveTo>
                    <a:pt x="2242" y="2860"/>
                  </a:moveTo>
                  <a:cubicBezTo>
                    <a:pt x="2009" y="3140"/>
                    <a:pt x="1799" y="3421"/>
                    <a:pt x="1635" y="3747"/>
                  </a:cubicBezTo>
                  <a:cubicBezTo>
                    <a:pt x="1472" y="3934"/>
                    <a:pt x="1308" y="4121"/>
                    <a:pt x="1168" y="4331"/>
                  </a:cubicBezTo>
                  <a:cubicBezTo>
                    <a:pt x="1191" y="4284"/>
                    <a:pt x="1215" y="4214"/>
                    <a:pt x="1238" y="4168"/>
                  </a:cubicBezTo>
                  <a:cubicBezTo>
                    <a:pt x="1308" y="4051"/>
                    <a:pt x="1355" y="3934"/>
                    <a:pt x="1448" y="3817"/>
                  </a:cubicBezTo>
                  <a:cubicBezTo>
                    <a:pt x="1518" y="3701"/>
                    <a:pt x="1542" y="3677"/>
                    <a:pt x="1588" y="3584"/>
                  </a:cubicBezTo>
                  <a:cubicBezTo>
                    <a:pt x="1775" y="3327"/>
                    <a:pt x="2009" y="3070"/>
                    <a:pt x="2242" y="2860"/>
                  </a:cubicBezTo>
                  <a:close/>
                  <a:moveTo>
                    <a:pt x="8523" y="2977"/>
                  </a:moveTo>
                  <a:lnTo>
                    <a:pt x="8523" y="2977"/>
                  </a:lnTo>
                  <a:cubicBezTo>
                    <a:pt x="8243" y="3491"/>
                    <a:pt x="7846" y="3981"/>
                    <a:pt x="7402" y="4378"/>
                  </a:cubicBezTo>
                  <a:cubicBezTo>
                    <a:pt x="7285" y="4471"/>
                    <a:pt x="7169" y="4565"/>
                    <a:pt x="7052" y="4658"/>
                  </a:cubicBezTo>
                  <a:lnTo>
                    <a:pt x="7122" y="4588"/>
                  </a:lnTo>
                  <a:cubicBezTo>
                    <a:pt x="7566" y="4168"/>
                    <a:pt x="7962" y="3701"/>
                    <a:pt x="8336" y="3234"/>
                  </a:cubicBezTo>
                  <a:lnTo>
                    <a:pt x="8523" y="2977"/>
                  </a:lnTo>
                  <a:close/>
                  <a:moveTo>
                    <a:pt x="6375" y="2510"/>
                  </a:moveTo>
                  <a:lnTo>
                    <a:pt x="6375" y="2510"/>
                  </a:lnTo>
                  <a:cubicBezTo>
                    <a:pt x="6328" y="2697"/>
                    <a:pt x="6258" y="2883"/>
                    <a:pt x="6188" y="3070"/>
                  </a:cubicBezTo>
                  <a:cubicBezTo>
                    <a:pt x="5955" y="3654"/>
                    <a:pt x="5651" y="4214"/>
                    <a:pt x="5254" y="4705"/>
                  </a:cubicBezTo>
                  <a:lnTo>
                    <a:pt x="5207" y="4751"/>
                  </a:lnTo>
                  <a:cubicBezTo>
                    <a:pt x="4927" y="4891"/>
                    <a:pt x="4624" y="5008"/>
                    <a:pt x="4320" y="5102"/>
                  </a:cubicBezTo>
                  <a:cubicBezTo>
                    <a:pt x="4787" y="4728"/>
                    <a:pt x="5184" y="4331"/>
                    <a:pt x="5534" y="3864"/>
                  </a:cubicBezTo>
                  <a:cubicBezTo>
                    <a:pt x="5861" y="3444"/>
                    <a:pt x="6141" y="2977"/>
                    <a:pt x="6375" y="2510"/>
                  </a:cubicBezTo>
                  <a:close/>
                  <a:moveTo>
                    <a:pt x="3036" y="3887"/>
                  </a:moveTo>
                  <a:cubicBezTo>
                    <a:pt x="2989" y="4051"/>
                    <a:pt x="2966" y="4191"/>
                    <a:pt x="2943" y="4354"/>
                  </a:cubicBezTo>
                  <a:cubicBezTo>
                    <a:pt x="2900" y="4482"/>
                    <a:pt x="2994" y="4591"/>
                    <a:pt x="3117" y="4591"/>
                  </a:cubicBezTo>
                  <a:cubicBezTo>
                    <a:pt x="3129" y="4591"/>
                    <a:pt x="3141" y="4590"/>
                    <a:pt x="3153" y="4588"/>
                  </a:cubicBezTo>
                  <a:cubicBezTo>
                    <a:pt x="3410" y="4541"/>
                    <a:pt x="3666" y="4471"/>
                    <a:pt x="3900" y="4354"/>
                  </a:cubicBezTo>
                  <a:cubicBezTo>
                    <a:pt x="4063" y="4354"/>
                    <a:pt x="4250" y="4331"/>
                    <a:pt x="4414" y="4261"/>
                  </a:cubicBezTo>
                  <a:lnTo>
                    <a:pt x="4460" y="4261"/>
                  </a:lnTo>
                  <a:cubicBezTo>
                    <a:pt x="4157" y="4541"/>
                    <a:pt x="3806" y="4775"/>
                    <a:pt x="3433" y="4961"/>
                  </a:cubicBezTo>
                  <a:cubicBezTo>
                    <a:pt x="3253" y="5101"/>
                    <a:pt x="3095" y="5169"/>
                    <a:pt x="2958" y="5169"/>
                  </a:cubicBezTo>
                  <a:cubicBezTo>
                    <a:pt x="2774" y="5169"/>
                    <a:pt x="2629" y="5048"/>
                    <a:pt x="2522" y="4821"/>
                  </a:cubicBezTo>
                  <a:lnTo>
                    <a:pt x="2522" y="4798"/>
                  </a:lnTo>
                  <a:lnTo>
                    <a:pt x="2522" y="4728"/>
                  </a:lnTo>
                  <a:cubicBezTo>
                    <a:pt x="2686" y="4424"/>
                    <a:pt x="2849" y="4144"/>
                    <a:pt x="3036" y="3887"/>
                  </a:cubicBezTo>
                  <a:close/>
                  <a:moveTo>
                    <a:pt x="1378" y="4775"/>
                  </a:moveTo>
                  <a:lnTo>
                    <a:pt x="1378" y="4845"/>
                  </a:lnTo>
                  <a:cubicBezTo>
                    <a:pt x="1308" y="5078"/>
                    <a:pt x="1285" y="5312"/>
                    <a:pt x="1355" y="5569"/>
                  </a:cubicBezTo>
                  <a:cubicBezTo>
                    <a:pt x="1238" y="5498"/>
                    <a:pt x="1168" y="5382"/>
                    <a:pt x="1121" y="5265"/>
                  </a:cubicBezTo>
                  <a:cubicBezTo>
                    <a:pt x="1121" y="5195"/>
                    <a:pt x="1238" y="4961"/>
                    <a:pt x="1378" y="4775"/>
                  </a:cubicBezTo>
                  <a:close/>
                  <a:moveTo>
                    <a:pt x="4110" y="5522"/>
                  </a:moveTo>
                  <a:lnTo>
                    <a:pt x="4063" y="5569"/>
                  </a:lnTo>
                  <a:cubicBezTo>
                    <a:pt x="3713" y="5709"/>
                    <a:pt x="3363" y="5802"/>
                    <a:pt x="3013" y="5872"/>
                  </a:cubicBezTo>
                  <a:lnTo>
                    <a:pt x="2989" y="5872"/>
                  </a:lnTo>
                  <a:cubicBezTo>
                    <a:pt x="2943" y="5849"/>
                    <a:pt x="2919" y="5802"/>
                    <a:pt x="2873" y="5779"/>
                  </a:cubicBezTo>
                  <a:lnTo>
                    <a:pt x="2919" y="5779"/>
                  </a:lnTo>
                  <a:cubicBezTo>
                    <a:pt x="3059" y="5732"/>
                    <a:pt x="3199" y="5709"/>
                    <a:pt x="3363" y="5639"/>
                  </a:cubicBezTo>
                  <a:cubicBezTo>
                    <a:pt x="3596" y="5615"/>
                    <a:pt x="3853" y="5592"/>
                    <a:pt x="4110" y="5522"/>
                  </a:cubicBezTo>
                  <a:close/>
                  <a:moveTo>
                    <a:pt x="5814" y="5008"/>
                  </a:moveTo>
                  <a:lnTo>
                    <a:pt x="5814" y="5008"/>
                  </a:lnTo>
                  <a:cubicBezTo>
                    <a:pt x="5534" y="5265"/>
                    <a:pt x="5231" y="5522"/>
                    <a:pt x="4927" y="5755"/>
                  </a:cubicBezTo>
                  <a:lnTo>
                    <a:pt x="4740" y="5825"/>
                  </a:lnTo>
                  <a:lnTo>
                    <a:pt x="4554" y="5872"/>
                  </a:lnTo>
                  <a:cubicBezTo>
                    <a:pt x="4717" y="5732"/>
                    <a:pt x="4880" y="5592"/>
                    <a:pt x="5044" y="5452"/>
                  </a:cubicBezTo>
                  <a:cubicBezTo>
                    <a:pt x="5301" y="5312"/>
                    <a:pt x="5558" y="5172"/>
                    <a:pt x="5814" y="5008"/>
                  </a:cubicBezTo>
                  <a:close/>
                  <a:moveTo>
                    <a:pt x="1753" y="5485"/>
                  </a:moveTo>
                  <a:cubicBezTo>
                    <a:pt x="1759" y="5499"/>
                    <a:pt x="1779" y="5502"/>
                    <a:pt x="1799" y="5522"/>
                  </a:cubicBezTo>
                  <a:cubicBezTo>
                    <a:pt x="1822" y="5569"/>
                    <a:pt x="1869" y="5615"/>
                    <a:pt x="1939" y="5639"/>
                  </a:cubicBezTo>
                  <a:lnTo>
                    <a:pt x="1985" y="5639"/>
                  </a:lnTo>
                  <a:lnTo>
                    <a:pt x="2125" y="5685"/>
                  </a:lnTo>
                  <a:cubicBezTo>
                    <a:pt x="2195" y="5779"/>
                    <a:pt x="2242" y="5849"/>
                    <a:pt x="2312" y="5919"/>
                  </a:cubicBezTo>
                  <a:lnTo>
                    <a:pt x="2195" y="5919"/>
                  </a:lnTo>
                  <a:cubicBezTo>
                    <a:pt x="2102" y="5895"/>
                    <a:pt x="2009" y="5872"/>
                    <a:pt x="1915" y="5825"/>
                  </a:cubicBezTo>
                  <a:lnTo>
                    <a:pt x="1915" y="5849"/>
                  </a:lnTo>
                  <a:cubicBezTo>
                    <a:pt x="1824" y="5735"/>
                    <a:pt x="1777" y="5620"/>
                    <a:pt x="1753" y="5485"/>
                  </a:cubicBezTo>
                  <a:close/>
                  <a:moveTo>
                    <a:pt x="1308" y="6199"/>
                  </a:moveTo>
                  <a:cubicBezTo>
                    <a:pt x="1448" y="6246"/>
                    <a:pt x="1612" y="6292"/>
                    <a:pt x="1775" y="6292"/>
                  </a:cubicBezTo>
                  <a:lnTo>
                    <a:pt x="1822" y="6339"/>
                  </a:lnTo>
                  <a:lnTo>
                    <a:pt x="1705" y="6362"/>
                  </a:lnTo>
                  <a:lnTo>
                    <a:pt x="1448" y="6362"/>
                  </a:lnTo>
                  <a:cubicBezTo>
                    <a:pt x="1402" y="6316"/>
                    <a:pt x="1332" y="6269"/>
                    <a:pt x="1308" y="6199"/>
                  </a:cubicBezTo>
                  <a:close/>
                  <a:moveTo>
                    <a:pt x="3573" y="6502"/>
                  </a:moveTo>
                  <a:cubicBezTo>
                    <a:pt x="3259" y="6635"/>
                    <a:pt x="2921" y="6697"/>
                    <a:pt x="2593" y="6697"/>
                  </a:cubicBezTo>
                  <a:cubicBezTo>
                    <a:pt x="2458" y="6697"/>
                    <a:pt x="2325" y="6686"/>
                    <a:pt x="2195" y="6666"/>
                  </a:cubicBezTo>
                  <a:lnTo>
                    <a:pt x="2359" y="6643"/>
                  </a:lnTo>
                  <a:cubicBezTo>
                    <a:pt x="2478" y="6664"/>
                    <a:pt x="2599" y="6674"/>
                    <a:pt x="2720" y="6674"/>
                  </a:cubicBezTo>
                  <a:cubicBezTo>
                    <a:pt x="3002" y="6674"/>
                    <a:pt x="3281" y="6617"/>
                    <a:pt x="3526" y="6502"/>
                  </a:cubicBezTo>
                  <a:close/>
                  <a:moveTo>
                    <a:pt x="6168" y="0"/>
                  </a:moveTo>
                  <a:cubicBezTo>
                    <a:pt x="5487" y="0"/>
                    <a:pt x="4791" y="251"/>
                    <a:pt x="4180" y="595"/>
                  </a:cubicBezTo>
                  <a:cubicBezTo>
                    <a:pt x="3596" y="876"/>
                    <a:pt x="3059" y="1249"/>
                    <a:pt x="2592" y="1693"/>
                  </a:cubicBezTo>
                  <a:cubicBezTo>
                    <a:pt x="2055" y="2136"/>
                    <a:pt x="1612" y="2673"/>
                    <a:pt x="1238" y="3257"/>
                  </a:cubicBezTo>
                  <a:cubicBezTo>
                    <a:pt x="491" y="4098"/>
                    <a:pt x="1" y="5008"/>
                    <a:pt x="328" y="5825"/>
                  </a:cubicBezTo>
                  <a:cubicBezTo>
                    <a:pt x="351" y="6152"/>
                    <a:pt x="584" y="6432"/>
                    <a:pt x="888" y="6549"/>
                  </a:cubicBezTo>
                  <a:cubicBezTo>
                    <a:pt x="981" y="6643"/>
                    <a:pt x="1098" y="6713"/>
                    <a:pt x="1215" y="6783"/>
                  </a:cubicBezTo>
                  <a:cubicBezTo>
                    <a:pt x="1650" y="7052"/>
                    <a:pt x="2104" y="7170"/>
                    <a:pt x="2564" y="7170"/>
                  </a:cubicBezTo>
                  <a:cubicBezTo>
                    <a:pt x="3337" y="7170"/>
                    <a:pt x="4125" y="6837"/>
                    <a:pt x="4857" y="6339"/>
                  </a:cubicBezTo>
                  <a:cubicBezTo>
                    <a:pt x="4974" y="6316"/>
                    <a:pt x="5067" y="6269"/>
                    <a:pt x="5161" y="6222"/>
                  </a:cubicBezTo>
                  <a:cubicBezTo>
                    <a:pt x="6071" y="5919"/>
                    <a:pt x="6912" y="5475"/>
                    <a:pt x="7636" y="4868"/>
                  </a:cubicBezTo>
                  <a:cubicBezTo>
                    <a:pt x="8453" y="4191"/>
                    <a:pt x="9970" y="2930"/>
                    <a:pt x="9714" y="1693"/>
                  </a:cubicBezTo>
                  <a:cubicBezTo>
                    <a:pt x="9527" y="829"/>
                    <a:pt x="8593" y="595"/>
                    <a:pt x="7729" y="595"/>
                  </a:cubicBezTo>
                  <a:cubicBezTo>
                    <a:pt x="7566" y="432"/>
                    <a:pt x="7379" y="292"/>
                    <a:pt x="7145" y="198"/>
                  </a:cubicBezTo>
                  <a:cubicBezTo>
                    <a:pt x="6831" y="60"/>
                    <a:pt x="6501" y="0"/>
                    <a:pt x="6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6"/>
            <p:cNvSpPr/>
            <p:nvPr/>
          </p:nvSpPr>
          <p:spPr>
            <a:xfrm>
              <a:off x="2247778" y="4144078"/>
              <a:ext cx="91981" cy="60836"/>
            </a:xfrm>
            <a:custGeom>
              <a:avLst/>
              <a:gdLst/>
              <a:ahLst/>
              <a:cxnLst/>
              <a:rect l="l" t="t" r="r" b="b"/>
              <a:pathLst>
                <a:path w="6772" h="4479" extrusionOk="0">
                  <a:moveTo>
                    <a:pt x="2079" y="1064"/>
                  </a:moveTo>
                  <a:lnTo>
                    <a:pt x="1892" y="1157"/>
                  </a:lnTo>
                  <a:cubicBezTo>
                    <a:pt x="1472" y="1390"/>
                    <a:pt x="818" y="1787"/>
                    <a:pt x="515" y="2278"/>
                  </a:cubicBezTo>
                  <a:cubicBezTo>
                    <a:pt x="491" y="1904"/>
                    <a:pt x="888" y="1554"/>
                    <a:pt x="1262" y="1367"/>
                  </a:cubicBezTo>
                  <a:lnTo>
                    <a:pt x="1262" y="1344"/>
                  </a:lnTo>
                  <a:cubicBezTo>
                    <a:pt x="1519" y="1204"/>
                    <a:pt x="1775" y="1110"/>
                    <a:pt x="2079" y="1064"/>
                  </a:cubicBezTo>
                  <a:close/>
                  <a:moveTo>
                    <a:pt x="2943" y="2091"/>
                  </a:moveTo>
                  <a:lnTo>
                    <a:pt x="3410" y="2324"/>
                  </a:lnTo>
                  <a:cubicBezTo>
                    <a:pt x="3386" y="2348"/>
                    <a:pt x="3386" y="2348"/>
                    <a:pt x="3386" y="2371"/>
                  </a:cubicBezTo>
                  <a:cubicBezTo>
                    <a:pt x="3331" y="2381"/>
                    <a:pt x="3279" y="2387"/>
                    <a:pt x="3231" y="2387"/>
                  </a:cubicBezTo>
                  <a:cubicBezTo>
                    <a:pt x="3058" y="2387"/>
                    <a:pt x="2943" y="2311"/>
                    <a:pt x="2943" y="2091"/>
                  </a:cubicBezTo>
                  <a:close/>
                  <a:moveTo>
                    <a:pt x="4647" y="2278"/>
                  </a:moveTo>
                  <a:lnTo>
                    <a:pt x="4601" y="2348"/>
                  </a:lnTo>
                  <a:cubicBezTo>
                    <a:pt x="4437" y="2441"/>
                    <a:pt x="4274" y="2534"/>
                    <a:pt x="4110" y="2628"/>
                  </a:cubicBezTo>
                  <a:lnTo>
                    <a:pt x="4017" y="2558"/>
                  </a:lnTo>
                  <a:cubicBezTo>
                    <a:pt x="4110" y="2488"/>
                    <a:pt x="4227" y="2441"/>
                    <a:pt x="4344" y="2371"/>
                  </a:cubicBezTo>
                  <a:cubicBezTo>
                    <a:pt x="4437" y="2348"/>
                    <a:pt x="4554" y="2324"/>
                    <a:pt x="4647" y="2278"/>
                  </a:cubicBezTo>
                  <a:close/>
                  <a:moveTo>
                    <a:pt x="2499" y="2184"/>
                  </a:moveTo>
                  <a:cubicBezTo>
                    <a:pt x="2406" y="2418"/>
                    <a:pt x="2546" y="2698"/>
                    <a:pt x="2826" y="2768"/>
                  </a:cubicBezTo>
                  <a:cubicBezTo>
                    <a:pt x="2709" y="2815"/>
                    <a:pt x="2593" y="2861"/>
                    <a:pt x="2476" y="2908"/>
                  </a:cubicBezTo>
                  <a:cubicBezTo>
                    <a:pt x="2382" y="2861"/>
                    <a:pt x="2289" y="2791"/>
                    <a:pt x="2242" y="2698"/>
                  </a:cubicBezTo>
                  <a:lnTo>
                    <a:pt x="2242" y="2675"/>
                  </a:lnTo>
                  <a:cubicBezTo>
                    <a:pt x="2312" y="2511"/>
                    <a:pt x="2406" y="2324"/>
                    <a:pt x="2499" y="2184"/>
                  </a:cubicBezTo>
                  <a:close/>
                  <a:moveTo>
                    <a:pt x="3667" y="2721"/>
                  </a:moveTo>
                  <a:lnTo>
                    <a:pt x="3737" y="2768"/>
                  </a:lnTo>
                  <a:cubicBezTo>
                    <a:pt x="3620" y="2815"/>
                    <a:pt x="3503" y="2861"/>
                    <a:pt x="3386" y="2908"/>
                  </a:cubicBezTo>
                  <a:cubicBezTo>
                    <a:pt x="3480" y="2838"/>
                    <a:pt x="3573" y="2791"/>
                    <a:pt x="3667" y="2721"/>
                  </a:cubicBezTo>
                  <a:close/>
                  <a:moveTo>
                    <a:pt x="2009" y="1974"/>
                  </a:moveTo>
                  <a:lnTo>
                    <a:pt x="2009" y="1974"/>
                  </a:lnTo>
                  <a:cubicBezTo>
                    <a:pt x="1845" y="2208"/>
                    <a:pt x="1729" y="2488"/>
                    <a:pt x="1612" y="2768"/>
                  </a:cubicBezTo>
                  <a:cubicBezTo>
                    <a:pt x="1589" y="2838"/>
                    <a:pt x="1635" y="2931"/>
                    <a:pt x="1705" y="2978"/>
                  </a:cubicBezTo>
                  <a:cubicBezTo>
                    <a:pt x="1705" y="3001"/>
                    <a:pt x="1682" y="3048"/>
                    <a:pt x="1682" y="3071"/>
                  </a:cubicBezTo>
                  <a:cubicBezTo>
                    <a:pt x="1402" y="3001"/>
                    <a:pt x="1122" y="2908"/>
                    <a:pt x="865" y="2791"/>
                  </a:cubicBezTo>
                  <a:lnTo>
                    <a:pt x="935" y="2721"/>
                  </a:lnTo>
                  <a:cubicBezTo>
                    <a:pt x="1262" y="2418"/>
                    <a:pt x="1612" y="2161"/>
                    <a:pt x="2009" y="1974"/>
                  </a:cubicBezTo>
                  <a:close/>
                  <a:moveTo>
                    <a:pt x="1075" y="3468"/>
                  </a:moveTo>
                  <a:cubicBezTo>
                    <a:pt x="1542" y="3655"/>
                    <a:pt x="2050" y="3749"/>
                    <a:pt x="2559" y="3749"/>
                  </a:cubicBezTo>
                  <a:cubicBezTo>
                    <a:pt x="2813" y="3749"/>
                    <a:pt x="3067" y="3725"/>
                    <a:pt x="3316" y="3679"/>
                  </a:cubicBezTo>
                  <a:lnTo>
                    <a:pt x="3456" y="3632"/>
                  </a:lnTo>
                  <a:lnTo>
                    <a:pt x="3246" y="3749"/>
                  </a:lnTo>
                  <a:cubicBezTo>
                    <a:pt x="3013" y="3795"/>
                    <a:pt x="2779" y="3842"/>
                    <a:pt x="2546" y="3865"/>
                  </a:cubicBezTo>
                  <a:lnTo>
                    <a:pt x="2546" y="3842"/>
                  </a:lnTo>
                  <a:cubicBezTo>
                    <a:pt x="2102" y="3842"/>
                    <a:pt x="1449" y="3795"/>
                    <a:pt x="1075" y="3468"/>
                  </a:cubicBezTo>
                  <a:close/>
                  <a:moveTo>
                    <a:pt x="5329" y="1"/>
                  </a:moveTo>
                  <a:cubicBezTo>
                    <a:pt x="4853" y="1"/>
                    <a:pt x="4332" y="146"/>
                    <a:pt x="4017" y="270"/>
                  </a:cubicBezTo>
                  <a:cubicBezTo>
                    <a:pt x="3853" y="340"/>
                    <a:pt x="3713" y="410"/>
                    <a:pt x="3573" y="480"/>
                  </a:cubicBezTo>
                  <a:cubicBezTo>
                    <a:pt x="3386" y="527"/>
                    <a:pt x="3223" y="597"/>
                    <a:pt x="3060" y="643"/>
                  </a:cubicBezTo>
                  <a:cubicBezTo>
                    <a:pt x="2032" y="713"/>
                    <a:pt x="1005" y="993"/>
                    <a:pt x="631" y="1344"/>
                  </a:cubicBezTo>
                  <a:cubicBezTo>
                    <a:pt x="141" y="1671"/>
                    <a:pt x="1" y="2324"/>
                    <a:pt x="281" y="2838"/>
                  </a:cubicBezTo>
                  <a:cubicBezTo>
                    <a:pt x="118" y="3258"/>
                    <a:pt x="258" y="3749"/>
                    <a:pt x="631" y="4029"/>
                  </a:cubicBezTo>
                  <a:cubicBezTo>
                    <a:pt x="958" y="4344"/>
                    <a:pt x="1402" y="4478"/>
                    <a:pt x="1886" y="4478"/>
                  </a:cubicBezTo>
                  <a:cubicBezTo>
                    <a:pt x="2371" y="4478"/>
                    <a:pt x="2896" y="4344"/>
                    <a:pt x="3386" y="4122"/>
                  </a:cubicBezTo>
                  <a:cubicBezTo>
                    <a:pt x="3993" y="3959"/>
                    <a:pt x="4554" y="3725"/>
                    <a:pt x="5067" y="3375"/>
                  </a:cubicBezTo>
                  <a:cubicBezTo>
                    <a:pt x="5200" y="3408"/>
                    <a:pt x="5335" y="3424"/>
                    <a:pt x="5470" y="3424"/>
                  </a:cubicBezTo>
                  <a:cubicBezTo>
                    <a:pt x="5716" y="3424"/>
                    <a:pt x="5962" y="3372"/>
                    <a:pt x="6188" y="3282"/>
                  </a:cubicBezTo>
                  <a:cubicBezTo>
                    <a:pt x="6772" y="2978"/>
                    <a:pt x="6772" y="2441"/>
                    <a:pt x="6492" y="2021"/>
                  </a:cubicBezTo>
                  <a:cubicBezTo>
                    <a:pt x="6702" y="1647"/>
                    <a:pt x="6679" y="1180"/>
                    <a:pt x="6445" y="853"/>
                  </a:cubicBezTo>
                  <a:lnTo>
                    <a:pt x="6398" y="807"/>
                  </a:lnTo>
                  <a:lnTo>
                    <a:pt x="6398" y="713"/>
                  </a:lnTo>
                  <a:cubicBezTo>
                    <a:pt x="6302" y="169"/>
                    <a:pt x="5841" y="1"/>
                    <a:pt x="5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6"/>
            <p:cNvSpPr/>
            <p:nvPr/>
          </p:nvSpPr>
          <p:spPr>
            <a:xfrm>
              <a:off x="2339450" y="4190797"/>
              <a:ext cx="57726" cy="46425"/>
            </a:xfrm>
            <a:custGeom>
              <a:avLst/>
              <a:gdLst/>
              <a:ahLst/>
              <a:cxnLst/>
              <a:rect l="l" t="t" r="r" b="b"/>
              <a:pathLst>
                <a:path w="4250" h="3418" extrusionOk="0">
                  <a:moveTo>
                    <a:pt x="2660" y="995"/>
                  </a:moveTo>
                  <a:cubicBezTo>
                    <a:pt x="2698" y="995"/>
                    <a:pt x="2738" y="1000"/>
                    <a:pt x="2779" y="1010"/>
                  </a:cubicBezTo>
                  <a:lnTo>
                    <a:pt x="2756" y="1010"/>
                  </a:lnTo>
                  <a:cubicBezTo>
                    <a:pt x="2709" y="1010"/>
                    <a:pt x="2686" y="1033"/>
                    <a:pt x="2639" y="1057"/>
                  </a:cubicBezTo>
                  <a:cubicBezTo>
                    <a:pt x="2522" y="1080"/>
                    <a:pt x="2405" y="1103"/>
                    <a:pt x="2312" y="1127"/>
                  </a:cubicBezTo>
                  <a:cubicBezTo>
                    <a:pt x="2403" y="1054"/>
                    <a:pt x="2523" y="995"/>
                    <a:pt x="2660" y="995"/>
                  </a:cubicBezTo>
                  <a:close/>
                  <a:moveTo>
                    <a:pt x="1658" y="753"/>
                  </a:moveTo>
                  <a:cubicBezTo>
                    <a:pt x="1588" y="987"/>
                    <a:pt x="1542" y="1220"/>
                    <a:pt x="1588" y="1454"/>
                  </a:cubicBezTo>
                  <a:cubicBezTo>
                    <a:pt x="1425" y="1524"/>
                    <a:pt x="1285" y="1617"/>
                    <a:pt x="1168" y="1710"/>
                  </a:cubicBezTo>
                  <a:cubicBezTo>
                    <a:pt x="1098" y="1570"/>
                    <a:pt x="1075" y="1430"/>
                    <a:pt x="1121" y="1290"/>
                  </a:cubicBezTo>
                  <a:cubicBezTo>
                    <a:pt x="1168" y="1010"/>
                    <a:pt x="1378" y="800"/>
                    <a:pt x="1658" y="753"/>
                  </a:cubicBezTo>
                  <a:close/>
                  <a:moveTo>
                    <a:pt x="2662" y="1430"/>
                  </a:moveTo>
                  <a:cubicBezTo>
                    <a:pt x="2592" y="1500"/>
                    <a:pt x="2545" y="1570"/>
                    <a:pt x="2475" y="1640"/>
                  </a:cubicBezTo>
                  <a:lnTo>
                    <a:pt x="2429" y="1687"/>
                  </a:lnTo>
                  <a:lnTo>
                    <a:pt x="2382" y="1710"/>
                  </a:lnTo>
                  <a:cubicBezTo>
                    <a:pt x="2359" y="1687"/>
                    <a:pt x="2335" y="1640"/>
                    <a:pt x="2312" y="1594"/>
                  </a:cubicBezTo>
                  <a:cubicBezTo>
                    <a:pt x="2405" y="1547"/>
                    <a:pt x="2499" y="1500"/>
                    <a:pt x="2616" y="1430"/>
                  </a:cubicBezTo>
                  <a:close/>
                  <a:moveTo>
                    <a:pt x="444" y="2154"/>
                  </a:moveTo>
                  <a:cubicBezTo>
                    <a:pt x="561" y="2318"/>
                    <a:pt x="748" y="2434"/>
                    <a:pt x="934" y="2481"/>
                  </a:cubicBezTo>
                  <a:cubicBezTo>
                    <a:pt x="911" y="2504"/>
                    <a:pt x="888" y="2551"/>
                    <a:pt x="888" y="2574"/>
                  </a:cubicBezTo>
                  <a:cubicBezTo>
                    <a:pt x="888" y="2598"/>
                    <a:pt x="864" y="2621"/>
                    <a:pt x="864" y="2668"/>
                  </a:cubicBezTo>
                  <a:cubicBezTo>
                    <a:pt x="701" y="2551"/>
                    <a:pt x="561" y="2411"/>
                    <a:pt x="468" y="2247"/>
                  </a:cubicBezTo>
                  <a:cubicBezTo>
                    <a:pt x="444" y="2224"/>
                    <a:pt x="444" y="2201"/>
                    <a:pt x="444" y="2154"/>
                  </a:cubicBezTo>
                  <a:close/>
                  <a:moveTo>
                    <a:pt x="2359" y="2341"/>
                  </a:moveTo>
                  <a:cubicBezTo>
                    <a:pt x="2425" y="2357"/>
                    <a:pt x="2491" y="2374"/>
                    <a:pt x="2557" y="2374"/>
                  </a:cubicBezTo>
                  <a:cubicBezTo>
                    <a:pt x="2584" y="2374"/>
                    <a:pt x="2612" y="2371"/>
                    <a:pt x="2639" y="2364"/>
                  </a:cubicBezTo>
                  <a:cubicBezTo>
                    <a:pt x="2732" y="2388"/>
                    <a:pt x="2826" y="2399"/>
                    <a:pt x="2916" y="2399"/>
                  </a:cubicBezTo>
                  <a:cubicBezTo>
                    <a:pt x="3007" y="2399"/>
                    <a:pt x="3094" y="2388"/>
                    <a:pt x="3176" y="2364"/>
                  </a:cubicBezTo>
                  <a:lnTo>
                    <a:pt x="3176" y="2364"/>
                  </a:lnTo>
                  <a:cubicBezTo>
                    <a:pt x="2989" y="2551"/>
                    <a:pt x="2802" y="2668"/>
                    <a:pt x="2569" y="2784"/>
                  </a:cubicBezTo>
                  <a:cubicBezTo>
                    <a:pt x="2336" y="2886"/>
                    <a:pt x="2077" y="2943"/>
                    <a:pt x="1818" y="2943"/>
                  </a:cubicBezTo>
                  <a:cubicBezTo>
                    <a:pt x="1661" y="2943"/>
                    <a:pt x="1505" y="2922"/>
                    <a:pt x="1355" y="2878"/>
                  </a:cubicBezTo>
                  <a:cubicBezTo>
                    <a:pt x="1285" y="2761"/>
                    <a:pt x="1285" y="2644"/>
                    <a:pt x="1331" y="2528"/>
                  </a:cubicBezTo>
                  <a:cubicBezTo>
                    <a:pt x="1612" y="2528"/>
                    <a:pt x="1868" y="2458"/>
                    <a:pt x="2102" y="2341"/>
                  </a:cubicBezTo>
                  <a:close/>
                  <a:moveTo>
                    <a:pt x="2730" y="1"/>
                  </a:moveTo>
                  <a:cubicBezTo>
                    <a:pt x="2700" y="1"/>
                    <a:pt x="2670" y="3"/>
                    <a:pt x="2639" y="6"/>
                  </a:cubicBezTo>
                  <a:cubicBezTo>
                    <a:pt x="2522" y="6"/>
                    <a:pt x="2405" y="29"/>
                    <a:pt x="2312" y="76"/>
                  </a:cubicBezTo>
                  <a:cubicBezTo>
                    <a:pt x="2125" y="99"/>
                    <a:pt x="1938" y="123"/>
                    <a:pt x="1775" y="193"/>
                  </a:cubicBezTo>
                  <a:cubicBezTo>
                    <a:pt x="1448" y="263"/>
                    <a:pt x="1145" y="426"/>
                    <a:pt x="888" y="636"/>
                  </a:cubicBezTo>
                  <a:cubicBezTo>
                    <a:pt x="794" y="706"/>
                    <a:pt x="724" y="800"/>
                    <a:pt x="654" y="893"/>
                  </a:cubicBezTo>
                  <a:cubicBezTo>
                    <a:pt x="327" y="1057"/>
                    <a:pt x="117" y="1384"/>
                    <a:pt x="71" y="1757"/>
                  </a:cubicBezTo>
                  <a:cubicBezTo>
                    <a:pt x="1" y="2341"/>
                    <a:pt x="444" y="2831"/>
                    <a:pt x="958" y="3065"/>
                  </a:cubicBezTo>
                  <a:cubicBezTo>
                    <a:pt x="1145" y="3251"/>
                    <a:pt x="1401" y="3368"/>
                    <a:pt x="1682" y="3392"/>
                  </a:cubicBezTo>
                  <a:cubicBezTo>
                    <a:pt x="1801" y="3409"/>
                    <a:pt x="1921" y="3418"/>
                    <a:pt x="2040" y="3418"/>
                  </a:cubicBezTo>
                  <a:cubicBezTo>
                    <a:pt x="2715" y="3418"/>
                    <a:pt x="3377" y="3144"/>
                    <a:pt x="3853" y="2668"/>
                  </a:cubicBezTo>
                  <a:cubicBezTo>
                    <a:pt x="4157" y="2364"/>
                    <a:pt x="4250" y="1897"/>
                    <a:pt x="4086" y="1500"/>
                  </a:cubicBezTo>
                  <a:cubicBezTo>
                    <a:pt x="4157" y="1360"/>
                    <a:pt x="4203" y="1197"/>
                    <a:pt x="4203" y="1033"/>
                  </a:cubicBezTo>
                  <a:cubicBezTo>
                    <a:pt x="4216" y="928"/>
                    <a:pt x="4119" y="868"/>
                    <a:pt x="4023" y="868"/>
                  </a:cubicBezTo>
                  <a:cubicBezTo>
                    <a:pt x="3948" y="868"/>
                    <a:pt x="3873" y="905"/>
                    <a:pt x="3853" y="987"/>
                  </a:cubicBezTo>
                  <a:cubicBezTo>
                    <a:pt x="3853" y="1057"/>
                    <a:pt x="3830" y="1127"/>
                    <a:pt x="3806" y="1197"/>
                  </a:cubicBezTo>
                  <a:lnTo>
                    <a:pt x="3736" y="1150"/>
                  </a:lnTo>
                  <a:cubicBezTo>
                    <a:pt x="3713" y="1127"/>
                    <a:pt x="3690" y="1103"/>
                    <a:pt x="3666" y="1057"/>
                  </a:cubicBezTo>
                  <a:cubicBezTo>
                    <a:pt x="3643" y="917"/>
                    <a:pt x="3596" y="777"/>
                    <a:pt x="3503" y="660"/>
                  </a:cubicBezTo>
                  <a:cubicBezTo>
                    <a:pt x="3438" y="270"/>
                    <a:pt x="3112" y="1"/>
                    <a:pt x="2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8" name="Google Shape;2488;p66"/>
          <p:cNvGrpSpPr/>
          <p:nvPr/>
        </p:nvGrpSpPr>
        <p:grpSpPr>
          <a:xfrm>
            <a:off x="3056204" y="1472533"/>
            <a:ext cx="663356" cy="689529"/>
            <a:chOff x="3878850" y="1206600"/>
            <a:chExt cx="1220975" cy="1269150"/>
          </a:xfrm>
        </p:grpSpPr>
        <p:sp>
          <p:nvSpPr>
            <p:cNvPr id="2489" name="Google Shape;2489;p66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6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6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6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6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6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6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6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6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6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6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0" name="Google Shape;2500;p66"/>
          <p:cNvGrpSpPr/>
          <p:nvPr/>
        </p:nvGrpSpPr>
        <p:grpSpPr>
          <a:xfrm>
            <a:off x="2676619" y="2575463"/>
            <a:ext cx="563553" cy="651735"/>
            <a:chOff x="2676619" y="2826038"/>
            <a:chExt cx="563553" cy="651735"/>
          </a:xfrm>
        </p:grpSpPr>
        <p:sp>
          <p:nvSpPr>
            <p:cNvPr id="2501" name="Google Shape;2501;p66"/>
            <p:cNvSpPr/>
            <p:nvPr/>
          </p:nvSpPr>
          <p:spPr>
            <a:xfrm>
              <a:off x="2686767" y="2826038"/>
              <a:ext cx="553405" cy="482070"/>
            </a:xfrm>
            <a:custGeom>
              <a:avLst/>
              <a:gdLst/>
              <a:ahLst/>
              <a:cxnLst/>
              <a:rect l="l" t="t" r="r" b="b"/>
              <a:pathLst>
                <a:path w="40744" h="35492" extrusionOk="0">
                  <a:moveTo>
                    <a:pt x="21998" y="1503"/>
                  </a:moveTo>
                  <a:cubicBezTo>
                    <a:pt x="22889" y="1503"/>
                    <a:pt x="23776" y="1562"/>
                    <a:pt x="24656" y="1680"/>
                  </a:cubicBezTo>
                  <a:cubicBezTo>
                    <a:pt x="24820" y="1703"/>
                    <a:pt x="25007" y="1727"/>
                    <a:pt x="25170" y="1773"/>
                  </a:cubicBezTo>
                  <a:cubicBezTo>
                    <a:pt x="24454" y="1665"/>
                    <a:pt x="23734" y="1612"/>
                    <a:pt x="23013" y="1612"/>
                  </a:cubicBezTo>
                  <a:cubicBezTo>
                    <a:pt x="22181" y="1612"/>
                    <a:pt x="21349" y="1682"/>
                    <a:pt x="20524" y="1820"/>
                  </a:cubicBezTo>
                  <a:cubicBezTo>
                    <a:pt x="20131" y="1786"/>
                    <a:pt x="19725" y="1764"/>
                    <a:pt x="19325" y="1764"/>
                  </a:cubicBezTo>
                  <a:cubicBezTo>
                    <a:pt x="19179" y="1764"/>
                    <a:pt x="19033" y="1767"/>
                    <a:pt x="18889" y="1773"/>
                  </a:cubicBezTo>
                  <a:cubicBezTo>
                    <a:pt x="19240" y="1703"/>
                    <a:pt x="19590" y="1656"/>
                    <a:pt x="19917" y="1610"/>
                  </a:cubicBezTo>
                  <a:cubicBezTo>
                    <a:pt x="20611" y="1538"/>
                    <a:pt x="21306" y="1503"/>
                    <a:pt x="21998" y="1503"/>
                  </a:cubicBezTo>
                  <a:close/>
                  <a:moveTo>
                    <a:pt x="20267" y="2264"/>
                  </a:moveTo>
                  <a:cubicBezTo>
                    <a:pt x="20384" y="2264"/>
                    <a:pt x="20524" y="2264"/>
                    <a:pt x="20640" y="2287"/>
                  </a:cubicBezTo>
                  <a:cubicBezTo>
                    <a:pt x="20524" y="2287"/>
                    <a:pt x="20407" y="2287"/>
                    <a:pt x="20290" y="2310"/>
                  </a:cubicBezTo>
                  <a:lnTo>
                    <a:pt x="20173" y="2264"/>
                  </a:lnTo>
                  <a:close/>
                  <a:moveTo>
                    <a:pt x="23171" y="1972"/>
                  </a:moveTo>
                  <a:cubicBezTo>
                    <a:pt x="24202" y="1972"/>
                    <a:pt x="25235" y="2098"/>
                    <a:pt x="26244" y="2334"/>
                  </a:cubicBezTo>
                  <a:cubicBezTo>
                    <a:pt x="25395" y="2247"/>
                    <a:pt x="24534" y="2199"/>
                    <a:pt x="23669" y="2199"/>
                  </a:cubicBezTo>
                  <a:cubicBezTo>
                    <a:pt x="23368" y="2199"/>
                    <a:pt x="23067" y="2205"/>
                    <a:pt x="22765" y="2217"/>
                  </a:cubicBezTo>
                  <a:lnTo>
                    <a:pt x="22765" y="2194"/>
                  </a:lnTo>
                  <a:lnTo>
                    <a:pt x="22718" y="2194"/>
                  </a:lnTo>
                  <a:cubicBezTo>
                    <a:pt x="22485" y="2123"/>
                    <a:pt x="22228" y="2077"/>
                    <a:pt x="21971" y="2030"/>
                  </a:cubicBezTo>
                  <a:cubicBezTo>
                    <a:pt x="22370" y="1991"/>
                    <a:pt x="22770" y="1972"/>
                    <a:pt x="23171" y="1972"/>
                  </a:cubicBezTo>
                  <a:close/>
                  <a:moveTo>
                    <a:pt x="28485" y="2404"/>
                  </a:moveTo>
                  <a:lnTo>
                    <a:pt x="28485" y="2404"/>
                  </a:lnTo>
                  <a:cubicBezTo>
                    <a:pt x="29046" y="2576"/>
                    <a:pt x="29587" y="2749"/>
                    <a:pt x="30126" y="2976"/>
                  </a:cubicBezTo>
                  <a:lnTo>
                    <a:pt x="30126" y="2976"/>
                  </a:lnTo>
                  <a:cubicBezTo>
                    <a:pt x="29723" y="2875"/>
                    <a:pt x="29305" y="2791"/>
                    <a:pt x="28906" y="2707"/>
                  </a:cubicBezTo>
                  <a:cubicBezTo>
                    <a:pt x="28766" y="2614"/>
                    <a:pt x="28625" y="2497"/>
                    <a:pt x="28485" y="2404"/>
                  </a:cubicBezTo>
                  <a:close/>
                  <a:moveTo>
                    <a:pt x="18446" y="2264"/>
                  </a:moveTo>
                  <a:lnTo>
                    <a:pt x="18469" y="2287"/>
                  </a:lnTo>
                  <a:cubicBezTo>
                    <a:pt x="17862" y="2450"/>
                    <a:pt x="17278" y="2637"/>
                    <a:pt x="16695" y="2871"/>
                  </a:cubicBezTo>
                  <a:lnTo>
                    <a:pt x="16601" y="2871"/>
                  </a:lnTo>
                  <a:cubicBezTo>
                    <a:pt x="16504" y="2867"/>
                    <a:pt x="16406" y="2865"/>
                    <a:pt x="16308" y="2865"/>
                  </a:cubicBezTo>
                  <a:cubicBezTo>
                    <a:pt x="15816" y="2865"/>
                    <a:pt x="15313" y="2913"/>
                    <a:pt x="14827" y="3011"/>
                  </a:cubicBezTo>
                  <a:lnTo>
                    <a:pt x="14803" y="3011"/>
                  </a:lnTo>
                  <a:lnTo>
                    <a:pt x="14990" y="2917"/>
                  </a:lnTo>
                  <a:cubicBezTo>
                    <a:pt x="15177" y="2847"/>
                    <a:pt x="15364" y="2777"/>
                    <a:pt x="15527" y="2707"/>
                  </a:cubicBezTo>
                  <a:lnTo>
                    <a:pt x="15667" y="2684"/>
                  </a:lnTo>
                  <a:cubicBezTo>
                    <a:pt x="16578" y="2450"/>
                    <a:pt x="17512" y="2310"/>
                    <a:pt x="18446" y="2264"/>
                  </a:cubicBezTo>
                  <a:close/>
                  <a:moveTo>
                    <a:pt x="22514" y="2631"/>
                  </a:moveTo>
                  <a:cubicBezTo>
                    <a:pt x="22748" y="2631"/>
                    <a:pt x="22963" y="2665"/>
                    <a:pt x="23209" y="2684"/>
                  </a:cubicBezTo>
                  <a:lnTo>
                    <a:pt x="23536" y="2754"/>
                  </a:lnTo>
                  <a:cubicBezTo>
                    <a:pt x="23676" y="2801"/>
                    <a:pt x="23839" y="2847"/>
                    <a:pt x="23956" y="2894"/>
                  </a:cubicBezTo>
                  <a:cubicBezTo>
                    <a:pt x="24283" y="3011"/>
                    <a:pt x="24586" y="3151"/>
                    <a:pt x="24890" y="3291"/>
                  </a:cubicBezTo>
                  <a:cubicBezTo>
                    <a:pt x="23909" y="3127"/>
                    <a:pt x="22929" y="3011"/>
                    <a:pt x="21925" y="2917"/>
                  </a:cubicBezTo>
                  <a:cubicBezTo>
                    <a:pt x="21761" y="2847"/>
                    <a:pt x="21598" y="2777"/>
                    <a:pt x="21434" y="2707"/>
                  </a:cubicBezTo>
                  <a:cubicBezTo>
                    <a:pt x="21738" y="2684"/>
                    <a:pt x="22041" y="2660"/>
                    <a:pt x="22345" y="2637"/>
                  </a:cubicBezTo>
                  <a:cubicBezTo>
                    <a:pt x="22403" y="2633"/>
                    <a:pt x="22459" y="2631"/>
                    <a:pt x="22514" y="2631"/>
                  </a:cubicBezTo>
                  <a:close/>
                  <a:moveTo>
                    <a:pt x="15551" y="3338"/>
                  </a:moveTo>
                  <a:lnTo>
                    <a:pt x="15551" y="3361"/>
                  </a:lnTo>
                  <a:lnTo>
                    <a:pt x="15247" y="3478"/>
                  </a:lnTo>
                  <a:cubicBezTo>
                    <a:pt x="14943" y="3478"/>
                    <a:pt x="14640" y="3501"/>
                    <a:pt x="14313" y="3524"/>
                  </a:cubicBezTo>
                  <a:lnTo>
                    <a:pt x="14290" y="3524"/>
                  </a:lnTo>
                  <a:lnTo>
                    <a:pt x="14500" y="3454"/>
                  </a:lnTo>
                  <a:cubicBezTo>
                    <a:pt x="14873" y="3408"/>
                    <a:pt x="15200" y="3384"/>
                    <a:pt x="15551" y="3338"/>
                  </a:cubicBezTo>
                  <a:close/>
                  <a:moveTo>
                    <a:pt x="19987" y="3501"/>
                  </a:moveTo>
                  <a:cubicBezTo>
                    <a:pt x="20454" y="3501"/>
                    <a:pt x="20897" y="3524"/>
                    <a:pt x="21364" y="3594"/>
                  </a:cubicBezTo>
                  <a:cubicBezTo>
                    <a:pt x="21107" y="3583"/>
                    <a:pt x="20851" y="3577"/>
                    <a:pt x="20591" y="3577"/>
                  </a:cubicBezTo>
                  <a:cubicBezTo>
                    <a:pt x="20331" y="3577"/>
                    <a:pt x="20068" y="3583"/>
                    <a:pt x="19800" y="3594"/>
                  </a:cubicBezTo>
                  <a:lnTo>
                    <a:pt x="19590" y="3501"/>
                  </a:lnTo>
                  <a:close/>
                  <a:moveTo>
                    <a:pt x="18819" y="3548"/>
                  </a:moveTo>
                  <a:lnTo>
                    <a:pt x="19006" y="3618"/>
                  </a:lnTo>
                  <a:cubicBezTo>
                    <a:pt x="18703" y="3618"/>
                    <a:pt x="18422" y="3664"/>
                    <a:pt x="18119" y="3688"/>
                  </a:cubicBezTo>
                  <a:lnTo>
                    <a:pt x="18025" y="3688"/>
                  </a:lnTo>
                  <a:cubicBezTo>
                    <a:pt x="18282" y="3618"/>
                    <a:pt x="18539" y="3571"/>
                    <a:pt x="18819" y="3548"/>
                  </a:cubicBezTo>
                  <a:close/>
                  <a:moveTo>
                    <a:pt x="15901" y="2147"/>
                  </a:moveTo>
                  <a:lnTo>
                    <a:pt x="15901" y="2147"/>
                  </a:lnTo>
                  <a:cubicBezTo>
                    <a:pt x="15784" y="2194"/>
                    <a:pt x="15691" y="2240"/>
                    <a:pt x="15574" y="2287"/>
                  </a:cubicBezTo>
                  <a:cubicBezTo>
                    <a:pt x="15294" y="2357"/>
                    <a:pt x="14990" y="2450"/>
                    <a:pt x="14710" y="2544"/>
                  </a:cubicBezTo>
                  <a:cubicBezTo>
                    <a:pt x="13823" y="2801"/>
                    <a:pt x="12959" y="3127"/>
                    <a:pt x="12118" y="3478"/>
                  </a:cubicBezTo>
                  <a:lnTo>
                    <a:pt x="12118" y="3501"/>
                  </a:lnTo>
                  <a:cubicBezTo>
                    <a:pt x="11885" y="3548"/>
                    <a:pt x="11675" y="3618"/>
                    <a:pt x="11441" y="3688"/>
                  </a:cubicBezTo>
                  <a:lnTo>
                    <a:pt x="11254" y="3711"/>
                  </a:lnTo>
                  <a:cubicBezTo>
                    <a:pt x="10998" y="3758"/>
                    <a:pt x="10717" y="3805"/>
                    <a:pt x="10461" y="3875"/>
                  </a:cubicBezTo>
                  <a:cubicBezTo>
                    <a:pt x="12095" y="2847"/>
                    <a:pt x="13963" y="2264"/>
                    <a:pt x="15901" y="2147"/>
                  </a:cubicBezTo>
                  <a:close/>
                  <a:moveTo>
                    <a:pt x="25380" y="3011"/>
                  </a:moveTo>
                  <a:cubicBezTo>
                    <a:pt x="26244" y="3197"/>
                    <a:pt x="27084" y="3454"/>
                    <a:pt x="27902" y="3781"/>
                  </a:cubicBezTo>
                  <a:cubicBezTo>
                    <a:pt x="28229" y="3921"/>
                    <a:pt x="28532" y="4038"/>
                    <a:pt x="28836" y="4201"/>
                  </a:cubicBezTo>
                  <a:cubicBezTo>
                    <a:pt x="28135" y="3991"/>
                    <a:pt x="27435" y="3805"/>
                    <a:pt x="26734" y="3664"/>
                  </a:cubicBezTo>
                  <a:cubicBezTo>
                    <a:pt x="26407" y="3478"/>
                    <a:pt x="26081" y="3314"/>
                    <a:pt x="25754" y="3174"/>
                  </a:cubicBezTo>
                  <a:cubicBezTo>
                    <a:pt x="25614" y="3104"/>
                    <a:pt x="25497" y="3057"/>
                    <a:pt x="25380" y="3011"/>
                  </a:cubicBezTo>
                  <a:close/>
                  <a:moveTo>
                    <a:pt x="20710" y="3991"/>
                  </a:moveTo>
                  <a:cubicBezTo>
                    <a:pt x="21458" y="3991"/>
                    <a:pt x="22228" y="4038"/>
                    <a:pt x="22952" y="4108"/>
                  </a:cubicBezTo>
                  <a:lnTo>
                    <a:pt x="23022" y="4155"/>
                  </a:lnTo>
                  <a:lnTo>
                    <a:pt x="23466" y="4412"/>
                  </a:lnTo>
                  <a:cubicBezTo>
                    <a:pt x="22578" y="4248"/>
                    <a:pt x="21691" y="4131"/>
                    <a:pt x="20781" y="4038"/>
                  </a:cubicBezTo>
                  <a:lnTo>
                    <a:pt x="20710" y="3991"/>
                  </a:lnTo>
                  <a:close/>
                  <a:moveTo>
                    <a:pt x="22835" y="3384"/>
                  </a:moveTo>
                  <a:lnTo>
                    <a:pt x="22835" y="3384"/>
                  </a:lnTo>
                  <a:cubicBezTo>
                    <a:pt x="23839" y="3501"/>
                    <a:pt x="24843" y="3641"/>
                    <a:pt x="25847" y="3828"/>
                  </a:cubicBezTo>
                  <a:cubicBezTo>
                    <a:pt x="26174" y="4015"/>
                    <a:pt x="26477" y="4248"/>
                    <a:pt x="26781" y="4458"/>
                  </a:cubicBezTo>
                  <a:cubicBezTo>
                    <a:pt x="25870" y="4201"/>
                    <a:pt x="24913" y="3991"/>
                    <a:pt x="23979" y="3851"/>
                  </a:cubicBezTo>
                  <a:cubicBezTo>
                    <a:pt x="23722" y="3758"/>
                    <a:pt x="23466" y="3688"/>
                    <a:pt x="23209" y="3618"/>
                  </a:cubicBezTo>
                  <a:cubicBezTo>
                    <a:pt x="23092" y="3548"/>
                    <a:pt x="22952" y="3454"/>
                    <a:pt x="22835" y="3384"/>
                  </a:cubicBezTo>
                  <a:close/>
                  <a:moveTo>
                    <a:pt x="25824" y="2731"/>
                  </a:moveTo>
                  <a:lnTo>
                    <a:pt x="25824" y="2731"/>
                  </a:lnTo>
                  <a:cubicBezTo>
                    <a:pt x="26291" y="2777"/>
                    <a:pt x="26758" y="2871"/>
                    <a:pt x="27201" y="2964"/>
                  </a:cubicBezTo>
                  <a:cubicBezTo>
                    <a:pt x="28042" y="3151"/>
                    <a:pt x="28836" y="3431"/>
                    <a:pt x="29606" y="3781"/>
                  </a:cubicBezTo>
                  <a:lnTo>
                    <a:pt x="29606" y="3781"/>
                  </a:lnTo>
                  <a:cubicBezTo>
                    <a:pt x="29855" y="4032"/>
                    <a:pt x="30103" y="4303"/>
                    <a:pt x="30330" y="4552"/>
                  </a:cubicBezTo>
                  <a:cubicBezTo>
                    <a:pt x="28929" y="3711"/>
                    <a:pt x="27411" y="3081"/>
                    <a:pt x="25824" y="2731"/>
                  </a:cubicBezTo>
                  <a:close/>
                  <a:moveTo>
                    <a:pt x="24399" y="4435"/>
                  </a:moveTo>
                  <a:lnTo>
                    <a:pt x="24726" y="4575"/>
                  </a:lnTo>
                  <a:lnTo>
                    <a:pt x="24540" y="4552"/>
                  </a:lnTo>
                  <a:lnTo>
                    <a:pt x="24399" y="4435"/>
                  </a:lnTo>
                  <a:close/>
                  <a:moveTo>
                    <a:pt x="13869" y="3968"/>
                  </a:moveTo>
                  <a:lnTo>
                    <a:pt x="14080" y="3991"/>
                  </a:lnTo>
                  <a:cubicBezTo>
                    <a:pt x="13799" y="4108"/>
                    <a:pt x="13543" y="4248"/>
                    <a:pt x="13262" y="4412"/>
                  </a:cubicBezTo>
                  <a:cubicBezTo>
                    <a:pt x="12936" y="4482"/>
                    <a:pt x="12609" y="4552"/>
                    <a:pt x="12305" y="4645"/>
                  </a:cubicBezTo>
                  <a:cubicBezTo>
                    <a:pt x="12422" y="4528"/>
                    <a:pt x="12562" y="4412"/>
                    <a:pt x="12702" y="4318"/>
                  </a:cubicBezTo>
                  <a:cubicBezTo>
                    <a:pt x="13076" y="4178"/>
                    <a:pt x="13473" y="4061"/>
                    <a:pt x="13869" y="3968"/>
                  </a:cubicBezTo>
                  <a:close/>
                  <a:moveTo>
                    <a:pt x="20127" y="4738"/>
                  </a:moveTo>
                  <a:lnTo>
                    <a:pt x="20547" y="4785"/>
                  </a:lnTo>
                  <a:lnTo>
                    <a:pt x="20244" y="4785"/>
                  </a:lnTo>
                  <a:lnTo>
                    <a:pt x="20127" y="4738"/>
                  </a:lnTo>
                  <a:close/>
                  <a:moveTo>
                    <a:pt x="19450" y="4762"/>
                  </a:moveTo>
                  <a:lnTo>
                    <a:pt x="19660" y="4855"/>
                  </a:lnTo>
                  <a:lnTo>
                    <a:pt x="19590" y="4855"/>
                  </a:lnTo>
                  <a:lnTo>
                    <a:pt x="19146" y="4762"/>
                  </a:lnTo>
                  <a:close/>
                  <a:moveTo>
                    <a:pt x="27084" y="4271"/>
                  </a:moveTo>
                  <a:cubicBezTo>
                    <a:pt x="27411" y="4458"/>
                    <a:pt x="27715" y="4668"/>
                    <a:pt x="28018" y="4855"/>
                  </a:cubicBezTo>
                  <a:lnTo>
                    <a:pt x="27668" y="4762"/>
                  </a:lnTo>
                  <a:cubicBezTo>
                    <a:pt x="27481" y="4598"/>
                    <a:pt x="27271" y="4435"/>
                    <a:pt x="27084" y="4271"/>
                  </a:cubicBezTo>
                  <a:close/>
                  <a:moveTo>
                    <a:pt x="25940" y="4645"/>
                  </a:moveTo>
                  <a:lnTo>
                    <a:pt x="25940" y="4645"/>
                  </a:lnTo>
                  <a:cubicBezTo>
                    <a:pt x="26501" y="4785"/>
                    <a:pt x="26991" y="4949"/>
                    <a:pt x="27505" y="5112"/>
                  </a:cubicBezTo>
                  <a:lnTo>
                    <a:pt x="27481" y="5112"/>
                  </a:lnTo>
                  <a:lnTo>
                    <a:pt x="27598" y="5159"/>
                  </a:lnTo>
                  <a:lnTo>
                    <a:pt x="27575" y="5159"/>
                  </a:lnTo>
                  <a:cubicBezTo>
                    <a:pt x="27225" y="5089"/>
                    <a:pt x="26874" y="5019"/>
                    <a:pt x="26524" y="4949"/>
                  </a:cubicBezTo>
                  <a:cubicBezTo>
                    <a:pt x="26337" y="4855"/>
                    <a:pt x="26151" y="4762"/>
                    <a:pt x="25940" y="4645"/>
                  </a:cubicBezTo>
                  <a:close/>
                  <a:moveTo>
                    <a:pt x="12072" y="5135"/>
                  </a:moveTo>
                  <a:cubicBezTo>
                    <a:pt x="11862" y="5275"/>
                    <a:pt x="11651" y="5416"/>
                    <a:pt x="11441" y="5579"/>
                  </a:cubicBezTo>
                  <a:cubicBezTo>
                    <a:pt x="11535" y="5462"/>
                    <a:pt x="11605" y="5346"/>
                    <a:pt x="11698" y="5252"/>
                  </a:cubicBezTo>
                  <a:lnTo>
                    <a:pt x="12072" y="5135"/>
                  </a:lnTo>
                  <a:close/>
                  <a:moveTo>
                    <a:pt x="16111" y="4902"/>
                  </a:moveTo>
                  <a:lnTo>
                    <a:pt x="16111" y="4902"/>
                  </a:lnTo>
                  <a:cubicBezTo>
                    <a:pt x="15527" y="5089"/>
                    <a:pt x="14920" y="5299"/>
                    <a:pt x="14360" y="5579"/>
                  </a:cubicBezTo>
                  <a:lnTo>
                    <a:pt x="14080" y="5626"/>
                  </a:lnTo>
                  <a:cubicBezTo>
                    <a:pt x="14290" y="5462"/>
                    <a:pt x="14500" y="5299"/>
                    <a:pt x="14710" y="5159"/>
                  </a:cubicBezTo>
                  <a:cubicBezTo>
                    <a:pt x="14990" y="5089"/>
                    <a:pt x="15224" y="5019"/>
                    <a:pt x="15457" y="4972"/>
                  </a:cubicBezTo>
                  <a:cubicBezTo>
                    <a:pt x="15667" y="4949"/>
                    <a:pt x="15901" y="4925"/>
                    <a:pt x="16111" y="4902"/>
                  </a:cubicBezTo>
                  <a:close/>
                  <a:moveTo>
                    <a:pt x="25333" y="5205"/>
                  </a:moveTo>
                  <a:lnTo>
                    <a:pt x="25333" y="5205"/>
                  </a:lnTo>
                  <a:cubicBezTo>
                    <a:pt x="25940" y="5369"/>
                    <a:pt x="26547" y="5556"/>
                    <a:pt x="27131" y="5766"/>
                  </a:cubicBezTo>
                  <a:cubicBezTo>
                    <a:pt x="26874" y="5719"/>
                    <a:pt x="26618" y="5696"/>
                    <a:pt x="26361" y="5672"/>
                  </a:cubicBezTo>
                  <a:cubicBezTo>
                    <a:pt x="26081" y="5556"/>
                    <a:pt x="25777" y="5439"/>
                    <a:pt x="25497" y="5346"/>
                  </a:cubicBezTo>
                  <a:lnTo>
                    <a:pt x="25333" y="5205"/>
                  </a:lnTo>
                  <a:close/>
                  <a:moveTo>
                    <a:pt x="16578" y="5696"/>
                  </a:moveTo>
                  <a:lnTo>
                    <a:pt x="16414" y="5766"/>
                  </a:lnTo>
                  <a:cubicBezTo>
                    <a:pt x="16274" y="5766"/>
                    <a:pt x="16111" y="5789"/>
                    <a:pt x="15947" y="5812"/>
                  </a:cubicBezTo>
                  <a:lnTo>
                    <a:pt x="16251" y="5719"/>
                  </a:lnTo>
                  <a:lnTo>
                    <a:pt x="16578" y="5696"/>
                  </a:lnTo>
                  <a:close/>
                  <a:moveTo>
                    <a:pt x="27505" y="5486"/>
                  </a:moveTo>
                  <a:lnTo>
                    <a:pt x="28088" y="5626"/>
                  </a:lnTo>
                  <a:cubicBezTo>
                    <a:pt x="28159" y="5696"/>
                    <a:pt x="28229" y="5766"/>
                    <a:pt x="28299" y="5836"/>
                  </a:cubicBezTo>
                  <a:cubicBezTo>
                    <a:pt x="28088" y="5742"/>
                    <a:pt x="27878" y="5649"/>
                    <a:pt x="27668" y="5579"/>
                  </a:cubicBezTo>
                  <a:lnTo>
                    <a:pt x="27505" y="5486"/>
                  </a:lnTo>
                  <a:close/>
                  <a:moveTo>
                    <a:pt x="13683" y="5509"/>
                  </a:moveTo>
                  <a:cubicBezTo>
                    <a:pt x="13566" y="5602"/>
                    <a:pt x="13473" y="5696"/>
                    <a:pt x="13356" y="5812"/>
                  </a:cubicBezTo>
                  <a:lnTo>
                    <a:pt x="13332" y="5789"/>
                  </a:lnTo>
                  <a:cubicBezTo>
                    <a:pt x="13076" y="5883"/>
                    <a:pt x="12795" y="5953"/>
                    <a:pt x="12539" y="6046"/>
                  </a:cubicBezTo>
                  <a:cubicBezTo>
                    <a:pt x="12912" y="5836"/>
                    <a:pt x="13286" y="5672"/>
                    <a:pt x="13683" y="5509"/>
                  </a:cubicBezTo>
                  <a:close/>
                  <a:moveTo>
                    <a:pt x="10017" y="4575"/>
                  </a:moveTo>
                  <a:lnTo>
                    <a:pt x="10017" y="4575"/>
                  </a:lnTo>
                  <a:cubicBezTo>
                    <a:pt x="9270" y="5019"/>
                    <a:pt x="8569" y="5532"/>
                    <a:pt x="7892" y="6116"/>
                  </a:cubicBezTo>
                  <a:lnTo>
                    <a:pt x="7916" y="6093"/>
                  </a:lnTo>
                  <a:cubicBezTo>
                    <a:pt x="8079" y="5883"/>
                    <a:pt x="8243" y="5696"/>
                    <a:pt x="8429" y="5486"/>
                  </a:cubicBezTo>
                  <a:cubicBezTo>
                    <a:pt x="8920" y="5112"/>
                    <a:pt x="9457" y="4809"/>
                    <a:pt x="10017" y="4575"/>
                  </a:cubicBezTo>
                  <a:close/>
                  <a:moveTo>
                    <a:pt x="10951" y="5719"/>
                  </a:moveTo>
                  <a:lnTo>
                    <a:pt x="10951" y="5742"/>
                  </a:lnTo>
                  <a:cubicBezTo>
                    <a:pt x="10904" y="5812"/>
                    <a:pt x="10858" y="5883"/>
                    <a:pt x="10811" y="5976"/>
                  </a:cubicBezTo>
                  <a:cubicBezTo>
                    <a:pt x="10717" y="6023"/>
                    <a:pt x="10624" y="6069"/>
                    <a:pt x="10531" y="6116"/>
                  </a:cubicBezTo>
                  <a:cubicBezTo>
                    <a:pt x="10671" y="5976"/>
                    <a:pt x="10811" y="5836"/>
                    <a:pt x="10951" y="5719"/>
                  </a:cubicBezTo>
                  <a:close/>
                  <a:moveTo>
                    <a:pt x="27738" y="4225"/>
                  </a:moveTo>
                  <a:cubicBezTo>
                    <a:pt x="28555" y="4435"/>
                    <a:pt x="29396" y="4668"/>
                    <a:pt x="30213" y="4925"/>
                  </a:cubicBezTo>
                  <a:cubicBezTo>
                    <a:pt x="30517" y="5135"/>
                    <a:pt x="30820" y="5346"/>
                    <a:pt x="31100" y="5579"/>
                  </a:cubicBezTo>
                  <a:cubicBezTo>
                    <a:pt x="31217" y="5766"/>
                    <a:pt x="31334" y="5953"/>
                    <a:pt x="31451" y="6116"/>
                  </a:cubicBezTo>
                  <a:cubicBezTo>
                    <a:pt x="30984" y="5976"/>
                    <a:pt x="30517" y="5859"/>
                    <a:pt x="30050" y="5742"/>
                  </a:cubicBezTo>
                  <a:cubicBezTo>
                    <a:pt x="29793" y="5602"/>
                    <a:pt x="29559" y="5509"/>
                    <a:pt x="29326" y="5392"/>
                  </a:cubicBezTo>
                  <a:cubicBezTo>
                    <a:pt x="28812" y="4972"/>
                    <a:pt x="28275" y="4575"/>
                    <a:pt x="27738" y="4225"/>
                  </a:cubicBezTo>
                  <a:close/>
                  <a:moveTo>
                    <a:pt x="24726" y="5906"/>
                  </a:moveTo>
                  <a:cubicBezTo>
                    <a:pt x="24983" y="5953"/>
                    <a:pt x="25263" y="5999"/>
                    <a:pt x="25520" y="6046"/>
                  </a:cubicBezTo>
                  <a:lnTo>
                    <a:pt x="25707" y="6139"/>
                  </a:lnTo>
                  <a:cubicBezTo>
                    <a:pt x="25427" y="6093"/>
                    <a:pt x="25147" y="6069"/>
                    <a:pt x="24866" y="6069"/>
                  </a:cubicBezTo>
                  <a:lnTo>
                    <a:pt x="24633" y="5906"/>
                  </a:lnTo>
                  <a:close/>
                  <a:moveTo>
                    <a:pt x="14827" y="5859"/>
                  </a:moveTo>
                  <a:lnTo>
                    <a:pt x="14827" y="5859"/>
                  </a:lnTo>
                  <a:cubicBezTo>
                    <a:pt x="14617" y="5976"/>
                    <a:pt x="14430" y="6093"/>
                    <a:pt x="14220" y="6209"/>
                  </a:cubicBezTo>
                  <a:lnTo>
                    <a:pt x="14033" y="6256"/>
                  </a:lnTo>
                  <a:cubicBezTo>
                    <a:pt x="14290" y="6116"/>
                    <a:pt x="14547" y="5976"/>
                    <a:pt x="14827" y="5859"/>
                  </a:cubicBezTo>
                  <a:close/>
                  <a:moveTo>
                    <a:pt x="28719" y="5766"/>
                  </a:moveTo>
                  <a:lnTo>
                    <a:pt x="28719" y="5766"/>
                  </a:lnTo>
                  <a:cubicBezTo>
                    <a:pt x="28952" y="5836"/>
                    <a:pt x="29162" y="5883"/>
                    <a:pt x="29396" y="5953"/>
                  </a:cubicBezTo>
                  <a:cubicBezTo>
                    <a:pt x="29536" y="6069"/>
                    <a:pt x="29653" y="6163"/>
                    <a:pt x="29746" y="6279"/>
                  </a:cubicBezTo>
                  <a:cubicBezTo>
                    <a:pt x="29513" y="6209"/>
                    <a:pt x="29233" y="6139"/>
                    <a:pt x="28976" y="6093"/>
                  </a:cubicBezTo>
                  <a:cubicBezTo>
                    <a:pt x="28882" y="5976"/>
                    <a:pt x="28812" y="5883"/>
                    <a:pt x="28719" y="5766"/>
                  </a:cubicBezTo>
                  <a:close/>
                  <a:moveTo>
                    <a:pt x="21388" y="6116"/>
                  </a:moveTo>
                  <a:lnTo>
                    <a:pt x="21388" y="6116"/>
                  </a:lnTo>
                  <a:cubicBezTo>
                    <a:pt x="21551" y="6163"/>
                    <a:pt x="21714" y="6209"/>
                    <a:pt x="21855" y="6233"/>
                  </a:cubicBezTo>
                  <a:lnTo>
                    <a:pt x="22041" y="6326"/>
                  </a:lnTo>
                  <a:lnTo>
                    <a:pt x="21738" y="6326"/>
                  </a:lnTo>
                  <a:lnTo>
                    <a:pt x="21388" y="6116"/>
                  </a:lnTo>
                  <a:close/>
                  <a:moveTo>
                    <a:pt x="20407" y="5976"/>
                  </a:moveTo>
                  <a:cubicBezTo>
                    <a:pt x="20640" y="6093"/>
                    <a:pt x="20874" y="6209"/>
                    <a:pt x="21107" y="6349"/>
                  </a:cubicBezTo>
                  <a:lnTo>
                    <a:pt x="20710" y="6349"/>
                  </a:lnTo>
                  <a:cubicBezTo>
                    <a:pt x="20430" y="6256"/>
                    <a:pt x="20150" y="6186"/>
                    <a:pt x="19870" y="6116"/>
                  </a:cubicBezTo>
                  <a:lnTo>
                    <a:pt x="19566" y="6046"/>
                  </a:lnTo>
                  <a:cubicBezTo>
                    <a:pt x="19870" y="6023"/>
                    <a:pt x="20127" y="5999"/>
                    <a:pt x="20407" y="5976"/>
                  </a:cubicBezTo>
                  <a:close/>
                  <a:moveTo>
                    <a:pt x="18095" y="6303"/>
                  </a:moveTo>
                  <a:cubicBezTo>
                    <a:pt x="18562" y="6303"/>
                    <a:pt x="19029" y="6326"/>
                    <a:pt x="19496" y="6420"/>
                  </a:cubicBezTo>
                  <a:lnTo>
                    <a:pt x="19520" y="6420"/>
                  </a:lnTo>
                  <a:cubicBezTo>
                    <a:pt x="19240" y="6443"/>
                    <a:pt x="18959" y="6466"/>
                    <a:pt x="18679" y="6490"/>
                  </a:cubicBezTo>
                  <a:cubicBezTo>
                    <a:pt x="18516" y="6478"/>
                    <a:pt x="18352" y="6472"/>
                    <a:pt x="18189" y="6472"/>
                  </a:cubicBezTo>
                  <a:cubicBezTo>
                    <a:pt x="18025" y="6472"/>
                    <a:pt x="17862" y="6478"/>
                    <a:pt x="17699" y="6490"/>
                  </a:cubicBezTo>
                  <a:cubicBezTo>
                    <a:pt x="17815" y="6420"/>
                    <a:pt x="17955" y="6373"/>
                    <a:pt x="18095" y="6303"/>
                  </a:cubicBezTo>
                  <a:close/>
                  <a:moveTo>
                    <a:pt x="27832" y="6279"/>
                  </a:moveTo>
                  <a:lnTo>
                    <a:pt x="28159" y="6349"/>
                  </a:lnTo>
                  <a:lnTo>
                    <a:pt x="28485" y="6560"/>
                  </a:lnTo>
                  <a:cubicBezTo>
                    <a:pt x="28275" y="6466"/>
                    <a:pt x="28065" y="6373"/>
                    <a:pt x="27832" y="6279"/>
                  </a:cubicBezTo>
                  <a:close/>
                  <a:moveTo>
                    <a:pt x="31474" y="5416"/>
                  </a:moveTo>
                  <a:lnTo>
                    <a:pt x="31754" y="5532"/>
                  </a:lnTo>
                  <a:cubicBezTo>
                    <a:pt x="32081" y="5859"/>
                    <a:pt x="32385" y="6186"/>
                    <a:pt x="32641" y="6560"/>
                  </a:cubicBezTo>
                  <a:lnTo>
                    <a:pt x="32595" y="6536"/>
                  </a:lnTo>
                  <a:cubicBezTo>
                    <a:pt x="32268" y="6139"/>
                    <a:pt x="31894" y="5742"/>
                    <a:pt x="31474" y="5416"/>
                  </a:cubicBezTo>
                  <a:close/>
                  <a:moveTo>
                    <a:pt x="32595" y="5883"/>
                  </a:moveTo>
                  <a:lnTo>
                    <a:pt x="32711" y="5929"/>
                  </a:lnTo>
                  <a:cubicBezTo>
                    <a:pt x="33038" y="6256"/>
                    <a:pt x="33318" y="6606"/>
                    <a:pt x="33599" y="6957"/>
                  </a:cubicBezTo>
                  <a:lnTo>
                    <a:pt x="33342" y="6840"/>
                  </a:lnTo>
                  <a:cubicBezTo>
                    <a:pt x="33108" y="6513"/>
                    <a:pt x="32851" y="6186"/>
                    <a:pt x="32595" y="5883"/>
                  </a:cubicBezTo>
                  <a:close/>
                  <a:moveTo>
                    <a:pt x="25403" y="6466"/>
                  </a:moveTo>
                  <a:cubicBezTo>
                    <a:pt x="25637" y="6490"/>
                    <a:pt x="25847" y="6536"/>
                    <a:pt x="26081" y="6583"/>
                  </a:cubicBezTo>
                  <a:cubicBezTo>
                    <a:pt x="26197" y="6700"/>
                    <a:pt x="26314" y="6840"/>
                    <a:pt x="26407" y="6980"/>
                  </a:cubicBezTo>
                  <a:cubicBezTo>
                    <a:pt x="26221" y="6933"/>
                    <a:pt x="26034" y="6910"/>
                    <a:pt x="25847" y="6863"/>
                  </a:cubicBezTo>
                  <a:cubicBezTo>
                    <a:pt x="25707" y="6723"/>
                    <a:pt x="25544" y="6583"/>
                    <a:pt x="25403" y="6466"/>
                  </a:cubicBezTo>
                  <a:close/>
                  <a:moveTo>
                    <a:pt x="22415" y="6770"/>
                  </a:moveTo>
                  <a:lnTo>
                    <a:pt x="22788" y="6793"/>
                  </a:lnTo>
                  <a:cubicBezTo>
                    <a:pt x="23045" y="6957"/>
                    <a:pt x="23279" y="7120"/>
                    <a:pt x="23536" y="7307"/>
                  </a:cubicBezTo>
                  <a:lnTo>
                    <a:pt x="23559" y="7307"/>
                  </a:lnTo>
                  <a:lnTo>
                    <a:pt x="23185" y="7330"/>
                  </a:lnTo>
                  <a:cubicBezTo>
                    <a:pt x="23092" y="7260"/>
                    <a:pt x="22999" y="7190"/>
                    <a:pt x="22905" y="7120"/>
                  </a:cubicBezTo>
                  <a:cubicBezTo>
                    <a:pt x="22742" y="7003"/>
                    <a:pt x="22578" y="6886"/>
                    <a:pt x="22415" y="6770"/>
                  </a:cubicBezTo>
                  <a:close/>
                  <a:moveTo>
                    <a:pt x="29629" y="3268"/>
                  </a:moveTo>
                  <a:lnTo>
                    <a:pt x="29629" y="3268"/>
                  </a:lnTo>
                  <a:cubicBezTo>
                    <a:pt x="30447" y="3431"/>
                    <a:pt x="31287" y="3641"/>
                    <a:pt x="32128" y="3875"/>
                  </a:cubicBezTo>
                  <a:cubicBezTo>
                    <a:pt x="33692" y="4738"/>
                    <a:pt x="35023" y="5953"/>
                    <a:pt x="36074" y="7377"/>
                  </a:cubicBezTo>
                  <a:cubicBezTo>
                    <a:pt x="35140" y="6723"/>
                    <a:pt x="34182" y="6163"/>
                    <a:pt x="33155" y="5719"/>
                  </a:cubicBezTo>
                  <a:cubicBezTo>
                    <a:pt x="32244" y="4832"/>
                    <a:pt x="31194" y="4085"/>
                    <a:pt x="30050" y="3548"/>
                  </a:cubicBezTo>
                  <a:cubicBezTo>
                    <a:pt x="29910" y="3454"/>
                    <a:pt x="29770" y="3361"/>
                    <a:pt x="29629" y="3268"/>
                  </a:cubicBezTo>
                  <a:close/>
                  <a:moveTo>
                    <a:pt x="27108" y="6886"/>
                  </a:moveTo>
                  <a:lnTo>
                    <a:pt x="27411" y="7003"/>
                  </a:lnTo>
                  <a:cubicBezTo>
                    <a:pt x="27645" y="7143"/>
                    <a:pt x="27878" y="7283"/>
                    <a:pt x="28088" y="7447"/>
                  </a:cubicBezTo>
                  <a:cubicBezTo>
                    <a:pt x="27878" y="7377"/>
                    <a:pt x="27668" y="7307"/>
                    <a:pt x="27458" y="7260"/>
                  </a:cubicBezTo>
                  <a:cubicBezTo>
                    <a:pt x="27341" y="7143"/>
                    <a:pt x="27225" y="7003"/>
                    <a:pt x="27108" y="6886"/>
                  </a:cubicBezTo>
                  <a:close/>
                  <a:moveTo>
                    <a:pt x="32268" y="6863"/>
                  </a:moveTo>
                  <a:lnTo>
                    <a:pt x="32431" y="6933"/>
                  </a:lnTo>
                  <a:cubicBezTo>
                    <a:pt x="32571" y="7097"/>
                    <a:pt x="32688" y="7260"/>
                    <a:pt x="32805" y="7447"/>
                  </a:cubicBezTo>
                  <a:lnTo>
                    <a:pt x="32548" y="7307"/>
                  </a:lnTo>
                  <a:lnTo>
                    <a:pt x="32431" y="7213"/>
                  </a:lnTo>
                  <a:cubicBezTo>
                    <a:pt x="32361" y="7097"/>
                    <a:pt x="32314" y="6980"/>
                    <a:pt x="32268" y="6863"/>
                  </a:cubicBezTo>
                  <a:close/>
                  <a:moveTo>
                    <a:pt x="12740" y="6360"/>
                  </a:moveTo>
                  <a:lnTo>
                    <a:pt x="12740" y="6360"/>
                  </a:lnTo>
                  <a:cubicBezTo>
                    <a:pt x="12649" y="6472"/>
                    <a:pt x="12536" y="6563"/>
                    <a:pt x="12445" y="6676"/>
                  </a:cubicBezTo>
                  <a:cubicBezTo>
                    <a:pt x="12142" y="6793"/>
                    <a:pt x="11862" y="6910"/>
                    <a:pt x="11605" y="7050"/>
                  </a:cubicBezTo>
                  <a:cubicBezTo>
                    <a:pt x="11184" y="7190"/>
                    <a:pt x="10788" y="7377"/>
                    <a:pt x="10437" y="7634"/>
                  </a:cubicBezTo>
                  <a:cubicBezTo>
                    <a:pt x="10461" y="7610"/>
                    <a:pt x="10484" y="7564"/>
                    <a:pt x="10507" y="7540"/>
                  </a:cubicBezTo>
                  <a:cubicBezTo>
                    <a:pt x="10577" y="7447"/>
                    <a:pt x="10647" y="7377"/>
                    <a:pt x="10717" y="7283"/>
                  </a:cubicBezTo>
                  <a:cubicBezTo>
                    <a:pt x="11362" y="6892"/>
                    <a:pt x="12029" y="6592"/>
                    <a:pt x="12740" y="6360"/>
                  </a:cubicBezTo>
                  <a:close/>
                  <a:moveTo>
                    <a:pt x="33108" y="7167"/>
                  </a:moveTo>
                  <a:cubicBezTo>
                    <a:pt x="33248" y="7377"/>
                    <a:pt x="33388" y="7610"/>
                    <a:pt x="33505" y="7820"/>
                  </a:cubicBezTo>
                  <a:lnTo>
                    <a:pt x="33435" y="7774"/>
                  </a:lnTo>
                  <a:cubicBezTo>
                    <a:pt x="33342" y="7587"/>
                    <a:pt x="33202" y="7377"/>
                    <a:pt x="33062" y="7167"/>
                  </a:cubicBezTo>
                  <a:close/>
                  <a:moveTo>
                    <a:pt x="29723" y="6957"/>
                  </a:moveTo>
                  <a:lnTo>
                    <a:pt x="29723" y="6957"/>
                  </a:lnTo>
                  <a:cubicBezTo>
                    <a:pt x="30236" y="7260"/>
                    <a:pt x="30750" y="7610"/>
                    <a:pt x="31217" y="7984"/>
                  </a:cubicBezTo>
                  <a:cubicBezTo>
                    <a:pt x="31007" y="7867"/>
                    <a:pt x="30797" y="7750"/>
                    <a:pt x="30587" y="7634"/>
                  </a:cubicBezTo>
                  <a:cubicBezTo>
                    <a:pt x="30283" y="7400"/>
                    <a:pt x="30003" y="7190"/>
                    <a:pt x="29723" y="6957"/>
                  </a:cubicBezTo>
                  <a:close/>
                  <a:moveTo>
                    <a:pt x="13986" y="7330"/>
                  </a:moveTo>
                  <a:cubicBezTo>
                    <a:pt x="13776" y="7540"/>
                    <a:pt x="13566" y="7750"/>
                    <a:pt x="13356" y="7961"/>
                  </a:cubicBezTo>
                  <a:lnTo>
                    <a:pt x="13052" y="7984"/>
                  </a:lnTo>
                  <a:cubicBezTo>
                    <a:pt x="12819" y="8007"/>
                    <a:pt x="12609" y="8054"/>
                    <a:pt x="12399" y="8101"/>
                  </a:cubicBezTo>
                  <a:cubicBezTo>
                    <a:pt x="12609" y="7914"/>
                    <a:pt x="12819" y="7704"/>
                    <a:pt x="13029" y="7517"/>
                  </a:cubicBezTo>
                  <a:cubicBezTo>
                    <a:pt x="13356" y="7447"/>
                    <a:pt x="13659" y="7377"/>
                    <a:pt x="13986" y="7330"/>
                  </a:cubicBezTo>
                  <a:close/>
                  <a:moveTo>
                    <a:pt x="12188" y="7797"/>
                  </a:moveTo>
                  <a:lnTo>
                    <a:pt x="12188" y="7797"/>
                  </a:lnTo>
                  <a:cubicBezTo>
                    <a:pt x="12048" y="7961"/>
                    <a:pt x="11885" y="8124"/>
                    <a:pt x="11721" y="8287"/>
                  </a:cubicBezTo>
                  <a:lnTo>
                    <a:pt x="11698" y="8287"/>
                  </a:lnTo>
                  <a:cubicBezTo>
                    <a:pt x="11768" y="8194"/>
                    <a:pt x="11838" y="8101"/>
                    <a:pt x="11908" y="8007"/>
                  </a:cubicBezTo>
                  <a:cubicBezTo>
                    <a:pt x="11978" y="7890"/>
                    <a:pt x="12048" y="7890"/>
                    <a:pt x="12118" y="7820"/>
                  </a:cubicBezTo>
                  <a:lnTo>
                    <a:pt x="12188" y="7797"/>
                  </a:lnTo>
                  <a:close/>
                  <a:moveTo>
                    <a:pt x="33739" y="7470"/>
                  </a:moveTo>
                  <a:lnTo>
                    <a:pt x="34066" y="7610"/>
                  </a:lnTo>
                  <a:cubicBezTo>
                    <a:pt x="34276" y="7937"/>
                    <a:pt x="34462" y="8287"/>
                    <a:pt x="34649" y="8638"/>
                  </a:cubicBezTo>
                  <a:cubicBezTo>
                    <a:pt x="34509" y="8544"/>
                    <a:pt x="34369" y="8427"/>
                    <a:pt x="34229" y="8311"/>
                  </a:cubicBezTo>
                  <a:cubicBezTo>
                    <a:pt x="34066" y="8031"/>
                    <a:pt x="33925" y="7727"/>
                    <a:pt x="33739" y="7470"/>
                  </a:cubicBezTo>
                  <a:close/>
                  <a:moveTo>
                    <a:pt x="25450" y="8124"/>
                  </a:moveTo>
                  <a:cubicBezTo>
                    <a:pt x="25590" y="8171"/>
                    <a:pt x="25754" y="8217"/>
                    <a:pt x="25870" y="8264"/>
                  </a:cubicBezTo>
                  <a:cubicBezTo>
                    <a:pt x="26010" y="8334"/>
                    <a:pt x="26151" y="8474"/>
                    <a:pt x="26267" y="8591"/>
                  </a:cubicBezTo>
                  <a:lnTo>
                    <a:pt x="26291" y="8661"/>
                  </a:lnTo>
                  <a:cubicBezTo>
                    <a:pt x="26151" y="8591"/>
                    <a:pt x="26010" y="8521"/>
                    <a:pt x="25870" y="8451"/>
                  </a:cubicBezTo>
                  <a:cubicBezTo>
                    <a:pt x="25730" y="8334"/>
                    <a:pt x="25567" y="8241"/>
                    <a:pt x="25450" y="8124"/>
                  </a:cubicBezTo>
                  <a:close/>
                  <a:moveTo>
                    <a:pt x="31147" y="7167"/>
                  </a:moveTo>
                  <a:cubicBezTo>
                    <a:pt x="31497" y="7307"/>
                    <a:pt x="31848" y="7447"/>
                    <a:pt x="32198" y="7587"/>
                  </a:cubicBezTo>
                  <a:lnTo>
                    <a:pt x="32198" y="7610"/>
                  </a:lnTo>
                  <a:cubicBezTo>
                    <a:pt x="32338" y="7961"/>
                    <a:pt x="32478" y="8334"/>
                    <a:pt x="32618" y="8684"/>
                  </a:cubicBezTo>
                  <a:cubicBezTo>
                    <a:pt x="32338" y="8427"/>
                    <a:pt x="32058" y="8171"/>
                    <a:pt x="31754" y="7937"/>
                  </a:cubicBezTo>
                  <a:cubicBezTo>
                    <a:pt x="31567" y="7680"/>
                    <a:pt x="31357" y="7423"/>
                    <a:pt x="31147" y="7167"/>
                  </a:cubicBezTo>
                  <a:close/>
                  <a:moveTo>
                    <a:pt x="15084" y="8451"/>
                  </a:moveTo>
                  <a:cubicBezTo>
                    <a:pt x="14920" y="8521"/>
                    <a:pt x="14780" y="8614"/>
                    <a:pt x="14617" y="8708"/>
                  </a:cubicBezTo>
                  <a:cubicBezTo>
                    <a:pt x="14687" y="8614"/>
                    <a:pt x="14757" y="8521"/>
                    <a:pt x="14827" y="8451"/>
                  </a:cubicBezTo>
                  <a:close/>
                  <a:moveTo>
                    <a:pt x="15924" y="8498"/>
                  </a:moveTo>
                  <a:cubicBezTo>
                    <a:pt x="15761" y="8568"/>
                    <a:pt x="15621" y="8638"/>
                    <a:pt x="15457" y="8708"/>
                  </a:cubicBezTo>
                  <a:lnTo>
                    <a:pt x="15527" y="8661"/>
                  </a:lnTo>
                  <a:cubicBezTo>
                    <a:pt x="15621" y="8591"/>
                    <a:pt x="15761" y="8544"/>
                    <a:pt x="15877" y="8498"/>
                  </a:cubicBezTo>
                  <a:close/>
                  <a:moveTo>
                    <a:pt x="9550" y="8217"/>
                  </a:moveTo>
                  <a:cubicBezTo>
                    <a:pt x="9433" y="8381"/>
                    <a:pt x="9340" y="8544"/>
                    <a:pt x="9223" y="8708"/>
                  </a:cubicBezTo>
                  <a:lnTo>
                    <a:pt x="9200" y="8731"/>
                  </a:lnTo>
                  <a:cubicBezTo>
                    <a:pt x="9270" y="8591"/>
                    <a:pt x="9363" y="8451"/>
                    <a:pt x="9457" y="8311"/>
                  </a:cubicBezTo>
                  <a:lnTo>
                    <a:pt x="9550" y="8217"/>
                  </a:lnTo>
                  <a:close/>
                  <a:moveTo>
                    <a:pt x="10391" y="8754"/>
                  </a:moveTo>
                  <a:cubicBezTo>
                    <a:pt x="10344" y="8824"/>
                    <a:pt x="10297" y="8871"/>
                    <a:pt x="10251" y="8941"/>
                  </a:cubicBezTo>
                  <a:lnTo>
                    <a:pt x="10134" y="9011"/>
                  </a:lnTo>
                  <a:lnTo>
                    <a:pt x="10134" y="8964"/>
                  </a:lnTo>
                  <a:cubicBezTo>
                    <a:pt x="10227" y="8871"/>
                    <a:pt x="10297" y="8824"/>
                    <a:pt x="10391" y="8754"/>
                  </a:cubicBezTo>
                  <a:close/>
                  <a:moveTo>
                    <a:pt x="19216" y="313"/>
                  </a:moveTo>
                  <a:cubicBezTo>
                    <a:pt x="21524" y="313"/>
                    <a:pt x="23856" y="663"/>
                    <a:pt x="25940" y="1470"/>
                  </a:cubicBezTo>
                  <a:cubicBezTo>
                    <a:pt x="25240" y="1330"/>
                    <a:pt x="24516" y="1236"/>
                    <a:pt x="23792" y="1166"/>
                  </a:cubicBezTo>
                  <a:cubicBezTo>
                    <a:pt x="23228" y="1098"/>
                    <a:pt x="22652" y="1054"/>
                    <a:pt x="22072" y="1054"/>
                  </a:cubicBezTo>
                  <a:cubicBezTo>
                    <a:pt x="21860" y="1054"/>
                    <a:pt x="21647" y="1060"/>
                    <a:pt x="21434" y="1073"/>
                  </a:cubicBezTo>
                  <a:cubicBezTo>
                    <a:pt x="20710" y="1073"/>
                    <a:pt x="19963" y="1143"/>
                    <a:pt x="19240" y="1236"/>
                  </a:cubicBezTo>
                  <a:cubicBezTo>
                    <a:pt x="18492" y="1330"/>
                    <a:pt x="17722" y="1493"/>
                    <a:pt x="16998" y="1727"/>
                  </a:cubicBezTo>
                  <a:cubicBezTo>
                    <a:pt x="16755" y="1710"/>
                    <a:pt x="16512" y="1702"/>
                    <a:pt x="16269" y="1702"/>
                  </a:cubicBezTo>
                  <a:cubicBezTo>
                    <a:pt x="14763" y="1702"/>
                    <a:pt x="13272" y="2014"/>
                    <a:pt x="11885" y="2637"/>
                  </a:cubicBezTo>
                  <a:cubicBezTo>
                    <a:pt x="11044" y="3011"/>
                    <a:pt x="10251" y="3501"/>
                    <a:pt x="9503" y="4061"/>
                  </a:cubicBezTo>
                  <a:lnTo>
                    <a:pt x="9247" y="4248"/>
                  </a:lnTo>
                  <a:cubicBezTo>
                    <a:pt x="7028" y="5205"/>
                    <a:pt x="5277" y="7050"/>
                    <a:pt x="3970" y="9151"/>
                  </a:cubicBezTo>
                  <a:cubicBezTo>
                    <a:pt x="4227" y="8334"/>
                    <a:pt x="4577" y="7564"/>
                    <a:pt x="5021" y="6840"/>
                  </a:cubicBezTo>
                  <a:lnTo>
                    <a:pt x="4997" y="6840"/>
                  </a:lnTo>
                  <a:cubicBezTo>
                    <a:pt x="6958" y="3478"/>
                    <a:pt x="10554" y="1610"/>
                    <a:pt x="14266" y="839"/>
                  </a:cubicBezTo>
                  <a:cubicBezTo>
                    <a:pt x="15831" y="503"/>
                    <a:pt x="17517" y="313"/>
                    <a:pt x="19216" y="313"/>
                  </a:cubicBezTo>
                  <a:close/>
                  <a:moveTo>
                    <a:pt x="19006" y="9221"/>
                  </a:moveTo>
                  <a:cubicBezTo>
                    <a:pt x="19146" y="9245"/>
                    <a:pt x="19310" y="9268"/>
                    <a:pt x="19450" y="9315"/>
                  </a:cubicBezTo>
                  <a:lnTo>
                    <a:pt x="19683" y="9361"/>
                  </a:lnTo>
                  <a:lnTo>
                    <a:pt x="19310" y="9361"/>
                  </a:lnTo>
                  <a:cubicBezTo>
                    <a:pt x="19193" y="9315"/>
                    <a:pt x="19099" y="9268"/>
                    <a:pt x="19006" y="9221"/>
                  </a:cubicBezTo>
                  <a:close/>
                  <a:moveTo>
                    <a:pt x="21901" y="8894"/>
                  </a:moveTo>
                  <a:cubicBezTo>
                    <a:pt x="22228" y="8964"/>
                    <a:pt x="22532" y="9035"/>
                    <a:pt x="22835" y="9105"/>
                  </a:cubicBezTo>
                  <a:lnTo>
                    <a:pt x="23069" y="9245"/>
                  </a:lnTo>
                  <a:lnTo>
                    <a:pt x="22742" y="9361"/>
                  </a:lnTo>
                  <a:cubicBezTo>
                    <a:pt x="22602" y="9291"/>
                    <a:pt x="22462" y="9198"/>
                    <a:pt x="22321" y="9128"/>
                  </a:cubicBezTo>
                  <a:lnTo>
                    <a:pt x="21901" y="8894"/>
                  </a:lnTo>
                  <a:close/>
                  <a:moveTo>
                    <a:pt x="33762" y="6420"/>
                  </a:moveTo>
                  <a:cubicBezTo>
                    <a:pt x="34066" y="6560"/>
                    <a:pt x="34322" y="6723"/>
                    <a:pt x="34603" y="6863"/>
                  </a:cubicBezTo>
                  <a:cubicBezTo>
                    <a:pt x="35420" y="7330"/>
                    <a:pt x="36144" y="7890"/>
                    <a:pt x="36821" y="8521"/>
                  </a:cubicBezTo>
                  <a:cubicBezTo>
                    <a:pt x="36984" y="8824"/>
                    <a:pt x="37148" y="9128"/>
                    <a:pt x="37311" y="9455"/>
                  </a:cubicBezTo>
                  <a:cubicBezTo>
                    <a:pt x="36470" y="8591"/>
                    <a:pt x="35490" y="7867"/>
                    <a:pt x="34416" y="7330"/>
                  </a:cubicBezTo>
                  <a:cubicBezTo>
                    <a:pt x="34206" y="7027"/>
                    <a:pt x="33996" y="6723"/>
                    <a:pt x="33762" y="6420"/>
                  </a:cubicBezTo>
                  <a:close/>
                  <a:moveTo>
                    <a:pt x="17909" y="9291"/>
                  </a:moveTo>
                  <a:cubicBezTo>
                    <a:pt x="18049" y="9338"/>
                    <a:pt x="18189" y="9361"/>
                    <a:pt x="18329" y="9408"/>
                  </a:cubicBezTo>
                  <a:cubicBezTo>
                    <a:pt x="18236" y="9431"/>
                    <a:pt x="18119" y="9431"/>
                    <a:pt x="18025" y="9478"/>
                  </a:cubicBezTo>
                  <a:lnTo>
                    <a:pt x="17885" y="9315"/>
                  </a:lnTo>
                  <a:lnTo>
                    <a:pt x="17909" y="9291"/>
                  </a:lnTo>
                  <a:close/>
                  <a:moveTo>
                    <a:pt x="33809" y="4482"/>
                  </a:moveTo>
                  <a:lnTo>
                    <a:pt x="33809" y="4482"/>
                  </a:lnTo>
                  <a:cubicBezTo>
                    <a:pt x="34556" y="4785"/>
                    <a:pt x="35256" y="5159"/>
                    <a:pt x="35933" y="5602"/>
                  </a:cubicBezTo>
                  <a:lnTo>
                    <a:pt x="35910" y="5579"/>
                  </a:lnTo>
                  <a:lnTo>
                    <a:pt x="35910" y="5579"/>
                  </a:lnTo>
                  <a:cubicBezTo>
                    <a:pt x="37241" y="6490"/>
                    <a:pt x="38105" y="7937"/>
                    <a:pt x="38245" y="9525"/>
                  </a:cubicBezTo>
                  <a:cubicBezTo>
                    <a:pt x="38105" y="9315"/>
                    <a:pt x="37941" y="9105"/>
                    <a:pt x="37755" y="8918"/>
                  </a:cubicBezTo>
                  <a:cubicBezTo>
                    <a:pt x="37521" y="8638"/>
                    <a:pt x="37288" y="8381"/>
                    <a:pt x="37007" y="8147"/>
                  </a:cubicBezTo>
                  <a:cubicBezTo>
                    <a:pt x="36190" y="6723"/>
                    <a:pt x="35093" y="5486"/>
                    <a:pt x="33809" y="4482"/>
                  </a:cubicBezTo>
                  <a:close/>
                  <a:moveTo>
                    <a:pt x="19877" y="8848"/>
                  </a:moveTo>
                  <a:cubicBezTo>
                    <a:pt x="20135" y="8848"/>
                    <a:pt x="20399" y="8879"/>
                    <a:pt x="20664" y="8941"/>
                  </a:cubicBezTo>
                  <a:cubicBezTo>
                    <a:pt x="20950" y="9162"/>
                    <a:pt x="21258" y="9403"/>
                    <a:pt x="21566" y="9665"/>
                  </a:cubicBezTo>
                  <a:lnTo>
                    <a:pt x="21566" y="9665"/>
                  </a:lnTo>
                  <a:cubicBezTo>
                    <a:pt x="21468" y="9620"/>
                    <a:pt x="21369" y="9564"/>
                    <a:pt x="21271" y="9525"/>
                  </a:cubicBezTo>
                  <a:cubicBezTo>
                    <a:pt x="20874" y="9338"/>
                    <a:pt x="20454" y="9198"/>
                    <a:pt x="20033" y="9081"/>
                  </a:cubicBezTo>
                  <a:cubicBezTo>
                    <a:pt x="19847" y="9011"/>
                    <a:pt x="19660" y="8941"/>
                    <a:pt x="19496" y="8871"/>
                  </a:cubicBezTo>
                  <a:cubicBezTo>
                    <a:pt x="19621" y="8856"/>
                    <a:pt x="19748" y="8848"/>
                    <a:pt x="19877" y="8848"/>
                  </a:cubicBezTo>
                  <a:close/>
                  <a:moveTo>
                    <a:pt x="27014" y="9408"/>
                  </a:moveTo>
                  <a:lnTo>
                    <a:pt x="27271" y="9548"/>
                  </a:lnTo>
                  <a:cubicBezTo>
                    <a:pt x="27318" y="9642"/>
                    <a:pt x="27341" y="9712"/>
                    <a:pt x="27365" y="9782"/>
                  </a:cubicBezTo>
                  <a:lnTo>
                    <a:pt x="27038" y="9478"/>
                  </a:lnTo>
                  <a:cubicBezTo>
                    <a:pt x="27038" y="9455"/>
                    <a:pt x="27014" y="9431"/>
                    <a:pt x="27014" y="9408"/>
                  </a:cubicBezTo>
                  <a:close/>
                  <a:moveTo>
                    <a:pt x="14360" y="8544"/>
                  </a:moveTo>
                  <a:lnTo>
                    <a:pt x="14360" y="8544"/>
                  </a:lnTo>
                  <a:cubicBezTo>
                    <a:pt x="14220" y="8754"/>
                    <a:pt x="14080" y="8941"/>
                    <a:pt x="13963" y="9151"/>
                  </a:cubicBezTo>
                  <a:lnTo>
                    <a:pt x="13940" y="9151"/>
                  </a:lnTo>
                  <a:cubicBezTo>
                    <a:pt x="13706" y="9315"/>
                    <a:pt x="13473" y="9501"/>
                    <a:pt x="13239" y="9688"/>
                  </a:cubicBezTo>
                  <a:cubicBezTo>
                    <a:pt x="13146" y="9735"/>
                    <a:pt x="13052" y="9805"/>
                    <a:pt x="12959" y="9852"/>
                  </a:cubicBezTo>
                  <a:cubicBezTo>
                    <a:pt x="13006" y="9758"/>
                    <a:pt x="13052" y="9665"/>
                    <a:pt x="13122" y="9572"/>
                  </a:cubicBezTo>
                  <a:cubicBezTo>
                    <a:pt x="13519" y="9221"/>
                    <a:pt x="13940" y="8871"/>
                    <a:pt x="14360" y="8544"/>
                  </a:cubicBezTo>
                  <a:close/>
                  <a:moveTo>
                    <a:pt x="10391" y="5742"/>
                  </a:moveTo>
                  <a:cubicBezTo>
                    <a:pt x="10017" y="6116"/>
                    <a:pt x="9643" y="6513"/>
                    <a:pt x="9270" y="6910"/>
                  </a:cubicBezTo>
                  <a:cubicBezTo>
                    <a:pt x="9153" y="7003"/>
                    <a:pt x="9036" y="7097"/>
                    <a:pt x="8920" y="7167"/>
                  </a:cubicBezTo>
                  <a:cubicBezTo>
                    <a:pt x="8196" y="7727"/>
                    <a:pt x="7542" y="8334"/>
                    <a:pt x="6935" y="9035"/>
                  </a:cubicBezTo>
                  <a:cubicBezTo>
                    <a:pt x="6632" y="9315"/>
                    <a:pt x="6328" y="9595"/>
                    <a:pt x="6048" y="9898"/>
                  </a:cubicBezTo>
                  <a:cubicBezTo>
                    <a:pt x="6071" y="9828"/>
                    <a:pt x="6071" y="9758"/>
                    <a:pt x="6095" y="9665"/>
                  </a:cubicBezTo>
                  <a:cubicBezTo>
                    <a:pt x="6818" y="8824"/>
                    <a:pt x="7565" y="8007"/>
                    <a:pt x="8383" y="7260"/>
                  </a:cubicBezTo>
                  <a:lnTo>
                    <a:pt x="8383" y="7237"/>
                  </a:lnTo>
                  <a:cubicBezTo>
                    <a:pt x="8803" y="6840"/>
                    <a:pt x="9247" y="6466"/>
                    <a:pt x="9714" y="6093"/>
                  </a:cubicBezTo>
                  <a:cubicBezTo>
                    <a:pt x="9924" y="5976"/>
                    <a:pt x="10157" y="5859"/>
                    <a:pt x="10391" y="5742"/>
                  </a:cubicBezTo>
                  <a:close/>
                  <a:moveTo>
                    <a:pt x="32758" y="8031"/>
                  </a:moveTo>
                  <a:lnTo>
                    <a:pt x="32758" y="8031"/>
                  </a:lnTo>
                  <a:cubicBezTo>
                    <a:pt x="33038" y="8264"/>
                    <a:pt x="33295" y="8498"/>
                    <a:pt x="33529" y="8754"/>
                  </a:cubicBezTo>
                  <a:cubicBezTo>
                    <a:pt x="33715" y="9175"/>
                    <a:pt x="33879" y="9618"/>
                    <a:pt x="34019" y="10085"/>
                  </a:cubicBezTo>
                  <a:cubicBezTo>
                    <a:pt x="33785" y="9852"/>
                    <a:pt x="33529" y="9618"/>
                    <a:pt x="33248" y="9385"/>
                  </a:cubicBezTo>
                  <a:lnTo>
                    <a:pt x="33178" y="9291"/>
                  </a:lnTo>
                  <a:cubicBezTo>
                    <a:pt x="33062" y="8871"/>
                    <a:pt x="32922" y="8451"/>
                    <a:pt x="32758" y="8031"/>
                  </a:cubicBezTo>
                  <a:close/>
                  <a:moveTo>
                    <a:pt x="34603" y="9128"/>
                  </a:moveTo>
                  <a:lnTo>
                    <a:pt x="34603" y="9128"/>
                  </a:lnTo>
                  <a:cubicBezTo>
                    <a:pt x="34743" y="9245"/>
                    <a:pt x="34883" y="9361"/>
                    <a:pt x="34999" y="9478"/>
                  </a:cubicBezTo>
                  <a:cubicBezTo>
                    <a:pt x="35070" y="9688"/>
                    <a:pt x="35140" y="9875"/>
                    <a:pt x="35186" y="10085"/>
                  </a:cubicBezTo>
                  <a:cubicBezTo>
                    <a:pt x="35046" y="9875"/>
                    <a:pt x="34906" y="9688"/>
                    <a:pt x="34766" y="9478"/>
                  </a:cubicBezTo>
                  <a:lnTo>
                    <a:pt x="34719" y="9385"/>
                  </a:lnTo>
                  <a:cubicBezTo>
                    <a:pt x="34696" y="9291"/>
                    <a:pt x="34649" y="9198"/>
                    <a:pt x="34603" y="9128"/>
                  </a:cubicBezTo>
                  <a:close/>
                  <a:moveTo>
                    <a:pt x="27832" y="8568"/>
                  </a:moveTo>
                  <a:lnTo>
                    <a:pt x="27832" y="8568"/>
                  </a:lnTo>
                  <a:cubicBezTo>
                    <a:pt x="28088" y="8754"/>
                    <a:pt x="28369" y="8941"/>
                    <a:pt x="28602" y="9151"/>
                  </a:cubicBezTo>
                  <a:cubicBezTo>
                    <a:pt x="28836" y="9455"/>
                    <a:pt x="29069" y="9782"/>
                    <a:pt x="29279" y="10109"/>
                  </a:cubicBezTo>
                  <a:lnTo>
                    <a:pt x="29162" y="10015"/>
                  </a:lnTo>
                  <a:cubicBezTo>
                    <a:pt x="28789" y="9618"/>
                    <a:pt x="28415" y="9245"/>
                    <a:pt x="27995" y="8894"/>
                  </a:cubicBezTo>
                  <a:cubicBezTo>
                    <a:pt x="27948" y="8778"/>
                    <a:pt x="27902" y="8684"/>
                    <a:pt x="27832" y="8568"/>
                  </a:cubicBezTo>
                  <a:close/>
                  <a:moveTo>
                    <a:pt x="27925" y="7727"/>
                  </a:moveTo>
                  <a:lnTo>
                    <a:pt x="27925" y="7727"/>
                  </a:lnTo>
                  <a:cubicBezTo>
                    <a:pt x="28299" y="7844"/>
                    <a:pt x="28672" y="7984"/>
                    <a:pt x="29046" y="8124"/>
                  </a:cubicBezTo>
                  <a:cubicBezTo>
                    <a:pt x="29303" y="8334"/>
                    <a:pt x="29559" y="8568"/>
                    <a:pt x="29816" y="8801"/>
                  </a:cubicBezTo>
                  <a:cubicBezTo>
                    <a:pt x="30143" y="9221"/>
                    <a:pt x="30400" y="9688"/>
                    <a:pt x="30587" y="10179"/>
                  </a:cubicBezTo>
                  <a:lnTo>
                    <a:pt x="30470" y="10038"/>
                  </a:lnTo>
                  <a:cubicBezTo>
                    <a:pt x="30143" y="9595"/>
                    <a:pt x="29746" y="9198"/>
                    <a:pt x="29303" y="8871"/>
                  </a:cubicBezTo>
                  <a:cubicBezTo>
                    <a:pt x="28952" y="8568"/>
                    <a:pt x="28579" y="8287"/>
                    <a:pt x="28182" y="8031"/>
                  </a:cubicBezTo>
                  <a:lnTo>
                    <a:pt x="27925" y="7727"/>
                  </a:lnTo>
                  <a:close/>
                  <a:moveTo>
                    <a:pt x="20314" y="9875"/>
                  </a:moveTo>
                  <a:cubicBezTo>
                    <a:pt x="20617" y="9968"/>
                    <a:pt x="20897" y="10062"/>
                    <a:pt x="21177" y="10179"/>
                  </a:cubicBezTo>
                  <a:lnTo>
                    <a:pt x="21131" y="10202"/>
                  </a:lnTo>
                  <a:cubicBezTo>
                    <a:pt x="20944" y="10132"/>
                    <a:pt x="20757" y="10062"/>
                    <a:pt x="20547" y="10015"/>
                  </a:cubicBezTo>
                  <a:lnTo>
                    <a:pt x="20314" y="9875"/>
                  </a:lnTo>
                  <a:close/>
                  <a:moveTo>
                    <a:pt x="16228" y="10085"/>
                  </a:moveTo>
                  <a:lnTo>
                    <a:pt x="16228" y="10085"/>
                  </a:lnTo>
                  <a:cubicBezTo>
                    <a:pt x="16181" y="10132"/>
                    <a:pt x="16134" y="10202"/>
                    <a:pt x="16088" y="10249"/>
                  </a:cubicBezTo>
                  <a:cubicBezTo>
                    <a:pt x="16041" y="10295"/>
                    <a:pt x="15924" y="10295"/>
                    <a:pt x="15854" y="10319"/>
                  </a:cubicBezTo>
                  <a:lnTo>
                    <a:pt x="15924" y="10272"/>
                  </a:lnTo>
                  <a:lnTo>
                    <a:pt x="16228" y="10085"/>
                  </a:lnTo>
                  <a:close/>
                  <a:moveTo>
                    <a:pt x="23395" y="9431"/>
                  </a:moveTo>
                  <a:cubicBezTo>
                    <a:pt x="23512" y="9478"/>
                    <a:pt x="23606" y="9548"/>
                    <a:pt x="23722" y="9618"/>
                  </a:cubicBezTo>
                  <a:cubicBezTo>
                    <a:pt x="23933" y="9898"/>
                    <a:pt x="24143" y="10202"/>
                    <a:pt x="24306" y="10505"/>
                  </a:cubicBezTo>
                  <a:lnTo>
                    <a:pt x="24096" y="10365"/>
                  </a:lnTo>
                  <a:cubicBezTo>
                    <a:pt x="23792" y="10062"/>
                    <a:pt x="23442" y="9782"/>
                    <a:pt x="23069" y="9548"/>
                  </a:cubicBezTo>
                  <a:lnTo>
                    <a:pt x="23395" y="9431"/>
                  </a:lnTo>
                  <a:close/>
                  <a:moveTo>
                    <a:pt x="27341" y="10365"/>
                  </a:moveTo>
                  <a:lnTo>
                    <a:pt x="27598" y="10599"/>
                  </a:lnTo>
                  <a:cubicBezTo>
                    <a:pt x="27598" y="10622"/>
                    <a:pt x="27621" y="10646"/>
                    <a:pt x="27621" y="10669"/>
                  </a:cubicBezTo>
                  <a:lnTo>
                    <a:pt x="27505" y="10576"/>
                  </a:lnTo>
                  <a:cubicBezTo>
                    <a:pt x="27458" y="10505"/>
                    <a:pt x="27411" y="10435"/>
                    <a:pt x="27341" y="10365"/>
                  </a:cubicBezTo>
                  <a:close/>
                  <a:moveTo>
                    <a:pt x="15037" y="9618"/>
                  </a:moveTo>
                  <a:lnTo>
                    <a:pt x="15037" y="9618"/>
                  </a:lnTo>
                  <a:cubicBezTo>
                    <a:pt x="14827" y="9945"/>
                    <a:pt x="14663" y="10272"/>
                    <a:pt x="14500" y="10622"/>
                  </a:cubicBezTo>
                  <a:lnTo>
                    <a:pt x="14430" y="10692"/>
                  </a:lnTo>
                  <a:lnTo>
                    <a:pt x="14290" y="10692"/>
                  </a:lnTo>
                  <a:cubicBezTo>
                    <a:pt x="14406" y="10412"/>
                    <a:pt x="14547" y="10132"/>
                    <a:pt x="14687" y="9852"/>
                  </a:cubicBezTo>
                  <a:cubicBezTo>
                    <a:pt x="14803" y="9758"/>
                    <a:pt x="14920" y="9688"/>
                    <a:pt x="15037" y="9618"/>
                  </a:cubicBezTo>
                  <a:close/>
                  <a:moveTo>
                    <a:pt x="18376" y="10412"/>
                  </a:moveTo>
                  <a:lnTo>
                    <a:pt x="18212" y="10482"/>
                  </a:lnTo>
                  <a:cubicBezTo>
                    <a:pt x="18049" y="10529"/>
                    <a:pt x="17885" y="10599"/>
                    <a:pt x="17722" y="10669"/>
                  </a:cubicBezTo>
                  <a:cubicBezTo>
                    <a:pt x="17535" y="10692"/>
                    <a:pt x="17348" y="10762"/>
                    <a:pt x="17185" y="10832"/>
                  </a:cubicBezTo>
                  <a:cubicBezTo>
                    <a:pt x="17302" y="10692"/>
                    <a:pt x="17442" y="10599"/>
                    <a:pt x="17582" y="10482"/>
                  </a:cubicBezTo>
                  <a:cubicBezTo>
                    <a:pt x="17839" y="10435"/>
                    <a:pt x="18119" y="10435"/>
                    <a:pt x="18376" y="10412"/>
                  </a:cubicBezTo>
                  <a:close/>
                  <a:moveTo>
                    <a:pt x="37801" y="9642"/>
                  </a:moveTo>
                  <a:cubicBezTo>
                    <a:pt x="37988" y="9898"/>
                    <a:pt x="38151" y="10155"/>
                    <a:pt x="38315" y="10412"/>
                  </a:cubicBezTo>
                  <a:cubicBezTo>
                    <a:pt x="38338" y="10552"/>
                    <a:pt x="38338" y="10692"/>
                    <a:pt x="38338" y="10832"/>
                  </a:cubicBezTo>
                  <a:lnTo>
                    <a:pt x="38315" y="10832"/>
                  </a:lnTo>
                  <a:cubicBezTo>
                    <a:pt x="38268" y="10762"/>
                    <a:pt x="38222" y="10669"/>
                    <a:pt x="38175" y="10576"/>
                  </a:cubicBezTo>
                  <a:cubicBezTo>
                    <a:pt x="38058" y="10272"/>
                    <a:pt x="37918" y="9945"/>
                    <a:pt x="37801" y="9642"/>
                  </a:cubicBezTo>
                  <a:close/>
                  <a:moveTo>
                    <a:pt x="11114" y="10015"/>
                  </a:moveTo>
                  <a:lnTo>
                    <a:pt x="11114" y="10038"/>
                  </a:lnTo>
                  <a:cubicBezTo>
                    <a:pt x="10811" y="10342"/>
                    <a:pt x="10531" y="10669"/>
                    <a:pt x="10251" y="10996"/>
                  </a:cubicBezTo>
                  <a:cubicBezTo>
                    <a:pt x="10297" y="10902"/>
                    <a:pt x="10344" y="10809"/>
                    <a:pt x="10391" y="10716"/>
                  </a:cubicBezTo>
                  <a:cubicBezTo>
                    <a:pt x="10624" y="10459"/>
                    <a:pt x="10858" y="10249"/>
                    <a:pt x="11114" y="10015"/>
                  </a:cubicBezTo>
                  <a:close/>
                  <a:moveTo>
                    <a:pt x="16881" y="10646"/>
                  </a:moveTo>
                  <a:lnTo>
                    <a:pt x="16881" y="10646"/>
                  </a:lnTo>
                  <a:cubicBezTo>
                    <a:pt x="16788" y="10762"/>
                    <a:pt x="16648" y="10879"/>
                    <a:pt x="16555" y="10996"/>
                  </a:cubicBezTo>
                  <a:lnTo>
                    <a:pt x="16298" y="10926"/>
                  </a:lnTo>
                  <a:lnTo>
                    <a:pt x="16391" y="10809"/>
                  </a:lnTo>
                  <a:lnTo>
                    <a:pt x="16508" y="10762"/>
                  </a:lnTo>
                  <a:cubicBezTo>
                    <a:pt x="16625" y="10716"/>
                    <a:pt x="16741" y="10692"/>
                    <a:pt x="16881" y="10646"/>
                  </a:cubicBezTo>
                  <a:close/>
                  <a:moveTo>
                    <a:pt x="24680" y="9828"/>
                  </a:moveTo>
                  <a:lnTo>
                    <a:pt x="24680" y="9828"/>
                  </a:lnTo>
                  <a:cubicBezTo>
                    <a:pt x="25077" y="10038"/>
                    <a:pt x="25473" y="10295"/>
                    <a:pt x="25824" y="10576"/>
                  </a:cubicBezTo>
                  <a:cubicBezTo>
                    <a:pt x="25870" y="10716"/>
                    <a:pt x="25917" y="10856"/>
                    <a:pt x="25964" y="10996"/>
                  </a:cubicBezTo>
                  <a:cubicBezTo>
                    <a:pt x="25567" y="10576"/>
                    <a:pt x="25147" y="10179"/>
                    <a:pt x="24680" y="9828"/>
                  </a:cubicBezTo>
                  <a:close/>
                  <a:moveTo>
                    <a:pt x="24586" y="10389"/>
                  </a:moveTo>
                  <a:lnTo>
                    <a:pt x="24586" y="10389"/>
                  </a:lnTo>
                  <a:cubicBezTo>
                    <a:pt x="24796" y="10599"/>
                    <a:pt x="25007" y="10809"/>
                    <a:pt x="25170" y="11019"/>
                  </a:cubicBezTo>
                  <a:lnTo>
                    <a:pt x="25007" y="11042"/>
                  </a:lnTo>
                  <a:lnTo>
                    <a:pt x="24843" y="10926"/>
                  </a:lnTo>
                  <a:cubicBezTo>
                    <a:pt x="24750" y="10739"/>
                    <a:pt x="24680" y="10552"/>
                    <a:pt x="24586" y="10389"/>
                  </a:cubicBezTo>
                  <a:close/>
                  <a:moveTo>
                    <a:pt x="23208" y="10132"/>
                  </a:moveTo>
                  <a:lnTo>
                    <a:pt x="23209" y="10132"/>
                  </a:lnTo>
                  <a:cubicBezTo>
                    <a:pt x="23559" y="10365"/>
                    <a:pt x="23909" y="10622"/>
                    <a:pt x="24259" y="10902"/>
                  </a:cubicBezTo>
                  <a:cubicBezTo>
                    <a:pt x="24329" y="10972"/>
                    <a:pt x="24399" y="11066"/>
                    <a:pt x="24446" y="11136"/>
                  </a:cubicBezTo>
                  <a:lnTo>
                    <a:pt x="24096" y="11206"/>
                  </a:lnTo>
                  <a:cubicBezTo>
                    <a:pt x="23822" y="10818"/>
                    <a:pt x="23526" y="10453"/>
                    <a:pt x="23208" y="10132"/>
                  </a:cubicBezTo>
                  <a:close/>
                  <a:moveTo>
                    <a:pt x="34206" y="9501"/>
                  </a:moveTo>
                  <a:lnTo>
                    <a:pt x="34206" y="9501"/>
                  </a:lnTo>
                  <a:cubicBezTo>
                    <a:pt x="34322" y="9642"/>
                    <a:pt x="34439" y="9782"/>
                    <a:pt x="34533" y="9922"/>
                  </a:cubicBezTo>
                  <a:lnTo>
                    <a:pt x="34579" y="10015"/>
                  </a:lnTo>
                  <a:cubicBezTo>
                    <a:pt x="34719" y="10412"/>
                    <a:pt x="34836" y="10832"/>
                    <a:pt x="34953" y="11229"/>
                  </a:cubicBezTo>
                  <a:cubicBezTo>
                    <a:pt x="34813" y="11042"/>
                    <a:pt x="34696" y="10879"/>
                    <a:pt x="34556" y="10692"/>
                  </a:cubicBezTo>
                  <a:cubicBezTo>
                    <a:pt x="34462" y="10295"/>
                    <a:pt x="34346" y="9898"/>
                    <a:pt x="34206" y="9501"/>
                  </a:cubicBezTo>
                  <a:close/>
                  <a:moveTo>
                    <a:pt x="22415" y="11113"/>
                  </a:moveTo>
                  <a:cubicBezTo>
                    <a:pt x="22532" y="11183"/>
                    <a:pt x="22672" y="11253"/>
                    <a:pt x="22788" y="11346"/>
                  </a:cubicBezTo>
                  <a:lnTo>
                    <a:pt x="22695" y="11346"/>
                  </a:lnTo>
                  <a:lnTo>
                    <a:pt x="22625" y="11276"/>
                  </a:lnTo>
                  <a:lnTo>
                    <a:pt x="22415" y="11113"/>
                  </a:lnTo>
                  <a:close/>
                  <a:moveTo>
                    <a:pt x="7449" y="9105"/>
                  </a:moveTo>
                  <a:lnTo>
                    <a:pt x="7449" y="9105"/>
                  </a:lnTo>
                  <a:cubicBezTo>
                    <a:pt x="6982" y="9688"/>
                    <a:pt x="6562" y="10319"/>
                    <a:pt x="6211" y="10996"/>
                  </a:cubicBezTo>
                  <a:cubicBezTo>
                    <a:pt x="6071" y="11113"/>
                    <a:pt x="5931" y="11253"/>
                    <a:pt x="5814" y="11393"/>
                  </a:cubicBezTo>
                  <a:lnTo>
                    <a:pt x="5814" y="11393"/>
                  </a:lnTo>
                  <a:cubicBezTo>
                    <a:pt x="5815" y="11307"/>
                    <a:pt x="5816" y="11223"/>
                    <a:pt x="5838" y="11159"/>
                  </a:cubicBezTo>
                  <a:cubicBezTo>
                    <a:pt x="6118" y="10622"/>
                    <a:pt x="6468" y="10132"/>
                    <a:pt x="6818" y="9665"/>
                  </a:cubicBezTo>
                  <a:cubicBezTo>
                    <a:pt x="7028" y="9455"/>
                    <a:pt x="7239" y="9268"/>
                    <a:pt x="7449" y="9105"/>
                  </a:cubicBezTo>
                  <a:close/>
                  <a:moveTo>
                    <a:pt x="28112" y="11042"/>
                  </a:moveTo>
                  <a:lnTo>
                    <a:pt x="28252" y="11183"/>
                  </a:lnTo>
                  <a:lnTo>
                    <a:pt x="28462" y="11439"/>
                  </a:lnTo>
                  <a:lnTo>
                    <a:pt x="28462" y="11463"/>
                  </a:lnTo>
                  <a:lnTo>
                    <a:pt x="28112" y="11113"/>
                  </a:lnTo>
                  <a:lnTo>
                    <a:pt x="28112" y="11042"/>
                  </a:lnTo>
                  <a:close/>
                  <a:moveTo>
                    <a:pt x="18796" y="10949"/>
                  </a:moveTo>
                  <a:lnTo>
                    <a:pt x="18819" y="10996"/>
                  </a:lnTo>
                  <a:cubicBezTo>
                    <a:pt x="18656" y="10996"/>
                    <a:pt x="18492" y="11019"/>
                    <a:pt x="18352" y="11042"/>
                  </a:cubicBezTo>
                  <a:cubicBezTo>
                    <a:pt x="18259" y="11066"/>
                    <a:pt x="18189" y="11159"/>
                    <a:pt x="18189" y="11229"/>
                  </a:cubicBezTo>
                  <a:cubicBezTo>
                    <a:pt x="18189" y="11299"/>
                    <a:pt x="18212" y="11369"/>
                    <a:pt x="18236" y="11439"/>
                  </a:cubicBezTo>
                  <a:lnTo>
                    <a:pt x="17955" y="11486"/>
                  </a:lnTo>
                  <a:lnTo>
                    <a:pt x="17675" y="11369"/>
                  </a:lnTo>
                  <a:cubicBezTo>
                    <a:pt x="17979" y="11159"/>
                    <a:pt x="18329" y="11019"/>
                    <a:pt x="18703" y="10949"/>
                  </a:cubicBezTo>
                  <a:close/>
                  <a:moveTo>
                    <a:pt x="8429" y="11159"/>
                  </a:moveTo>
                  <a:lnTo>
                    <a:pt x="8429" y="11159"/>
                  </a:lnTo>
                  <a:cubicBezTo>
                    <a:pt x="8383" y="11299"/>
                    <a:pt x="8359" y="11439"/>
                    <a:pt x="8336" y="11579"/>
                  </a:cubicBezTo>
                  <a:lnTo>
                    <a:pt x="8196" y="11743"/>
                  </a:lnTo>
                  <a:cubicBezTo>
                    <a:pt x="8266" y="11556"/>
                    <a:pt x="8336" y="11346"/>
                    <a:pt x="8429" y="11159"/>
                  </a:cubicBezTo>
                  <a:close/>
                  <a:moveTo>
                    <a:pt x="17021" y="11509"/>
                  </a:moveTo>
                  <a:cubicBezTo>
                    <a:pt x="16881" y="11626"/>
                    <a:pt x="16741" y="11766"/>
                    <a:pt x="16625" y="11906"/>
                  </a:cubicBezTo>
                  <a:lnTo>
                    <a:pt x="16414" y="11976"/>
                  </a:lnTo>
                  <a:cubicBezTo>
                    <a:pt x="16438" y="11953"/>
                    <a:pt x="16461" y="11906"/>
                    <a:pt x="16484" y="11883"/>
                  </a:cubicBezTo>
                  <a:cubicBezTo>
                    <a:pt x="16648" y="11743"/>
                    <a:pt x="16811" y="11626"/>
                    <a:pt x="16975" y="11509"/>
                  </a:cubicBezTo>
                  <a:close/>
                  <a:moveTo>
                    <a:pt x="29606" y="9992"/>
                  </a:moveTo>
                  <a:cubicBezTo>
                    <a:pt x="29933" y="10295"/>
                    <a:pt x="30236" y="10576"/>
                    <a:pt x="30540" y="10879"/>
                  </a:cubicBezTo>
                  <a:cubicBezTo>
                    <a:pt x="30680" y="11136"/>
                    <a:pt x="30820" y="11393"/>
                    <a:pt x="30960" y="11650"/>
                  </a:cubicBezTo>
                  <a:lnTo>
                    <a:pt x="30960" y="11673"/>
                  </a:lnTo>
                  <a:cubicBezTo>
                    <a:pt x="30984" y="11790"/>
                    <a:pt x="30984" y="11883"/>
                    <a:pt x="31007" y="12000"/>
                  </a:cubicBezTo>
                  <a:cubicBezTo>
                    <a:pt x="30820" y="11813"/>
                    <a:pt x="30657" y="11650"/>
                    <a:pt x="30470" y="11486"/>
                  </a:cubicBezTo>
                  <a:lnTo>
                    <a:pt x="30423" y="11416"/>
                  </a:lnTo>
                  <a:cubicBezTo>
                    <a:pt x="30190" y="10949"/>
                    <a:pt x="29910" y="10459"/>
                    <a:pt x="29606" y="9992"/>
                  </a:cubicBezTo>
                  <a:close/>
                  <a:moveTo>
                    <a:pt x="16111" y="11253"/>
                  </a:moveTo>
                  <a:lnTo>
                    <a:pt x="16321" y="11323"/>
                  </a:lnTo>
                  <a:cubicBezTo>
                    <a:pt x="16204" y="11463"/>
                    <a:pt x="16111" y="11626"/>
                    <a:pt x="15994" y="11813"/>
                  </a:cubicBezTo>
                  <a:lnTo>
                    <a:pt x="16018" y="11813"/>
                  </a:lnTo>
                  <a:cubicBezTo>
                    <a:pt x="15947" y="11883"/>
                    <a:pt x="15854" y="11953"/>
                    <a:pt x="15784" y="12046"/>
                  </a:cubicBezTo>
                  <a:lnTo>
                    <a:pt x="15714" y="12046"/>
                  </a:lnTo>
                  <a:cubicBezTo>
                    <a:pt x="15831" y="11766"/>
                    <a:pt x="15947" y="11509"/>
                    <a:pt x="16111" y="11253"/>
                  </a:cubicBezTo>
                  <a:close/>
                  <a:moveTo>
                    <a:pt x="34719" y="11486"/>
                  </a:moveTo>
                  <a:cubicBezTo>
                    <a:pt x="34789" y="11626"/>
                    <a:pt x="34859" y="11743"/>
                    <a:pt x="34953" y="11883"/>
                  </a:cubicBezTo>
                  <a:cubicBezTo>
                    <a:pt x="34976" y="11953"/>
                    <a:pt x="35023" y="12023"/>
                    <a:pt x="35046" y="12093"/>
                  </a:cubicBezTo>
                  <a:cubicBezTo>
                    <a:pt x="34953" y="11976"/>
                    <a:pt x="34859" y="11860"/>
                    <a:pt x="34766" y="11743"/>
                  </a:cubicBezTo>
                  <a:cubicBezTo>
                    <a:pt x="34766" y="11696"/>
                    <a:pt x="34743" y="11673"/>
                    <a:pt x="34743" y="11650"/>
                  </a:cubicBezTo>
                  <a:cubicBezTo>
                    <a:pt x="34719" y="11626"/>
                    <a:pt x="34719" y="11556"/>
                    <a:pt x="34719" y="11486"/>
                  </a:cubicBezTo>
                  <a:close/>
                  <a:moveTo>
                    <a:pt x="26431" y="11346"/>
                  </a:moveTo>
                  <a:cubicBezTo>
                    <a:pt x="26501" y="11346"/>
                    <a:pt x="26594" y="11369"/>
                    <a:pt x="26664" y="11393"/>
                  </a:cubicBezTo>
                  <a:cubicBezTo>
                    <a:pt x="26734" y="11626"/>
                    <a:pt x="26804" y="11860"/>
                    <a:pt x="26874" y="12116"/>
                  </a:cubicBezTo>
                  <a:lnTo>
                    <a:pt x="26711" y="11883"/>
                  </a:lnTo>
                  <a:cubicBezTo>
                    <a:pt x="26641" y="11790"/>
                    <a:pt x="26571" y="11720"/>
                    <a:pt x="26501" y="11626"/>
                  </a:cubicBezTo>
                  <a:cubicBezTo>
                    <a:pt x="26477" y="11533"/>
                    <a:pt x="26454" y="11439"/>
                    <a:pt x="26431" y="11346"/>
                  </a:cubicBezTo>
                  <a:close/>
                  <a:moveTo>
                    <a:pt x="35366" y="11209"/>
                  </a:moveTo>
                  <a:lnTo>
                    <a:pt x="35490" y="11439"/>
                  </a:lnTo>
                  <a:cubicBezTo>
                    <a:pt x="35490" y="11439"/>
                    <a:pt x="35490" y="11463"/>
                    <a:pt x="35490" y="11486"/>
                  </a:cubicBezTo>
                  <a:cubicBezTo>
                    <a:pt x="35537" y="11696"/>
                    <a:pt x="35560" y="11906"/>
                    <a:pt x="35583" y="12140"/>
                  </a:cubicBezTo>
                  <a:cubicBezTo>
                    <a:pt x="35518" y="11837"/>
                    <a:pt x="35433" y="11514"/>
                    <a:pt x="35366" y="11209"/>
                  </a:cubicBezTo>
                  <a:close/>
                  <a:moveTo>
                    <a:pt x="11138" y="12093"/>
                  </a:moveTo>
                  <a:cubicBezTo>
                    <a:pt x="11122" y="12116"/>
                    <a:pt x="11106" y="12139"/>
                    <a:pt x="11090" y="12162"/>
                  </a:cubicBezTo>
                  <a:lnTo>
                    <a:pt x="11090" y="12162"/>
                  </a:lnTo>
                  <a:lnTo>
                    <a:pt x="11068" y="12140"/>
                  </a:lnTo>
                  <a:lnTo>
                    <a:pt x="11138" y="12093"/>
                  </a:lnTo>
                  <a:close/>
                  <a:moveTo>
                    <a:pt x="5404" y="11177"/>
                  </a:moveTo>
                  <a:cubicBezTo>
                    <a:pt x="5394" y="11195"/>
                    <a:pt x="5394" y="11212"/>
                    <a:pt x="5394" y="11229"/>
                  </a:cubicBezTo>
                  <a:lnTo>
                    <a:pt x="5394" y="11253"/>
                  </a:lnTo>
                  <a:cubicBezTo>
                    <a:pt x="5231" y="11556"/>
                    <a:pt x="5091" y="11836"/>
                    <a:pt x="4951" y="12163"/>
                  </a:cubicBezTo>
                  <a:cubicBezTo>
                    <a:pt x="5021" y="11906"/>
                    <a:pt x="5114" y="11650"/>
                    <a:pt x="5207" y="11416"/>
                  </a:cubicBezTo>
                  <a:cubicBezTo>
                    <a:pt x="5273" y="11329"/>
                    <a:pt x="5338" y="11262"/>
                    <a:pt x="5404" y="11177"/>
                  </a:cubicBezTo>
                  <a:close/>
                  <a:moveTo>
                    <a:pt x="14103" y="11696"/>
                  </a:moveTo>
                  <a:lnTo>
                    <a:pt x="14103" y="11696"/>
                  </a:lnTo>
                  <a:cubicBezTo>
                    <a:pt x="14080" y="11790"/>
                    <a:pt x="14056" y="11883"/>
                    <a:pt x="14033" y="11976"/>
                  </a:cubicBezTo>
                  <a:cubicBezTo>
                    <a:pt x="14010" y="12070"/>
                    <a:pt x="13916" y="12116"/>
                    <a:pt x="13869" y="12187"/>
                  </a:cubicBezTo>
                  <a:cubicBezTo>
                    <a:pt x="13893" y="12070"/>
                    <a:pt x="13916" y="11953"/>
                    <a:pt x="13940" y="11836"/>
                  </a:cubicBezTo>
                  <a:lnTo>
                    <a:pt x="14103" y="11696"/>
                  </a:lnTo>
                  <a:close/>
                  <a:moveTo>
                    <a:pt x="24446" y="11696"/>
                  </a:moveTo>
                  <a:cubicBezTo>
                    <a:pt x="24586" y="11720"/>
                    <a:pt x="24703" y="11743"/>
                    <a:pt x="24843" y="11790"/>
                  </a:cubicBezTo>
                  <a:cubicBezTo>
                    <a:pt x="24886" y="11942"/>
                    <a:pt x="24910" y="12073"/>
                    <a:pt x="24950" y="12222"/>
                  </a:cubicBezTo>
                  <a:lnTo>
                    <a:pt x="24950" y="12222"/>
                  </a:lnTo>
                  <a:cubicBezTo>
                    <a:pt x="24789" y="12040"/>
                    <a:pt x="24606" y="11879"/>
                    <a:pt x="24446" y="11696"/>
                  </a:cubicBezTo>
                  <a:close/>
                  <a:moveTo>
                    <a:pt x="13496" y="11089"/>
                  </a:moveTo>
                  <a:cubicBezTo>
                    <a:pt x="13379" y="11346"/>
                    <a:pt x="13309" y="11626"/>
                    <a:pt x="13239" y="11906"/>
                  </a:cubicBezTo>
                  <a:lnTo>
                    <a:pt x="12842" y="12280"/>
                  </a:lnTo>
                  <a:cubicBezTo>
                    <a:pt x="12982" y="11883"/>
                    <a:pt x="13122" y="11486"/>
                    <a:pt x="13286" y="11113"/>
                  </a:cubicBezTo>
                  <a:lnTo>
                    <a:pt x="13496" y="11089"/>
                  </a:lnTo>
                  <a:close/>
                  <a:moveTo>
                    <a:pt x="17418" y="12140"/>
                  </a:moveTo>
                  <a:lnTo>
                    <a:pt x="17418" y="12140"/>
                  </a:lnTo>
                  <a:cubicBezTo>
                    <a:pt x="17325" y="12210"/>
                    <a:pt x="17208" y="12280"/>
                    <a:pt x="17115" y="12373"/>
                  </a:cubicBezTo>
                  <a:lnTo>
                    <a:pt x="17162" y="12187"/>
                  </a:lnTo>
                  <a:lnTo>
                    <a:pt x="17418" y="12140"/>
                  </a:lnTo>
                  <a:close/>
                  <a:moveTo>
                    <a:pt x="9363" y="11953"/>
                  </a:moveTo>
                  <a:cubicBezTo>
                    <a:pt x="9299" y="12145"/>
                    <a:pt x="9235" y="12298"/>
                    <a:pt x="9153" y="12448"/>
                  </a:cubicBezTo>
                  <a:lnTo>
                    <a:pt x="9153" y="12448"/>
                  </a:lnTo>
                  <a:lnTo>
                    <a:pt x="9153" y="12350"/>
                  </a:lnTo>
                  <a:cubicBezTo>
                    <a:pt x="9223" y="12210"/>
                    <a:pt x="9293" y="12093"/>
                    <a:pt x="9363" y="11953"/>
                  </a:cubicBezTo>
                  <a:close/>
                  <a:moveTo>
                    <a:pt x="20197" y="12350"/>
                  </a:moveTo>
                  <a:lnTo>
                    <a:pt x="20384" y="12397"/>
                  </a:lnTo>
                  <a:lnTo>
                    <a:pt x="20244" y="12467"/>
                  </a:lnTo>
                  <a:lnTo>
                    <a:pt x="20173" y="12350"/>
                  </a:lnTo>
                  <a:close/>
                  <a:moveTo>
                    <a:pt x="22182" y="12187"/>
                  </a:moveTo>
                  <a:lnTo>
                    <a:pt x="22321" y="12257"/>
                  </a:lnTo>
                  <a:cubicBezTo>
                    <a:pt x="22485" y="12350"/>
                    <a:pt x="22625" y="12443"/>
                    <a:pt x="22765" y="12537"/>
                  </a:cubicBezTo>
                  <a:lnTo>
                    <a:pt x="22672" y="12537"/>
                  </a:lnTo>
                  <a:cubicBezTo>
                    <a:pt x="22532" y="12420"/>
                    <a:pt x="22368" y="12280"/>
                    <a:pt x="22182" y="12187"/>
                  </a:cubicBezTo>
                  <a:close/>
                  <a:moveTo>
                    <a:pt x="17909" y="12303"/>
                  </a:moveTo>
                  <a:lnTo>
                    <a:pt x="17909" y="12303"/>
                  </a:lnTo>
                  <a:cubicBezTo>
                    <a:pt x="17792" y="12373"/>
                    <a:pt x="17722" y="12467"/>
                    <a:pt x="17629" y="12560"/>
                  </a:cubicBezTo>
                  <a:lnTo>
                    <a:pt x="17605" y="12607"/>
                  </a:lnTo>
                  <a:lnTo>
                    <a:pt x="17488" y="12537"/>
                  </a:lnTo>
                  <a:cubicBezTo>
                    <a:pt x="17605" y="12443"/>
                    <a:pt x="17745" y="12350"/>
                    <a:pt x="17909" y="12303"/>
                  </a:cubicBezTo>
                  <a:close/>
                  <a:moveTo>
                    <a:pt x="12655" y="11836"/>
                  </a:moveTo>
                  <a:lnTo>
                    <a:pt x="12655" y="11836"/>
                  </a:lnTo>
                  <a:cubicBezTo>
                    <a:pt x="12539" y="12116"/>
                    <a:pt x="12469" y="12420"/>
                    <a:pt x="12375" y="12724"/>
                  </a:cubicBezTo>
                  <a:cubicBezTo>
                    <a:pt x="12375" y="12560"/>
                    <a:pt x="12399" y="12373"/>
                    <a:pt x="12399" y="12187"/>
                  </a:cubicBezTo>
                  <a:cubicBezTo>
                    <a:pt x="12469" y="12070"/>
                    <a:pt x="12562" y="11953"/>
                    <a:pt x="12655" y="11836"/>
                  </a:cubicBezTo>
                  <a:close/>
                  <a:moveTo>
                    <a:pt x="20781" y="12583"/>
                  </a:moveTo>
                  <a:lnTo>
                    <a:pt x="20874" y="12653"/>
                  </a:lnTo>
                  <a:lnTo>
                    <a:pt x="20477" y="12724"/>
                  </a:lnTo>
                  <a:lnTo>
                    <a:pt x="20781" y="12583"/>
                  </a:lnTo>
                  <a:close/>
                  <a:moveTo>
                    <a:pt x="30703" y="8988"/>
                  </a:moveTo>
                  <a:cubicBezTo>
                    <a:pt x="31404" y="9572"/>
                    <a:pt x="32034" y="10202"/>
                    <a:pt x="32595" y="10926"/>
                  </a:cubicBezTo>
                  <a:cubicBezTo>
                    <a:pt x="32851" y="11253"/>
                    <a:pt x="33062" y="11603"/>
                    <a:pt x="33295" y="11953"/>
                  </a:cubicBezTo>
                  <a:cubicBezTo>
                    <a:pt x="33318" y="12210"/>
                    <a:pt x="33342" y="12467"/>
                    <a:pt x="33342" y="12724"/>
                  </a:cubicBezTo>
                  <a:cubicBezTo>
                    <a:pt x="32665" y="11533"/>
                    <a:pt x="31848" y="10412"/>
                    <a:pt x="30890" y="9408"/>
                  </a:cubicBezTo>
                  <a:cubicBezTo>
                    <a:pt x="30844" y="9268"/>
                    <a:pt x="30773" y="9128"/>
                    <a:pt x="30703" y="8988"/>
                  </a:cubicBezTo>
                  <a:close/>
                  <a:moveTo>
                    <a:pt x="16531" y="12653"/>
                  </a:moveTo>
                  <a:lnTo>
                    <a:pt x="16671" y="12700"/>
                  </a:lnTo>
                  <a:cubicBezTo>
                    <a:pt x="16671" y="12700"/>
                    <a:pt x="16671" y="12724"/>
                    <a:pt x="16671" y="12724"/>
                  </a:cubicBezTo>
                  <a:lnTo>
                    <a:pt x="16461" y="12770"/>
                  </a:lnTo>
                  <a:cubicBezTo>
                    <a:pt x="16484" y="12724"/>
                    <a:pt x="16508" y="12677"/>
                    <a:pt x="16531" y="12653"/>
                  </a:cubicBezTo>
                  <a:close/>
                  <a:moveTo>
                    <a:pt x="11082" y="12175"/>
                  </a:moveTo>
                  <a:lnTo>
                    <a:pt x="11082" y="12175"/>
                  </a:lnTo>
                  <a:cubicBezTo>
                    <a:pt x="10942" y="12386"/>
                    <a:pt x="10818" y="12613"/>
                    <a:pt x="10694" y="12840"/>
                  </a:cubicBezTo>
                  <a:cubicBezTo>
                    <a:pt x="10809" y="12611"/>
                    <a:pt x="10923" y="12382"/>
                    <a:pt x="11082" y="12175"/>
                  </a:cubicBezTo>
                  <a:close/>
                  <a:moveTo>
                    <a:pt x="8266" y="5159"/>
                  </a:moveTo>
                  <a:lnTo>
                    <a:pt x="8126" y="5299"/>
                  </a:lnTo>
                  <a:cubicBezTo>
                    <a:pt x="7052" y="6186"/>
                    <a:pt x="6188" y="7307"/>
                    <a:pt x="5581" y="8568"/>
                  </a:cubicBezTo>
                  <a:cubicBezTo>
                    <a:pt x="5511" y="8684"/>
                    <a:pt x="5464" y="8801"/>
                    <a:pt x="5417" y="8918"/>
                  </a:cubicBezTo>
                  <a:cubicBezTo>
                    <a:pt x="4880" y="9712"/>
                    <a:pt x="4460" y="10576"/>
                    <a:pt x="4157" y="11463"/>
                  </a:cubicBezTo>
                  <a:cubicBezTo>
                    <a:pt x="4063" y="11650"/>
                    <a:pt x="3993" y="11860"/>
                    <a:pt x="3923" y="12046"/>
                  </a:cubicBezTo>
                  <a:cubicBezTo>
                    <a:pt x="3713" y="12327"/>
                    <a:pt x="3526" y="12630"/>
                    <a:pt x="3363" y="12910"/>
                  </a:cubicBezTo>
                  <a:cubicBezTo>
                    <a:pt x="3363" y="12070"/>
                    <a:pt x="3456" y="11206"/>
                    <a:pt x="3643" y="10365"/>
                  </a:cubicBezTo>
                  <a:cubicBezTo>
                    <a:pt x="3923" y="9852"/>
                    <a:pt x="4227" y="9361"/>
                    <a:pt x="4530" y="8894"/>
                  </a:cubicBezTo>
                  <a:cubicBezTo>
                    <a:pt x="5511" y="7400"/>
                    <a:pt x="6772" y="6116"/>
                    <a:pt x="8266" y="5159"/>
                  </a:cubicBezTo>
                  <a:close/>
                  <a:moveTo>
                    <a:pt x="17325" y="12980"/>
                  </a:moveTo>
                  <a:cubicBezTo>
                    <a:pt x="17325" y="13027"/>
                    <a:pt x="17278" y="13074"/>
                    <a:pt x="17278" y="13097"/>
                  </a:cubicBezTo>
                  <a:cubicBezTo>
                    <a:pt x="17185" y="13144"/>
                    <a:pt x="17115" y="13214"/>
                    <a:pt x="17045" y="13261"/>
                  </a:cubicBezTo>
                  <a:cubicBezTo>
                    <a:pt x="17021" y="13191"/>
                    <a:pt x="17021" y="13120"/>
                    <a:pt x="17021" y="13027"/>
                  </a:cubicBezTo>
                  <a:cubicBezTo>
                    <a:pt x="17138" y="13004"/>
                    <a:pt x="17232" y="13004"/>
                    <a:pt x="17325" y="12980"/>
                  </a:cubicBezTo>
                  <a:close/>
                  <a:moveTo>
                    <a:pt x="5371" y="12443"/>
                  </a:moveTo>
                  <a:lnTo>
                    <a:pt x="5371" y="12700"/>
                  </a:lnTo>
                  <a:cubicBezTo>
                    <a:pt x="5207" y="12864"/>
                    <a:pt x="5044" y="13074"/>
                    <a:pt x="4880" y="13284"/>
                  </a:cubicBezTo>
                  <a:cubicBezTo>
                    <a:pt x="4927" y="13191"/>
                    <a:pt x="4951" y="13120"/>
                    <a:pt x="4974" y="13027"/>
                  </a:cubicBezTo>
                  <a:cubicBezTo>
                    <a:pt x="5114" y="12817"/>
                    <a:pt x="5231" y="12630"/>
                    <a:pt x="5371" y="12443"/>
                  </a:cubicBezTo>
                  <a:close/>
                  <a:moveTo>
                    <a:pt x="27365" y="12443"/>
                  </a:moveTo>
                  <a:cubicBezTo>
                    <a:pt x="27505" y="12724"/>
                    <a:pt x="27621" y="13004"/>
                    <a:pt x="27738" y="13284"/>
                  </a:cubicBezTo>
                  <a:cubicBezTo>
                    <a:pt x="27645" y="13214"/>
                    <a:pt x="27575" y="13120"/>
                    <a:pt x="27481" y="13050"/>
                  </a:cubicBezTo>
                  <a:cubicBezTo>
                    <a:pt x="27458" y="12910"/>
                    <a:pt x="27435" y="12747"/>
                    <a:pt x="27388" y="12560"/>
                  </a:cubicBezTo>
                  <a:lnTo>
                    <a:pt x="27365" y="12560"/>
                  </a:lnTo>
                  <a:lnTo>
                    <a:pt x="27365" y="12443"/>
                  </a:lnTo>
                  <a:close/>
                  <a:moveTo>
                    <a:pt x="33972" y="11790"/>
                  </a:moveTo>
                  <a:cubicBezTo>
                    <a:pt x="34159" y="12070"/>
                    <a:pt x="34322" y="12373"/>
                    <a:pt x="34486" y="12653"/>
                  </a:cubicBezTo>
                  <a:cubicBezTo>
                    <a:pt x="34509" y="12864"/>
                    <a:pt x="34533" y="13074"/>
                    <a:pt x="34533" y="13284"/>
                  </a:cubicBezTo>
                  <a:cubicBezTo>
                    <a:pt x="34462" y="13144"/>
                    <a:pt x="34392" y="13027"/>
                    <a:pt x="34322" y="12910"/>
                  </a:cubicBezTo>
                  <a:cubicBezTo>
                    <a:pt x="34229" y="12537"/>
                    <a:pt x="34112" y="12163"/>
                    <a:pt x="33972" y="11790"/>
                  </a:cubicBezTo>
                  <a:close/>
                  <a:moveTo>
                    <a:pt x="21154" y="12934"/>
                  </a:moveTo>
                  <a:cubicBezTo>
                    <a:pt x="21294" y="13097"/>
                    <a:pt x="21411" y="13261"/>
                    <a:pt x="21528" y="13424"/>
                  </a:cubicBezTo>
                  <a:cubicBezTo>
                    <a:pt x="21318" y="13261"/>
                    <a:pt x="21131" y="13097"/>
                    <a:pt x="20897" y="12957"/>
                  </a:cubicBezTo>
                  <a:lnTo>
                    <a:pt x="20921" y="12957"/>
                  </a:lnTo>
                  <a:lnTo>
                    <a:pt x="21154" y="12934"/>
                  </a:lnTo>
                  <a:close/>
                  <a:moveTo>
                    <a:pt x="8780" y="13074"/>
                  </a:moveTo>
                  <a:lnTo>
                    <a:pt x="8780" y="13167"/>
                  </a:lnTo>
                  <a:lnTo>
                    <a:pt x="8616" y="13447"/>
                  </a:lnTo>
                  <a:cubicBezTo>
                    <a:pt x="8663" y="13307"/>
                    <a:pt x="8710" y="13191"/>
                    <a:pt x="8780" y="13074"/>
                  </a:cubicBezTo>
                  <a:close/>
                  <a:moveTo>
                    <a:pt x="23466" y="13377"/>
                  </a:moveTo>
                  <a:cubicBezTo>
                    <a:pt x="23559" y="13424"/>
                    <a:pt x="23629" y="13494"/>
                    <a:pt x="23722" y="13564"/>
                  </a:cubicBezTo>
                  <a:lnTo>
                    <a:pt x="23862" y="13751"/>
                  </a:lnTo>
                  <a:lnTo>
                    <a:pt x="23582" y="13541"/>
                  </a:lnTo>
                  <a:lnTo>
                    <a:pt x="23466" y="13377"/>
                  </a:lnTo>
                  <a:close/>
                  <a:moveTo>
                    <a:pt x="14453" y="12420"/>
                  </a:moveTo>
                  <a:cubicBezTo>
                    <a:pt x="14383" y="12770"/>
                    <a:pt x="14313" y="13144"/>
                    <a:pt x="14266" y="13494"/>
                  </a:cubicBezTo>
                  <a:cubicBezTo>
                    <a:pt x="14220" y="13587"/>
                    <a:pt x="14150" y="13681"/>
                    <a:pt x="14103" y="13774"/>
                  </a:cubicBezTo>
                  <a:cubicBezTo>
                    <a:pt x="14103" y="13587"/>
                    <a:pt x="14103" y="13401"/>
                    <a:pt x="14126" y="13214"/>
                  </a:cubicBezTo>
                  <a:cubicBezTo>
                    <a:pt x="14173" y="12957"/>
                    <a:pt x="14220" y="12700"/>
                    <a:pt x="14266" y="12467"/>
                  </a:cubicBezTo>
                  <a:lnTo>
                    <a:pt x="14453" y="12420"/>
                  </a:lnTo>
                  <a:close/>
                  <a:moveTo>
                    <a:pt x="19753" y="13424"/>
                  </a:moveTo>
                  <a:lnTo>
                    <a:pt x="19753" y="13424"/>
                  </a:lnTo>
                  <a:cubicBezTo>
                    <a:pt x="19987" y="13471"/>
                    <a:pt x="20197" y="13517"/>
                    <a:pt x="20360" y="13564"/>
                  </a:cubicBezTo>
                  <a:lnTo>
                    <a:pt x="20384" y="13564"/>
                  </a:lnTo>
                  <a:lnTo>
                    <a:pt x="20477" y="13774"/>
                  </a:lnTo>
                  <a:cubicBezTo>
                    <a:pt x="20314" y="13728"/>
                    <a:pt x="20150" y="13704"/>
                    <a:pt x="19987" y="13657"/>
                  </a:cubicBezTo>
                  <a:cubicBezTo>
                    <a:pt x="19917" y="13587"/>
                    <a:pt x="19847" y="13494"/>
                    <a:pt x="19753" y="13424"/>
                  </a:cubicBezTo>
                  <a:close/>
                  <a:moveTo>
                    <a:pt x="26828" y="13237"/>
                  </a:moveTo>
                  <a:lnTo>
                    <a:pt x="26828" y="13237"/>
                  </a:lnTo>
                  <a:cubicBezTo>
                    <a:pt x="26874" y="13284"/>
                    <a:pt x="26898" y="13354"/>
                    <a:pt x="26921" y="13424"/>
                  </a:cubicBezTo>
                  <a:cubicBezTo>
                    <a:pt x="26898" y="13564"/>
                    <a:pt x="26874" y="13704"/>
                    <a:pt x="26874" y="13821"/>
                  </a:cubicBezTo>
                  <a:cubicBezTo>
                    <a:pt x="26874" y="13611"/>
                    <a:pt x="26851" y="13424"/>
                    <a:pt x="26828" y="13237"/>
                  </a:cubicBezTo>
                  <a:close/>
                  <a:moveTo>
                    <a:pt x="18142" y="13611"/>
                  </a:moveTo>
                  <a:lnTo>
                    <a:pt x="18142" y="13611"/>
                  </a:lnTo>
                  <a:cubicBezTo>
                    <a:pt x="18002" y="13704"/>
                    <a:pt x="17862" y="13798"/>
                    <a:pt x="17745" y="13891"/>
                  </a:cubicBezTo>
                  <a:cubicBezTo>
                    <a:pt x="17745" y="13844"/>
                    <a:pt x="17769" y="13798"/>
                    <a:pt x="17792" y="13751"/>
                  </a:cubicBezTo>
                  <a:lnTo>
                    <a:pt x="18142" y="13611"/>
                  </a:lnTo>
                  <a:close/>
                  <a:moveTo>
                    <a:pt x="31240" y="10295"/>
                  </a:moveTo>
                  <a:lnTo>
                    <a:pt x="31240" y="10295"/>
                  </a:lnTo>
                  <a:cubicBezTo>
                    <a:pt x="32058" y="11253"/>
                    <a:pt x="32781" y="12327"/>
                    <a:pt x="33365" y="13447"/>
                  </a:cubicBezTo>
                  <a:cubicBezTo>
                    <a:pt x="33365" y="13611"/>
                    <a:pt x="33342" y="13751"/>
                    <a:pt x="33342" y="13914"/>
                  </a:cubicBezTo>
                  <a:cubicBezTo>
                    <a:pt x="32828" y="13074"/>
                    <a:pt x="32268" y="12280"/>
                    <a:pt x="31637" y="11556"/>
                  </a:cubicBezTo>
                  <a:cubicBezTo>
                    <a:pt x="31521" y="11136"/>
                    <a:pt x="31381" y="10716"/>
                    <a:pt x="31240" y="10295"/>
                  </a:cubicBezTo>
                  <a:close/>
                  <a:moveTo>
                    <a:pt x="8243" y="12887"/>
                  </a:moveTo>
                  <a:lnTo>
                    <a:pt x="8243" y="13214"/>
                  </a:lnTo>
                  <a:cubicBezTo>
                    <a:pt x="8173" y="13447"/>
                    <a:pt x="8079" y="13704"/>
                    <a:pt x="7986" y="13938"/>
                  </a:cubicBezTo>
                  <a:cubicBezTo>
                    <a:pt x="7986" y="13844"/>
                    <a:pt x="7962" y="13728"/>
                    <a:pt x="7939" y="13611"/>
                  </a:cubicBezTo>
                  <a:cubicBezTo>
                    <a:pt x="8032" y="13377"/>
                    <a:pt x="8149" y="13144"/>
                    <a:pt x="8243" y="12887"/>
                  </a:cubicBezTo>
                  <a:close/>
                  <a:moveTo>
                    <a:pt x="25333" y="11930"/>
                  </a:moveTo>
                  <a:lnTo>
                    <a:pt x="25333" y="11930"/>
                  </a:lnTo>
                  <a:cubicBezTo>
                    <a:pt x="25520" y="12000"/>
                    <a:pt x="25707" y="12093"/>
                    <a:pt x="25894" y="12233"/>
                  </a:cubicBezTo>
                  <a:cubicBezTo>
                    <a:pt x="26057" y="12373"/>
                    <a:pt x="26197" y="12513"/>
                    <a:pt x="26361" y="12677"/>
                  </a:cubicBezTo>
                  <a:lnTo>
                    <a:pt x="26384" y="12653"/>
                  </a:lnTo>
                  <a:cubicBezTo>
                    <a:pt x="26454" y="13074"/>
                    <a:pt x="26501" y="13517"/>
                    <a:pt x="26524" y="13961"/>
                  </a:cubicBezTo>
                  <a:cubicBezTo>
                    <a:pt x="26291" y="13704"/>
                    <a:pt x="26057" y="13447"/>
                    <a:pt x="25800" y="13191"/>
                  </a:cubicBezTo>
                  <a:cubicBezTo>
                    <a:pt x="25707" y="12747"/>
                    <a:pt x="25544" y="12327"/>
                    <a:pt x="25333" y="11930"/>
                  </a:cubicBezTo>
                  <a:close/>
                  <a:moveTo>
                    <a:pt x="3526" y="13354"/>
                  </a:moveTo>
                  <a:cubicBezTo>
                    <a:pt x="3503" y="13517"/>
                    <a:pt x="3456" y="13681"/>
                    <a:pt x="3433" y="13868"/>
                  </a:cubicBezTo>
                  <a:lnTo>
                    <a:pt x="3363" y="14031"/>
                  </a:lnTo>
                  <a:lnTo>
                    <a:pt x="3363" y="13657"/>
                  </a:lnTo>
                  <a:lnTo>
                    <a:pt x="3526" y="13354"/>
                  </a:lnTo>
                  <a:close/>
                  <a:moveTo>
                    <a:pt x="21714" y="12887"/>
                  </a:moveTo>
                  <a:lnTo>
                    <a:pt x="21831" y="12934"/>
                  </a:lnTo>
                  <a:cubicBezTo>
                    <a:pt x="22275" y="13284"/>
                    <a:pt x="22672" y="13704"/>
                    <a:pt x="22999" y="14194"/>
                  </a:cubicBezTo>
                  <a:cubicBezTo>
                    <a:pt x="22695" y="14008"/>
                    <a:pt x="22368" y="13844"/>
                    <a:pt x="22041" y="13704"/>
                  </a:cubicBezTo>
                  <a:cubicBezTo>
                    <a:pt x="21925" y="13424"/>
                    <a:pt x="21761" y="13144"/>
                    <a:pt x="21574" y="12887"/>
                  </a:cubicBezTo>
                  <a:close/>
                  <a:moveTo>
                    <a:pt x="16718" y="13914"/>
                  </a:moveTo>
                  <a:lnTo>
                    <a:pt x="16741" y="14008"/>
                  </a:lnTo>
                  <a:cubicBezTo>
                    <a:pt x="16625" y="14054"/>
                    <a:pt x="16508" y="14124"/>
                    <a:pt x="16391" y="14218"/>
                  </a:cubicBezTo>
                  <a:cubicBezTo>
                    <a:pt x="16391" y="14194"/>
                    <a:pt x="16391" y="14194"/>
                    <a:pt x="16391" y="14194"/>
                  </a:cubicBezTo>
                  <a:cubicBezTo>
                    <a:pt x="16508" y="14101"/>
                    <a:pt x="16625" y="14008"/>
                    <a:pt x="16718" y="13914"/>
                  </a:cubicBezTo>
                  <a:close/>
                  <a:moveTo>
                    <a:pt x="29793" y="11346"/>
                  </a:moveTo>
                  <a:cubicBezTo>
                    <a:pt x="29933" y="11463"/>
                    <a:pt x="30050" y="11579"/>
                    <a:pt x="30190" y="11696"/>
                  </a:cubicBezTo>
                  <a:cubicBezTo>
                    <a:pt x="30540" y="12397"/>
                    <a:pt x="30844" y="13120"/>
                    <a:pt x="31077" y="13891"/>
                  </a:cubicBezTo>
                  <a:cubicBezTo>
                    <a:pt x="31100" y="14031"/>
                    <a:pt x="31100" y="14171"/>
                    <a:pt x="31077" y="14311"/>
                  </a:cubicBezTo>
                  <a:cubicBezTo>
                    <a:pt x="30867" y="13821"/>
                    <a:pt x="30657" y="13377"/>
                    <a:pt x="30400" y="12934"/>
                  </a:cubicBezTo>
                  <a:cubicBezTo>
                    <a:pt x="30236" y="12373"/>
                    <a:pt x="30050" y="11860"/>
                    <a:pt x="29793" y="11346"/>
                  </a:cubicBezTo>
                  <a:close/>
                  <a:moveTo>
                    <a:pt x="20010" y="14311"/>
                  </a:moveTo>
                  <a:lnTo>
                    <a:pt x="20033" y="14358"/>
                  </a:lnTo>
                  <a:cubicBezTo>
                    <a:pt x="20033" y="14381"/>
                    <a:pt x="20010" y="14428"/>
                    <a:pt x="20010" y="14475"/>
                  </a:cubicBezTo>
                  <a:lnTo>
                    <a:pt x="19893" y="14358"/>
                  </a:lnTo>
                  <a:lnTo>
                    <a:pt x="20010" y="14311"/>
                  </a:lnTo>
                  <a:close/>
                  <a:moveTo>
                    <a:pt x="33715" y="12677"/>
                  </a:moveTo>
                  <a:cubicBezTo>
                    <a:pt x="33972" y="13331"/>
                    <a:pt x="34159" y="14031"/>
                    <a:pt x="34299" y="14731"/>
                  </a:cubicBezTo>
                  <a:cubicBezTo>
                    <a:pt x="34136" y="14265"/>
                    <a:pt x="33925" y="13821"/>
                    <a:pt x="33715" y="13401"/>
                  </a:cubicBezTo>
                  <a:cubicBezTo>
                    <a:pt x="33715" y="13144"/>
                    <a:pt x="33715" y="12910"/>
                    <a:pt x="33715" y="12677"/>
                  </a:cubicBezTo>
                  <a:close/>
                  <a:moveTo>
                    <a:pt x="34789" y="7984"/>
                  </a:moveTo>
                  <a:cubicBezTo>
                    <a:pt x="35677" y="8474"/>
                    <a:pt x="36494" y="9128"/>
                    <a:pt x="37171" y="9875"/>
                  </a:cubicBezTo>
                  <a:cubicBezTo>
                    <a:pt x="37428" y="10155"/>
                    <a:pt x="37661" y="10482"/>
                    <a:pt x="37871" y="10809"/>
                  </a:cubicBezTo>
                  <a:cubicBezTo>
                    <a:pt x="38011" y="11206"/>
                    <a:pt x="38128" y="11603"/>
                    <a:pt x="38245" y="12000"/>
                  </a:cubicBezTo>
                  <a:cubicBezTo>
                    <a:pt x="38105" y="12934"/>
                    <a:pt x="37895" y="13868"/>
                    <a:pt x="37591" y="14755"/>
                  </a:cubicBezTo>
                  <a:cubicBezTo>
                    <a:pt x="37568" y="12747"/>
                    <a:pt x="36797" y="10832"/>
                    <a:pt x="35420" y="9361"/>
                  </a:cubicBezTo>
                  <a:lnTo>
                    <a:pt x="35350" y="9315"/>
                  </a:lnTo>
                  <a:cubicBezTo>
                    <a:pt x="35210" y="8894"/>
                    <a:pt x="35046" y="8498"/>
                    <a:pt x="34836" y="8101"/>
                  </a:cubicBezTo>
                  <a:lnTo>
                    <a:pt x="34789" y="7984"/>
                  </a:lnTo>
                  <a:close/>
                  <a:moveTo>
                    <a:pt x="13846" y="12864"/>
                  </a:moveTo>
                  <a:cubicBezTo>
                    <a:pt x="13753" y="13424"/>
                    <a:pt x="13706" y="13984"/>
                    <a:pt x="13729" y="14545"/>
                  </a:cubicBezTo>
                  <a:cubicBezTo>
                    <a:pt x="13706" y="14615"/>
                    <a:pt x="13659" y="14708"/>
                    <a:pt x="13636" y="14778"/>
                  </a:cubicBezTo>
                  <a:cubicBezTo>
                    <a:pt x="13636" y="14218"/>
                    <a:pt x="13659" y="13657"/>
                    <a:pt x="13706" y="13097"/>
                  </a:cubicBezTo>
                  <a:cubicBezTo>
                    <a:pt x="13753" y="13027"/>
                    <a:pt x="13799" y="12957"/>
                    <a:pt x="13846" y="12864"/>
                  </a:cubicBezTo>
                  <a:close/>
                  <a:moveTo>
                    <a:pt x="16671" y="14288"/>
                  </a:moveTo>
                  <a:lnTo>
                    <a:pt x="16671" y="14288"/>
                  </a:lnTo>
                  <a:cubicBezTo>
                    <a:pt x="16601" y="14451"/>
                    <a:pt x="16555" y="14615"/>
                    <a:pt x="16531" y="14778"/>
                  </a:cubicBezTo>
                  <a:cubicBezTo>
                    <a:pt x="16484" y="14685"/>
                    <a:pt x="16438" y="14591"/>
                    <a:pt x="16391" y="14498"/>
                  </a:cubicBezTo>
                  <a:cubicBezTo>
                    <a:pt x="16484" y="14428"/>
                    <a:pt x="16578" y="14358"/>
                    <a:pt x="16671" y="14288"/>
                  </a:cubicBezTo>
                  <a:close/>
                  <a:moveTo>
                    <a:pt x="18726" y="13984"/>
                  </a:moveTo>
                  <a:cubicBezTo>
                    <a:pt x="18843" y="14101"/>
                    <a:pt x="18936" y="14218"/>
                    <a:pt x="19053" y="14335"/>
                  </a:cubicBezTo>
                  <a:cubicBezTo>
                    <a:pt x="19076" y="14358"/>
                    <a:pt x="19099" y="14381"/>
                    <a:pt x="19123" y="14405"/>
                  </a:cubicBezTo>
                  <a:cubicBezTo>
                    <a:pt x="19029" y="14521"/>
                    <a:pt x="18959" y="14638"/>
                    <a:pt x="18936" y="14778"/>
                  </a:cubicBezTo>
                  <a:cubicBezTo>
                    <a:pt x="18889" y="14731"/>
                    <a:pt x="18866" y="14708"/>
                    <a:pt x="18843" y="14661"/>
                  </a:cubicBezTo>
                  <a:cubicBezTo>
                    <a:pt x="18775" y="14436"/>
                    <a:pt x="18707" y="14210"/>
                    <a:pt x="18682" y="13984"/>
                  </a:cubicBezTo>
                  <a:close/>
                  <a:moveTo>
                    <a:pt x="27201" y="14358"/>
                  </a:moveTo>
                  <a:cubicBezTo>
                    <a:pt x="27201" y="14521"/>
                    <a:pt x="27225" y="14661"/>
                    <a:pt x="27225" y="14825"/>
                  </a:cubicBezTo>
                  <a:cubicBezTo>
                    <a:pt x="27178" y="14778"/>
                    <a:pt x="27155" y="14755"/>
                    <a:pt x="27108" y="14708"/>
                  </a:cubicBezTo>
                  <a:lnTo>
                    <a:pt x="27131" y="14685"/>
                  </a:lnTo>
                  <a:cubicBezTo>
                    <a:pt x="27155" y="14568"/>
                    <a:pt x="27178" y="14475"/>
                    <a:pt x="27201" y="14358"/>
                  </a:cubicBezTo>
                  <a:close/>
                  <a:moveTo>
                    <a:pt x="11465" y="13074"/>
                  </a:moveTo>
                  <a:cubicBezTo>
                    <a:pt x="11465" y="13074"/>
                    <a:pt x="11465" y="13097"/>
                    <a:pt x="11465" y="13120"/>
                  </a:cubicBezTo>
                  <a:cubicBezTo>
                    <a:pt x="11231" y="13634"/>
                    <a:pt x="11044" y="14148"/>
                    <a:pt x="10904" y="14708"/>
                  </a:cubicBezTo>
                  <a:lnTo>
                    <a:pt x="10834" y="14848"/>
                  </a:lnTo>
                  <a:cubicBezTo>
                    <a:pt x="10881" y="14545"/>
                    <a:pt x="10928" y="14241"/>
                    <a:pt x="10998" y="13961"/>
                  </a:cubicBezTo>
                  <a:cubicBezTo>
                    <a:pt x="11068" y="13844"/>
                    <a:pt x="11114" y="13751"/>
                    <a:pt x="11161" y="13634"/>
                  </a:cubicBezTo>
                  <a:cubicBezTo>
                    <a:pt x="11254" y="13447"/>
                    <a:pt x="11348" y="13261"/>
                    <a:pt x="11465" y="13074"/>
                  </a:cubicBezTo>
                  <a:close/>
                  <a:moveTo>
                    <a:pt x="22952" y="13517"/>
                  </a:moveTo>
                  <a:cubicBezTo>
                    <a:pt x="23115" y="13611"/>
                    <a:pt x="23255" y="13704"/>
                    <a:pt x="23395" y="13821"/>
                  </a:cubicBezTo>
                  <a:cubicBezTo>
                    <a:pt x="23629" y="14124"/>
                    <a:pt x="23816" y="14451"/>
                    <a:pt x="23956" y="14825"/>
                  </a:cubicBezTo>
                  <a:lnTo>
                    <a:pt x="23956" y="14872"/>
                  </a:lnTo>
                  <a:cubicBezTo>
                    <a:pt x="23862" y="14802"/>
                    <a:pt x="23792" y="14731"/>
                    <a:pt x="23699" y="14661"/>
                  </a:cubicBezTo>
                  <a:cubicBezTo>
                    <a:pt x="23489" y="14241"/>
                    <a:pt x="23255" y="13868"/>
                    <a:pt x="22952" y="13517"/>
                  </a:cubicBezTo>
                  <a:close/>
                  <a:moveTo>
                    <a:pt x="34999" y="13634"/>
                  </a:moveTo>
                  <a:cubicBezTo>
                    <a:pt x="35070" y="13844"/>
                    <a:pt x="35163" y="14078"/>
                    <a:pt x="35256" y="14311"/>
                  </a:cubicBezTo>
                  <a:cubicBezTo>
                    <a:pt x="35280" y="14381"/>
                    <a:pt x="35303" y="14451"/>
                    <a:pt x="35303" y="14521"/>
                  </a:cubicBezTo>
                  <a:lnTo>
                    <a:pt x="35303" y="14872"/>
                  </a:lnTo>
                  <a:cubicBezTo>
                    <a:pt x="35210" y="14638"/>
                    <a:pt x="35116" y="14428"/>
                    <a:pt x="35023" y="14218"/>
                  </a:cubicBezTo>
                  <a:cubicBezTo>
                    <a:pt x="35023" y="14008"/>
                    <a:pt x="34999" y="13821"/>
                    <a:pt x="34999" y="13634"/>
                  </a:cubicBezTo>
                  <a:close/>
                  <a:moveTo>
                    <a:pt x="22251" y="14171"/>
                  </a:moveTo>
                  <a:lnTo>
                    <a:pt x="22251" y="14171"/>
                  </a:lnTo>
                  <a:cubicBezTo>
                    <a:pt x="22648" y="14358"/>
                    <a:pt x="23045" y="14591"/>
                    <a:pt x="23419" y="14872"/>
                  </a:cubicBezTo>
                  <a:cubicBezTo>
                    <a:pt x="23419" y="14872"/>
                    <a:pt x="23419" y="14895"/>
                    <a:pt x="23419" y="14895"/>
                  </a:cubicBezTo>
                  <a:cubicBezTo>
                    <a:pt x="23092" y="14685"/>
                    <a:pt x="22742" y="14498"/>
                    <a:pt x="22368" y="14358"/>
                  </a:cubicBezTo>
                  <a:lnTo>
                    <a:pt x="22275" y="14265"/>
                  </a:lnTo>
                  <a:lnTo>
                    <a:pt x="22251" y="14171"/>
                  </a:lnTo>
                  <a:close/>
                  <a:moveTo>
                    <a:pt x="4902" y="13926"/>
                  </a:moveTo>
                  <a:cubicBezTo>
                    <a:pt x="4821" y="14121"/>
                    <a:pt x="4757" y="14331"/>
                    <a:pt x="4694" y="14521"/>
                  </a:cubicBezTo>
                  <a:cubicBezTo>
                    <a:pt x="4624" y="14661"/>
                    <a:pt x="4554" y="14802"/>
                    <a:pt x="4507" y="14942"/>
                  </a:cubicBezTo>
                  <a:cubicBezTo>
                    <a:pt x="4530" y="14755"/>
                    <a:pt x="4554" y="14591"/>
                    <a:pt x="4600" y="14381"/>
                  </a:cubicBezTo>
                  <a:cubicBezTo>
                    <a:pt x="4687" y="14230"/>
                    <a:pt x="4794" y="14078"/>
                    <a:pt x="4902" y="13926"/>
                  </a:cubicBezTo>
                  <a:close/>
                  <a:moveTo>
                    <a:pt x="31404" y="13541"/>
                  </a:moveTo>
                  <a:cubicBezTo>
                    <a:pt x="31474" y="13634"/>
                    <a:pt x="31521" y="13751"/>
                    <a:pt x="31591" y="13868"/>
                  </a:cubicBezTo>
                  <a:cubicBezTo>
                    <a:pt x="31661" y="14241"/>
                    <a:pt x="31707" y="14615"/>
                    <a:pt x="31731" y="14988"/>
                  </a:cubicBezTo>
                  <a:lnTo>
                    <a:pt x="31707" y="14988"/>
                  </a:lnTo>
                  <a:cubicBezTo>
                    <a:pt x="31637" y="14615"/>
                    <a:pt x="31521" y="14218"/>
                    <a:pt x="31404" y="13821"/>
                  </a:cubicBezTo>
                  <a:lnTo>
                    <a:pt x="31404" y="13541"/>
                  </a:lnTo>
                  <a:close/>
                  <a:moveTo>
                    <a:pt x="8943" y="14171"/>
                  </a:moveTo>
                  <a:lnTo>
                    <a:pt x="8943" y="14194"/>
                  </a:lnTo>
                  <a:cubicBezTo>
                    <a:pt x="8896" y="14475"/>
                    <a:pt x="8850" y="14755"/>
                    <a:pt x="8803" y="15035"/>
                  </a:cubicBezTo>
                  <a:lnTo>
                    <a:pt x="8803" y="15058"/>
                  </a:lnTo>
                  <a:cubicBezTo>
                    <a:pt x="8803" y="15012"/>
                    <a:pt x="8780" y="14965"/>
                    <a:pt x="8780" y="14918"/>
                  </a:cubicBezTo>
                  <a:cubicBezTo>
                    <a:pt x="8826" y="14661"/>
                    <a:pt x="8873" y="14428"/>
                    <a:pt x="8943" y="14171"/>
                  </a:cubicBezTo>
                  <a:close/>
                  <a:moveTo>
                    <a:pt x="6538" y="13284"/>
                  </a:moveTo>
                  <a:cubicBezTo>
                    <a:pt x="6375" y="13891"/>
                    <a:pt x="6281" y="14498"/>
                    <a:pt x="6188" y="15105"/>
                  </a:cubicBezTo>
                  <a:cubicBezTo>
                    <a:pt x="6141" y="14918"/>
                    <a:pt x="6095" y="14731"/>
                    <a:pt x="6048" y="14521"/>
                  </a:cubicBezTo>
                  <a:cubicBezTo>
                    <a:pt x="6071" y="14358"/>
                    <a:pt x="6118" y="14194"/>
                    <a:pt x="6165" y="14031"/>
                  </a:cubicBezTo>
                  <a:lnTo>
                    <a:pt x="6165" y="14054"/>
                  </a:lnTo>
                  <a:cubicBezTo>
                    <a:pt x="6281" y="13798"/>
                    <a:pt x="6398" y="13541"/>
                    <a:pt x="6538" y="13284"/>
                  </a:cubicBezTo>
                  <a:close/>
                  <a:moveTo>
                    <a:pt x="15037" y="13891"/>
                  </a:moveTo>
                  <a:cubicBezTo>
                    <a:pt x="15060" y="14311"/>
                    <a:pt x="15107" y="14708"/>
                    <a:pt x="15200" y="15082"/>
                  </a:cubicBezTo>
                  <a:lnTo>
                    <a:pt x="15200" y="15105"/>
                  </a:lnTo>
                  <a:cubicBezTo>
                    <a:pt x="15084" y="14731"/>
                    <a:pt x="15014" y="14335"/>
                    <a:pt x="15037" y="13938"/>
                  </a:cubicBezTo>
                  <a:lnTo>
                    <a:pt x="15014" y="13938"/>
                  </a:lnTo>
                  <a:lnTo>
                    <a:pt x="15037" y="13891"/>
                  </a:lnTo>
                  <a:close/>
                  <a:moveTo>
                    <a:pt x="24516" y="14755"/>
                  </a:moveTo>
                  <a:lnTo>
                    <a:pt x="24586" y="14825"/>
                  </a:lnTo>
                  <a:cubicBezTo>
                    <a:pt x="24610" y="14895"/>
                    <a:pt x="24633" y="14942"/>
                    <a:pt x="24656" y="15012"/>
                  </a:cubicBezTo>
                  <a:lnTo>
                    <a:pt x="24540" y="15105"/>
                  </a:lnTo>
                  <a:cubicBezTo>
                    <a:pt x="24540" y="14988"/>
                    <a:pt x="24540" y="14872"/>
                    <a:pt x="24516" y="14755"/>
                  </a:cubicBezTo>
                  <a:close/>
                  <a:moveTo>
                    <a:pt x="13076" y="13004"/>
                  </a:moveTo>
                  <a:lnTo>
                    <a:pt x="13076" y="13471"/>
                  </a:lnTo>
                  <a:cubicBezTo>
                    <a:pt x="12842" y="14008"/>
                    <a:pt x="12702" y="14568"/>
                    <a:pt x="12632" y="15128"/>
                  </a:cubicBezTo>
                  <a:cubicBezTo>
                    <a:pt x="12562" y="14802"/>
                    <a:pt x="12492" y="14451"/>
                    <a:pt x="12445" y="14101"/>
                  </a:cubicBezTo>
                  <a:cubicBezTo>
                    <a:pt x="12492" y="13914"/>
                    <a:pt x="12515" y="13681"/>
                    <a:pt x="12562" y="13471"/>
                  </a:cubicBezTo>
                  <a:lnTo>
                    <a:pt x="12562" y="13471"/>
                  </a:lnTo>
                  <a:lnTo>
                    <a:pt x="12539" y="13494"/>
                  </a:lnTo>
                  <a:cubicBezTo>
                    <a:pt x="12655" y="13354"/>
                    <a:pt x="12772" y="13237"/>
                    <a:pt x="12889" y="13144"/>
                  </a:cubicBezTo>
                  <a:cubicBezTo>
                    <a:pt x="12959" y="13097"/>
                    <a:pt x="13029" y="13050"/>
                    <a:pt x="13076" y="13004"/>
                  </a:cubicBezTo>
                  <a:close/>
                  <a:moveTo>
                    <a:pt x="21948" y="14825"/>
                  </a:moveTo>
                  <a:cubicBezTo>
                    <a:pt x="21995" y="14848"/>
                    <a:pt x="22018" y="14872"/>
                    <a:pt x="22065" y="14895"/>
                  </a:cubicBezTo>
                  <a:lnTo>
                    <a:pt x="22088" y="14895"/>
                  </a:lnTo>
                  <a:cubicBezTo>
                    <a:pt x="22111" y="14988"/>
                    <a:pt x="22135" y="15058"/>
                    <a:pt x="22135" y="15128"/>
                  </a:cubicBezTo>
                  <a:cubicBezTo>
                    <a:pt x="22088" y="15012"/>
                    <a:pt x="22018" y="14918"/>
                    <a:pt x="21948" y="14825"/>
                  </a:cubicBezTo>
                  <a:close/>
                  <a:moveTo>
                    <a:pt x="31871" y="12397"/>
                  </a:moveTo>
                  <a:cubicBezTo>
                    <a:pt x="32408" y="13074"/>
                    <a:pt x="32875" y="13798"/>
                    <a:pt x="33295" y="14568"/>
                  </a:cubicBezTo>
                  <a:cubicBezTo>
                    <a:pt x="33272" y="14825"/>
                    <a:pt x="33248" y="15082"/>
                    <a:pt x="33225" y="15339"/>
                  </a:cubicBezTo>
                  <a:cubicBezTo>
                    <a:pt x="33015" y="14778"/>
                    <a:pt x="32735" y="14241"/>
                    <a:pt x="32408" y="13751"/>
                  </a:cubicBezTo>
                  <a:lnTo>
                    <a:pt x="32361" y="13681"/>
                  </a:lnTo>
                  <a:cubicBezTo>
                    <a:pt x="32221" y="13237"/>
                    <a:pt x="32058" y="12817"/>
                    <a:pt x="31871" y="12397"/>
                  </a:cubicBezTo>
                  <a:close/>
                  <a:moveTo>
                    <a:pt x="9854" y="12794"/>
                  </a:moveTo>
                  <a:cubicBezTo>
                    <a:pt x="9854" y="12910"/>
                    <a:pt x="9877" y="13027"/>
                    <a:pt x="9900" y="13167"/>
                  </a:cubicBezTo>
                  <a:cubicBezTo>
                    <a:pt x="9854" y="13401"/>
                    <a:pt x="9830" y="13657"/>
                    <a:pt x="9807" y="13914"/>
                  </a:cubicBezTo>
                  <a:cubicBezTo>
                    <a:pt x="9737" y="14335"/>
                    <a:pt x="9714" y="14755"/>
                    <a:pt x="9714" y="15198"/>
                  </a:cubicBezTo>
                  <a:cubicBezTo>
                    <a:pt x="9714" y="15268"/>
                    <a:pt x="9690" y="15362"/>
                    <a:pt x="9690" y="15432"/>
                  </a:cubicBezTo>
                  <a:cubicBezTo>
                    <a:pt x="9550" y="14988"/>
                    <a:pt x="9433" y="14521"/>
                    <a:pt x="9340" y="14054"/>
                  </a:cubicBezTo>
                  <a:cubicBezTo>
                    <a:pt x="9387" y="13751"/>
                    <a:pt x="9457" y="13471"/>
                    <a:pt x="9527" y="13191"/>
                  </a:cubicBezTo>
                  <a:cubicBezTo>
                    <a:pt x="9527" y="13167"/>
                    <a:pt x="9550" y="13144"/>
                    <a:pt x="9550" y="13097"/>
                  </a:cubicBezTo>
                  <a:lnTo>
                    <a:pt x="9854" y="12794"/>
                  </a:lnTo>
                  <a:close/>
                  <a:moveTo>
                    <a:pt x="19590" y="15059"/>
                  </a:moveTo>
                  <a:lnTo>
                    <a:pt x="19590" y="15059"/>
                  </a:lnTo>
                  <a:cubicBezTo>
                    <a:pt x="19660" y="15152"/>
                    <a:pt x="19730" y="15269"/>
                    <a:pt x="19800" y="15385"/>
                  </a:cubicBezTo>
                  <a:lnTo>
                    <a:pt x="19800" y="15432"/>
                  </a:lnTo>
                  <a:lnTo>
                    <a:pt x="19613" y="15339"/>
                  </a:lnTo>
                  <a:cubicBezTo>
                    <a:pt x="19613" y="15232"/>
                    <a:pt x="19594" y="15145"/>
                    <a:pt x="19590" y="15059"/>
                  </a:cubicBezTo>
                  <a:close/>
                  <a:moveTo>
                    <a:pt x="27038" y="15058"/>
                  </a:moveTo>
                  <a:lnTo>
                    <a:pt x="27225" y="15292"/>
                  </a:lnTo>
                  <a:lnTo>
                    <a:pt x="27225" y="15432"/>
                  </a:lnTo>
                  <a:cubicBezTo>
                    <a:pt x="27155" y="15339"/>
                    <a:pt x="27084" y="15222"/>
                    <a:pt x="27038" y="15128"/>
                  </a:cubicBezTo>
                  <a:lnTo>
                    <a:pt x="27038" y="15105"/>
                  </a:lnTo>
                  <a:lnTo>
                    <a:pt x="27038" y="15058"/>
                  </a:lnTo>
                  <a:close/>
                  <a:moveTo>
                    <a:pt x="20804" y="14545"/>
                  </a:moveTo>
                  <a:lnTo>
                    <a:pt x="20827" y="14568"/>
                  </a:lnTo>
                  <a:cubicBezTo>
                    <a:pt x="20944" y="14872"/>
                    <a:pt x="21061" y="15175"/>
                    <a:pt x="21154" y="15479"/>
                  </a:cubicBezTo>
                  <a:lnTo>
                    <a:pt x="21014" y="15385"/>
                  </a:lnTo>
                  <a:cubicBezTo>
                    <a:pt x="20991" y="15362"/>
                    <a:pt x="20967" y="15339"/>
                    <a:pt x="20944" y="15315"/>
                  </a:cubicBezTo>
                  <a:cubicBezTo>
                    <a:pt x="20851" y="15082"/>
                    <a:pt x="20757" y="14872"/>
                    <a:pt x="20640" y="14638"/>
                  </a:cubicBezTo>
                  <a:cubicBezTo>
                    <a:pt x="20687" y="14615"/>
                    <a:pt x="20734" y="14568"/>
                    <a:pt x="20804" y="14545"/>
                  </a:cubicBezTo>
                  <a:close/>
                  <a:moveTo>
                    <a:pt x="27808" y="15082"/>
                  </a:moveTo>
                  <a:cubicBezTo>
                    <a:pt x="27855" y="15175"/>
                    <a:pt x="27902" y="15245"/>
                    <a:pt x="27925" y="15339"/>
                  </a:cubicBezTo>
                  <a:cubicBezTo>
                    <a:pt x="27925" y="15409"/>
                    <a:pt x="27925" y="15479"/>
                    <a:pt x="27902" y="15549"/>
                  </a:cubicBezTo>
                  <a:lnTo>
                    <a:pt x="27878" y="15549"/>
                  </a:lnTo>
                  <a:cubicBezTo>
                    <a:pt x="27855" y="15385"/>
                    <a:pt x="27832" y="15245"/>
                    <a:pt x="27808" y="15082"/>
                  </a:cubicBezTo>
                  <a:close/>
                  <a:moveTo>
                    <a:pt x="30750" y="14778"/>
                  </a:moveTo>
                  <a:cubicBezTo>
                    <a:pt x="30844" y="14988"/>
                    <a:pt x="30914" y="15198"/>
                    <a:pt x="31007" y="15409"/>
                  </a:cubicBezTo>
                  <a:lnTo>
                    <a:pt x="30984" y="15549"/>
                  </a:lnTo>
                  <a:cubicBezTo>
                    <a:pt x="30914" y="15339"/>
                    <a:pt x="30844" y="15152"/>
                    <a:pt x="30750" y="14965"/>
                  </a:cubicBezTo>
                  <a:cubicBezTo>
                    <a:pt x="30750" y="14895"/>
                    <a:pt x="30750" y="14825"/>
                    <a:pt x="30750" y="14778"/>
                  </a:cubicBezTo>
                  <a:close/>
                  <a:moveTo>
                    <a:pt x="33669" y="14124"/>
                  </a:moveTo>
                  <a:lnTo>
                    <a:pt x="33692" y="14148"/>
                  </a:lnTo>
                  <a:cubicBezTo>
                    <a:pt x="33902" y="14615"/>
                    <a:pt x="34089" y="15105"/>
                    <a:pt x="34229" y="15595"/>
                  </a:cubicBezTo>
                  <a:cubicBezTo>
                    <a:pt x="34066" y="15198"/>
                    <a:pt x="33879" y="14825"/>
                    <a:pt x="33669" y="14451"/>
                  </a:cubicBezTo>
                  <a:cubicBezTo>
                    <a:pt x="33669" y="14358"/>
                    <a:pt x="33669" y="14241"/>
                    <a:pt x="33669" y="14124"/>
                  </a:cubicBezTo>
                  <a:close/>
                  <a:moveTo>
                    <a:pt x="7449" y="15012"/>
                  </a:moveTo>
                  <a:cubicBezTo>
                    <a:pt x="7449" y="15152"/>
                    <a:pt x="7472" y="15315"/>
                    <a:pt x="7495" y="15432"/>
                  </a:cubicBezTo>
                  <a:cubicBezTo>
                    <a:pt x="7449" y="15525"/>
                    <a:pt x="7402" y="15595"/>
                    <a:pt x="7355" y="15689"/>
                  </a:cubicBezTo>
                  <a:cubicBezTo>
                    <a:pt x="7379" y="15479"/>
                    <a:pt x="7402" y="15268"/>
                    <a:pt x="7425" y="15058"/>
                  </a:cubicBezTo>
                  <a:cubicBezTo>
                    <a:pt x="7425" y="15058"/>
                    <a:pt x="7425" y="15035"/>
                    <a:pt x="7449" y="15012"/>
                  </a:cubicBezTo>
                  <a:close/>
                  <a:moveTo>
                    <a:pt x="18189" y="14078"/>
                  </a:moveTo>
                  <a:lnTo>
                    <a:pt x="18189" y="14101"/>
                  </a:lnTo>
                  <a:cubicBezTo>
                    <a:pt x="18236" y="14428"/>
                    <a:pt x="18376" y="14755"/>
                    <a:pt x="18609" y="15012"/>
                  </a:cubicBezTo>
                  <a:cubicBezTo>
                    <a:pt x="18609" y="15035"/>
                    <a:pt x="18632" y="15082"/>
                    <a:pt x="18656" y="15128"/>
                  </a:cubicBezTo>
                  <a:cubicBezTo>
                    <a:pt x="18492" y="15292"/>
                    <a:pt x="18376" y="15479"/>
                    <a:pt x="18329" y="15712"/>
                  </a:cubicBezTo>
                  <a:cubicBezTo>
                    <a:pt x="18259" y="15700"/>
                    <a:pt x="18189" y="15695"/>
                    <a:pt x="18119" y="15695"/>
                  </a:cubicBezTo>
                  <a:cubicBezTo>
                    <a:pt x="18049" y="15695"/>
                    <a:pt x="17979" y="15700"/>
                    <a:pt x="17909" y="15712"/>
                  </a:cubicBezTo>
                  <a:cubicBezTo>
                    <a:pt x="17815" y="15549"/>
                    <a:pt x="17769" y="15385"/>
                    <a:pt x="17722" y="15198"/>
                  </a:cubicBezTo>
                  <a:cubicBezTo>
                    <a:pt x="17629" y="14591"/>
                    <a:pt x="17839" y="14241"/>
                    <a:pt x="18189" y="14078"/>
                  </a:cubicBezTo>
                  <a:close/>
                  <a:moveTo>
                    <a:pt x="24750" y="15502"/>
                  </a:moveTo>
                  <a:cubicBezTo>
                    <a:pt x="24750" y="15572"/>
                    <a:pt x="24773" y="15665"/>
                    <a:pt x="24796" y="15735"/>
                  </a:cubicBezTo>
                  <a:cubicBezTo>
                    <a:pt x="24750" y="15689"/>
                    <a:pt x="24703" y="15619"/>
                    <a:pt x="24656" y="15572"/>
                  </a:cubicBezTo>
                  <a:lnTo>
                    <a:pt x="24750" y="15502"/>
                  </a:lnTo>
                  <a:close/>
                  <a:moveTo>
                    <a:pt x="20244" y="15315"/>
                  </a:moveTo>
                  <a:cubicBezTo>
                    <a:pt x="20407" y="15455"/>
                    <a:pt x="20547" y="15595"/>
                    <a:pt x="20734" y="15712"/>
                  </a:cubicBezTo>
                  <a:lnTo>
                    <a:pt x="20781" y="15829"/>
                  </a:lnTo>
                  <a:cubicBezTo>
                    <a:pt x="20617" y="15782"/>
                    <a:pt x="20454" y="15735"/>
                    <a:pt x="20314" y="15689"/>
                  </a:cubicBezTo>
                  <a:cubicBezTo>
                    <a:pt x="20290" y="15619"/>
                    <a:pt x="20290" y="15595"/>
                    <a:pt x="20267" y="15549"/>
                  </a:cubicBezTo>
                  <a:lnTo>
                    <a:pt x="20244" y="15572"/>
                  </a:lnTo>
                  <a:lnTo>
                    <a:pt x="20244" y="15315"/>
                  </a:lnTo>
                  <a:close/>
                  <a:moveTo>
                    <a:pt x="21434" y="15152"/>
                  </a:moveTo>
                  <a:cubicBezTo>
                    <a:pt x="21598" y="15362"/>
                    <a:pt x="21738" y="15595"/>
                    <a:pt x="21831" y="15852"/>
                  </a:cubicBezTo>
                  <a:cubicBezTo>
                    <a:pt x="21784" y="15805"/>
                    <a:pt x="21691" y="15782"/>
                    <a:pt x="21621" y="15735"/>
                  </a:cubicBezTo>
                  <a:lnTo>
                    <a:pt x="21621" y="15759"/>
                  </a:lnTo>
                  <a:cubicBezTo>
                    <a:pt x="21551" y="15549"/>
                    <a:pt x="21504" y="15339"/>
                    <a:pt x="21434" y="15152"/>
                  </a:cubicBezTo>
                  <a:close/>
                  <a:moveTo>
                    <a:pt x="22919" y="15540"/>
                  </a:moveTo>
                  <a:lnTo>
                    <a:pt x="23092" y="15712"/>
                  </a:lnTo>
                  <a:lnTo>
                    <a:pt x="23139" y="15829"/>
                  </a:lnTo>
                  <a:lnTo>
                    <a:pt x="22999" y="15852"/>
                  </a:lnTo>
                  <a:cubicBezTo>
                    <a:pt x="22978" y="15748"/>
                    <a:pt x="22957" y="15644"/>
                    <a:pt x="22919" y="15540"/>
                  </a:cubicBezTo>
                  <a:close/>
                  <a:moveTo>
                    <a:pt x="18773" y="15502"/>
                  </a:moveTo>
                  <a:cubicBezTo>
                    <a:pt x="18819" y="15619"/>
                    <a:pt x="18866" y="15735"/>
                    <a:pt x="18913" y="15876"/>
                  </a:cubicBezTo>
                  <a:lnTo>
                    <a:pt x="18889" y="15876"/>
                  </a:lnTo>
                  <a:cubicBezTo>
                    <a:pt x="18819" y="15852"/>
                    <a:pt x="18726" y="15805"/>
                    <a:pt x="18632" y="15782"/>
                  </a:cubicBezTo>
                  <a:cubicBezTo>
                    <a:pt x="18679" y="15689"/>
                    <a:pt x="18703" y="15595"/>
                    <a:pt x="18773" y="15502"/>
                  </a:cubicBezTo>
                  <a:close/>
                  <a:moveTo>
                    <a:pt x="27505" y="15665"/>
                  </a:moveTo>
                  <a:cubicBezTo>
                    <a:pt x="27505" y="15805"/>
                    <a:pt x="27505" y="15922"/>
                    <a:pt x="27528" y="16039"/>
                  </a:cubicBezTo>
                  <a:lnTo>
                    <a:pt x="27458" y="15922"/>
                  </a:lnTo>
                  <a:cubicBezTo>
                    <a:pt x="27458" y="15829"/>
                    <a:pt x="27505" y="15759"/>
                    <a:pt x="27505" y="15665"/>
                  </a:cubicBezTo>
                  <a:close/>
                  <a:moveTo>
                    <a:pt x="35630" y="10202"/>
                  </a:moveTo>
                  <a:cubicBezTo>
                    <a:pt x="35700" y="10295"/>
                    <a:pt x="35770" y="10389"/>
                    <a:pt x="35840" y="10482"/>
                  </a:cubicBezTo>
                  <a:cubicBezTo>
                    <a:pt x="36891" y="12046"/>
                    <a:pt x="37381" y="13938"/>
                    <a:pt x="37218" y="15805"/>
                  </a:cubicBezTo>
                  <a:cubicBezTo>
                    <a:pt x="37171" y="15899"/>
                    <a:pt x="37148" y="15969"/>
                    <a:pt x="37101" y="16062"/>
                  </a:cubicBezTo>
                  <a:cubicBezTo>
                    <a:pt x="37007" y="14381"/>
                    <a:pt x="36564" y="12747"/>
                    <a:pt x="35863" y="11253"/>
                  </a:cubicBezTo>
                  <a:cubicBezTo>
                    <a:pt x="35793" y="10902"/>
                    <a:pt x="35723" y="10552"/>
                    <a:pt x="35630" y="10202"/>
                  </a:cubicBezTo>
                  <a:close/>
                  <a:moveTo>
                    <a:pt x="26921" y="15549"/>
                  </a:moveTo>
                  <a:lnTo>
                    <a:pt x="27061" y="15805"/>
                  </a:lnTo>
                  <a:cubicBezTo>
                    <a:pt x="27014" y="15899"/>
                    <a:pt x="26968" y="15992"/>
                    <a:pt x="26921" y="16086"/>
                  </a:cubicBezTo>
                  <a:cubicBezTo>
                    <a:pt x="26898" y="16016"/>
                    <a:pt x="26874" y="15922"/>
                    <a:pt x="26851" y="15852"/>
                  </a:cubicBezTo>
                  <a:cubicBezTo>
                    <a:pt x="26874" y="15759"/>
                    <a:pt x="26898" y="15665"/>
                    <a:pt x="26921" y="15549"/>
                  </a:cubicBezTo>
                  <a:close/>
                  <a:moveTo>
                    <a:pt x="12399" y="15619"/>
                  </a:moveTo>
                  <a:cubicBezTo>
                    <a:pt x="12445" y="15805"/>
                    <a:pt x="12492" y="15969"/>
                    <a:pt x="12539" y="16156"/>
                  </a:cubicBezTo>
                  <a:cubicBezTo>
                    <a:pt x="12492" y="16039"/>
                    <a:pt x="12445" y="15922"/>
                    <a:pt x="12399" y="15829"/>
                  </a:cubicBezTo>
                  <a:cubicBezTo>
                    <a:pt x="12399" y="15759"/>
                    <a:pt x="12399" y="15689"/>
                    <a:pt x="12399" y="15619"/>
                  </a:cubicBezTo>
                  <a:close/>
                  <a:moveTo>
                    <a:pt x="14663" y="15268"/>
                  </a:moveTo>
                  <a:lnTo>
                    <a:pt x="14663" y="15268"/>
                  </a:lnTo>
                  <a:cubicBezTo>
                    <a:pt x="14710" y="15409"/>
                    <a:pt x="14780" y="15572"/>
                    <a:pt x="14873" y="15712"/>
                  </a:cubicBezTo>
                  <a:cubicBezTo>
                    <a:pt x="14803" y="15876"/>
                    <a:pt x="14757" y="16016"/>
                    <a:pt x="14710" y="16179"/>
                  </a:cubicBezTo>
                  <a:cubicBezTo>
                    <a:pt x="14663" y="15876"/>
                    <a:pt x="14663" y="15572"/>
                    <a:pt x="14663" y="15268"/>
                  </a:cubicBezTo>
                  <a:close/>
                  <a:moveTo>
                    <a:pt x="19216" y="15525"/>
                  </a:moveTo>
                  <a:lnTo>
                    <a:pt x="19310" y="15619"/>
                  </a:lnTo>
                  <a:cubicBezTo>
                    <a:pt x="19356" y="15805"/>
                    <a:pt x="19403" y="16016"/>
                    <a:pt x="19450" y="16202"/>
                  </a:cubicBezTo>
                  <a:lnTo>
                    <a:pt x="19380" y="16156"/>
                  </a:lnTo>
                  <a:cubicBezTo>
                    <a:pt x="19356" y="16062"/>
                    <a:pt x="19310" y="15969"/>
                    <a:pt x="19286" y="15876"/>
                  </a:cubicBezTo>
                  <a:cubicBezTo>
                    <a:pt x="19263" y="15759"/>
                    <a:pt x="19216" y="15642"/>
                    <a:pt x="19216" y="15525"/>
                  </a:cubicBezTo>
                  <a:close/>
                  <a:moveTo>
                    <a:pt x="5884" y="15479"/>
                  </a:moveTo>
                  <a:cubicBezTo>
                    <a:pt x="5931" y="15595"/>
                    <a:pt x="5954" y="15689"/>
                    <a:pt x="6001" y="15805"/>
                  </a:cubicBezTo>
                  <a:cubicBezTo>
                    <a:pt x="5931" y="16016"/>
                    <a:pt x="5884" y="16249"/>
                    <a:pt x="5838" y="16459"/>
                  </a:cubicBezTo>
                  <a:lnTo>
                    <a:pt x="5814" y="16459"/>
                  </a:lnTo>
                  <a:cubicBezTo>
                    <a:pt x="5814" y="16132"/>
                    <a:pt x="5861" y="15805"/>
                    <a:pt x="5884" y="15479"/>
                  </a:cubicBezTo>
                  <a:close/>
                  <a:moveTo>
                    <a:pt x="32758" y="15128"/>
                  </a:moveTo>
                  <a:cubicBezTo>
                    <a:pt x="32875" y="15409"/>
                    <a:pt x="32992" y="15712"/>
                    <a:pt x="33085" y="16016"/>
                  </a:cubicBezTo>
                  <a:cubicBezTo>
                    <a:pt x="33085" y="16156"/>
                    <a:pt x="33062" y="16296"/>
                    <a:pt x="33015" y="16436"/>
                  </a:cubicBezTo>
                  <a:lnTo>
                    <a:pt x="33015" y="16459"/>
                  </a:lnTo>
                  <a:cubicBezTo>
                    <a:pt x="32945" y="16016"/>
                    <a:pt x="32851" y="15572"/>
                    <a:pt x="32758" y="15128"/>
                  </a:cubicBezTo>
                  <a:close/>
                  <a:moveTo>
                    <a:pt x="15947" y="15759"/>
                  </a:moveTo>
                  <a:cubicBezTo>
                    <a:pt x="15971" y="16016"/>
                    <a:pt x="16018" y="16249"/>
                    <a:pt x="16088" y="16483"/>
                  </a:cubicBezTo>
                  <a:lnTo>
                    <a:pt x="16041" y="16436"/>
                  </a:lnTo>
                  <a:cubicBezTo>
                    <a:pt x="15994" y="16343"/>
                    <a:pt x="15947" y="16272"/>
                    <a:pt x="15901" y="16202"/>
                  </a:cubicBezTo>
                  <a:cubicBezTo>
                    <a:pt x="15901" y="16062"/>
                    <a:pt x="15877" y="15946"/>
                    <a:pt x="15877" y="15829"/>
                  </a:cubicBezTo>
                  <a:lnTo>
                    <a:pt x="15947" y="15759"/>
                  </a:lnTo>
                  <a:close/>
                  <a:moveTo>
                    <a:pt x="13169" y="14405"/>
                  </a:moveTo>
                  <a:cubicBezTo>
                    <a:pt x="13216" y="14568"/>
                    <a:pt x="13239" y="14708"/>
                    <a:pt x="13286" y="14872"/>
                  </a:cubicBezTo>
                  <a:cubicBezTo>
                    <a:pt x="13286" y="15082"/>
                    <a:pt x="13309" y="15292"/>
                    <a:pt x="13309" y="15502"/>
                  </a:cubicBezTo>
                  <a:cubicBezTo>
                    <a:pt x="13192" y="15829"/>
                    <a:pt x="13076" y="16156"/>
                    <a:pt x="13006" y="16506"/>
                  </a:cubicBezTo>
                  <a:lnTo>
                    <a:pt x="13006" y="16483"/>
                  </a:lnTo>
                  <a:cubicBezTo>
                    <a:pt x="13006" y="16389"/>
                    <a:pt x="13006" y="16319"/>
                    <a:pt x="12982" y="16249"/>
                  </a:cubicBezTo>
                  <a:cubicBezTo>
                    <a:pt x="12959" y="15619"/>
                    <a:pt x="13029" y="15012"/>
                    <a:pt x="13169" y="14405"/>
                  </a:cubicBezTo>
                  <a:close/>
                  <a:moveTo>
                    <a:pt x="36003" y="12607"/>
                  </a:moveTo>
                  <a:cubicBezTo>
                    <a:pt x="36190" y="13097"/>
                    <a:pt x="36354" y="13611"/>
                    <a:pt x="36470" y="14148"/>
                  </a:cubicBezTo>
                  <a:cubicBezTo>
                    <a:pt x="36634" y="14988"/>
                    <a:pt x="36751" y="15852"/>
                    <a:pt x="36774" y="16739"/>
                  </a:cubicBezTo>
                  <a:cubicBezTo>
                    <a:pt x="36681" y="16016"/>
                    <a:pt x="36517" y="15292"/>
                    <a:pt x="36284" y="14591"/>
                  </a:cubicBezTo>
                  <a:lnTo>
                    <a:pt x="36284" y="14615"/>
                  </a:lnTo>
                  <a:cubicBezTo>
                    <a:pt x="36214" y="14358"/>
                    <a:pt x="36120" y="14101"/>
                    <a:pt x="36003" y="13868"/>
                  </a:cubicBezTo>
                  <a:cubicBezTo>
                    <a:pt x="36027" y="13447"/>
                    <a:pt x="36003" y="13027"/>
                    <a:pt x="36003" y="12607"/>
                  </a:cubicBezTo>
                  <a:close/>
                  <a:moveTo>
                    <a:pt x="30773" y="16132"/>
                  </a:moveTo>
                  <a:cubicBezTo>
                    <a:pt x="30797" y="16226"/>
                    <a:pt x="30820" y="16319"/>
                    <a:pt x="30844" y="16436"/>
                  </a:cubicBezTo>
                  <a:cubicBezTo>
                    <a:pt x="30820" y="16576"/>
                    <a:pt x="30797" y="16716"/>
                    <a:pt x="30750" y="16856"/>
                  </a:cubicBezTo>
                  <a:cubicBezTo>
                    <a:pt x="30750" y="16669"/>
                    <a:pt x="30750" y="16483"/>
                    <a:pt x="30750" y="16296"/>
                  </a:cubicBezTo>
                  <a:lnTo>
                    <a:pt x="30773" y="16296"/>
                  </a:lnTo>
                  <a:lnTo>
                    <a:pt x="30773" y="16132"/>
                  </a:lnTo>
                  <a:close/>
                  <a:moveTo>
                    <a:pt x="11558" y="15268"/>
                  </a:moveTo>
                  <a:lnTo>
                    <a:pt x="11558" y="15268"/>
                  </a:lnTo>
                  <a:cubicBezTo>
                    <a:pt x="11511" y="15805"/>
                    <a:pt x="11511" y="16343"/>
                    <a:pt x="11581" y="16880"/>
                  </a:cubicBezTo>
                  <a:cubicBezTo>
                    <a:pt x="11488" y="16693"/>
                    <a:pt x="11395" y="16529"/>
                    <a:pt x="11301" y="16343"/>
                  </a:cubicBezTo>
                  <a:cubicBezTo>
                    <a:pt x="11371" y="15969"/>
                    <a:pt x="11441" y="15619"/>
                    <a:pt x="11558" y="15268"/>
                  </a:cubicBezTo>
                  <a:close/>
                  <a:moveTo>
                    <a:pt x="27948" y="16343"/>
                  </a:moveTo>
                  <a:lnTo>
                    <a:pt x="27948" y="16343"/>
                  </a:lnTo>
                  <a:cubicBezTo>
                    <a:pt x="27995" y="16413"/>
                    <a:pt x="28042" y="16483"/>
                    <a:pt x="28088" y="16553"/>
                  </a:cubicBezTo>
                  <a:lnTo>
                    <a:pt x="28065" y="16739"/>
                  </a:lnTo>
                  <a:cubicBezTo>
                    <a:pt x="28065" y="16786"/>
                    <a:pt x="28042" y="16833"/>
                    <a:pt x="28018" y="16903"/>
                  </a:cubicBezTo>
                  <a:lnTo>
                    <a:pt x="27972" y="16926"/>
                  </a:lnTo>
                  <a:cubicBezTo>
                    <a:pt x="27972" y="16739"/>
                    <a:pt x="27972" y="16529"/>
                    <a:pt x="27948" y="16343"/>
                  </a:cubicBezTo>
                  <a:close/>
                  <a:moveTo>
                    <a:pt x="25800" y="15409"/>
                  </a:moveTo>
                  <a:cubicBezTo>
                    <a:pt x="25987" y="15782"/>
                    <a:pt x="26151" y="16156"/>
                    <a:pt x="26291" y="16529"/>
                  </a:cubicBezTo>
                  <a:cubicBezTo>
                    <a:pt x="26244" y="16669"/>
                    <a:pt x="26197" y="16833"/>
                    <a:pt x="26151" y="16950"/>
                  </a:cubicBezTo>
                  <a:cubicBezTo>
                    <a:pt x="26151" y="16880"/>
                    <a:pt x="26127" y="16833"/>
                    <a:pt x="26104" y="16763"/>
                  </a:cubicBezTo>
                  <a:cubicBezTo>
                    <a:pt x="26034" y="16459"/>
                    <a:pt x="25940" y="16132"/>
                    <a:pt x="25824" y="15852"/>
                  </a:cubicBezTo>
                  <a:cubicBezTo>
                    <a:pt x="25824" y="15712"/>
                    <a:pt x="25800" y="15595"/>
                    <a:pt x="25777" y="15479"/>
                  </a:cubicBezTo>
                  <a:cubicBezTo>
                    <a:pt x="25777" y="15455"/>
                    <a:pt x="25777" y="15432"/>
                    <a:pt x="25800" y="15409"/>
                  </a:cubicBezTo>
                  <a:close/>
                  <a:moveTo>
                    <a:pt x="29956" y="14311"/>
                  </a:moveTo>
                  <a:cubicBezTo>
                    <a:pt x="30096" y="14545"/>
                    <a:pt x="30213" y="14778"/>
                    <a:pt x="30330" y="15012"/>
                  </a:cubicBezTo>
                  <a:cubicBezTo>
                    <a:pt x="30377" y="15362"/>
                    <a:pt x="30400" y="15712"/>
                    <a:pt x="30423" y="16039"/>
                  </a:cubicBezTo>
                  <a:cubicBezTo>
                    <a:pt x="30447" y="16389"/>
                    <a:pt x="30353" y="16669"/>
                    <a:pt x="30330" y="16973"/>
                  </a:cubicBezTo>
                  <a:cubicBezTo>
                    <a:pt x="30330" y="16950"/>
                    <a:pt x="30330" y="16950"/>
                    <a:pt x="30307" y="16926"/>
                  </a:cubicBezTo>
                  <a:cubicBezTo>
                    <a:pt x="30260" y="16809"/>
                    <a:pt x="30190" y="16716"/>
                    <a:pt x="30120" y="16599"/>
                  </a:cubicBezTo>
                  <a:cubicBezTo>
                    <a:pt x="30073" y="16109"/>
                    <a:pt x="30003" y="15642"/>
                    <a:pt x="29886" y="15152"/>
                  </a:cubicBezTo>
                  <a:cubicBezTo>
                    <a:pt x="29863" y="15012"/>
                    <a:pt x="29863" y="14872"/>
                    <a:pt x="29840" y="14755"/>
                  </a:cubicBezTo>
                  <a:cubicBezTo>
                    <a:pt x="29886" y="14591"/>
                    <a:pt x="29910" y="14451"/>
                    <a:pt x="29956" y="14311"/>
                  </a:cubicBezTo>
                  <a:close/>
                  <a:moveTo>
                    <a:pt x="8173" y="15876"/>
                  </a:moveTo>
                  <a:cubicBezTo>
                    <a:pt x="8196" y="15946"/>
                    <a:pt x="8219" y="16016"/>
                    <a:pt x="8243" y="16086"/>
                  </a:cubicBezTo>
                  <a:cubicBezTo>
                    <a:pt x="8219" y="16296"/>
                    <a:pt x="8196" y="16529"/>
                    <a:pt x="8173" y="16716"/>
                  </a:cubicBezTo>
                  <a:lnTo>
                    <a:pt x="8173" y="17020"/>
                  </a:lnTo>
                  <a:cubicBezTo>
                    <a:pt x="8126" y="16716"/>
                    <a:pt x="8102" y="16389"/>
                    <a:pt x="8126" y="16086"/>
                  </a:cubicBezTo>
                  <a:lnTo>
                    <a:pt x="8126" y="16039"/>
                  </a:lnTo>
                  <a:cubicBezTo>
                    <a:pt x="8126" y="16016"/>
                    <a:pt x="8149" y="15946"/>
                    <a:pt x="8173" y="15876"/>
                  </a:cubicBezTo>
                  <a:close/>
                  <a:moveTo>
                    <a:pt x="20127" y="16599"/>
                  </a:moveTo>
                  <a:cubicBezTo>
                    <a:pt x="20173" y="16763"/>
                    <a:pt x="20244" y="16926"/>
                    <a:pt x="20337" y="17066"/>
                  </a:cubicBezTo>
                  <a:lnTo>
                    <a:pt x="20267" y="16973"/>
                  </a:lnTo>
                  <a:lnTo>
                    <a:pt x="20150" y="16833"/>
                  </a:lnTo>
                  <a:cubicBezTo>
                    <a:pt x="20150" y="16763"/>
                    <a:pt x="20127" y="16669"/>
                    <a:pt x="20127" y="16599"/>
                  </a:cubicBezTo>
                  <a:close/>
                  <a:moveTo>
                    <a:pt x="35023" y="15829"/>
                  </a:moveTo>
                  <a:cubicBezTo>
                    <a:pt x="35070" y="16039"/>
                    <a:pt x="35116" y="16249"/>
                    <a:pt x="35140" y="16459"/>
                  </a:cubicBezTo>
                  <a:cubicBezTo>
                    <a:pt x="35093" y="16693"/>
                    <a:pt x="35046" y="16926"/>
                    <a:pt x="34999" y="17160"/>
                  </a:cubicBezTo>
                  <a:cubicBezTo>
                    <a:pt x="34976" y="17043"/>
                    <a:pt x="34953" y="16950"/>
                    <a:pt x="34929" y="16833"/>
                  </a:cubicBezTo>
                  <a:cubicBezTo>
                    <a:pt x="34976" y="16506"/>
                    <a:pt x="34999" y="16179"/>
                    <a:pt x="35023" y="15829"/>
                  </a:cubicBezTo>
                  <a:close/>
                  <a:moveTo>
                    <a:pt x="24680" y="16413"/>
                  </a:moveTo>
                  <a:cubicBezTo>
                    <a:pt x="24726" y="16483"/>
                    <a:pt x="24796" y="16553"/>
                    <a:pt x="24866" y="16623"/>
                  </a:cubicBezTo>
                  <a:lnTo>
                    <a:pt x="24866" y="16716"/>
                  </a:lnTo>
                  <a:cubicBezTo>
                    <a:pt x="24825" y="16882"/>
                    <a:pt x="24784" y="17029"/>
                    <a:pt x="24726" y="17174"/>
                  </a:cubicBezTo>
                  <a:lnTo>
                    <a:pt x="24726" y="17174"/>
                  </a:lnTo>
                  <a:cubicBezTo>
                    <a:pt x="24723" y="16915"/>
                    <a:pt x="24701" y="16674"/>
                    <a:pt x="24680" y="16413"/>
                  </a:cubicBezTo>
                  <a:close/>
                  <a:moveTo>
                    <a:pt x="23349" y="16366"/>
                  </a:moveTo>
                  <a:lnTo>
                    <a:pt x="23349" y="16366"/>
                  </a:lnTo>
                  <a:cubicBezTo>
                    <a:pt x="23395" y="16669"/>
                    <a:pt x="23325" y="16973"/>
                    <a:pt x="23185" y="17253"/>
                  </a:cubicBezTo>
                  <a:cubicBezTo>
                    <a:pt x="23185" y="16973"/>
                    <a:pt x="23162" y="16669"/>
                    <a:pt x="23139" y="16389"/>
                  </a:cubicBezTo>
                  <a:cubicBezTo>
                    <a:pt x="23209" y="16389"/>
                    <a:pt x="23279" y="16389"/>
                    <a:pt x="23349" y="16366"/>
                  </a:cubicBezTo>
                  <a:close/>
                  <a:moveTo>
                    <a:pt x="21995" y="16343"/>
                  </a:moveTo>
                  <a:cubicBezTo>
                    <a:pt x="22041" y="16413"/>
                    <a:pt x="22041" y="16459"/>
                    <a:pt x="22041" y="16529"/>
                  </a:cubicBezTo>
                  <a:cubicBezTo>
                    <a:pt x="22088" y="16763"/>
                    <a:pt x="22088" y="17020"/>
                    <a:pt x="22041" y="17276"/>
                  </a:cubicBezTo>
                  <a:cubicBezTo>
                    <a:pt x="22018" y="17300"/>
                    <a:pt x="22018" y="17323"/>
                    <a:pt x="21995" y="17346"/>
                  </a:cubicBezTo>
                  <a:cubicBezTo>
                    <a:pt x="21925" y="17020"/>
                    <a:pt x="21855" y="16693"/>
                    <a:pt x="21784" y="16343"/>
                  </a:cubicBezTo>
                  <a:close/>
                  <a:moveTo>
                    <a:pt x="18585" y="16253"/>
                  </a:moveTo>
                  <a:cubicBezTo>
                    <a:pt x="18739" y="16277"/>
                    <a:pt x="18872" y="16322"/>
                    <a:pt x="19006" y="16389"/>
                  </a:cubicBezTo>
                  <a:cubicBezTo>
                    <a:pt x="19029" y="16389"/>
                    <a:pt x="19076" y="16413"/>
                    <a:pt x="19123" y="16436"/>
                  </a:cubicBezTo>
                  <a:cubicBezTo>
                    <a:pt x="19263" y="16763"/>
                    <a:pt x="19426" y="17066"/>
                    <a:pt x="19613" y="17370"/>
                  </a:cubicBezTo>
                  <a:lnTo>
                    <a:pt x="19473" y="17323"/>
                  </a:lnTo>
                  <a:cubicBezTo>
                    <a:pt x="19169" y="17113"/>
                    <a:pt x="18866" y="16856"/>
                    <a:pt x="18586" y="16599"/>
                  </a:cubicBezTo>
                  <a:cubicBezTo>
                    <a:pt x="18563" y="16484"/>
                    <a:pt x="18562" y="16368"/>
                    <a:pt x="18585" y="16253"/>
                  </a:cubicBezTo>
                  <a:close/>
                  <a:moveTo>
                    <a:pt x="27388" y="16389"/>
                  </a:moveTo>
                  <a:lnTo>
                    <a:pt x="27505" y="16669"/>
                  </a:lnTo>
                  <a:cubicBezTo>
                    <a:pt x="27411" y="16833"/>
                    <a:pt x="27341" y="16996"/>
                    <a:pt x="27295" y="17160"/>
                  </a:cubicBezTo>
                  <a:cubicBezTo>
                    <a:pt x="27248" y="17253"/>
                    <a:pt x="27201" y="17346"/>
                    <a:pt x="27155" y="17417"/>
                  </a:cubicBezTo>
                  <a:lnTo>
                    <a:pt x="27108" y="17230"/>
                  </a:lnTo>
                  <a:cubicBezTo>
                    <a:pt x="27225" y="16950"/>
                    <a:pt x="27318" y="16669"/>
                    <a:pt x="27388" y="16389"/>
                  </a:cubicBezTo>
                  <a:close/>
                  <a:moveTo>
                    <a:pt x="10367" y="16833"/>
                  </a:moveTo>
                  <a:cubicBezTo>
                    <a:pt x="10391" y="16926"/>
                    <a:pt x="10461" y="17043"/>
                    <a:pt x="10507" y="17160"/>
                  </a:cubicBezTo>
                  <a:cubicBezTo>
                    <a:pt x="10554" y="17253"/>
                    <a:pt x="10554" y="17417"/>
                    <a:pt x="10577" y="17557"/>
                  </a:cubicBezTo>
                  <a:cubicBezTo>
                    <a:pt x="10461" y="17370"/>
                    <a:pt x="10367" y="17183"/>
                    <a:pt x="10274" y="16973"/>
                  </a:cubicBezTo>
                  <a:cubicBezTo>
                    <a:pt x="10297" y="16926"/>
                    <a:pt x="10344" y="16856"/>
                    <a:pt x="10367" y="16833"/>
                  </a:cubicBezTo>
                  <a:close/>
                  <a:moveTo>
                    <a:pt x="20500" y="16132"/>
                  </a:moveTo>
                  <a:lnTo>
                    <a:pt x="20594" y="16179"/>
                  </a:lnTo>
                  <a:lnTo>
                    <a:pt x="20874" y="16249"/>
                  </a:lnTo>
                  <a:cubicBezTo>
                    <a:pt x="20991" y="16669"/>
                    <a:pt x="21061" y="17090"/>
                    <a:pt x="21107" y="17533"/>
                  </a:cubicBezTo>
                  <a:lnTo>
                    <a:pt x="21107" y="17557"/>
                  </a:lnTo>
                  <a:cubicBezTo>
                    <a:pt x="20991" y="17440"/>
                    <a:pt x="20897" y="17323"/>
                    <a:pt x="20827" y="17206"/>
                  </a:cubicBezTo>
                  <a:cubicBezTo>
                    <a:pt x="20734" y="16833"/>
                    <a:pt x="20617" y="16483"/>
                    <a:pt x="20500" y="16132"/>
                  </a:cubicBezTo>
                  <a:close/>
                  <a:moveTo>
                    <a:pt x="14103" y="16833"/>
                  </a:moveTo>
                  <a:lnTo>
                    <a:pt x="14173" y="16973"/>
                  </a:lnTo>
                  <a:lnTo>
                    <a:pt x="14196" y="17066"/>
                  </a:lnTo>
                  <a:cubicBezTo>
                    <a:pt x="14196" y="17206"/>
                    <a:pt x="14220" y="17346"/>
                    <a:pt x="14243" y="17487"/>
                  </a:cubicBezTo>
                  <a:cubicBezTo>
                    <a:pt x="14220" y="17533"/>
                    <a:pt x="14173" y="17603"/>
                    <a:pt x="14150" y="17673"/>
                  </a:cubicBezTo>
                  <a:cubicBezTo>
                    <a:pt x="14150" y="17627"/>
                    <a:pt x="14126" y="17603"/>
                    <a:pt x="14126" y="17580"/>
                  </a:cubicBezTo>
                  <a:cubicBezTo>
                    <a:pt x="14080" y="17323"/>
                    <a:pt x="14080" y="17090"/>
                    <a:pt x="14103" y="16833"/>
                  </a:cubicBezTo>
                  <a:close/>
                  <a:moveTo>
                    <a:pt x="9153" y="15012"/>
                  </a:moveTo>
                  <a:cubicBezTo>
                    <a:pt x="9270" y="15479"/>
                    <a:pt x="9433" y="15922"/>
                    <a:pt x="9620" y="16366"/>
                  </a:cubicBezTo>
                  <a:cubicBezTo>
                    <a:pt x="9620" y="16739"/>
                    <a:pt x="9620" y="17113"/>
                    <a:pt x="9643" y="17463"/>
                  </a:cubicBezTo>
                  <a:cubicBezTo>
                    <a:pt x="9620" y="17557"/>
                    <a:pt x="9597" y="17650"/>
                    <a:pt x="9573" y="17743"/>
                  </a:cubicBezTo>
                  <a:cubicBezTo>
                    <a:pt x="9340" y="17160"/>
                    <a:pt x="9153" y="16599"/>
                    <a:pt x="9013" y="15992"/>
                  </a:cubicBezTo>
                  <a:cubicBezTo>
                    <a:pt x="9036" y="15665"/>
                    <a:pt x="9083" y="15339"/>
                    <a:pt x="9153" y="15012"/>
                  </a:cubicBezTo>
                  <a:close/>
                  <a:moveTo>
                    <a:pt x="15644" y="16973"/>
                  </a:moveTo>
                  <a:lnTo>
                    <a:pt x="15644" y="16973"/>
                  </a:lnTo>
                  <a:cubicBezTo>
                    <a:pt x="15691" y="17230"/>
                    <a:pt x="15761" y="17510"/>
                    <a:pt x="15807" y="17767"/>
                  </a:cubicBezTo>
                  <a:cubicBezTo>
                    <a:pt x="15737" y="17510"/>
                    <a:pt x="15691" y="17253"/>
                    <a:pt x="15644" y="16973"/>
                  </a:cubicBezTo>
                  <a:close/>
                  <a:moveTo>
                    <a:pt x="36027" y="15222"/>
                  </a:moveTo>
                  <a:cubicBezTo>
                    <a:pt x="36237" y="15969"/>
                    <a:pt x="36377" y="16739"/>
                    <a:pt x="36447" y="17510"/>
                  </a:cubicBezTo>
                  <a:cubicBezTo>
                    <a:pt x="36400" y="17603"/>
                    <a:pt x="36354" y="17697"/>
                    <a:pt x="36307" y="17813"/>
                  </a:cubicBezTo>
                  <a:cubicBezTo>
                    <a:pt x="36284" y="17113"/>
                    <a:pt x="36190" y="16413"/>
                    <a:pt x="36027" y="15712"/>
                  </a:cubicBezTo>
                  <a:lnTo>
                    <a:pt x="36027" y="15222"/>
                  </a:lnTo>
                  <a:close/>
                  <a:moveTo>
                    <a:pt x="26547" y="17417"/>
                  </a:moveTo>
                  <a:cubicBezTo>
                    <a:pt x="26571" y="17487"/>
                    <a:pt x="26594" y="17557"/>
                    <a:pt x="26594" y="17627"/>
                  </a:cubicBezTo>
                  <a:cubicBezTo>
                    <a:pt x="26571" y="17697"/>
                    <a:pt x="26524" y="17767"/>
                    <a:pt x="26501" y="17813"/>
                  </a:cubicBezTo>
                  <a:lnTo>
                    <a:pt x="26501" y="17837"/>
                  </a:lnTo>
                  <a:lnTo>
                    <a:pt x="26454" y="17743"/>
                  </a:lnTo>
                  <a:cubicBezTo>
                    <a:pt x="26501" y="17627"/>
                    <a:pt x="26524" y="17510"/>
                    <a:pt x="26547" y="17417"/>
                  </a:cubicBezTo>
                  <a:close/>
                  <a:moveTo>
                    <a:pt x="30166" y="17417"/>
                  </a:moveTo>
                  <a:lnTo>
                    <a:pt x="30213" y="17533"/>
                  </a:lnTo>
                  <a:cubicBezTo>
                    <a:pt x="30213" y="17650"/>
                    <a:pt x="30190" y="17743"/>
                    <a:pt x="30166" y="17837"/>
                  </a:cubicBezTo>
                  <a:lnTo>
                    <a:pt x="30166" y="17417"/>
                  </a:lnTo>
                  <a:close/>
                  <a:moveTo>
                    <a:pt x="22625" y="17206"/>
                  </a:moveTo>
                  <a:cubicBezTo>
                    <a:pt x="22648" y="17417"/>
                    <a:pt x="22648" y="17603"/>
                    <a:pt x="22625" y="17813"/>
                  </a:cubicBezTo>
                  <a:lnTo>
                    <a:pt x="22532" y="17860"/>
                  </a:lnTo>
                  <a:cubicBezTo>
                    <a:pt x="22555" y="17650"/>
                    <a:pt x="22602" y="17417"/>
                    <a:pt x="22625" y="17206"/>
                  </a:cubicBezTo>
                  <a:close/>
                  <a:moveTo>
                    <a:pt x="31217" y="16016"/>
                  </a:moveTo>
                  <a:cubicBezTo>
                    <a:pt x="31381" y="16576"/>
                    <a:pt x="31497" y="17136"/>
                    <a:pt x="31567" y="17720"/>
                  </a:cubicBezTo>
                  <a:cubicBezTo>
                    <a:pt x="31567" y="17790"/>
                    <a:pt x="31544" y="17883"/>
                    <a:pt x="31521" y="17977"/>
                  </a:cubicBezTo>
                  <a:cubicBezTo>
                    <a:pt x="31474" y="17510"/>
                    <a:pt x="31381" y="17066"/>
                    <a:pt x="31264" y="16623"/>
                  </a:cubicBezTo>
                  <a:cubicBezTo>
                    <a:pt x="31240" y="16459"/>
                    <a:pt x="31194" y="16343"/>
                    <a:pt x="31170" y="16202"/>
                  </a:cubicBezTo>
                  <a:lnTo>
                    <a:pt x="31217" y="16016"/>
                  </a:lnTo>
                  <a:close/>
                  <a:moveTo>
                    <a:pt x="8546" y="16833"/>
                  </a:moveTo>
                  <a:cubicBezTo>
                    <a:pt x="8546" y="16880"/>
                    <a:pt x="8593" y="16903"/>
                    <a:pt x="8593" y="16950"/>
                  </a:cubicBezTo>
                  <a:cubicBezTo>
                    <a:pt x="8569" y="17300"/>
                    <a:pt x="8569" y="17650"/>
                    <a:pt x="8569" y="18000"/>
                  </a:cubicBezTo>
                  <a:cubicBezTo>
                    <a:pt x="8523" y="17627"/>
                    <a:pt x="8523" y="17230"/>
                    <a:pt x="8546" y="16833"/>
                  </a:cubicBezTo>
                  <a:close/>
                  <a:moveTo>
                    <a:pt x="16298" y="15409"/>
                  </a:moveTo>
                  <a:lnTo>
                    <a:pt x="16298" y="15409"/>
                  </a:lnTo>
                  <a:cubicBezTo>
                    <a:pt x="16555" y="15735"/>
                    <a:pt x="16811" y="16039"/>
                    <a:pt x="17115" y="16343"/>
                  </a:cubicBezTo>
                  <a:cubicBezTo>
                    <a:pt x="17138" y="16436"/>
                    <a:pt x="17185" y="16553"/>
                    <a:pt x="17232" y="16646"/>
                  </a:cubicBezTo>
                  <a:cubicBezTo>
                    <a:pt x="17208" y="16973"/>
                    <a:pt x="17232" y="17276"/>
                    <a:pt x="17302" y="17580"/>
                  </a:cubicBezTo>
                  <a:cubicBezTo>
                    <a:pt x="17325" y="17720"/>
                    <a:pt x="17372" y="17860"/>
                    <a:pt x="17418" y="18000"/>
                  </a:cubicBezTo>
                  <a:cubicBezTo>
                    <a:pt x="17325" y="17930"/>
                    <a:pt x="17208" y="17860"/>
                    <a:pt x="17092" y="17767"/>
                  </a:cubicBezTo>
                  <a:cubicBezTo>
                    <a:pt x="16998" y="17627"/>
                    <a:pt x="16905" y="17487"/>
                    <a:pt x="16835" y="17346"/>
                  </a:cubicBezTo>
                  <a:cubicBezTo>
                    <a:pt x="16765" y="17183"/>
                    <a:pt x="16695" y="17043"/>
                    <a:pt x="16625" y="16880"/>
                  </a:cubicBezTo>
                  <a:cubicBezTo>
                    <a:pt x="16648" y="16833"/>
                    <a:pt x="16625" y="16763"/>
                    <a:pt x="16578" y="16739"/>
                  </a:cubicBezTo>
                  <a:cubicBezTo>
                    <a:pt x="16414" y="16319"/>
                    <a:pt x="16321" y="15876"/>
                    <a:pt x="16298" y="15409"/>
                  </a:cubicBezTo>
                  <a:close/>
                  <a:moveTo>
                    <a:pt x="29419" y="16156"/>
                  </a:moveTo>
                  <a:cubicBezTo>
                    <a:pt x="29513" y="16296"/>
                    <a:pt x="29606" y="16436"/>
                    <a:pt x="29676" y="16576"/>
                  </a:cubicBezTo>
                  <a:cubicBezTo>
                    <a:pt x="29676" y="17066"/>
                    <a:pt x="29629" y="17580"/>
                    <a:pt x="29559" y="18070"/>
                  </a:cubicBezTo>
                  <a:cubicBezTo>
                    <a:pt x="29536" y="17537"/>
                    <a:pt x="29444" y="17028"/>
                    <a:pt x="29351" y="16495"/>
                  </a:cubicBezTo>
                  <a:lnTo>
                    <a:pt x="29351" y="16495"/>
                  </a:lnTo>
                  <a:cubicBezTo>
                    <a:pt x="29374" y="16382"/>
                    <a:pt x="29397" y="16269"/>
                    <a:pt x="29419" y="16156"/>
                  </a:cubicBezTo>
                  <a:close/>
                  <a:moveTo>
                    <a:pt x="24353" y="17417"/>
                  </a:moveTo>
                  <a:cubicBezTo>
                    <a:pt x="24353" y="17440"/>
                    <a:pt x="24376" y="17487"/>
                    <a:pt x="24376" y="17533"/>
                  </a:cubicBezTo>
                  <a:cubicBezTo>
                    <a:pt x="24353" y="17720"/>
                    <a:pt x="24329" y="17883"/>
                    <a:pt x="24306" y="18070"/>
                  </a:cubicBezTo>
                  <a:lnTo>
                    <a:pt x="24236" y="18094"/>
                  </a:lnTo>
                  <a:cubicBezTo>
                    <a:pt x="24259" y="17954"/>
                    <a:pt x="24283" y="17813"/>
                    <a:pt x="24306" y="17650"/>
                  </a:cubicBezTo>
                  <a:cubicBezTo>
                    <a:pt x="24306" y="17627"/>
                    <a:pt x="24306" y="17603"/>
                    <a:pt x="24306" y="17580"/>
                  </a:cubicBezTo>
                  <a:cubicBezTo>
                    <a:pt x="24329" y="17533"/>
                    <a:pt x="24329" y="17463"/>
                    <a:pt x="24353" y="17417"/>
                  </a:cubicBezTo>
                  <a:close/>
                  <a:moveTo>
                    <a:pt x="12609" y="17136"/>
                  </a:moveTo>
                  <a:lnTo>
                    <a:pt x="12749" y="17417"/>
                  </a:lnTo>
                  <a:cubicBezTo>
                    <a:pt x="12795" y="17603"/>
                    <a:pt x="12842" y="17813"/>
                    <a:pt x="12912" y="18024"/>
                  </a:cubicBezTo>
                  <a:lnTo>
                    <a:pt x="12912" y="18117"/>
                  </a:lnTo>
                  <a:cubicBezTo>
                    <a:pt x="12795" y="17790"/>
                    <a:pt x="12702" y="17463"/>
                    <a:pt x="12609" y="17136"/>
                  </a:cubicBezTo>
                  <a:close/>
                  <a:moveTo>
                    <a:pt x="15294" y="16506"/>
                  </a:moveTo>
                  <a:cubicBezTo>
                    <a:pt x="15317" y="17090"/>
                    <a:pt x="15434" y="17697"/>
                    <a:pt x="15667" y="18257"/>
                  </a:cubicBezTo>
                  <a:cubicBezTo>
                    <a:pt x="15527" y="18140"/>
                    <a:pt x="15387" y="18000"/>
                    <a:pt x="15270" y="17860"/>
                  </a:cubicBezTo>
                  <a:cubicBezTo>
                    <a:pt x="15130" y="17510"/>
                    <a:pt x="15060" y="17160"/>
                    <a:pt x="15060" y="16786"/>
                  </a:cubicBezTo>
                  <a:cubicBezTo>
                    <a:pt x="15154" y="16693"/>
                    <a:pt x="15224" y="16599"/>
                    <a:pt x="15294" y="16506"/>
                  </a:cubicBezTo>
                  <a:close/>
                  <a:moveTo>
                    <a:pt x="11838" y="15292"/>
                  </a:moveTo>
                  <a:lnTo>
                    <a:pt x="11838" y="15315"/>
                  </a:lnTo>
                  <a:cubicBezTo>
                    <a:pt x="11838" y="15432"/>
                    <a:pt x="11862" y="15549"/>
                    <a:pt x="11862" y="15689"/>
                  </a:cubicBezTo>
                  <a:cubicBezTo>
                    <a:pt x="11978" y="16576"/>
                    <a:pt x="12188" y="17440"/>
                    <a:pt x="12445" y="18304"/>
                  </a:cubicBezTo>
                  <a:cubicBezTo>
                    <a:pt x="12375" y="18187"/>
                    <a:pt x="12282" y="18070"/>
                    <a:pt x="12188" y="17954"/>
                  </a:cubicBezTo>
                  <a:cubicBezTo>
                    <a:pt x="12118" y="17813"/>
                    <a:pt x="12025" y="17650"/>
                    <a:pt x="11932" y="17510"/>
                  </a:cubicBezTo>
                  <a:cubicBezTo>
                    <a:pt x="11791" y="16786"/>
                    <a:pt x="11745" y="16016"/>
                    <a:pt x="11838" y="15292"/>
                  </a:cubicBezTo>
                  <a:close/>
                  <a:moveTo>
                    <a:pt x="13426" y="16413"/>
                  </a:moveTo>
                  <a:cubicBezTo>
                    <a:pt x="13449" y="17066"/>
                    <a:pt x="13566" y="17697"/>
                    <a:pt x="13776" y="18304"/>
                  </a:cubicBezTo>
                  <a:cubicBezTo>
                    <a:pt x="13613" y="17954"/>
                    <a:pt x="13449" y="17603"/>
                    <a:pt x="13286" y="17253"/>
                  </a:cubicBezTo>
                  <a:cubicBezTo>
                    <a:pt x="13309" y="16973"/>
                    <a:pt x="13356" y="16693"/>
                    <a:pt x="13426" y="16413"/>
                  </a:cubicBezTo>
                  <a:close/>
                  <a:moveTo>
                    <a:pt x="23956" y="17253"/>
                  </a:moveTo>
                  <a:lnTo>
                    <a:pt x="23956" y="17323"/>
                  </a:lnTo>
                  <a:lnTo>
                    <a:pt x="23933" y="17440"/>
                  </a:lnTo>
                  <a:cubicBezTo>
                    <a:pt x="23909" y="17533"/>
                    <a:pt x="23886" y="17650"/>
                    <a:pt x="23862" y="17743"/>
                  </a:cubicBezTo>
                  <a:cubicBezTo>
                    <a:pt x="23792" y="17977"/>
                    <a:pt x="23629" y="18164"/>
                    <a:pt x="23419" y="18304"/>
                  </a:cubicBezTo>
                  <a:lnTo>
                    <a:pt x="23302" y="18304"/>
                  </a:lnTo>
                  <a:cubicBezTo>
                    <a:pt x="23395" y="18117"/>
                    <a:pt x="23489" y="17954"/>
                    <a:pt x="23559" y="17767"/>
                  </a:cubicBezTo>
                  <a:cubicBezTo>
                    <a:pt x="23699" y="17603"/>
                    <a:pt x="23839" y="17440"/>
                    <a:pt x="23956" y="17253"/>
                  </a:cubicBezTo>
                  <a:close/>
                  <a:moveTo>
                    <a:pt x="17605" y="17323"/>
                  </a:moveTo>
                  <a:cubicBezTo>
                    <a:pt x="17652" y="17370"/>
                    <a:pt x="17675" y="17417"/>
                    <a:pt x="17722" y="17487"/>
                  </a:cubicBezTo>
                  <a:cubicBezTo>
                    <a:pt x="17792" y="17650"/>
                    <a:pt x="17885" y="17813"/>
                    <a:pt x="17979" y="17954"/>
                  </a:cubicBezTo>
                  <a:cubicBezTo>
                    <a:pt x="18095" y="18117"/>
                    <a:pt x="18189" y="18280"/>
                    <a:pt x="18329" y="18444"/>
                  </a:cubicBezTo>
                  <a:cubicBezTo>
                    <a:pt x="18189" y="18374"/>
                    <a:pt x="18049" y="18327"/>
                    <a:pt x="17932" y="18257"/>
                  </a:cubicBezTo>
                  <a:cubicBezTo>
                    <a:pt x="17815" y="18024"/>
                    <a:pt x="17722" y="17743"/>
                    <a:pt x="17652" y="17487"/>
                  </a:cubicBezTo>
                  <a:cubicBezTo>
                    <a:pt x="17652" y="17440"/>
                    <a:pt x="17605" y="17370"/>
                    <a:pt x="17605" y="17323"/>
                  </a:cubicBezTo>
                  <a:close/>
                  <a:moveTo>
                    <a:pt x="30984" y="17206"/>
                  </a:moveTo>
                  <a:lnTo>
                    <a:pt x="30984" y="17206"/>
                  </a:lnTo>
                  <a:cubicBezTo>
                    <a:pt x="31007" y="17627"/>
                    <a:pt x="31007" y="18047"/>
                    <a:pt x="30960" y="18491"/>
                  </a:cubicBezTo>
                  <a:cubicBezTo>
                    <a:pt x="30914" y="18304"/>
                    <a:pt x="30844" y="18117"/>
                    <a:pt x="30773" y="17954"/>
                  </a:cubicBezTo>
                  <a:cubicBezTo>
                    <a:pt x="30844" y="17697"/>
                    <a:pt x="30914" y="17463"/>
                    <a:pt x="30984" y="17206"/>
                  </a:cubicBezTo>
                  <a:close/>
                  <a:moveTo>
                    <a:pt x="35933" y="18000"/>
                  </a:moveTo>
                  <a:cubicBezTo>
                    <a:pt x="35933" y="18047"/>
                    <a:pt x="35957" y="18094"/>
                    <a:pt x="35980" y="18140"/>
                  </a:cubicBezTo>
                  <a:lnTo>
                    <a:pt x="35980" y="18444"/>
                  </a:lnTo>
                  <a:lnTo>
                    <a:pt x="35910" y="18537"/>
                  </a:lnTo>
                  <a:lnTo>
                    <a:pt x="35910" y="18444"/>
                  </a:lnTo>
                  <a:cubicBezTo>
                    <a:pt x="35910" y="18280"/>
                    <a:pt x="35933" y="18140"/>
                    <a:pt x="35933" y="18000"/>
                  </a:cubicBezTo>
                  <a:close/>
                  <a:moveTo>
                    <a:pt x="11231" y="17136"/>
                  </a:moveTo>
                  <a:cubicBezTo>
                    <a:pt x="11348" y="17300"/>
                    <a:pt x="11465" y="17487"/>
                    <a:pt x="11558" y="17650"/>
                  </a:cubicBezTo>
                  <a:cubicBezTo>
                    <a:pt x="11628" y="17743"/>
                    <a:pt x="11675" y="17813"/>
                    <a:pt x="11745" y="17907"/>
                  </a:cubicBezTo>
                  <a:cubicBezTo>
                    <a:pt x="11791" y="18117"/>
                    <a:pt x="11838" y="18304"/>
                    <a:pt x="11862" y="18491"/>
                  </a:cubicBezTo>
                  <a:cubicBezTo>
                    <a:pt x="11885" y="18537"/>
                    <a:pt x="11885" y="18584"/>
                    <a:pt x="11908" y="18654"/>
                  </a:cubicBezTo>
                  <a:cubicBezTo>
                    <a:pt x="11675" y="18350"/>
                    <a:pt x="11441" y="18070"/>
                    <a:pt x="11254" y="17743"/>
                  </a:cubicBezTo>
                  <a:cubicBezTo>
                    <a:pt x="11254" y="17697"/>
                    <a:pt x="11231" y="17627"/>
                    <a:pt x="11231" y="17557"/>
                  </a:cubicBezTo>
                  <a:lnTo>
                    <a:pt x="11231" y="17136"/>
                  </a:lnTo>
                  <a:close/>
                  <a:moveTo>
                    <a:pt x="27551" y="17627"/>
                  </a:moveTo>
                  <a:lnTo>
                    <a:pt x="27551" y="18187"/>
                  </a:lnTo>
                  <a:cubicBezTo>
                    <a:pt x="27458" y="18350"/>
                    <a:pt x="27365" y="18514"/>
                    <a:pt x="27295" y="18677"/>
                  </a:cubicBezTo>
                  <a:cubicBezTo>
                    <a:pt x="27295" y="18444"/>
                    <a:pt x="27248" y="18210"/>
                    <a:pt x="27225" y="17954"/>
                  </a:cubicBezTo>
                  <a:lnTo>
                    <a:pt x="27341" y="17767"/>
                  </a:lnTo>
                  <a:lnTo>
                    <a:pt x="27551" y="17627"/>
                  </a:lnTo>
                  <a:close/>
                  <a:moveTo>
                    <a:pt x="33318" y="16856"/>
                  </a:moveTo>
                  <a:cubicBezTo>
                    <a:pt x="33435" y="17533"/>
                    <a:pt x="33459" y="18210"/>
                    <a:pt x="33412" y="18911"/>
                  </a:cubicBezTo>
                  <a:lnTo>
                    <a:pt x="33412" y="18934"/>
                  </a:lnTo>
                  <a:cubicBezTo>
                    <a:pt x="33365" y="18747"/>
                    <a:pt x="33318" y="18584"/>
                    <a:pt x="33248" y="18397"/>
                  </a:cubicBezTo>
                  <a:cubicBezTo>
                    <a:pt x="33225" y="18070"/>
                    <a:pt x="33202" y="17767"/>
                    <a:pt x="33155" y="17440"/>
                  </a:cubicBezTo>
                  <a:cubicBezTo>
                    <a:pt x="33225" y="17253"/>
                    <a:pt x="33272" y="17043"/>
                    <a:pt x="33318" y="16856"/>
                  </a:cubicBezTo>
                  <a:close/>
                  <a:moveTo>
                    <a:pt x="6095" y="16599"/>
                  </a:moveTo>
                  <a:lnTo>
                    <a:pt x="6095" y="16809"/>
                  </a:lnTo>
                  <a:cubicBezTo>
                    <a:pt x="6095" y="17440"/>
                    <a:pt x="6141" y="18047"/>
                    <a:pt x="6211" y="18654"/>
                  </a:cubicBezTo>
                  <a:lnTo>
                    <a:pt x="6211" y="19028"/>
                  </a:lnTo>
                  <a:cubicBezTo>
                    <a:pt x="6071" y="18584"/>
                    <a:pt x="5978" y="18117"/>
                    <a:pt x="5908" y="17650"/>
                  </a:cubicBezTo>
                  <a:cubicBezTo>
                    <a:pt x="5954" y="17300"/>
                    <a:pt x="6001" y="16950"/>
                    <a:pt x="6095" y="16599"/>
                  </a:cubicBezTo>
                  <a:close/>
                  <a:moveTo>
                    <a:pt x="6865" y="17860"/>
                  </a:moveTo>
                  <a:cubicBezTo>
                    <a:pt x="6865" y="17860"/>
                    <a:pt x="6865" y="17860"/>
                    <a:pt x="6865" y="17883"/>
                  </a:cubicBezTo>
                  <a:cubicBezTo>
                    <a:pt x="6818" y="18070"/>
                    <a:pt x="6795" y="18257"/>
                    <a:pt x="6772" y="18467"/>
                  </a:cubicBezTo>
                  <a:cubicBezTo>
                    <a:pt x="6772" y="18514"/>
                    <a:pt x="6748" y="18561"/>
                    <a:pt x="6748" y="18631"/>
                  </a:cubicBezTo>
                  <a:cubicBezTo>
                    <a:pt x="6702" y="18747"/>
                    <a:pt x="6678" y="18887"/>
                    <a:pt x="6655" y="19028"/>
                  </a:cubicBezTo>
                  <a:lnTo>
                    <a:pt x="6655" y="18958"/>
                  </a:lnTo>
                  <a:cubicBezTo>
                    <a:pt x="6678" y="18817"/>
                    <a:pt x="6678" y="18701"/>
                    <a:pt x="6702" y="18584"/>
                  </a:cubicBezTo>
                  <a:cubicBezTo>
                    <a:pt x="6748" y="18327"/>
                    <a:pt x="6795" y="18094"/>
                    <a:pt x="6865" y="17860"/>
                  </a:cubicBezTo>
                  <a:close/>
                  <a:moveTo>
                    <a:pt x="36494" y="18327"/>
                  </a:moveTo>
                  <a:lnTo>
                    <a:pt x="36494" y="18911"/>
                  </a:lnTo>
                  <a:lnTo>
                    <a:pt x="36424" y="19051"/>
                  </a:lnTo>
                  <a:cubicBezTo>
                    <a:pt x="36400" y="18887"/>
                    <a:pt x="36377" y="18724"/>
                    <a:pt x="36354" y="18584"/>
                  </a:cubicBezTo>
                  <a:cubicBezTo>
                    <a:pt x="36400" y="18491"/>
                    <a:pt x="36447" y="18397"/>
                    <a:pt x="36494" y="18327"/>
                  </a:cubicBezTo>
                  <a:close/>
                  <a:moveTo>
                    <a:pt x="18516" y="18864"/>
                  </a:moveTo>
                  <a:lnTo>
                    <a:pt x="18516" y="18864"/>
                  </a:lnTo>
                  <a:cubicBezTo>
                    <a:pt x="18609" y="18887"/>
                    <a:pt x="18703" y="18911"/>
                    <a:pt x="18796" y="18934"/>
                  </a:cubicBezTo>
                  <a:lnTo>
                    <a:pt x="18959" y="19074"/>
                  </a:lnTo>
                  <a:cubicBezTo>
                    <a:pt x="18796" y="19004"/>
                    <a:pt x="18656" y="18934"/>
                    <a:pt x="18516" y="18864"/>
                  </a:cubicBezTo>
                  <a:close/>
                  <a:moveTo>
                    <a:pt x="13496" y="18537"/>
                  </a:moveTo>
                  <a:lnTo>
                    <a:pt x="13543" y="18607"/>
                  </a:lnTo>
                  <a:cubicBezTo>
                    <a:pt x="13589" y="18724"/>
                    <a:pt x="13683" y="18864"/>
                    <a:pt x="13753" y="18981"/>
                  </a:cubicBezTo>
                  <a:lnTo>
                    <a:pt x="13753" y="19121"/>
                  </a:lnTo>
                  <a:cubicBezTo>
                    <a:pt x="13659" y="18934"/>
                    <a:pt x="13566" y="18724"/>
                    <a:pt x="13496" y="18537"/>
                  </a:cubicBezTo>
                  <a:close/>
                  <a:moveTo>
                    <a:pt x="21481" y="18981"/>
                  </a:moveTo>
                  <a:cubicBezTo>
                    <a:pt x="21551" y="18981"/>
                    <a:pt x="21621" y="19004"/>
                    <a:pt x="21714" y="19028"/>
                  </a:cubicBezTo>
                  <a:cubicBezTo>
                    <a:pt x="21644" y="19098"/>
                    <a:pt x="21598" y="19168"/>
                    <a:pt x="21551" y="19238"/>
                  </a:cubicBezTo>
                  <a:cubicBezTo>
                    <a:pt x="21481" y="19168"/>
                    <a:pt x="21388" y="19098"/>
                    <a:pt x="21318" y="19028"/>
                  </a:cubicBezTo>
                  <a:cubicBezTo>
                    <a:pt x="21318" y="19028"/>
                    <a:pt x="21318" y="19004"/>
                    <a:pt x="21318" y="19004"/>
                  </a:cubicBezTo>
                  <a:lnTo>
                    <a:pt x="21481" y="18981"/>
                  </a:lnTo>
                  <a:close/>
                  <a:moveTo>
                    <a:pt x="8896" y="17533"/>
                  </a:moveTo>
                  <a:lnTo>
                    <a:pt x="8896" y="17533"/>
                  </a:lnTo>
                  <a:cubicBezTo>
                    <a:pt x="9036" y="17837"/>
                    <a:pt x="9200" y="18094"/>
                    <a:pt x="9363" y="18374"/>
                  </a:cubicBezTo>
                  <a:cubicBezTo>
                    <a:pt x="9270" y="18654"/>
                    <a:pt x="9177" y="18958"/>
                    <a:pt x="9083" y="19261"/>
                  </a:cubicBezTo>
                  <a:cubicBezTo>
                    <a:pt x="9013" y="19168"/>
                    <a:pt x="8966" y="19051"/>
                    <a:pt x="8920" y="18934"/>
                  </a:cubicBezTo>
                  <a:cubicBezTo>
                    <a:pt x="8873" y="18467"/>
                    <a:pt x="8873" y="18000"/>
                    <a:pt x="8896" y="17533"/>
                  </a:cubicBezTo>
                  <a:close/>
                  <a:moveTo>
                    <a:pt x="20524" y="19121"/>
                  </a:moveTo>
                  <a:lnTo>
                    <a:pt x="20594" y="19144"/>
                  </a:lnTo>
                  <a:lnTo>
                    <a:pt x="20734" y="19214"/>
                  </a:lnTo>
                  <a:cubicBezTo>
                    <a:pt x="20734" y="19238"/>
                    <a:pt x="20734" y="19261"/>
                    <a:pt x="20734" y="19284"/>
                  </a:cubicBezTo>
                  <a:cubicBezTo>
                    <a:pt x="20547" y="19238"/>
                    <a:pt x="20384" y="19191"/>
                    <a:pt x="20244" y="19121"/>
                  </a:cubicBezTo>
                  <a:close/>
                  <a:moveTo>
                    <a:pt x="32058" y="17487"/>
                  </a:moveTo>
                  <a:lnTo>
                    <a:pt x="32058" y="17487"/>
                  </a:lnTo>
                  <a:cubicBezTo>
                    <a:pt x="32174" y="17767"/>
                    <a:pt x="32268" y="18094"/>
                    <a:pt x="32338" y="18397"/>
                  </a:cubicBezTo>
                  <a:cubicBezTo>
                    <a:pt x="32338" y="18421"/>
                    <a:pt x="32361" y="18467"/>
                    <a:pt x="32361" y="18491"/>
                  </a:cubicBezTo>
                  <a:lnTo>
                    <a:pt x="32385" y="18677"/>
                  </a:lnTo>
                  <a:cubicBezTo>
                    <a:pt x="32291" y="18864"/>
                    <a:pt x="32221" y="19074"/>
                    <a:pt x="32128" y="19284"/>
                  </a:cubicBezTo>
                  <a:cubicBezTo>
                    <a:pt x="32128" y="18911"/>
                    <a:pt x="32128" y="18561"/>
                    <a:pt x="32081" y="18210"/>
                  </a:cubicBezTo>
                  <a:cubicBezTo>
                    <a:pt x="32081" y="17954"/>
                    <a:pt x="32081" y="17720"/>
                    <a:pt x="32058" y="17487"/>
                  </a:cubicBezTo>
                  <a:close/>
                  <a:moveTo>
                    <a:pt x="16204" y="17930"/>
                  </a:moveTo>
                  <a:cubicBezTo>
                    <a:pt x="16484" y="18444"/>
                    <a:pt x="16835" y="18911"/>
                    <a:pt x="17232" y="19331"/>
                  </a:cubicBezTo>
                  <a:cubicBezTo>
                    <a:pt x="16975" y="19214"/>
                    <a:pt x="16741" y="19051"/>
                    <a:pt x="16508" y="18911"/>
                  </a:cubicBezTo>
                  <a:cubicBezTo>
                    <a:pt x="16391" y="18584"/>
                    <a:pt x="16274" y="18257"/>
                    <a:pt x="16204" y="17930"/>
                  </a:cubicBezTo>
                  <a:close/>
                  <a:moveTo>
                    <a:pt x="23395" y="19074"/>
                  </a:moveTo>
                  <a:cubicBezTo>
                    <a:pt x="23349" y="19144"/>
                    <a:pt x="23325" y="19214"/>
                    <a:pt x="23279" y="19284"/>
                  </a:cubicBezTo>
                  <a:lnTo>
                    <a:pt x="23022" y="19378"/>
                  </a:lnTo>
                  <a:cubicBezTo>
                    <a:pt x="23045" y="19284"/>
                    <a:pt x="23069" y="19191"/>
                    <a:pt x="23069" y="19121"/>
                  </a:cubicBezTo>
                  <a:cubicBezTo>
                    <a:pt x="23185" y="19121"/>
                    <a:pt x="23279" y="19098"/>
                    <a:pt x="23395" y="19074"/>
                  </a:cubicBezTo>
                  <a:close/>
                  <a:moveTo>
                    <a:pt x="10274" y="18654"/>
                  </a:moveTo>
                  <a:cubicBezTo>
                    <a:pt x="10367" y="18887"/>
                    <a:pt x="10437" y="19168"/>
                    <a:pt x="10554" y="19401"/>
                  </a:cubicBezTo>
                  <a:lnTo>
                    <a:pt x="10531" y="19401"/>
                  </a:lnTo>
                  <a:lnTo>
                    <a:pt x="10391" y="19214"/>
                  </a:lnTo>
                  <a:cubicBezTo>
                    <a:pt x="10344" y="19028"/>
                    <a:pt x="10297" y="18841"/>
                    <a:pt x="10274" y="18654"/>
                  </a:cubicBezTo>
                  <a:close/>
                  <a:moveTo>
                    <a:pt x="25263" y="18537"/>
                  </a:moveTo>
                  <a:cubicBezTo>
                    <a:pt x="25147" y="18887"/>
                    <a:pt x="25007" y="19191"/>
                    <a:pt x="24820" y="19518"/>
                  </a:cubicBezTo>
                  <a:cubicBezTo>
                    <a:pt x="24913" y="19238"/>
                    <a:pt x="24960" y="18981"/>
                    <a:pt x="25030" y="18724"/>
                  </a:cubicBezTo>
                  <a:lnTo>
                    <a:pt x="25053" y="18677"/>
                  </a:lnTo>
                  <a:cubicBezTo>
                    <a:pt x="25123" y="18654"/>
                    <a:pt x="25170" y="18584"/>
                    <a:pt x="25240" y="18537"/>
                  </a:cubicBezTo>
                  <a:close/>
                  <a:moveTo>
                    <a:pt x="22765" y="19121"/>
                  </a:moveTo>
                  <a:cubicBezTo>
                    <a:pt x="22742" y="19238"/>
                    <a:pt x="22718" y="19354"/>
                    <a:pt x="22695" y="19471"/>
                  </a:cubicBezTo>
                  <a:cubicBezTo>
                    <a:pt x="22532" y="19495"/>
                    <a:pt x="22392" y="19518"/>
                    <a:pt x="22251" y="19541"/>
                  </a:cubicBezTo>
                  <a:lnTo>
                    <a:pt x="22251" y="19424"/>
                  </a:lnTo>
                  <a:cubicBezTo>
                    <a:pt x="22298" y="19378"/>
                    <a:pt x="22368" y="19331"/>
                    <a:pt x="22415" y="19284"/>
                  </a:cubicBezTo>
                  <a:lnTo>
                    <a:pt x="22532" y="19214"/>
                  </a:lnTo>
                  <a:lnTo>
                    <a:pt x="22625" y="19121"/>
                  </a:lnTo>
                  <a:close/>
                  <a:moveTo>
                    <a:pt x="7822" y="17253"/>
                  </a:moveTo>
                  <a:cubicBezTo>
                    <a:pt x="7892" y="17767"/>
                    <a:pt x="8032" y="18280"/>
                    <a:pt x="8219" y="18771"/>
                  </a:cubicBezTo>
                  <a:cubicBezTo>
                    <a:pt x="8266" y="19051"/>
                    <a:pt x="8289" y="19331"/>
                    <a:pt x="8336" y="19588"/>
                  </a:cubicBezTo>
                  <a:cubicBezTo>
                    <a:pt x="8102" y="19261"/>
                    <a:pt x="7892" y="18911"/>
                    <a:pt x="7682" y="18561"/>
                  </a:cubicBezTo>
                  <a:cubicBezTo>
                    <a:pt x="7706" y="18117"/>
                    <a:pt x="7752" y="17673"/>
                    <a:pt x="7822" y="17253"/>
                  </a:cubicBezTo>
                  <a:close/>
                  <a:moveTo>
                    <a:pt x="12188" y="18537"/>
                  </a:moveTo>
                  <a:cubicBezTo>
                    <a:pt x="12212" y="18584"/>
                    <a:pt x="12235" y="18607"/>
                    <a:pt x="12258" y="18631"/>
                  </a:cubicBezTo>
                  <a:cubicBezTo>
                    <a:pt x="12469" y="18934"/>
                    <a:pt x="12702" y="19214"/>
                    <a:pt x="12936" y="19518"/>
                  </a:cubicBezTo>
                  <a:cubicBezTo>
                    <a:pt x="12959" y="19588"/>
                    <a:pt x="12982" y="19681"/>
                    <a:pt x="13029" y="19751"/>
                  </a:cubicBezTo>
                  <a:cubicBezTo>
                    <a:pt x="12795" y="19565"/>
                    <a:pt x="12585" y="19354"/>
                    <a:pt x="12375" y="19144"/>
                  </a:cubicBezTo>
                  <a:cubicBezTo>
                    <a:pt x="12305" y="18958"/>
                    <a:pt x="12235" y="18747"/>
                    <a:pt x="12188" y="18537"/>
                  </a:cubicBezTo>
                  <a:close/>
                  <a:moveTo>
                    <a:pt x="14733" y="18724"/>
                  </a:moveTo>
                  <a:cubicBezTo>
                    <a:pt x="14850" y="19098"/>
                    <a:pt x="15014" y="19471"/>
                    <a:pt x="15200" y="19821"/>
                  </a:cubicBezTo>
                  <a:lnTo>
                    <a:pt x="15130" y="19751"/>
                  </a:lnTo>
                  <a:cubicBezTo>
                    <a:pt x="15037" y="19588"/>
                    <a:pt x="14943" y="19424"/>
                    <a:pt x="14850" y="19284"/>
                  </a:cubicBezTo>
                  <a:cubicBezTo>
                    <a:pt x="14803" y="19098"/>
                    <a:pt x="14780" y="18911"/>
                    <a:pt x="14733" y="18724"/>
                  </a:cubicBezTo>
                  <a:close/>
                  <a:moveTo>
                    <a:pt x="28672" y="19121"/>
                  </a:moveTo>
                  <a:cubicBezTo>
                    <a:pt x="28672" y="19261"/>
                    <a:pt x="28672" y="19378"/>
                    <a:pt x="28649" y="19518"/>
                  </a:cubicBezTo>
                  <a:cubicBezTo>
                    <a:pt x="28602" y="19658"/>
                    <a:pt x="28579" y="19751"/>
                    <a:pt x="28532" y="19845"/>
                  </a:cubicBezTo>
                  <a:lnTo>
                    <a:pt x="28532" y="19635"/>
                  </a:lnTo>
                  <a:cubicBezTo>
                    <a:pt x="28579" y="19471"/>
                    <a:pt x="28625" y="19284"/>
                    <a:pt x="28672" y="19121"/>
                  </a:cubicBezTo>
                  <a:close/>
                  <a:moveTo>
                    <a:pt x="16438" y="17673"/>
                  </a:moveTo>
                  <a:lnTo>
                    <a:pt x="16438" y="17673"/>
                  </a:lnTo>
                  <a:cubicBezTo>
                    <a:pt x="16555" y="17767"/>
                    <a:pt x="16648" y="17860"/>
                    <a:pt x="16788" y="17954"/>
                  </a:cubicBezTo>
                  <a:cubicBezTo>
                    <a:pt x="17255" y="18724"/>
                    <a:pt x="17909" y="19401"/>
                    <a:pt x="18679" y="19915"/>
                  </a:cubicBezTo>
                  <a:lnTo>
                    <a:pt x="18539" y="19868"/>
                  </a:lnTo>
                  <a:cubicBezTo>
                    <a:pt x="17652" y="19331"/>
                    <a:pt x="16928" y="18584"/>
                    <a:pt x="16438" y="17673"/>
                  </a:cubicBezTo>
                  <a:close/>
                  <a:moveTo>
                    <a:pt x="18586" y="19261"/>
                  </a:moveTo>
                  <a:lnTo>
                    <a:pt x="18586" y="19261"/>
                  </a:lnTo>
                  <a:cubicBezTo>
                    <a:pt x="19123" y="19518"/>
                    <a:pt x="19683" y="19705"/>
                    <a:pt x="20290" y="19821"/>
                  </a:cubicBezTo>
                  <a:lnTo>
                    <a:pt x="20337" y="19821"/>
                  </a:lnTo>
                  <a:cubicBezTo>
                    <a:pt x="20197" y="19891"/>
                    <a:pt x="20033" y="19938"/>
                    <a:pt x="19870" y="19938"/>
                  </a:cubicBezTo>
                  <a:lnTo>
                    <a:pt x="19683" y="19938"/>
                  </a:lnTo>
                  <a:cubicBezTo>
                    <a:pt x="19450" y="19868"/>
                    <a:pt x="19263" y="19798"/>
                    <a:pt x="19053" y="19681"/>
                  </a:cubicBezTo>
                  <a:cubicBezTo>
                    <a:pt x="18889" y="19565"/>
                    <a:pt x="18726" y="19424"/>
                    <a:pt x="18586" y="19261"/>
                  </a:cubicBezTo>
                  <a:close/>
                  <a:moveTo>
                    <a:pt x="15574" y="18607"/>
                  </a:moveTo>
                  <a:lnTo>
                    <a:pt x="15574" y="18607"/>
                  </a:lnTo>
                  <a:cubicBezTo>
                    <a:pt x="15691" y="18701"/>
                    <a:pt x="15807" y="18794"/>
                    <a:pt x="15947" y="18887"/>
                  </a:cubicBezTo>
                  <a:cubicBezTo>
                    <a:pt x="16111" y="19214"/>
                    <a:pt x="16298" y="19495"/>
                    <a:pt x="16531" y="19775"/>
                  </a:cubicBezTo>
                  <a:cubicBezTo>
                    <a:pt x="16555" y="19821"/>
                    <a:pt x="16601" y="19891"/>
                    <a:pt x="16625" y="19961"/>
                  </a:cubicBezTo>
                  <a:cubicBezTo>
                    <a:pt x="16204" y="19565"/>
                    <a:pt x="15831" y="19121"/>
                    <a:pt x="15574" y="18607"/>
                  </a:cubicBezTo>
                  <a:close/>
                  <a:moveTo>
                    <a:pt x="26337" y="19354"/>
                  </a:moveTo>
                  <a:cubicBezTo>
                    <a:pt x="26337" y="19378"/>
                    <a:pt x="26337" y="19401"/>
                    <a:pt x="26361" y="19448"/>
                  </a:cubicBezTo>
                  <a:cubicBezTo>
                    <a:pt x="26361" y="19471"/>
                    <a:pt x="26291" y="19588"/>
                    <a:pt x="26267" y="19658"/>
                  </a:cubicBezTo>
                  <a:cubicBezTo>
                    <a:pt x="26244" y="19728"/>
                    <a:pt x="26197" y="19821"/>
                    <a:pt x="26174" y="19891"/>
                  </a:cubicBezTo>
                  <a:lnTo>
                    <a:pt x="25964" y="19961"/>
                  </a:lnTo>
                  <a:cubicBezTo>
                    <a:pt x="25987" y="19868"/>
                    <a:pt x="26010" y="19775"/>
                    <a:pt x="26057" y="19681"/>
                  </a:cubicBezTo>
                  <a:lnTo>
                    <a:pt x="26057" y="19681"/>
                  </a:lnTo>
                  <a:lnTo>
                    <a:pt x="26034" y="19705"/>
                  </a:lnTo>
                  <a:cubicBezTo>
                    <a:pt x="26127" y="19588"/>
                    <a:pt x="26221" y="19471"/>
                    <a:pt x="26337" y="19354"/>
                  </a:cubicBezTo>
                  <a:close/>
                  <a:moveTo>
                    <a:pt x="24329" y="19495"/>
                  </a:moveTo>
                  <a:lnTo>
                    <a:pt x="24329" y="19495"/>
                  </a:lnTo>
                  <a:cubicBezTo>
                    <a:pt x="24306" y="19611"/>
                    <a:pt x="24259" y="19705"/>
                    <a:pt x="24189" y="19821"/>
                  </a:cubicBezTo>
                  <a:cubicBezTo>
                    <a:pt x="24143" y="19891"/>
                    <a:pt x="24073" y="19961"/>
                    <a:pt x="24026" y="20032"/>
                  </a:cubicBezTo>
                  <a:lnTo>
                    <a:pt x="24003" y="20055"/>
                  </a:lnTo>
                  <a:lnTo>
                    <a:pt x="23933" y="20055"/>
                  </a:lnTo>
                  <a:cubicBezTo>
                    <a:pt x="24003" y="19915"/>
                    <a:pt x="24073" y="19775"/>
                    <a:pt x="24143" y="19658"/>
                  </a:cubicBezTo>
                  <a:cubicBezTo>
                    <a:pt x="24213" y="19588"/>
                    <a:pt x="24283" y="19541"/>
                    <a:pt x="24329" y="19495"/>
                  </a:cubicBezTo>
                  <a:close/>
                  <a:moveTo>
                    <a:pt x="11395" y="18561"/>
                  </a:moveTo>
                  <a:cubicBezTo>
                    <a:pt x="11605" y="18841"/>
                    <a:pt x="11862" y="19098"/>
                    <a:pt x="12118" y="19354"/>
                  </a:cubicBezTo>
                  <a:cubicBezTo>
                    <a:pt x="12212" y="19611"/>
                    <a:pt x="12282" y="19868"/>
                    <a:pt x="12399" y="20125"/>
                  </a:cubicBezTo>
                  <a:cubicBezTo>
                    <a:pt x="12142" y="19845"/>
                    <a:pt x="11908" y="19541"/>
                    <a:pt x="11675" y="19261"/>
                  </a:cubicBezTo>
                  <a:cubicBezTo>
                    <a:pt x="11558" y="19028"/>
                    <a:pt x="11488" y="18794"/>
                    <a:pt x="11395" y="18584"/>
                  </a:cubicBezTo>
                  <a:lnTo>
                    <a:pt x="11395" y="18561"/>
                  </a:lnTo>
                  <a:close/>
                  <a:moveTo>
                    <a:pt x="29186" y="18794"/>
                  </a:moveTo>
                  <a:cubicBezTo>
                    <a:pt x="29209" y="18841"/>
                    <a:pt x="29233" y="18911"/>
                    <a:pt x="29256" y="18958"/>
                  </a:cubicBezTo>
                  <a:cubicBezTo>
                    <a:pt x="29256" y="19144"/>
                    <a:pt x="29256" y="19308"/>
                    <a:pt x="29256" y="19495"/>
                  </a:cubicBezTo>
                  <a:cubicBezTo>
                    <a:pt x="29162" y="19705"/>
                    <a:pt x="29069" y="19891"/>
                    <a:pt x="28952" y="20078"/>
                  </a:cubicBezTo>
                  <a:lnTo>
                    <a:pt x="28906" y="20148"/>
                  </a:lnTo>
                  <a:cubicBezTo>
                    <a:pt x="28929" y="19961"/>
                    <a:pt x="28952" y="19775"/>
                    <a:pt x="28976" y="19588"/>
                  </a:cubicBezTo>
                  <a:cubicBezTo>
                    <a:pt x="29069" y="19331"/>
                    <a:pt x="29139" y="19051"/>
                    <a:pt x="29186" y="18794"/>
                  </a:cubicBezTo>
                  <a:close/>
                  <a:moveTo>
                    <a:pt x="21341" y="19915"/>
                  </a:moveTo>
                  <a:cubicBezTo>
                    <a:pt x="21458" y="20008"/>
                    <a:pt x="21551" y="20125"/>
                    <a:pt x="21668" y="20218"/>
                  </a:cubicBezTo>
                  <a:cubicBezTo>
                    <a:pt x="21551" y="20218"/>
                    <a:pt x="21434" y="20242"/>
                    <a:pt x="21318" y="20242"/>
                  </a:cubicBezTo>
                  <a:lnTo>
                    <a:pt x="20944" y="20242"/>
                  </a:lnTo>
                  <a:lnTo>
                    <a:pt x="20967" y="20125"/>
                  </a:lnTo>
                  <a:cubicBezTo>
                    <a:pt x="21084" y="20055"/>
                    <a:pt x="21201" y="19985"/>
                    <a:pt x="21318" y="19915"/>
                  </a:cubicBezTo>
                  <a:close/>
                  <a:moveTo>
                    <a:pt x="27411" y="19868"/>
                  </a:moveTo>
                  <a:lnTo>
                    <a:pt x="27365" y="20032"/>
                  </a:lnTo>
                  <a:cubicBezTo>
                    <a:pt x="27295" y="20102"/>
                    <a:pt x="27248" y="20172"/>
                    <a:pt x="27178" y="20265"/>
                  </a:cubicBezTo>
                  <a:lnTo>
                    <a:pt x="27178" y="20242"/>
                  </a:lnTo>
                  <a:cubicBezTo>
                    <a:pt x="27248" y="20125"/>
                    <a:pt x="27341" y="19985"/>
                    <a:pt x="27411" y="19868"/>
                  </a:cubicBezTo>
                  <a:close/>
                  <a:moveTo>
                    <a:pt x="26804" y="19961"/>
                  </a:moveTo>
                  <a:lnTo>
                    <a:pt x="26781" y="20265"/>
                  </a:lnTo>
                  <a:lnTo>
                    <a:pt x="26664" y="20428"/>
                  </a:lnTo>
                  <a:cubicBezTo>
                    <a:pt x="26711" y="20288"/>
                    <a:pt x="26734" y="20125"/>
                    <a:pt x="26734" y="19985"/>
                  </a:cubicBezTo>
                  <a:lnTo>
                    <a:pt x="26804" y="19961"/>
                  </a:lnTo>
                  <a:close/>
                  <a:moveTo>
                    <a:pt x="33599" y="15128"/>
                  </a:moveTo>
                  <a:cubicBezTo>
                    <a:pt x="33949" y="15805"/>
                    <a:pt x="34229" y="16529"/>
                    <a:pt x="34462" y="17253"/>
                  </a:cubicBezTo>
                  <a:lnTo>
                    <a:pt x="34462" y="17276"/>
                  </a:lnTo>
                  <a:lnTo>
                    <a:pt x="34462" y="17487"/>
                  </a:lnTo>
                  <a:cubicBezTo>
                    <a:pt x="34346" y="18514"/>
                    <a:pt x="34089" y="19518"/>
                    <a:pt x="33715" y="20498"/>
                  </a:cubicBezTo>
                  <a:cubicBezTo>
                    <a:pt x="33692" y="20288"/>
                    <a:pt x="33669" y="20078"/>
                    <a:pt x="33622" y="19868"/>
                  </a:cubicBezTo>
                  <a:cubicBezTo>
                    <a:pt x="33879" y="18607"/>
                    <a:pt x="33809" y="17300"/>
                    <a:pt x="33459" y="16062"/>
                  </a:cubicBezTo>
                  <a:cubicBezTo>
                    <a:pt x="33529" y="15759"/>
                    <a:pt x="33575" y="15455"/>
                    <a:pt x="33599" y="15128"/>
                  </a:cubicBezTo>
                  <a:close/>
                  <a:moveTo>
                    <a:pt x="10554" y="18257"/>
                  </a:moveTo>
                  <a:lnTo>
                    <a:pt x="10554" y="18257"/>
                  </a:lnTo>
                  <a:cubicBezTo>
                    <a:pt x="10647" y="18397"/>
                    <a:pt x="10764" y="18584"/>
                    <a:pt x="10858" y="18724"/>
                  </a:cubicBezTo>
                  <a:lnTo>
                    <a:pt x="10858" y="18747"/>
                  </a:lnTo>
                  <a:cubicBezTo>
                    <a:pt x="10998" y="19214"/>
                    <a:pt x="11161" y="19658"/>
                    <a:pt x="11371" y="20125"/>
                  </a:cubicBezTo>
                  <a:cubicBezTo>
                    <a:pt x="11418" y="20242"/>
                    <a:pt x="11465" y="20382"/>
                    <a:pt x="11535" y="20522"/>
                  </a:cubicBezTo>
                  <a:lnTo>
                    <a:pt x="11395" y="20382"/>
                  </a:lnTo>
                  <a:cubicBezTo>
                    <a:pt x="11208" y="20032"/>
                    <a:pt x="11044" y="19658"/>
                    <a:pt x="10904" y="19284"/>
                  </a:cubicBezTo>
                  <a:cubicBezTo>
                    <a:pt x="10788" y="18958"/>
                    <a:pt x="10671" y="18607"/>
                    <a:pt x="10554" y="18257"/>
                  </a:cubicBezTo>
                  <a:close/>
                  <a:moveTo>
                    <a:pt x="26034" y="20242"/>
                  </a:moveTo>
                  <a:lnTo>
                    <a:pt x="25707" y="20522"/>
                  </a:lnTo>
                  <a:cubicBezTo>
                    <a:pt x="25754" y="20452"/>
                    <a:pt x="25777" y="20358"/>
                    <a:pt x="25824" y="20288"/>
                  </a:cubicBezTo>
                  <a:cubicBezTo>
                    <a:pt x="25894" y="20288"/>
                    <a:pt x="25964" y="20265"/>
                    <a:pt x="26034" y="20242"/>
                  </a:cubicBezTo>
                  <a:close/>
                  <a:moveTo>
                    <a:pt x="9667" y="18934"/>
                  </a:moveTo>
                  <a:cubicBezTo>
                    <a:pt x="9690" y="19028"/>
                    <a:pt x="9737" y="19121"/>
                    <a:pt x="9784" y="19214"/>
                  </a:cubicBezTo>
                  <a:cubicBezTo>
                    <a:pt x="9830" y="19728"/>
                    <a:pt x="9924" y="20242"/>
                    <a:pt x="10040" y="20732"/>
                  </a:cubicBezTo>
                  <a:cubicBezTo>
                    <a:pt x="9877" y="20522"/>
                    <a:pt x="9714" y="20288"/>
                    <a:pt x="9573" y="20055"/>
                  </a:cubicBezTo>
                  <a:cubicBezTo>
                    <a:pt x="9550" y="19938"/>
                    <a:pt x="9573" y="19821"/>
                    <a:pt x="9573" y="19705"/>
                  </a:cubicBezTo>
                  <a:cubicBezTo>
                    <a:pt x="9597" y="19448"/>
                    <a:pt x="9620" y="19191"/>
                    <a:pt x="9667" y="18934"/>
                  </a:cubicBezTo>
                  <a:close/>
                  <a:moveTo>
                    <a:pt x="9177" y="20428"/>
                  </a:moveTo>
                  <a:cubicBezTo>
                    <a:pt x="9200" y="20475"/>
                    <a:pt x="9247" y="20522"/>
                    <a:pt x="9270" y="20569"/>
                  </a:cubicBezTo>
                  <a:cubicBezTo>
                    <a:pt x="9270" y="20662"/>
                    <a:pt x="9293" y="20755"/>
                    <a:pt x="9293" y="20849"/>
                  </a:cubicBezTo>
                  <a:lnTo>
                    <a:pt x="9200" y="20732"/>
                  </a:lnTo>
                  <a:lnTo>
                    <a:pt x="9153" y="20545"/>
                  </a:lnTo>
                  <a:cubicBezTo>
                    <a:pt x="9153" y="20522"/>
                    <a:pt x="9153" y="20475"/>
                    <a:pt x="9177" y="20428"/>
                  </a:cubicBezTo>
                  <a:close/>
                  <a:moveTo>
                    <a:pt x="31614" y="19191"/>
                  </a:moveTo>
                  <a:lnTo>
                    <a:pt x="31614" y="19191"/>
                  </a:lnTo>
                  <a:cubicBezTo>
                    <a:pt x="31591" y="19728"/>
                    <a:pt x="31521" y="20242"/>
                    <a:pt x="31404" y="20779"/>
                  </a:cubicBezTo>
                  <a:lnTo>
                    <a:pt x="31357" y="20849"/>
                  </a:lnTo>
                  <a:cubicBezTo>
                    <a:pt x="31357" y="20825"/>
                    <a:pt x="31357" y="20825"/>
                    <a:pt x="31357" y="20802"/>
                  </a:cubicBezTo>
                  <a:cubicBezTo>
                    <a:pt x="31474" y="20335"/>
                    <a:pt x="31544" y="19868"/>
                    <a:pt x="31567" y="19401"/>
                  </a:cubicBezTo>
                  <a:cubicBezTo>
                    <a:pt x="31591" y="19331"/>
                    <a:pt x="31591" y="19261"/>
                    <a:pt x="31614" y="19191"/>
                  </a:cubicBezTo>
                  <a:close/>
                  <a:moveTo>
                    <a:pt x="5441" y="16249"/>
                  </a:moveTo>
                  <a:lnTo>
                    <a:pt x="5441" y="16249"/>
                  </a:lnTo>
                  <a:cubicBezTo>
                    <a:pt x="5394" y="17020"/>
                    <a:pt x="5441" y="17813"/>
                    <a:pt x="5558" y="18584"/>
                  </a:cubicBezTo>
                  <a:cubicBezTo>
                    <a:pt x="5534" y="19354"/>
                    <a:pt x="5581" y="20125"/>
                    <a:pt x="5721" y="20872"/>
                  </a:cubicBezTo>
                  <a:cubicBezTo>
                    <a:pt x="5604" y="20662"/>
                    <a:pt x="5511" y="20428"/>
                    <a:pt x="5417" y="20195"/>
                  </a:cubicBezTo>
                  <a:cubicBezTo>
                    <a:pt x="5347" y="19845"/>
                    <a:pt x="5301" y="19471"/>
                    <a:pt x="5254" y="19121"/>
                  </a:cubicBezTo>
                  <a:cubicBezTo>
                    <a:pt x="5207" y="18467"/>
                    <a:pt x="5207" y="17837"/>
                    <a:pt x="5231" y="17206"/>
                  </a:cubicBezTo>
                  <a:lnTo>
                    <a:pt x="5231" y="17206"/>
                  </a:lnTo>
                  <a:lnTo>
                    <a:pt x="5254" y="17230"/>
                  </a:lnTo>
                  <a:cubicBezTo>
                    <a:pt x="5301" y="16903"/>
                    <a:pt x="5347" y="16576"/>
                    <a:pt x="5441" y="16249"/>
                  </a:cubicBezTo>
                  <a:close/>
                  <a:moveTo>
                    <a:pt x="14056" y="19505"/>
                  </a:moveTo>
                  <a:cubicBezTo>
                    <a:pt x="14305" y="19867"/>
                    <a:pt x="14555" y="20229"/>
                    <a:pt x="14827" y="20569"/>
                  </a:cubicBezTo>
                  <a:cubicBezTo>
                    <a:pt x="14850" y="20685"/>
                    <a:pt x="14897" y="20802"/>
                    <a:pt x="14920" y="20895"/>
                  </a:cubicBezTo>
                  <a:lnTo>
                    <a:pt x="14803" y="20802"/>
                  </a:lnTo>
                  <a:cubicBezTo>
                    <a:pt x="14523" y="20452"/>
                    <a:pt x="14266" y="20078"/>
                    <a:pt x="14033" y="19705"/>
                  </a:cubicBezTo>
                  <a:cubicBezTo>
                    <a:pt x="14053" y="19626"/>
                    <a:pt x="14056" y="19564"/>
                    <a:pt x="14056" y="19505"/>
                  </a:cubicBezTo>
                  <a:close/>
                  <a:moveTo>
                    <a:pt x="27995" y="20032"/>
                  </a:moveTo>
                  <a:lnTo>
                    <a:pt x="27995" y="20032"/>
                  </a:lnTo>
                  <a:cubicBezTo>
                    <a:pt x="27972" y="20102"/>
                    <a:pt x="27972" y="20148"/>
                    <a:pt x="27948" y="20218"/>
                  </a:cubicBezTo>
                  <a:cubicBezTo>
                    <a:pt x="27855" y="20452"/>
                    <a:pt x="27762" y="20709"/>
                    <a:pt x="27645" y="20919"/>
                  </a:cubicBezTo>
                  <a:cubicBezTo>
                    <a:pt x="27645" y="20802"/>
                    <a:pt x="27692" y="20639"/>
                    <a:pt x="27715" y="20498"/>
                  </a:cubicBezTo>
                  <a:lnTo>
                    <a:pt x="27715" y="20475"/>
                  </a:lnTo>
                  <a:cubicBezTo>
                    <a:pt x="27808" y="20335"/>
                    <a:pt x="27902" y="20195"/>
                    <a:pt x="27995" y="20032"/>
                  </a:cubicBezTo>
                  <a:close/>
                  <a:moveTo>
                    <a:pt x="24680" y="20428"/>
                  </a:moveTo>
                  <a:cubicBezTo>
                    <a:pt x="24586" y="20592"/>
                    <a:pt x="24493" y="20732"/>
                    <a:pt x="24399" y="20872"/>
                  </a:cubicBezTo>
                  <a:lnTo>
                    <a:pt x="24236" y="20989"/>
                  </a:lnTo>
                  <a:lnTo>
                    <a:pt x="24213" y="20989"/>
                  </a:lnTo>
                  <a:cubicBezTo>
                    <a:pt x="24259" y="20895"/>
                    <a:pt x="24306" y="20802"/>
                    <a:pt x="24353" y="20685"/>
                  </a:cubicBezTo>
                  <a:lnTo>
                    <a:pt x="24470" y="20592"/>
                  </a:lnTo>
                  <a:cubicBezTo>
                    <a:pt x="24540" y="20545"/>
                    <a:pt x="24610" y="20498"/>
                    <a:pt x="24680" y="20428"/>
                  </a:cubicBezTo>
                  <a:close/>
                  <a:moveTo>
                    <a:pt x="3013" y="14311"/>
                  </a:moveTo>
                  <a:cubicBezTo>
                    <a:pt x="3013" y="14545"/>
                    <a:pt x="3036" y="14778"/>
                    <a:pt x="3059" y="14988"/>
                  </a:cubicBezTo>
                  <a:cubicBezTo>
                    <a:pt x="2849" y="15782"/>
                    <a:pt x="2756" y="16599"/>
                    <a:pt x="2779" y="17440"/>
                  </a:cubicBezTo>
                  <a:cubicBezTo>
                    <a:pt x="2616" y="18654"/>
                    <a:pt x="2592" y="19915"/>
                    <a:pt x="2709" y="21152"/>
                  </a:cubicBezTo>
                  <a:cubicBezTo>
                    <a:pt x="1985" y="19938"/>
                    <a:pt x="1705" y="18491"/>
                    <a:pt x="1939" y="17090"/>
                  </a:cubicBezTo>
                  <a:cubicBezTo>
                    <a:pt x="2172" y="16109"/>
                    <a:pt x="2522" y="15175"/>
                    <a:pt x="3013" y="14311"/>
                  </a:cubicBezTo>
                  <a:close/>
                  <a:moveTo>
                    <a:pt x="25147" y="20592"/>
                  </a:moveTo>
                  <a:lnTo>
                    <a:pt x="25147" y="20592"/>
                  </a:lnTo>
                  <a:cubicBezTo>
                    <a:pt x="25007" y="20779"/>
                    <a:pt x="24866" y="20965"/>
                    <a:pt x="24703" y="21152"/>
                  </a:cubicBezTo>
                  <a:lnTo>
                    <a:pt x="24680" y="21152"/>
                  </a:lnTo>
                  <a:cubicBezTo>
                    <a:pt x="24796" y="21012"/>
                    <a:pt x="24890" y="20872"/>
                    <a:pt x="24983" y="20755"/>
                  </a:cubicBezTo>
                  <a:cubicBezTo>
                    <a:pt x="25030" y="20685"/>
                    <a:pt x="25100" y="20639"/>
                    <a:pt x="25147" y="20592"/>
                  </a:cubicBezTo>
                  <a:close/>
                  <a:moveTo>
                    <a:pt x="30633" y="18491"/>
                  </a:moveTo>
                  <a:cubicBezTo>
                    <a:pt x="30703" y="18747"/>
                    <a:pt x="30797" y="19028"/>
                    <a:pt x="30844" y="19284"/>
                  </a:cubicBezTo>
                  <a:cubicBezTo>
                    <a:pt x="30706" y="19948"/>
                    <a:pt x="30479" y="20590"/>
                    <a:pt x="30162" y="21186"/>
                  </a:cubicBezTo>
                  <a:lnTo>
                    <a:pt x="30162" y="21186"/>
                  </a:lnTo>
                  <a:cubicBezTo>
                    <a:pt x="30138" y="20988"/>
                    <a:pt x="30094" y="20790"/>
                    <a:pt x="30050" y="20592"/>
                  </a:cubicBezTo>
                  <a:cubicBezTo>
                    <a:pt x="30283" y="19961"/>
                    <a:pt x="30447" y="19308"/>
                    <a:pt x="30587" y="18654"/>
                  </a:cubicBezTo>
                  <a:cubicBezTo>
                    <a:pt x="30587" y="18607"/>
                    <a:pt x="30610" y="18537"/>
                    <a:pt x="30633" y="18491"/>
                  </a:cubicBezTo>
                  <a:close/>
                  <a:moveTo>
                    <a:pt x="28882" y="20779"/>
                  </a:moveTo>
                  <a:cubicBezTo>
                    <a:pt x="28882" y="20802"/>
                    <a:pt x="28859" y="20825"/>
                    <a:pt x="28859" y="20849"/>
                  </a:cubicBezTo>
                  <a:cubicBezTo>
                    <a:pt x="28789" y="20965"/>
                    <a:pt x="28719" y="21082"/>
                    <a:pt x="28625" y="21199"/>
                  </a:cubicBezTo>
                  <a:lnTo>
                    <a:pt x="28672" y="21059"/>
                  </a:lnTo>
                  <a:lnTo>
                    <a:pt x="28882" y="20779"/>
                  </a:lnTo>
                  <a:close/>
                  <a:moveTo>
                    <a:pt x="4203" y="20405"/>
                  </a:moveTo>
                  <a:lnTo>
                    <a:pt x="4203" y="20405"/>
                  </a:lnTo>
                  <a:cubicBezTo>
                    <a:pt x="4250" y="20522"/>
                    <a:pt x="4297" y="20639"/>
                    <a:pt x="4367" y="20755"/>
                  </a:cubicBezTo>
                  <a:cubicBezTo>
                    <a:pt x="4414" y="20872"/>
                    <a:pt x="4437" y="20989"/>
                    <a:pt x="4460" y="21106"/>
                  </a:cubicBezTo>
                  <a:lnTo>
                    <a:pt x="4484" y="21246"/>
                  </a:lnTo>
                  <a:cubicBezTo>
                    <a:pt x="4390" y="20965"/>
                    <a:pt x="4297" y="20685"/>
                    <a:pt x="4203" y="20405"/>
                  </a:cubicBezTo>
                  <a:close/>
                  <a:moveTo>
                    <a:pt x="16695" y="19401"/>
                  </a:moveTo>
                  <a:lnTo>
                    <a:pt x="16695" y="19401"/>
                  </a:lnTo>
                  <a:cubicBezTo>
                    <a:pt x="17138" y="19658"/>
                    <a:pt x="17605" y="19891"/>
                    <a:pt x="18095" y="20078"/>
                  </a:cubicBezTo>
                  <a:cubicBezTo>
                    <a:pt x="18773" y="20545"/>
                    <a:pt x="19566" y="20849"/>
                    <a:pt x="20407" y="20942"/>
                  </a:cubicBezTo>
                  <a:cubicBezTo>
                    <a:pt x="20360" y="21082"/>
                    <a:pt x="20314" y="21199"/>
                    <a:pt x="20267" y="21339"/>
                  </a:cubicBezTo>
                  <a:cubicBezTo>
                    <a:pt x="18983" y="21269"/>
                    <a:pt x="17792" y="20709"/>
                    <a:pt x="16928" y="19775"/>
                  </a:cubicBezTo>
                  <a:cubicBezTo>
                    <a:pt x="16881" y="19728"/>
                    <a:pt x="16858" y="19681"/>
                    <a:pt x="16811" y="19635"/>
                  </a:cubicBezTo>
                  <a:cubicBezTo>
                    <a:pt x="16765" y="19565"/>
                    <a:pt x="16741" y="19471"/>
                    <a:pt x="16695" y="19401"/>
                  </a:cubicBezTo>
                  <a:close/>
                  <a:moveTo>
                    <a:pt x="21901" y="20825"/>
                  </a:moveTo>
                  <a:lnTo>
                    <a:pt x="21901" y="20919"/>
                  </a:lnTo>
                  <a:cubicBezTo>
                    <a:pt x="21691" y="21082"/>
                    <a:pt x="21434" y="21222"/>
                    <a:pt x="21201" y="21316"/>
                  </a:cubicBezTo>
                  <a:cubicBezTo>
                    <a:pt x="21014" y="21339"/>
                    <a:pt x="20851" y="21339"/>
                    <a:pt x="20664" y="21339"/>
                  </a:cubicBezTo>
                  <a:cubicBezTo>
                    <a:pt x="20687" y="21222"/>
                    <a:pt x="20734" y="21082"/>
                    <a:pt x="20781" y="20942"/>
                  </a:cubicBezTo>
                  <a:cubicBezTo>
                    <a:pt x="20835" y="20949"/>
                    <a:pt x="20892" y="20952"/>
                    <a:pt x="20949" y="20952"/>
                  </a:cubicBezTo>
                  <a:cubicBezTo>
                    <a:pt x="21088" y="20952"/>
                    <a:pt x="21232" y="20935"/>
                    <a:pt x="21364" y="20919"/>
                  </a:cubicBezTo>
                  <a:cubicBezTo>
                    <a:pt x="21551" y="20895"/>
                    <a:pt x="21714" y="20872"/>
                    <a:pt x="21901" y="20825"/>
                  </a:cubicBezTo>
                  <a:close/>
                  <a:moveTo>
                    <a:pt x="12632" y="19845"/>
                  </a:moveTo>
                  <a:lnTo>
                    <a:pt x="12632" y="19845"/>
                  </a:lnTo>
                  <a:cubicBezTo>
                    <a:pt x="12859" y="20027"/>
                    <a:pt x="13064" y="20208"/>
                    <a:pt x="13312" y="20390"/>
                  </a:cubicBezTo>
                  <a:lnTo>
                    <a:pt x="13312" y="20390"/>
                  </a:lnTo>
                  <a:cubicBezTo>
                    <a:pt x="13428" y="20737"/>
                    <a:pt x="13567" y="21061"/>
                    <a:pt x="13706" y="21386"/>
                  </a:cubicBezTo>
                  <a:cubicBezTo>
                    <a:pt x="13496" y="21199"/>
                    <a:pt x="13286" y="21012"/>
                    <a:pt x="13076" y="20825"/>
                  </a:cubicBezTo>
                  <a:cubicBezTo>
                    <a:pt x="13029" y="20709"/>
                    <a:pt x="12959" y="20592"/>
                    <a:pt x="12912" y="20475"/>
                  </a:cubicBezTo>
                  <a:cubicBezTo>
                    <a:pt x="12819" y="20288"/>
                    <a:pt x="12725" y="20078"/>
                    <a:pt x="12632" y="19845"/>
                  </a:cubicBezTo>
                  <a:close/>
                  <a:moveTo>
                    <a:pt x="10725" y="20180"/>
                  </a:moveTo>
                  <a:lnTo>
                    <a:pt x="10725" y="20180"/>
                  </a:lnTo>
                  <a:cubicBezTo>
                    <a:pt x="10824" y="20284"/>
                    <a:pt x="10922" y="20400"/>
                    <a:pt x="11021" y="20498"/>
                  </a:cubicBezTo>
                  <a:cubicBezTo>
                    <a:pt x="11091" y="20615"/>
                    <a:pt x="11138" y="20732"/>
                    <a:pt x="11208" y="20872"/>
                  </a:cubicBezTo>
                  <a:cubicBezTo>
                    <a:pt x="11325" y="21082"/>
                    <a:pt x="11441" y="21316"/>
                    <a:pt x="11581" y="21526"/>
                  </a:cubicBezTo>
                  <a:cubicBezTo>
                    <a:pt x="11267" y="21100"/>
                    <a:pt x="10975" y="20631"/>
                    <a:pt x="10725" y="20180"/>
                  </a:cubicBezTo>
                  <a:close/>
                  <a:moveTo>
                    <a:pt x="7145" y="20498"/>
                  </a:moveTo>
                  <a:cubicBezTo>
                    <a:pt x="7215" y="20849"/>
                    <a:pt x="7285" y="21199"/>
                    <a:pt x="7379" y="21549"/>
                  </a:cubicBezTo>
                  <a:lnTo>
                    <a:pt x="7309" y="21432"/>
                  </a:lnTo>
                  <a:cubicBezTo>
                    <a:pt x="7262" y="21152"/>
                    <a:pt x="7192" y="20872"/>
                    <a:pt x="7145" y="20592"/>
                  </a:cubicBezTo>
                  <a:lnTo>
                    <a:pt x="7145" y="20498"/>
                  </a:lnTo>
                  <a:close/>
                  <a:moveTo>
                    <a:pt x="11955" y="20522"/>
                  </a:moveTo>
                  <a:lnTo>
                    <a:pt x="11955" y="20522"/>
                  </a:lnTo>
                  <a:cubicBezTo>
                    <a:pt x="12188" y="20872"/>
                    <a:pt x="12422" y="21222"/>
                    <a:pt x="12702" y="21549"/>
                  </a:cubicBezTo>
                  <a:cubicBezTo>
                    <a:pt x="12585" y="21456"/>
                    <a:pt x="12469" y="21362"/>
                    <a:pt x="12352" y="21269"/>
                  </a:cubicBezTo>
                  <a:cubicBezTo>
                    <a:pt x="12212" y="21012"/>
                    <a:pt x="12072" y="20779"/>
                    <a:pt x="11955" y="20522"/>
                  </a:cubicBezTo>
                  <a:close/>
                  <a:moveTo>
                    <a:pt x="25987" y="21292"/>
                  </a:moveTo>
                  <a:lnTo>
                    <a:pt x="25987" y="21292"/>
                  </a:lnTo>
                  <a:cubicBezTo>
                    <a:pt x="25917" y="21362"/>
                    <a:pt x="25824" y="21456"/>
                    <a:pt x="25754" y="21526"/>
                  </a:cubicBezTo>
                  <a:lnTo>
                    <a:pt x="25707" y="21549"/>
                  </a:lnTo>
                  <a:lnTo>
                    <a:pt x="25847" y="21362"/>
                  </a:lnTo>
                  <a:cubicBezTo>
                    <a:pt x="25894" y="21339"/>
                    <a:pt x="25940" y="21316"/>
                    <a:pt x="25987" y="21292"/>
                  </a:cubicBezTo>
                  <a:close/>
                  <a:moveTo>
                    <a:pt x="17535" y="20919"/>
                  </a:moveTo>
                  <a:lnTo>
                    <a:pt x="17535" y="20919"/>
                  </a:lnTo>
                  <a:cubicBezTo>
                    <a:pt x="18119" y="21222"/>
                    <a:pt x="18726" y="21432"/>
                    <a:pt x="19356" y="21573"/>
                  </a:cubicBezTo>
                  <a:cubicBezTo>
                    <a:pt x="18749" y="21502"/>
                    <a:pt x="18166" y="21339"/>
                    <a:pt x="17629" y="21035"/>
                  </a:cubicBezTo>
                  <a:cubicBezTo>
                    <a:pt x="17605" y="21012"/>
                    <a:pt x="17582" y="20965"/>
                    <a:pt x="17535" y="20919"/>
                  </a:cubicBezTo>
                  <a:close/>
                  <a:moveTo>
                    <a:pt x="32711" y="21129"/>
                  </a:moveTo>
                  <a:cubicBezTo>
                    <a:pt x="32711" y="21246"/>
                    <a:pt x="32711" y="21409"/>
                    <a:pt x="32711" y="21573"/>
                  </a:cubicBezTo>
                  <a:lnTo>
                    <a:pt x="32711" y="21596"/>
                  </a:lnTo>
                  <a:lnTo>
                    <a:pt x="32665" y="21666"/>
                  </a:lnTo>
                  <a:cubicBezTo>
                    <a:pt x="32688" y="21479"/>
                    <a:pt x="32688" y="21316"/>
                    <a:pt x="32711" y="21129"/>
                  </a:cubicBezTo>
                  <a:close/>
                  <a:moveTo>
                    <a:pt x="6025" y="20592"/>
                  </a:moveTo>
                  <a:cubicBezTo>
                    <a:pt x="6095" y="20825"/>
                    <a:pt x="6188" y="21059"/>
                    <a:pt x="6281" y="21292"/>
                  </a:cubicBezTo>
                  <a:cubicBezTo>
                    <a:pt x="6281" y="21456"/>
                    <a:pt x="6305" y="21619"/>
                    <a:pt x="6305" y="21806"/>
                  </a:cubicBezTo>
                  <a:cubicBezTo>
                    <a:pt x="6188" y="21409"/>
                    <a:pt x="6095" y="20989"/>
                    <a:pt x="6025" y="20592"/>
                  </a:cubicBezTo>
                  <a:close/>
                  <a:moveTo>
                    <a:pt x="10987" y="21589"/>
                  </a:moveTo>
                  <a:lnTo>
                    <a:pt x="10987" y="21589"/>
                  </a:lnTo>
                  <a:cubicBezTo>
                    <a:pt x="11069" y="21726"/>
                    <a:pt x="11153" y="21851"/>
                    <a:pt x="11254" y="21993"/>
                  </a:cubicBezTo>
                  <a:lnTo>
                    <a:pt x="11161" y="21899"/>
                  </a:lnTo>
                  <a:cubicBezTo>
                    <a:pt x="11103" y="21803"/>
                    <a:pt x="11045" y="21691"/>
                    <a:pt x="10987" y="21589"/>
                  </a:cubicBezTo>
                  <a:close/>
                  <a:moveTo>
                    <a:pt x="30703" y="21012"/>
                  </a:moveTo>
                  <a:lnTo>
                    <a:pt x="30703" y="21012"/>
                  </a:lnTo>
                  <a:cubicBezTo>
                    <a:pt x="30540" y="21386"/>
                    <a:pt x="30377" y="21736"/>
                    <a:pt x="30213" y="22110"/>
                  </a:cubicBezTo>
                  <a:lnTo>
                    <a:pt x="30213" y="21923"/>
                  </a:lnTo>
                  <a:cubicBezTo>
                    <a:pt x="30400" y="21643"/>
                    <a:pt x="30563" y="21316"/>
                    <a:pt x="30703" y="21012"/>
                  </a:cubicBezTo>
                  <a:close/>
                  <a:moveTo>
                    <a:pt x="3013" y="19284"/>
                  </a:moveTo>
                  <a:cubicBezTo>
                    <a:pt x="3013" y="19495"/>
                    <a:pt x="3013" y="19681"/>
                    <a:pt x="3036" y="19868"/>
                  </a:cubicBezTo>
                  <a:cubicBezTo>
                    <a:pt x="3059" y="20639"/>
                    <a:pt x="3153" y="21386"/>
                    <a:pt x="3316" y="22133"/>
                  </a:cubicBezTo>
                  <a:lnTo>
                    <a:pt x="3176" y="21923"/>
                  </a:lnTo>
                  <a:cubicBezTo>
                    <a:pt x="3059" y="21176"/>
                    <a:pt x="2989" y="20452"/>
                    <a:pt x="3013" y="19705"/>
                  </a:cubicBezTo>
                  <a:lnTo>
                    <a:pt x="3013" y="19284"/>
                  </a:lnTo>
                  <a:close/>
                  <a:moveTo>
                    <a:pt x="25380" y="21502"/>
                  </a:moveTo>
                  <a:cubicBezTo>
                    <a:pt x="25287" y="21643"/>
                    <a:pt x="25193" y="21806"/>
                    <a:pt x="25077" y="21969"/>
                  </a:cubicBezTo>
                  <a:cubicBezTo>
                    <a:pt x="24960" y="22016"/>
                    <a:pt x="24843" y="22086"/>
                    <a:pt x="24726" y="22133"/>
                  </a:cubicBezTo>
                  <a:cubicBezTo>
                    <a:pt x="24890" y="21946"/>
                    <a:pt x="25030" y="21713"/>
                    <a:pt x="25170" y="21502"/>
                  </a:cubicBezTo>
                  <a:close/>
                  <a:moveTo>
                    <a:pt x="9620" y="20965"/>
                  </a:moveTo>
                  <a:lnTo>
                    <a:pt x="9620" y="20965"/>
                  </a:lnTo>
                  <a:cubicBezTo>
                    <a:pt x="9854" y="21246"/>
                    <a:pt x="10110" y="21479"/>
                    <a:pt x="10367" y="21736"/>
                  </a:cubicBezTo>
                  <a:cubicBezTo>
                    <a:pt x="10437" y="21923"/>
                    <a:pt x="10507" y="22110"/>
                    <a:pt x="10601" y="22273"/>
                  </a:cubicBezTo>
                  <a:cubicBezTo>
                    <a:pt x="10274" y="21969"/>
                    <a:pt x="9970" y="21619"/>
                    <a:pt x="9667" y="21292"/>
                  </a:cubicBezTo>
                  <a:cubicBezTo>
                    <a:pt x="9643" y="21176"/>
                    <a:pt x="9620" y="21082"/>
                    <a:pt x="9620" y="20965"/>
                  </a:cubicBezTo>
                  <a:close/>
                  <a:moveTo>
                    <a:pt x="32408" y="19635"/>
                  </a:moveTo>
                  <a:cubicBezTo>
                    <a:pt x="32385" y="20008"/>
                    <a:pt x="32385" y="20428"/>
                    <a:pt x="32361" y="20825"/>
                  </a:cubicBezTo>
                  <a:lnTo>
                    <a:pt x="32361" y="20849"/>
                  </a:lnTo>
                  <a:cubicBezTo>
                    <a:pt x="32198" y="21409"/>
                    <a:pt x="31941" y="21969"/>
                    <a:pt x="31637" y="22483"/>
                  </a:cubicBezTo>
                  <a:cubicBezTo>
                    <a:pt x="31684" y="22343"/>
                    <a:pt x="31731" y="22180"/>
                    <a:pt x="31754" y="22039"/>
                  </a:cubicBezTo>
                  <a:cubicBezTo>
                    <a:pt x="31918" y="21479"/>
                    <a:pt x="32034" y="20895"/>
                    <a:pt x="32081" y="20312"/>
                  </a:cubicBezTo>
                  <a:cubicBezTo>
                    <a:pt x="32198" y="20102"/>
                    <a:pt x="32291" y="19868"/>
                    <a:pt x="32408" y="19635"/>
                  </a:cubicBezTo>
                  <a:close/>
                  <a:moveTo>
                    <a:pt x="14523" y="21176"/>
                  </a:moveTo>
                  <a:cubicBezTo>
                    <a:pt x="14687" y="21339"/>
                    <a:pt x="14873" y="21479"/>
                    <a:pt x="15037" y="21619"/>
                  </a:cubicBezTo>
                  <a:lnTo>
                    <a:pt x="15340" y="21923"/>
                  </a:lnTo>
                  <a:cubicBezTo>
                    <a:pt x="15434" y="22133"/>
                    <a:pt x="15527" y="22343"/>
                    <a:pt x="15644" y="22553"/>
                  </a:cubicBezTo>
                  <a:cubicBezTo>
                    <a:pt x="15177" y="22180"/>
                    <a:pt x="14780" y="21713"/>
                    <a:pt x="14477" y="21176"/>
                  </a:cubicBezTo>
                  <a:close/>
                  <a:moveTo>
                    <a:pt x="22718" y="22436"/>
                  </a:moveTo>
                  <a:cubicBezTo>
                    <a:pt x="22672" y="22483"/>
                    <a:pt x="22602" y="22553"/>
                    <a:pt x="22555" y="22600"/>
                  </a:cubicBezTo>
                  <a:cubicBezTo>
                    <a:pt x="22205" y="22740"/>
                    <a:pt x="21831" y="22810"/>
                    <a:pt x="21458" y="22857"/>
                  </a:cubicBezTo>
                  <a:lnTo>
                    <a:pt x="21481" y="22833"/>
                  </a:lnTo>
                  <a:cubicBezTo>
                    <a:pt x="21551" y="22787"/>
                    <a:pt x="21598" y="22717"/>
                    <a:pt x="21644" y="22647"/>
                  </a:cubicBezTo>
                  <a:cubicBezTo>
                    <a:pt x="21995" y="22600"/>
                    <a:pt x="22368" y="22530"/>
                    <a:pt x="22718" y="22436"/>
                  </a:cubicBezTo>
                  <a:close/>
                  <a:moveTo>
                    <a:pt x="34626" y="21246"/>
                  </a:moveTo>
                  <a:cubicBezTo>
                    <a:pt x="34533" y="21619"/>
                    <a:pt x="34439" y="22016"/>
                    <a:pt x="34322" y="22390"/>
                  </a:cubicBezTo>
                  <a:cubicBezTo>
                    <a:pt x="34182" y="22553"/>
                    <a:pt x="34042" y="22693"/>
                    <a:pt x="33902" y="22857"/>
                  </a:cubicBezTo>
                  <a:cubicBezTo>
                    <a:pt x="34019" y="22553"/>
                    <a:pt x="34112" y="22273"/>
                    <a:pt x="34206" y="21969"/>
                  </a:cubicBezTo>
                  <a:cubicBezTo>
                    <a:pt x="34299" y="21783"/>
                    <a:pt x="34392" y="21596"/>
                    <a:pt x="34486" y="21409"/>
                  </a:cubicBezTo>
                  <a:lnTo>
                    <a:pt x="34626" y="21246"/>
                  </a:lnTo>
                  <a:close/>
                  <a:moveTo>
                    <a:pt x="29816" y="21176"/>
                  </a:moveTo>
                  <a:cubicBezTo>
                    <a:pt x="29840" y="21362"/>
                    <a:pt x="29863" y="21526"/>
                    <a:pt x="29886" y="21713"/>
                  </a:cubicBezTo>
                  <a:cubicBezTo>
                    <a:pt x="29631" y="22130"/>
                    <a:pt x="29353" y="22548"/>
                    <a:pt x="29051" y="22920"/>
                  </a:cubicBezTo>
                  <a:lnTo>
                    <a:pt x="29051" y="22920"/>
                  </a:lnTo>
                  <a:cubicBezTo>
                    <a:pt x="29076" y="22790"/>
                    <a:pt x="29119" y="22660"/>
                    <a:pt x="29162" y="22530"/>
                  </a:cubicBezTo>
                  <a:cubicBezTo>
                    <a:pt x="29396" y="22086"/>
                    <a:pt x="29629" y="21643"/>
                    <a:pt x="29816" y="21176"/>
                  </a:cubicBezTo>
                  <a:close/>
                  <a:moveTo>
                    <a:pt x="21084" y="22717"/>
                  </a:moveTo>
                  <a:cubicBezTo>
                    <a:pt x="21014" y="22763"/>
                    <a:pt x="20944" y="22833"/>
                    <a:pt x="20874" y="22880"/>
                  </a:cubicBezTo>
                  <a:lnTo>
                    <a:pt x="20781" y="22927"/>
                  </a:lnTo>
                  <a:cubicBezTo>
                    <a:pt x="20454" y="22927"/>
                    <a:pt x="20127" y="22903"/>
                    <a:pt x="19800" y="22857"/>
                  </a:cubicBezTo>
                  <a:lnTo>
                    <a:pt x="19870" y="22763"/>
                  </a:lnTo>
                  <a:cubicBezTo>
                    <a:pt x="20267" y="22763"/>
                    <a:pt x="20664" y="22763"/>
                    <a:pt x="21084" y="22717"/>
                  </a:cubicBezTo>
                  <a:close/>
                  <a:moveTo>
                    <a:pt x="10998" y="22320"/>
                  </a:moveTo>
                  <a:lnTo>
                    <a:pt x="11044" y="22343"/>
                  </a:lnTo>
                  <a:cubicBezTo>
                    <a:pt x="11161" y="22600"/>
                    <a:pt x="11325" y="22857"/>
                    <a:pt x="11465" y="23090"/>
                  </a:cubicBezTo>
                  <a:cubicBezTo>
                    <a:pt x="11441" y="23067"/>
                    <a:pt x="11418" y="23043"/>
                    <a:pt x="11371" y="23020"/>
                  </a:cubicBezTo>
                  <a:cubicBezTo>
                    <a:pt x="11231" y="22787"/>
                    <a:pt x="11114" y="22553"/>
                    <a:pt x="10998" y="22320"/>
                  </a:cubicBezTo>
                  <a:close/>
                  <a:moveTo>
                    <a:pt x="15971" y="22436"/>
                  </a:moveTo>
                  <a:lnTo>
                    <a:pt x="15971" y="22436"/>
                  </a:lnTo>
                  <a:cubicBezTo>
                    <a:pt x="16298" y="22693"/>
                    <a:pt x="16625" y="22903"/>
                    <a:pt x="16975" y="23090"/>
                  </a:cubicBezTo>
                  <a:cubicBezTo>
                    <a:pt x="16881" y="23113"/>
                    <a:pt x="16765" y="23137"/>
                    <a:pt x="16648" y="23137"/>
                  </a:cubicBezTo>
                  <a:lnTo>
                    <a:pt x="16368" y="23020"/>
                  </a:lnTo>
                  <a:lnTo>
                    <a:pt x="16298" y="22973"/>
                  </a:lnTo>
                  <a:lnTo>
                    <a:pt x="16274" y="22950"/>
                  </a:lnTo>
                  <a:cubicBezTo>
                    <a:pt x="16181" y="22787"/>
                    <a:pt x="16088" y="22600"/>
                    <a:pt x="15971" y="22436"/>
                  </a:cubicBezTo>
                  <a:close/>
                  <a:moveTo>
                    <a:pt x="24329" y="22693"/>
                  </a:moveTo>
                  <a:cubicBezTo>
                    <a:pt x="24037" y="22881"/>
                    <a:pt x="23726" y="23050"/>
                    <a:pt x="23413" y="23201"/>
                  </a:cubicBezTo>
                  <a:lnTo>
                    <a:pt x="23413" y="23201"/>
                  </a:lnTo>
                  <a:cubicBezTo>
                    <a:pt x="23627" y="23095"/>
                    <a:pt x="23827" y="22973"/>
                    <a:pt x="24026" y="22833"/>
                  </a:cubicBezTo>
                  <a:lnTo>
                    <a:pt x="24026" y="22810"/>
                  </a:lnTo>
                  <a:lnTo>
                    <a:pt x="24049" y="22787"/>
                  </a:lnTo>
                  <a:lnTo>
                    <a:pt x="24329" y="22693"/>
                  </a:lnTo>
                  <a:close/>
                  <a:moveTo>
                    <a:pt x="38432" y="12957"/>
                  </a:moveTo>
                  <a:lnTo>
                    <a:pt x="38432" y="12957"/>
                  </a:lnTo>
                  <a:cubicBezTo>
                    <a:pt x="38805" y="14872"/>
                    <a:pt x="38782" y="16856"/>
                    <a:pt x="38315" y="18747"/>
                  </a:cubicBezTo>
                  <a:cubicBezTo>
                    <a:pt x="37918" y="20382"/>
                    <a:pt x="37241" y="21946"/>
                    <a:pt x="36284" y="23347"/>
                  </a:cubicBezTo>
                  <a:cubicBezTo>
                    <a:pt x="36377" y="22997"/>
                    <a:pt x="36424" y="22670"/>
                    <a:pt x="36447" y="22320"/>
                  </a:cubicBezTo>
                  <a:cubicBezTo>
                    <a:pt x="36517" y="22063"/>
                    <a:pt x="36564" y="21829"/>
                    <a:pt x="36634" y="21573"/>
                  </a:cubicBezTo>
                  <a:cubicBezTo>
                    <a:pt x="36891" y="20452"/>
                    <a:pt x="37054" y="19284"/>
                    <a:pt x="37124" y="18117"/>
                  </a:cubicBezTo>
                  <a:cubicBezTo>
                    <a:pt x="37334" y="17417"/>
                    <a:pt x="37474" y="16693"/>
                    <a:pt x="37544" y="15969"/>
                  </a:cubicBezTo>
                  <a:cubicBezTo>
                    <a:pt x="37825" y="15245"/>
                    <a:pt x="38058" y="14498"/>
                    <a:pt x="38268" y="13728"/>
                  </a:cubicBezTo>
                  <a:cubicBezTo>
                    <a:pt x="38338" y="13471"/>
                    <a:pt x="38385" y="13214"/>
                    <a:pt x="38432" y="12957"/>
                  </a:cubicBezTo>
                  <a:close/>
                  <a:moveTo>
                    <a:pt x="26034" y="22460"/>
                  </a:moveTo>
                  <a:cubicBezTo>
                    <a:pt x="25917" y="22647"/>
                    <a:pt x="25824" y="22833"/>
                    <a:pt x="25707" y="22997"/>
                  </a:cubicBezTo>
                  <a:lnTo>
                    <a:pt x="25684" y="22997"/>
                  </a:lnTo>
                  <a:cubicBezTo>
                    <a:pt x="25473" y="23160"/>
                    <a:pt x="25217" y="23277"/>
                    <a:pt x="24983" y="23394"/>
                  </a:cubicBezTo>
                  <a:lnTo>
                    <a:pt x="24960" y="23394"/>
                  </a:lnTo>
                  <a:cubicBezTo>
                    <a:pt x="25333" y="23090"/>
                    <a:pt x="25684" y="22787"/>
                    <a:pt x="26034" y="22460"/>
                  </a:cubicBezTo>
                  <a:close/>
                  <a:moveTo>
                    <a:pt x="7659" y="19261"/>
                  </a:moveTo>
                  <a:lnTo>
                    <a:pt x="7659" y="19261"/>
                  </a:lnTo>
                  <a:cubicBezTo>
                    <a:pt x="7939" y="19681"/>
                    <a:pt x="8243" y="20078"/>
                    <a:pt x="8546" y="20475"/>
                  </a:cubicBezTo>
                  <a:cubicBezTo>
                    <a:pt x="8593" y="20685"/>
                    <a:pt x="8640" y="20872"/>
                    <a:pt x="8710" y="21082"/>
                  </a:cubicBezTo>
                  <a:cubicBezTo>
                    <a:pt x="8616" y="21853"/>
                    <a:pt x="8616" y="22647"/>
                    <a:pt x="8710" y="23440"/>
                  </a:cubicBezTo>
                  <a:cubicBezTo>
                    <a:pt x="8289" y="22506"/>
                    <a:pt x="7962" y="21526"/>
                    <a:pt x="7799" y="20545"/>
                  </a:cubicBezTo>
                  <a:cubicBezTo>
                    <a:pt x="7729" y="20102"/>
                    <a:pt x="7682" y="19681"/>
                    <a:pt x="7659" y="19261"/>
                  </a:cubicBezTo>
                  <a:close/>
                  <a:moveTo>
                    <a:pt x="26641" y="22973"/>
                  </a:moveTo>
                  <a:lnTo>
                    <a:pt x="26641" y="23020"/>
                  </a:lnTo>
                  <a:cubicBezTo>
                    <a:pt x="26454" y="23160"/>
                    <a:pt x="26244" y="23324"/>
                    <a:pt x="26057" y="23440"/>
                  </a:cubicBezTo>
                  <a:lnTo>
                    <a:pt x="26081" y="23417"/>
                  </a:lnTo>
                  <a:cubicBezTo>
                    <a:pt x="26267" y="23277"/>
                    <a:pt x="26454" y="23137"/>
                    <a:pt x="26641" y="22973"/>
                  </a:cubicBezTo>
                  <a:close/>
                  <a:moveTo>
                    <a:pt x="12867" y="22687"/>
                  </a:moveTo>
                  <a:cubicBezTo>
                    <a:pt x="12926" y="22751"/>
                    <a:pt x="12995" y="22816"/>
                    <a:pt x="13076" y="22880"/>
                  </a:cubicBezTo>
                  <a:cubicBezTo>
                    <a:pt x="13216" y="23090"/>
                    <a:pt x="13379" y="23277"/>
                    <a:pt x="13566" y="23464"/>
                  </a:cubicBezTo>
                  <a:lnTo>
                    <a:pt x="13543" y="23464"/>
                  </a:lnTo>
                  <a:cubicBezTo>
                    <a:pt x="13291" y="23212"/>
                    <a:pt x="13077" y="22942"/>
                    <a:pt x="12867" y="22687"/>
                  </a:cubicBezTo>
                  <a:close/>
                  <a:moveTo>
                    <a:pt x="26501" y="21409"/>
                  </a:moveTo>
                  <a:cubicBezTo>
                    <a:pt x="26501" y="21456"/>
                    <a:pt x="26477" y="21479"/>
                    <a:pt x="26477" y="21526"/>
                  </a:cubicBezTo>
                  <a:cubicBezTo>
                    <a:pt x="25824" y="22273"/>
                    <a:pt x="25100" y="22927"/>
                    <a:pt x="24283" y="23487"/>
                  </a:cubicBezTo>
                  <a:lnTo>
                    <a:pt x="24470" y="23277"/>
                  </a:lnTo>
                  <a:cubicBezTo>
                    <a:pt x="24610" y="23090"/>
                    <a:pt x="24750" y="22927"/>
                    <a:pt x="24890" y="22740"/>
                  </a:cubicBezTo>
                  <a:cubicBezTo>
                    <a:pt x="25263" y="22483"/>
                    <a:pt x="25614" y="22180"/>
                    <a:pt x="25940" y="21853"/>
                  </a:cubicBezTo>
                  <a:lnTo>
                    <a:pt x="26010" y="21783"/>
                  </a:lnTo>
                  <a:cubicBezTo>
                    <a:pt x="26197" y="21666"/>
                    <a:pt x="26361" y="21549"/>
                    <a:pt x="26501" y="21409"/>
                  </a:cubicBezTo>
                  <a:close/>
                  <a:moveTo>
                    <a:pt x="32244" y="22039"/>
                  </a:moveTo>
                  <a:cubicBezTo>
                    <a:pt x="32244" y="22180"/>
                    <a:pt x="32221" y="22343"/>
                    <a:pt x="32198" y="22506"/>
                  </a:cubicBezTo>
                  <a:lnTo>
                    <a:pt x="32174" y="22530"/>
                  </a:lnTo>
                  <a:lnTo>
                    <a:pt x="32034" y="22740"/>
                  </a:lnTo>
                  <a:cubicBezTo>
                    <a:pt x="31801" y="22997"/>
                    <a:pt x="31544" y="23254"/>
                    <a:pt x="31287" y="23487"/>
                  </a:cubicBezTo>
                  <a:cubicBezTo>
                    <a:pt x="31661" y="23043"/>
                    <a:pt x="31988" y="22553"/>
                    <a:pt x="32244" y="22039"/>
                  </a:cubicBezTo>
                  <a:close/>
                  <a:moveTo>
                    <a:pt x="28345" y="22110"/>
                  </a:moveTo>
                  <a:cubicBezTo>
                    <a:pt x="28229" y="22343"/>
                    <a:pt x="28112" y="22553"/>
                    <a:pt x="27995" y="22787"/>
                  </a:cubicBezTo>
                  <a:cubicBezTo>
                    <a:pt x="27768" y="23059"/>
                    <a:pt x="27519" y="23353"/>
                    <a:pt x="27248" y="23627"/>
                  </a:cubicBezTo>
                  <a:lnTo>
                    <a:pt x="27248" y="23627"/>
                  </a:lnTo>
                  <a:cubicBezTo>
                    <a:pt x="27248" y="23619"/>
                    <a:pt x="27248" y="23612"/>
                    <a:pt x="27248" y="23604"/>
                  </a:cubicBezTo>
                  <a:cubicBezTo>
                    <a:pt x="27411" y="23417"/>
                    <a:pt x="27551" y="23230"/>
                    <a:pt x="27692" y="23020"/>
                  </a:cubicBezTo>
                  <a:cubicBezTo>
                    <a:pt x="27832" y="22810"/>
                    <a:pt x="27995" y="22576"/>
                    <a:pt x="28112" y="22343"/>
                  </a:cubicBezTo>
                  <a:lnTo>
                    <a:pt x="28345" y="22110"/>
                  </a:lnTo>
                  <a:close/>
                  <a:moveTo>
                    <a:pt x="20570" y="23440"/>
                  </a:moveTo>
                  <a:lnTo>
                    <a:pt x="20664" y="23464"/>
                  </a:lnTo>
                  <a:cubicBezTo>
                    <a:pt x="20337" y="23557"/>
                    <a:pt x="20010" y="23604"/>
                    <a:pt x="19706" y="23627"/>
                  </a:cubicBezTo>
                  <a:lnTo>
                    <a:pt x="19566" y="23604"/>
                  </a:lnTo>
                  <a:cubicBezTo>
                    <a:pt x="19917" y="23604"/>
                    <a:pt x="20244" y="23557"/>
                    <a:pt x="20570" y="23440"/>
                  </a:cubicBezTo>
                  <a:close/>
                  <a:moveTo>
                    <a:pt x="23139" y="23324"/>
                  </a:moveTo>
                  <a:lnTo>
                    <a:pt x="23139" y="23324"/>
                  </a:lnTo>
                  <a:cubicBezTo>
                    <a:pt x="22812" y="23464"/>
                    <a:pt x="22462" y="23604"/>
                    <a:pt x="22111" y="23697"/>
                  </a:cubicBezTo>
                  <a:lnTo>
                    <a:pt x="22135" y="23674"/>
                  </a:lnTo>
                  <a:cubicBezTo>
                    <a:pt x="22298" y="23627"/>
                    <a:pt x="22485" y="23557"/>
                    <a:pt x="22648" y="23464"/>
                  </a:cubicBezTo>
                  <a:cubicBezTo>
                    <a:pt x="22812" y="23417"/>
                    <a:pt x="22975" y="23370"/>
                    <a:pt x="23139" y="23324"/>
                  </a:cubicBezTo>
                  <a:close/>
                  <a:moveTo>
                    <a:pt x="5231" y="23020"/>
                  </a:moveTo>
                  <a:cubicBezTo>
                    <a:pt x="5334" y="23248"/>
                    <a:pt x="5438" y="23476"/>
                    <a:pt x="5542" y="23721"/>
                  </a:cubicBezTo>
                  <a:lnTo>
                    <a:pt x="5542" y="23721"/>
                  </a:lnTo>
                  <a:cubicBezTo>
                    <a:pt x="5461" y="23575"/>
                    <a:pt x="5381" y="23414"/>
                    <a:pt x="5301" y="23254"/>
                  </a:cubicBezTo>
                  <a:lnTo>
                    <a:pt x="5231" y="23020"/>
                  </a:lnTo>
                  <a:close/>
                  <a:moveTo>
                    <a:pt x="30935" y="22217"/>
                  </a:moveTo>
                  <a:cubicBezTo>
                    <a:pt x="30707" y="22755"/>
                    <a:pt x="30435" y="23271"/>
                    <a:pt x="30120" y="23744"/>
                  </a:cubicBezTo>
                  <a:cubicBezTo>
                    <a:pt x="30120" y="23674"/>
                    <a:pt x="30143" y="23604"/>
                    <a:pt x="30143" y="23510"/>
                  </a:cubicBezTo>
                  <a:cubicBezTo>
                    <a:pt x="30377" y="23160"/>
                    <a:pt x="30587" y="22787"/>
                    <a:pt x="30773" y="22413"/>
                  </a:cubicBezTo>
                  <a:cubicBezTo>
                    <a:pt x="30832" y="22355"/>
                    <a:pt x="30890" y="22280"/>
                    <a:pt x="30935" y="22217"/>
                  </a:cubicBezTo>
                  <a:close/>
                  <a:moveTo>
                    <a:pt x="3531" y="21071"/>
                  </a:moveTo>
                  <a:cubicBezTo>
                    <a:pt x="3740" y="21557"/>
                    <a:pt x="3949" y="22043"/>
                    <a:pt x="4203" y="22506"/>
                  </a:cubicBezTo>
                  <a:lnTo>
                    <a:pt x="4320" y="22810"/>
                  </a:lnTo>
                  <a:cubicBezTo>
                    <a:pt x="4437" y="23160"/>
                    <a:pt x="4554" y="23534"/>
                    <a:pt x="4694" y="23884"/>
                  </a:cubicBezTo>
                  <a:cubicBezTo>
                    <a:pt x="4437" y="23604"/>
                    <a:pt x="4180" y="23300"/>
                    <a:pt x="3947" y="22973"/>
                  </a:cubicBezTo>
                  <a:cubicBezTo>
                    <a:pt x="3763" y="22354"/>
                    <a:pt x="3625" y="21713"/>
                    <a:pt x="3531" y="21071"/>
                  </a:cubicBezTo>
                  <a:close/>
                  <a:moveTo>
                    <a:pt x="24073" y="23277"/>
                  </a:moveTo>
                  <a:cubicBezTo>
                    <a:pt x="23909" y="23464"/>
                    <a:pt x="23722" y="23650"/>
                    <a:pt x="23536" y="23837"/>
                  </a:cubicBezTo>
                  <a:cubicBezTo>
                    <a:pt x="23185" y="23907"/>
                    <a:pt x="22812" y="23931"/>
                    <a:pt x="22462" y="23954"/>
                  </a:cubicBezTo>
                  <a:lnTo>
                    <a:pt x="22625" y="23907"/>
                  </a:lnTo>
                  <a:cubicBezTo>
                    <a:pt x="23115" y="23744"/>
                    <a:pt x="23606" y="23534"/>
                    <a:pt x="24073" y="23277"/>
                  </a:cubicBezTo>
                  <a:close/>
                  <a:moveTo>
                    <a:pt x="16695" y="23604"/>
                  </a:moveTo>
                  <a:lnTo>
                    <a:pt x="16695" y="23604"/>
                  </a:lnTo>
                  <a:cubicBezTo>
                    <a:pt x="17092" y="23767"/>
                    <a:pt x="17488" y="23884"/>
                    <a:pt x="17909" y="24001"/>
                  </a:cubicBezTo>
                  <a:lnTo>
                    <a:pt x="17792" y="24047"/>
                  </a:lnTo>
                  <a:cubicBezTo>
                    <a:pt x="17488" y="23977"/>
                    <a:pt x="17185" y="23907"/>
                    <a:pt x="16881" y="23791"/>
                  </a:cubicBezTo>
                  <a:lnTo>
                    <a:pt x="16811" y="23744"/>
                  </a:lnTo>
                  <a:lnTo>
                    <a:pt x="16695" y="23604"/>
                  </a:lnTo>
                  <a:close/>
                  <a:moveTo>
                    <a:pt x="30727" y="23464"/>
                  </a:moveTo>
                  <a:lnTo>
                    <a:pt x="30727" y="23464"/>
                  </a:lnTo>
                  <a:cubicBezTo>
                    <a:pt x="30703" y="23534"/>
                    <a:pt x="30680" y="23604"/>
                    <a:pt x="30657" y="23697"/>
                  </a:cubicBezTo>
                  <a:lnTo>
                    <a:pt x="30587" y="23791"/>
                  </a:lnTo>
                  <a:lnTo>
                    <a:pt x="30330" y="24071"/>
                  </a:lnTo>
                  <a:cubicBezTo>
                    <a:pt x="30470" y="23861"/>
                    <a:pt x="30587" y="23674"/>
                    <a:pt x="30727" y="23464"/>
                  </a:cubicBezTo>
                  <a:close/>
                  <a:moveTo>
                    <a:pt x="13052" y="22226"/>
                  </a:moveTo>
                  <a:lnTo>
                    <a:pt x="13052" y="22226"/>
                  </a:lnTo>
                  <a:cubicBezTo>
                    <a:pt x="13403" y="22483"/>
                    <a:pt x="13753" y="22717"/>
                    <a:pt x="14150" y="22927"/>
                  </a:cubicBezTo>
                  <a:cubicBezTo>
                    <a:pt x="14430" y="23160"/>
                    <a:pt x="14757" y="23370"/>
                    <a:pt x="15060" y="23580"/>
                  </a:cubicBezTo>
                  <a:cubicBezTo>
                    <a:pt x="15154" y="23674"/>
                    <a:pt x="15224" y="23767"/>
                    <a:pt x="15317" y="23861"/>
                  </a:cubicBezTo>
                  <a:cubicBezTo>
                    <a:pt x="15387" y="23977"/>
                    <a:pt x="15480" y="24071"/>
                    <a:pt x="15574" y="24164"/>
                  </a:cubicBezTo>
                  <a:cubicBezTo>
                    <a:pt x="14593" y="23721"/>
                    <a:pt x="13729" y="23067"/>
                    <a:pt x="13052" y="22226"/>
                  </a:cubicBezTo>
                  <a:close/>
                  <a:moveTo>
                    <a:pt x="29910" y="22413"/>
                  </a:moveTo>
                  <a:cubicBezTo>
                    <a:pt x="29910" y="22506"/>
                    <a:pt x="29910" y="22623"/>
                    <a:pt x="29910" y="22717"/>
                  </a:cubicBezTo>
                  <a:cubicBezTo>
                    <a:pt x="29793" y="22927"/>
                    <a:pt x="29676" y="23137"/>
                    <a:pt x="29559" y="23347"/>
                  </a:cubicBezTo>
                  <a:cubicBezTo>
                    <a:pt x="29233" y="23674"/>
                    <a:pt x="28906" y="24001"/>
                    <a:pt x="28555" y="24304"/>
                  </a:cubicBezTo>
                  <a:cubicBezTo>
                    <a:pt x="28625" y="24164"/>
                    <a:pt x="28672" y="24024"/>
                    <a:pt x="28719" y="23884"/>
                  </a:cubicBezTo>
                  <a:cubicBezTo>
                    <a:pt x="29162" y="23440"/>
                    <a:pt x="29559" y="22950"/>
                    <a:pt x="29910" y="22413"/>
                  </a:cubicBezTo>
                  <a:close/>
                  <a:moveTo>
                    <a:pt x="21084" y="24234"/>
                  </a:moveTo>
                  <a:cubicBezTo>
                    <a:pt x="21318" y="24258"/>
                    <a:pt x="21528" y="24281"/>
                    <a:pt x="21738" y="24281"/>
                  </a:cubicBezTo>
                  <a:lnTo>
                    <a:pt x="21271" y="24328"/>
                  </a:lnTo>
                  <a:lnTo>
                    <a:pt x="20991" y="24281"/>
                  </a:lnTo>
                  <a:lnTo>
                    <a:pt x="21084" y="24234"/>
                  </a:lnTo>
                  <a:close/>
                  <a:moveTo>
                    <a:pt x="18959" y="24188"/>
                  </a:moveTo>
                  <a:cubicBezTo>
                    <a:pt x="19240" y="24234"/>
                    <a:pt x="19496" y="24258"/>
                    <a:pt x="19777" y="24258"/>
                  </a:cubicBezTo>
                  <a:lnTo>
                    <a:pt x="19917" y="24304"/>
                  </a:lnTo>
                  <a:lnTo>
                    <a:pt x="19777" y="24351"/>
                  </a:lnTo>
                  <a:cubicBezTo>
                    <a:pt x="19566" y="24351"/>
                    <a:pt x="19333" y="24304"/>
                    <a:pt x="19123" y="24281"/>
                  </a:cubicBezTo>
                  <a:lnTo>
                    <a:pt x="18959" y="24188"/>
                  </a:lnTo>
                  <a:close/>
                  <a:moveTo>
                    <a:pt x="24096" y="24117"/>
                  </a:moveTo>
                  <a:lnTo>
                    <a:pt x="24096" y="24117"/>
                  </a:lnTo>
                  <a:cubicBezTo>
                    <a:pt x="23839" y="24211"/>
                    <a:pt x="23606" y="24304"/>
                    <a:pt x="23349" y="24398"/>
                  </a:cubicBezTo>
                  <a:lnTo>
                    <a:pt x="23325" y="24398"/>
                  </a:lnTo>
                  <a:lnTo>
                    <a:pt x="23395" y="24328"/>
                  </a:lnTo>
                  <a:lnTo>
                    <a:pt x="23512" y="24281"/>
                  </a:lnTo>
                  <a:cubicBezTo>
                    <a:pt x="23699" y="24234"/>
                    <a:pt x="23886" y="24164"/>
                    <a:pt x="24096" y="24117"/>
                  </a:cubicBezTo>
                  <a:close/>
                  <a:moveTo>
                    <a:pt x="16088" y="24117"/>
                  </a:moveTo>
                  <a:lnTo>
                    <a:pt x="16088" y="24117"/>
                  </a:lnTo>
                  <a:cubicBezTo>
                    <a:pt x="16281" y="24225"/>
                    <a:pt x="16455" y="24313"/>
                    <a:pt x="16664" y="24399"/>
                  </a:cubicBezTo>
                  <a:lnTo>
                    <a:pt x="16664" y="24399"/>
                  </a:lnTo>
                  <a:cubicBezTo>
                    <a:pt x="16604" y="24404"/>
                    <a:pt x="16544" y="24421"/>
                    <a:pt x="16484" y="24421"/>
                  </a:cubicBezTo>
                  <a:lnTo>
                    <a:pt x="16414" y="24421"/>
                  </a:lnTo>
                  <a:cubicBezTo>
                    <a:pt x="16298" y="24328"/>
                    <a:pt x="16181" y="24234"/>
                    <a:pt x="16088" y="24117"/>
                  </a:cubicBezTo>
                  <a:close/>
                  <a:moveTo>
                    <a:pt x="12212" y="24164"/>
                  </a:moveTo>
                  <a:lnTo>
                    <a:pt x="12305" y="24234"/>
                  </a:lnTo>
                  <a:cubicBezTo>
                    <a:pt x="12422" y="24374"/>
                    <a:pt x="12515" y="24514"/>
                    <a:pt x="12655" y="24654"/>
                  </a:cubicBezTo>
                  <a:cubicBezTo>
                    <a:pt x="12515" y="24514"/>
                    <a:pt x="12375" y="24351"/>
                    <a:pt x="12235" y="24211"/>
                  </a:cubicBezTo>
                  <a:cubicBezTo>
                    <a:pt x="12235" y="24188"/>
                    <a:pt x="12212" y="24188"/>
                    <a:pt x="12212" y="24164"/>
                  </a:cubicBezTo>
                  <a:close/>
                  <a:moveTo>
                    <a:pt x="21271" y="24701"/>
                  </a:moveTo>
                  <a:lnTo>
                    <a:pt x="21388" y="24725"/>
                  </a:lnTo>
                  <a:cubicBezTo>
                    <a:pt x="21084" y="24771"/>
                    <a:pt x="20781" y="24818"/>
                    <a:pt x="20477" y="24818"/>
                  </a:cubicBezTo>
                  <a:lnTo>
                    <a:pt x="20103" y="24818"/>
                  </a:lnTo>
                  <a:lnTo>
                    <a:pt x="19870" y="24701"/>
                  </a:lnTo>
                  <a:lnTo>
                    <a:pt x="19893" y="24701"/>
                  </a:lnTo>
                  <a:cubicBezTo>
                    <a:pt x="20127" y="24713"/>
                    <a:pt x="20360" y="24719"/>
                    <a:pt x="20591" y="24719"/>
                  </a:cubicBezTo>
                  <a:cubicBezTo>
                    <a:pt x="20821" y="24719"/>
                    <a:pt x="21049" y="24713"/>
                    <a:pt x="21271" y="24701"/>
                  </a:cubicBezTo>
                  <a:close/>
                  <a:moveTo>
                    <a:pt x="38688" y="11066"/>
                  </a:moveTo>
                  <a:cubicBezTo>
                    <a:pt x="39716" y="13027"/>
                    <a:pt x="40113" y="15268"/>
                    <a:pt x="39786" y="17487"/>
                  </a:cubicBezTo>
                  <a:cubicBezTo>
                    <a:pt x="39436" y="20375"/>
                    <a:pt x="37925" y="22985"/>
                    <a:pt x="35877" y="25061"/>
                  </a:cubicBezTo>
                  <a:lnTo>
                    <a:pt x="35877" y="25061"/>
                  </a:lnTo>
                  <a:cubicBezTo>
                    <a:pt x="35940" y="24887"/>
                    <a:pt x="35983" y="24712"/>
                    <a:pt x="36027" y="24538"/>
                  </a:cubicBezTo>
                  <a:cubicBezTo>
                    <a:pt x="36120" y="24398"/>
                    <a:pt x="36237" y="24281"/>
                    <a:pt x="36330" y="24164"/>
                  </a:cubicBezTo>
                  <a:cubicBezTo>
                    <a:pt x="38899" y="20755"/>
                    <a:pt x="40440" y="15829"/>
                    <a:pt x="38735" y="11696"/>
                  </a:cubicBezTo>
                  <a:cubicBezTo>
                    <a:pt x="38712" y="11650"/>
                    <a:pt x="38688" y="11579"/>
                    <a:pt x="38665" y="11533"/>
                  </a:cubicBezTo>
                  <a:cubicBezTo>
                    <a:pt x="38688" y="11369"/>
                    <a:pt x="38688" y="11206"/>
                    <a:pt x="38688" y="11066"/>
                  </a:cubicBezTo>
                  <a:close/>
                  <a:moveTo>
                    <a:pt x="33949" y="23394"/>
                  </a:moveTo>
                  <a:lnTo>
                    <a:pt x="33879" y="23534"/>
                  </a:lnTo>
                  <a:cubicBezTo>
                    <a:pt x="33622" y="24071"/>
                    <a:pt x="33318" y="24584"/>
                    <a:pt x="32992" y="25075"/>
                  </a:cubicBezTo>
                  <a:lnTo>
                    <a:pt x="32992" y="25051"/>
                  </a:lnTo>
                  <a:cubicBezTo>
                    <a:pt x="33085" y="24865"/>
                    <a:pt x="33155" y="24654"/>
                    <a:pt x="33225" y="24444"/>
                  </a:cubicBezTo>
                  <a:cubicBezTo>
                    <a:pt x="33295" y="24258"/>
                    <a:pt x="33435" y="24024"/>
                    <a:pt x="33505" y="23814"/>
                  </a:cubicBezTo>
                  <a:cubicBezTo>
                    <a:pt x="33669" y="23674"/>
                    <a:pt x="33809" y="23510"/>
                    <a:pt x="33949" y="23394"/>
                  </a:cubicBezTo>
                  <a:close/>
                  <a:moveTo>
                    <a:pt x="18656" y="24981"/>
                  </a:moveTo>
                  <a:cubicBezTo>
                    <a:pt x="18889" y="25028"/>
                    <a:pt x="19123" y="25075"/>
                    <a:pt x="19356" y="25098"/>
                  </a:cubicBezTo>
                  <a:cubicBezTo>
                    <a:pt x="18936" y="25098"/>
                    <a:pt x="18492" y="25075"/>
                    <a:pt x="18072" y="25028"/>
                  </a:cubicBezTo>
                  <a:cubicBezTo>
                    <a:pt x="18259" y="25028"/>
                    <a:pt x="18446" y="25005"/>
                    <a:pt x="18656" y="24981"/>
                  </a:cubicBezTo>
                  <a:close/>
                  <a:moveTo>
                    <a:pt x="24236" y="24701"/>
                  </a:moveTo>
                  <a:lnTo>
                    <a:pt x="24189" y="24748"/>
                  </a:lnTo>
                  <a:cubicBezTo>
                    <a:pt x="24003" y="24841"/>
                    <a:pt x="23792" y="24935"/>
                    <a:pt x="23559" y="25028"/>
                  </a:cubicBezTo>
                  <a:lnTo>
                    <a:pt x="23582" y="25028"/>
                  </a:lnTo>
                  <a:cubicBezTo>
                    <a:pt x="23115" y="25191"/>
                    <a:pt x="22648" y="25262"/>
                    <a:pt x="22181" y="25262"/>
                  </a:cubicBezTo>
                  <a:cubicBezTo>
                    <a:pt x="22251" y="25215"/>
                    <a:pt x="22345" y="25168"/>
                    <a:pt x="22438" y="25098"/>
                  </a:cubicBezTo>
                  <a:cubicBezTo>
                    <a:pt x="22765" y="25051"/>
                    <a:pt x="23115" y="25005"/>
                    <a:pt x="23442" y="24935"/>
                  </a:cubicBezTo>
                  <a:cubicBezTo>
                    <a:pt x="23722" y="24865"/>
                    <a:pt x="23979" y="24795"/>
                    <a:pt x="24236" y="24701"/>
                  </a:cubicBezTo>
                  <a:close/>
                  <a:moveTo>
                    <a:pt x="28462" y="24911"/>
                  </a:moveTo>
                  <a:lnTo>
                    <a:pt x="28462" y="24911"/>
                  </a:lnTo>
                  <a:cubicBezTo>
                    <a:pt x="28392" y="25005"/>
                    <a:pt x="28322" y="25075"/>
                    <a:pt x="28252" y="25168"/>
                  </a:cubicBezTo>
                  <a:lnTo>
                    <a:pt x="28112" y="25262"/>
                  </a:lnTo>
                  <a:cubicBezTo>
                    <a:pt x="28135" y="25215"/>
                    <a:pt x="28159" y="25168"/>
                    <a:pt x="28182" y="25121"/>
                  </a:cubicBezTo>
                  <a:lnTo>
                    <a:pt x="28462" y="24911"/>
                  </a:lnTo>
                  <a:close/>
                  <a:moveTo>
                    <a:pt x="29746" y="24094"/>
                  </a:moveTo>
                  <a:lnTo>
                    <a:pt x="29746" y="24094"/>
                  </a:lnTo>
                  <a:cubicBezTo>
                    <a:pt x="29723" y="24164"/>
                    <a:pt x="29699" y="24258"/>
                    <a:pt x="29676" y="24328"/>
                  </a:cubicBezTo>
                  <a:cubicBezTo>
                    <a:pt x="29513" y="24561"/>
                    <a:pt x="29303" y="24795"/>
                    <a:pt x="29092" y="25005"/>
                  </a:cubicBezTo>
                  <a:cubicBezTo>
                    <a:pt x="28929" y="25145"/>
                    <a:pt x="28719" y="25262"/>
                    <a:pt x="28509" y="25378"/>
                  </a:cubicBezTo>
                  <a:lnTo>
                    <a:pt x="28579" y="25308"/>
                  </a:lnTo>
                  <a:cubicBezTo>
                    <a:pt x="28999" y="24935"/>
                    <a:pt x="29396" y="24514"/>
                    <a:pt x="29746" y="24094"/>
                  </a:cubicBezTo>
                  <a:close/>
                  <a:moveTo>
                    <a:pt x="32735" y="24561"/>
                  </a:moveTo>
                  <a:lnTo>
                    <a:pt x="32735" y="24561"/>
                  </a:lnTo>
                  <a:cubicBezTo>
                    <a:pt x="32571" y="24865"/>
                    <a:pt x="32408" y="25145"/>
                    <a:pt x="32221" y="25448"/>
                  </a:cubicBezTo>
                  <a:cubicBezTo>
                    <a:pt x="32314" y="25215"/>
                    <a:pt x="32408" y="25005"/>
                    <a:pt x="32478" y="24771"/>
                  </a:cubicBezTo>
                  <a:lnTo>
                    <a:pt x="32501" y="24771"/>
                  </a:lnTo>
                  <a:cubicBezTo>
                    <a:pt x="32571" y="24701"/>
                    <a:pt x="32641" y="24631"/>
                    <a:pt x="32735" y="24561"/>
                  </a:cubicBezTo>
                  <a:close/>
                  <a:moveTo>
                    <a:pt x="3363" y="22717"/>
                  </a:moveTo>
                  <a:lnTo>
                    <a:pt x="3526" y="22927"/>
                  </a:lnTo>
                  <a:cubicBezTo>
                    <a:pt x="3760" y="23791"/>
                    <a:pt x="4063" y="24654"/>
                    <a:pt x="4437" y="25472"/>
                  </a:cubicBezTo>
                  <a:cubicBezTo>
                    <a:pt x="3970" y="24608"/>
                    <a:pt x="3596" y="23674"/>
                    <a:pt x="3363" y="22717"/>
                  </a:cubicBezTo>
                  <a:close/>
                  <a:moveTo>
                    <a:pt x="34743" y="22460"/>
                  </a:moveTo>
                  <a:lnTo>
                    <a:pt x="34743" y="22460"/>
                  </a:lnTo>
                  <a:cubicBezTo>
                    <a:pt x="34439" y="23440"/>
                    <a:pt x="34042" y="24398"/>
                    <a:pt x="33575" y="25308"/>
                  </a:cubicBezTo>
                  <a:lnTo>
                    <a:pt x="33459" y="25472"/>
                  </a:lnTo>
                  <a:cubicBezTo>
                    <a:pt x="33855" y="24701"/>
                    <a:pt x="34182" y="23907"/>
                    <a:pt x="34486" y="23113"/>
                  </a:cubicBezTo>
                  <a:cubicBezTo>
                    <a:pt x="34579" y="22903"/>
                    <a:pt x="34649" y="22693"/>
                    <a:pt x="34719" y="22483"/>
                  </a:cubicBezTo>
                  <a:cubicBezTo>
                    <a:pt x="34719" y="22483"/>
                    <a:pt x="34743" y="22460"/>
                    <a:pt x="34743" y="22460"/>
                  </a:cubicBezTo>
                  <a:close/>
                  <a:moveTo>
                    <a:pt x="20710" y="25402"/>
                  </a:moveTo>
                  <a:cubicBezTo>
                    <a:pt x="20781" y="25425"/>
                    <a:pt x="20827" y="25448"/>
                    <a:pt x="20897" y="25448"/>
                  </a:cubicBezTo>
                  <a:cubicBezTo>
                    <a:pt x="20480" y="25578"/>
                    <a:pt x="20046" y="25645"/>
                    <a:pt x="19604" y="25645"/>
                  </a:cubicBezTo>
                  <a:cubicBezTo>
                    <a:pt x="19329" y="25645"/>
                    <a:pt x="19051" y="25619"/>
                    <a:pt x="18773" y="25565"/>
                  </a:cubicBezTo>
                  <a:cubicBezTo>
                    <a:pt x="18726" y="25518"/>
                    <a:pt x="18679" y="25472"/>
                    <a:pt x="18632" y="25448"/>
                  </a:cubicBezTo>
                  <a:lnTo>
                    <a:pt x="18632" y="25448"/>
                  </a:lnTo>
                  <a:cubicBezTo>
                    <a:pt x="18872" y="25465"/>
                    <a:pt x="19115" y="25473"/>
                    <a:pt x="19360" y="25473"/>
                  </a:cubicBezTo>
                  <a:cubicBezTo>
                    <a:pt x="19806" y="25473"/>
                    <a:pt x="20258" y="25447"/>
                    <a:pt x="20710" y="25402"/>
                  </a:cubicBezTo>
                  <a:close/>
                  <a:moveTo>
                    <a:pt x="15844" y="25322"/>
                  </a:moveTo>
                  <a:lnTo>
                    <a:pt x="15844" y="25322"/>
                  </a:lnTo>
                  <a:cubicBezTo>
                    <a:pt x="16053" y="25443"/>
                    <a:pt x="16269" y="25551"/>
                    <a:pt x="16484" y="25658"/>
                  </a:cubicBezTo>
                  <a:lnTo>
                    <a:pt x="16298" y="25588"/>
                  </a:lnTo>
                  <a:cubicBezTo>
                    <a:pt x="16147" y="25506"/>
                    <a:pt x="15995" y="25415"/>
                    <a:pt x="15844" y="25322"/>
                  </a:cubicBezTo>
                  <a:close/>
                  <a:moveTo>
                    <a:pt x="28159" y="24421"/>
                  </a:moveTo>
                  <a:cubicBezTo>
                    <a:pt x="28112" y="24514"/>
                    <a:pt x="28065" y="24631"/>
                    <a:pt x="28018" y="24725"/>
                  </a:cubicBezTo>
                  <a:cubicBezTo>
                    <a:pt x="27505" y="25121"/>
                    <a:pt x="26968" y="25472"/>
                    <a:pt x="26431" y="25775"/>
                  </a:cubicBezTo>
                  <a:lnTo>
                    <a:pt x="26431" y="25752"/>
                  </a:lnTo>
                  <a:cubicBezTo>
                    <a:pt x="26431" y="25752"/>
                    <a:pt x="26431" y="25752"/>
                    <a:pt x="26454" y="25728"/>
                  </a:cubicBezTo>
                  <a:cubicBezTo>
                    <a:pt x="26501" y="25682"/>
                    <a:pt x="26571" y="25635"/>
                    <a:pt x="26641" y="25565"/>
                  </a:cubicBezTo>
                  <a:cubicBezTo>
                    <a:pt x="27178" y="25238"/>
                    <a:pt x="27692" y="24841"/>
                    <a:pt x="28159" y="24421"/>
                  </a:cubicBezTo>
                  <a:close/>
                  <a:moveTo>
                    <a:pt x="35443" y="25215"/>
                  </a:moveTo>
                  <a:lnTo>
                    <a:pt x="35443" y="25215"/>
                  </a:lnTo>
                  <a:cubicBezTo>
                    <a:pt x="35396" y="25355"/>
                    <a:pt x="35350" y="25495"/>
                    <a:pt x="35303" y="25635"/>
                  </a:cubicBezTo>
                  <a:lnTo>
                    <a:pt x="35070" y="25845"/>
                  </a:lnTo>
                  <a:cubicBezTo>
                    <a:pt x="35140" y="25682"/>
                    <a:pt x="35233" y="25542"/>
                    <a:pt x="35303" y="25378"/>
                  </a:cubicBezTo>
                  <a:cubicBezTo>
                    <a:pt x="35350" y="25332"/>
                    <a:pt x="35396" y="25285"/>
                    <a:pt x="35443" y="25215"/>
                  </a:cubicBezTo>
                  <a:close/>
                  <a:moveTo>
                    <a:pt x="36167" y="20405"/>
                  </a:moveTo>
                  <a:lnTo>
                    <a:pt x="36167" y="21292"/>
                  </a:lnTo>
                  <a:cubicBezTo>
                    <a:pt x="35817" y="22833"/>
                    <a:pt x="35210" y="24328"/>
                    <a:pt x="34369" y="25682"/>
                  </a:cubicBezTo>
                  <a:cubicBezTo>
                    <a:pt x="34299" y="25752"/>
                    <a:pt x="34229" y="25799"/>
                    <a:pt x="34159" y="25869"/>
                  </a:cubicBezTo>
                  <a:lnTo>
                    <a:pt x="34182" y="25822"/>
                  </a:lnTo>
                  <a:cubicBezTo>
                    <a:pt x="35093" y="24188"/>
                    <a:pt x="35723" y="22413"/>
                    <a:pt x="36074" y="20569"/>
                  </a:cubicBezTo>
                  <a:lnTo>
                    <a:pt x="36167" y="20405"/>
                  </a:lnTo>
                  <a:close/>
                  <a:moveTo>
                    <a:pt x="16064" y="25051"/>
                  </a:moveTo>
                  <a:lnTo>
                    <a:pt x="16064" y="25051"/>
                  </a:lnTo>
                  <a:cubicBezTo>
                    <a:pt x="16321" y="25098"/>
                    <a:pt x="16555" y="25168"/>
                    <a:pt x="16811" y="25215"/>
                  </a:cubicBezTo>
                  <a:lnTo>
                    <a:pt x="16835" y="25238"/>
                  </a:lnTo>
                  <a:lnTo>
                    <a:pt x="17021" y="25262"/>
                  </a:lnTo>
                  <a:cubicBezTo>
                    <a:pt x="17512" y="25565"/>
                    <a:pt x="18049" y="25775"/>
                    <a:pt x="18632" y="25892"/>
                  </a:cubicBezTo>
                  <a:cubicBezTo>
                    <a:pt x="18749" y="25985"/>
                    <a:pt x="18889" y="26055"/>
                    <a:pt x="19006" y="26125"/>
                  </a:cubicBezTo>
                  <a:cubicBezTo>
                    <a:pt x="17979" y="25962"/>
                    <a:pt x="16975" y="25588"/>
                    <a:pt x="16064" y="25051"/>
                  </a:cubicBezTo>
                  <a:close/>
                  <a:moveTo>
                    <a:pt x="11745" y="22927"/>
                  </a:moveTo>
                  <a:cubicBezTo>
                    <a:pt x="11955" y="23090"/>
                    <a:pt x="12142" y="23230"/>
                    <a:pt x="12352" y="23370"/>
                  </a:cubicBezTo>
                  <a:cubicBezTo>
                    <a:pt x="13006" y="24024"/>
                    <a:pt x="13729" y="24584"/>
                    <a:pt x="14523" y="25051"/>
                  </a:cubicBezTo>
                  <a:cubicBezTo>
                    <a:pt x="15014" y="25472"/>
                    <a:pt x="15551" y="25845"/>
                    <a:pt x="16134" y="26149"/>
                  </a:cubicBezTo>
                  <a:cubicBezTo>
                    <a:pt x="15597" y="25892"/>
                    <a:pt x="15084" y="25635"/>
                    <a:pt x="14617" y="25355"/>
                  </a:cubicBezTo>
                  <a:cubicBezTo>
                    <a:pt x="13869" y="24911"/>
                    <a:pt x="13146" y="24444"/>
                    <a:pt x="12469" y="23907"/>
                  </a:cubicBezTo>
                  <a:lnTo>
                    <a:pt x="12469" y="23931"/>
                  </a:lnTo>
                  <a:cubicBezTo>
                    <a:pt x="12212" y="23604"/>
                    <a:pt x="11978" y="23277"/>
                    <a:pt x="11745" y="22927"/>
                  </a:cubicBezTo>
                  <a:close/>
                  <a:moveTo>
                    <a:pt x="31871" y="24211"/>
                  </a:moveTo>
                  <a:lnTo>
                    <a:pt x="31801" y="24514"/>
                  </a:lnTo>
                  <a:cubicBezTo>
                    <a:pt x="31637" y="24725"/>
                    <a:pt x="31474" y="24958"/>
                    <a:pt x="31310" y="25168"/>
                  </a:cubicBezTo>
                  <a:cubicBezTo>
                    <a:pt x="30820" y="25542"/>
                    <a:pt x="30330" y="25869"/>
                    <a:pt x="29816" y="26195"/>
                  </a:cubicBezTo>
                  <a:cubicBezTo>
                    <a:pt x="29956" y="26032"/>
                    <a:pt x="30050" y="25869"/>
                    <a:pt x="30143" y="25682"/>
                  </a:cubicBezTo>
                  <a:lnTo>
                    <a:pt x="30120" y="25682"/>
                  </a:lnTo>
                  <a:cubicBezTo>
                    <a:pt x="30727" y="25215"/>
                    <a:pt x="31310" y="24725"/>
                    <a:pt x="31871" y="24211"/>
                  </a:cubicBezTo>
                  <a:close/>
                  <a:moveTo>
                    <a:pt x="22952" y="25542"/>
                  </a:moveTo>
                  <a:lnTo>
                    <a:pt x="22952" y="25542"/>
                  </a:lnTo>
                  <a:cubicBezTo>
                    <a:pt x="22181" y="25939"/>
                    <a:pt x="21318" y="26172"/>
                    <a:pt x="20454" y="26219"/>
                  </a:cubicBezTo>
                  <a:lnTo>
                    <a:pt x="20057" y="26219"/>
                  </a:lnTo>
                  <a:cubicBezTo>
                    <a:pt x="19870" y="26149"/>
                    <a:pt x="19706" y="26079"/>
                    <a:pt x="19543" y="25985"/>
                  </a:cubicBezTo>
                  <a:lnTo>
                    <a:pt x="19917" y="25985"/>
                  </a:lnTo>
                  <a:cubicBezTo>
                    <a:pt x="20477" y="25939"/>
                    <a:pt x="21037" y="25799"/>
                    <a:pt x="21574" y="25588"/>
                  </a:cubicBezTo>
                  <a:cubicBezTo>
                    <a:pt x="21758" y="25608"/>
                    <a:pt x="21950" y="25619"/>
                    <a:pt x="22143" y="25619"/>
                  </a:cubicBezTo>
                  <a:cubicBezTo>
                    <a:pt x="22416" y="25619"/>
                    <a:pt x="22692" y="25596"/>
                    <a:pt x="22952" y="25542"/>
                  </a:cubicBezTo>
                  <a:close/>
                  <a:moveTo>
                    <a:pt x="27598" y="25542"/>
                  </a:moveTo>
                  <a:cubicBezTo>
                    <a:pt x="27575" y="25565"/>
                    <a:pt x="27551" y="25612"/>
                    <a:pt x="27528" y="25658"/>
                  </a:cubicBezTo>
                  <a:cubicBezTo>
                    <a:pt x="27201" y="25869"/>
                    <a:pt x="26828" y="26079"/>
                    <a:pt x="26454" y="26242"/>
                  </a:cubicBezTo>
                  <a:cubicBezTo>
                    <a:pt x="26734" y="26079"/>
                    <a:pt x="27061" y="25915"/>
                    <a:pt x="27341" y="25705"/>
                  </a:cubicBezTo>
                  <a:cubicBezTo>
                    <a:pt x="27435" y="25658"/>
                    <a:pt x="27528" y="25588"/>
                    <a:pt x="27598" y="25542"/>
                  </a:cubicBezTo>
                  <a:close/>
                  <a:moveTo>
                    <a:pt x="26291" y="23767"/>
                  </a:moveTo>
                  <a:cubicBezTo>
                    <a:pt x="26267" y="23837"/>
                    <a:pt x="26244" y="23884"/>
                    <a:pt x="26221" y="23931"/>
                  </a:cubicBezTo>
                  <a:cubicBezTo>
                    <a:pt x="26104" y="24141"/>
                    <a:pt x="25964" y="24351"/>
                    <a:pt x="25824" y="24561"/>
                  </a:cubicBezTo>
                  <a:cubicBezTo>
                    <a:pt x="24843" y="25448"/>
                    <a:pt x="23699" y="26172"/>
                    <a:pt x="22462" y="26662"/>
                  </a:cubicBezTo>
                  <a:cubicBezTo>
                    <a:pt x="22275" y="26686"/>
                    <a:pt x="22088" y="26732"/>
                    <a:pt x="21878" y="26756"/>
                  </a:cubicBezTo>
                  <a:cubicBezTo>
                    <a:pt x="21738" y="26732"/>
                    <a:pt x="21574" y="26709"/>
                    <a:pt x="21458" y="26686"/>
                  </a:cubicBezTo>
                  <a:cubicBezTo>
                    <a:pt x="23045" y="26359"/>
                    <a:pt x="24470" y="25472"/>
                    <a:pt x="25473" y="24211"/>
                  </a:cubicBezTo>
                  <a:cubicBezTo>
                    <a:pt x="25754" y="24094"/>
                    <a:pt x="26034" y="23931"/>
                    <a:pt x="26291" y="23767"/>
                  </a:cubicBezTo>
                  <a:close/>
                  <a:moveTo>
                    <a:pt x="32268" y="26476"/>
                  </a:moveTo>
                  <a:lnTo>
                    <a:pt x="32268" y="26476"/>
                  </a:lnTo>
                  <a:cubicBezTo>
                    <a:pt x="32244" y="26569"/>
                    <a:pt x="32198" y="26639"/>
                    <a:pt x="32174" y="26709"/>
                  </a:cubicBezTo>
                  <a:lnTo>
                    <a:pt x="32011" y="26849"/>
                  </a:lnTo>
                  <a:cubicBezTo>
                    <a:pt x="32104" y="26732"/>
                    <a:pt x="32174" y="26616"/>
                    <a:pt x="32244" y="26499"/>
                  </a:cubicBezTo>
                  <a:lnTo>
                    <a:pt x="32268" y="26476"/>
                  </a:lnTo>
                  <a:close/>
                  <a:moveTo>
                    <a:pt x="24143" y="26732"/>
                  </a:moveTo>
                  <a:lnTo>
                    <a:pt x="24096" y="26779"/>
                  </a:lnTo>
                  <a:lnTo>
                    <a:pt x="23792" y="26873"/>
                  </a:lnTo>
                  <a:lnTo>
                    <a:pt x="23582" y="26896"/>
                  </a:lnTo>
                  <a:cubicBezTo>
                    <a:pt x="23769" y="26849"/>
                    <a:pt x="23956" y="26803"/>
                    <a:pt x="24143" y="26732"/>
                  </a:cubicBezTo>
                  <a:close/>
                  <a:moveTo>
                    <a:pt x="13776" y="25285"/>
                  </a:moveTo>
                  <a:lnTo>
                    <a:pt x="13776" y="25285"/>
                  </a:lnTo>
                  <a:cubicBezTo>
                    <a:pt x="14803" y="25939"/>
                    <a:pt x="15877" y="26476"/>
                    <a:pt x="16998" y="26943"/>
                  </a:cubicBezTo>
                  <a:cubicBezTo>
                    <a:pt x="16391" y="26803"/>
                    <a:pt x="15784" y="26616"/>
                    <a:pt x="15200" y="26359"/>
                  </a:cubicBezTo>
                  <a:cubicBezTo>
                    <a:pt x="14710" y="26032"/>
                    <a:pt x="14220" y="25682"/>
                    <a:pt x="13776" y="25285"/>
                  </a:cubicBezTo>
                  <a:close/>
                  <a:moveTo>
                    <a:pt x="29186" y="25635"/>
                  </a:moveTo>
                  <a:lnTo>
                    <a:pt x="29186" y="25635"/>
                  </a:lnTo>
                  <a:cubicBezTo>
                    <a:pt x="28929" y="25869"/>
                    <a:pt x="28672" y="26079"/>
                    <a:pt x="28415" y="26289"/>
                  </a:cubicBezTo>
                  <a:cubicBezTo>
                    <a:pt x="27948" y="26546"/>
                    <a:pt x="27481" y="26803"/>
                    <a:pt x="27014" y="27013"/>
                  </a:cubicBezTo>
                  <a:cubicBezTo>
                    <a:pt x="27388" y="26803"/>
                    <a:pt x="27762" y="26546"/>
                    <a:pt x="28112" y="26289"/>
                  </a:cubicBezTo>
                  <a:cubicBezTo>
                    <a:pt x="28485" y="26079"/>
                    <a:pt x="28836" y="25869"/>
                    <a:pt x="29186" y="25635"/>
                  </a:cubicBezTo>
                  <a:close/>
                  <a:moveTo>
                    <a:pt x="17652" y="26803"/>
                  </a:moveTo>
                  <a:lnTo>
                    <a:pt x="17652" y="26803"/>
                  </a:lnTo>
                  <a:cubicBezTo>
                    <a:pt x="18329" y="27013"/>
                    <a:pt x="19029" y="27129"/>
                    <a:pt x="19753" y="27199"/>
                  </a:cubicBezTo>
                  <a:lnTo>
                    <a:pt x="18819" y="27199"/>
                  </a:lnTo>
                  <a:cubicBezTo>
                    <a:pt x="18422" y="27083"/>
                    <a:pt x="18025" y="26943"/>
                    <a:pt x="17652" y="26803"/>
                  </a:cubicBezTo>
                  <a:close/>
                  <a:moveTo>
                    <a:pt x="9643" y="25121"/>
                  </a:moveTo>
                  <a:cubicBezTo>
                    <a:pt x="10391" y="25822"/>
                    <a:pt x="11208" y="26429"/>
                    <a:pt x="12072" y="26966"/>
                  </a:cubicBezTo>
                  <a:cubicBezTo>
                    <a:pt x="12212" y="27059"/>
                    <a:pt x="12352" y="27129"/>
                    <a:pt x="12492" y="27223"/>
                  </a:cubicBezTo>
                  <a:lnTo>
                    <a:pt x="12469" y="27223"/>
                  </a:lnTo>
                  <a:cubicBezTo>
                    <a:pt x="11581" y="26803"/>
                    <a:pt x="10741" y="26265"/>
                    <a:pt x="9970" y="25635"/>
                  </a:cubicBezTo>
                  <a:cubicBezTo>
                    <a:pt x="9854" y="25472"/>
                    <a:pt x="9760" y="25308"/>
                    <a:pt x="9643" y="25121"/>
                  </a:cubicBezTo>
                  <a:close/>
                  <a:moveTo>
                    <a:pt x="29840" y="26709"/>
                  </a:moveTo>
                  <a:lnTo>
                    <a:pt x="29840" y="26709"/>
                  </a:lnTo>
                  <a:cubicBezTo>
                    <a:pt x="29629" y="26896"/>
                    <a:pt x="29419" y="27059"/>
                    <a:pt x="29209" y="27223"/>
                  </a:cubicBezTo>
                  <a:lnTo>
                    <a:pt x="29349" y="27013"/>
                  </a:lnTo>
                  <a:lnTo>
                    <a:pt x="29840" y="26709"/>
                  </a:lnTo>
                  <a:close/>
                  <a:moveTo>
                    <a:pt x="9807" y="21969"/>
                  </a:moveTo>
                  <a:lnTo>
                    <a:pt x="9807" y="21969"/>
                  </a:lnTo>
                  <a:cubicBezTo>
                    <a:pt x="10204" y="22390"/>
                    <a:pt x="10601" y="22787"/>
                    <a:pt x="11021" y="23160"/>
                  </a:cubicBezTo>
                  <a:lnTo>
                    <a:pt x="11114" y="23254"/>
                  </a:lnTo>
                  <a:cubicBezTo>
                    <a:pt x="12025" y="24725"/>
                    <a:pt x="13332" y="25892"/>
                    <a:pt x="14920" y="26616"/>
                  </a:cubicBezTo>
                  <a:cubicBezTo>
                    <a:pt x="15294" y="26849"/>
                    <a:pt x="15667" y="27059"/>
                    <a:pt x="16064" y="27269"/>
                  </a:cubicBezTo>
                  <a:cubicBezTo>
                    <a:pt x="13823" y="26803"/>
                    <a:pt x="11838" y="25495"/>
                    <a:pt x="10507" y="23650"/>
                  </a:cubicBezTo>
                  <a:cubicBezTo>
                    <a:pt x="10204" y="23137"/>
                    <a:pt x="9970" y="22553"/>
                    <a:pt x="9807" y="21969"/>
                  </a:cubicBezTo>
                  <a:close/>
                  <a:moveTo>
                    <a:pt x="22181" y="27176"/>
                  </a:moveTo>
                  <a:cubicBezTo>
                    <a:pt x="22275" y="27176"/>
                    <a:pt x="22345" y="27199"/>
                    <a:pt x="22415" y="27199"/>
                  </a:cubicBezTo>
                  <a:cubicBezTo>
                    <a:pt x="22111" y="27269"/>
                    <a:pt x="21808" y="27316"/>
                    <a:pt x="21481" y="27363"/>
                  </a:cubicBezTo>
                  <a:lnTo>
                    <a:pt x="21714" y="27293"/>
                  </a:lnTo>
                  <a:cubicBezTo>
                    <a:pt x="21878" y="27269"/>
                    <a:pt x="22041" y="27223"/>
                    <a:pt x="22181" y="27176"/>
                  </a:cubicBezTo>
                  <a:close/>
                  <a:moveTo>
                    <a:pt x="26361" y="26803"/>
                  </a:moveTo>
                  <a:cubicBezTo>
                    <a:pt x="26127" y="26919"/>
                    <a:pt x="25894" y="27013"/>
                    <a:pt x="25660" y="27129"/>
                  </a:cubicBezTo>
                  <a:cubicBezTo>
                    <a:pt x="25427" y="27223"/>
                    <a:pt x="25147" y="27340"/>
                    <a:pt x="24890" y="27456"/>
                  </a:cubicBezTo>
                  <a:lnTo>
                    <a:pt x="25123" y="27223"/>
                  </a:lnTo>
                  <a:cubicBezTo>
                    <a:pt x="25544" y="27083"/>
                    <a:pt x="25964" y="26966"/>
                    <a:pt x="26361" y="26803"/>
                  </a:cubicBezTo>
                  <a:close/>
                  <a:moveTo>
                    <a:pt x="16998" y="27316"/>
                  </a:moveTo>
                  <a:lnTo>
                    <a:pt x="16998" y="27316"/>
                  </a:lnTo>
                  <a:cubicBezTo>
                    <a:pt x="17372" y="27386"/>
                    <a:pt x="17745" y="27456"/>
                    <a:pt x="18119" y="27503"/>
                  </a:cubicBezTo>
                  <a:lnTo>
                    <a:pt x="18119" y="27503"/>
                  </a:lnTo>
                  <a:cubicBezTo>
                    <a:pt x="17871" y="27503"/>
                    <a:pt x="17644" y="27502"/>
                    <a:pt x="17395" y="27456"/>
                  </a:cubicBezTo>
                  <a:lnTo>
                    <a:pt x="16998" y="27316"/>
                  </a:lnTo>
                  <a:close/>
                  <a:moveTo>
                    <a:pt x="9036" y="21923"/>
                  </a:moveTo>
                  <a:cubicBezTo>
                    <a:pt x="9527" y="23113"/>
                    <a:pt x="10227" y="24211"/>
                    <a:pt x="11114" y="25168"/>
                  </a:cubicBezTo>
                  <a:cubicBezTo>
                    <a:pt x="11535" y="25658"/>
                    <a:pt x="12002" y="26102"/>
                    <a:pt x="12515" y="26476"/>
                  </a:cubicBezTo>
                  <a:cubicBezTo>
                    <a:pt x="12959" y="26803"/>
                    <a:pt x="13426" y="27106"/>
                    <a:pt x="13916" y="27386"/>
                  </a:cubicBezTo>
                  <a:lnTo>
                    <a:pt x="14196" y="27526"/>
                  </a:lnTo>
                  <a:cubicBezTo>
                    <a:pt x="13986" y="27503"/>
                    <a:pt x="13776" y="27480"/>
                    <a:pt x="13566" y="27433"/>
                  </a:cubicBezTo>
                  <a:cubicBezTo>
                    <a:pt x="12982" y="27129"/>
                    <a:pt x="12399" y="26803"/>
                    <a:pt x="11838" y="26429"/>
                  </a:cubicBezTo>
                  <a:cubicBezTo>
                    <a:pt x="10928" y="25822"/>
                    <a:pt x="10087" y="25121"/>
                    <a:pt x="9317" y="24328"/>
                  </a:cubicBezTo>
                  <a:cubicBezTo>
                    <a:pt x="9200" y="23931"/>
                    <a:pt x="9106" y="23510"/>
                    <a:pt x="9060" y="23090"/>
                  </a:cubicBezTo>
                  <a:cubicBezTo>
                    <a:pt x="9036" y="22717"/>
                    <a:pt x="9013" y="22320"/>
                    <a:pt x="9036" y="21923"/>
                  </a:cubicBezTo>
                  <a:close/>
                  <a:moveTo>
                    <a:pt x="24259" y="27456"/>
                  </a:moveTo>
                  <a:cubicBezTo>
                    <a:pt x="24143" y="27526"/>
                    <a:pt x="24026" y="27573"/>
                    <a:pt x="23909" y="27643"/>
                  </a:cubicBezTo>
                  <a:lnTo>
                    <a:pt x="24049" y="27503"/>
                  </a:lnTo>
                  <a:lnTo>
                    <a:pt x="24259" y="27456"/>
                  </a:lnTo>
                  <a:close/>
                  <a:moveTo>
                    <a:pt x="13566" y="26756"/>
                  </a:moveTo>
                  <a:lnTo>
                    <a:pt x="13566" y="26756"/>
                  </a:lnTo>
                  <a:cubicBezTo>
                    <a:pt x="14406" y="27199"/>
                    <a:pt x="15317" y="27503"/>
                    <a:pt x="16251" y="27690"/>
                  </a:cubicBezTo>
                  <a:cubicBezTo>
                    <a:pt x="15971" y="27690"/>
                    <a:pt x="15667" y="27666"/>
                    <a:pt x="15387" y="27643"/>
                  </a:cubicBezTo>
                  <a:cubicBezTo>
                    <a:pt x="15200" y="27573"/>
                    <a:pt x="14990" y="27503"/>
                    <a:pt x="14803" y="27410"/>
                  </a:cubicBezTo>
                  <a:cubicBezTo>
                    <a:pt x="14383" y="27223"/>
                    <a:pt x="13986" y="27013"/>
                    <a:pt x="13589" y="26779"/>
                  </a:cubicBezTo>
                  <a:lnTo>
                    <a:pt x="13566" y="26756"/>
                  </a:lnTo>
                  <a:close/>
                  <a:moveTo>
                    <a:pt x="28696" y="26686"/>
                  </a:moveTo>
                  <a:cubicBezTo>
                    <a:pt x="28602" y="26826"/>
                    <a:pt x="28509" y="26989"/>
                    <a:pt x="28415" y="27106"/>
                  </a:cubicBezTo>
                  <a:cubicBezTo>
                    <a:pt x="27588" y="27543"/>
                    <a:pt x="26760" y="27957"/>
                    <a:pt x="25910" y="28304"/>
                  </a:cubicBezTo>
                  <a:lnTo>
                    <a:pt x="25910" y="28304"/>
                  </a:lnTo>
                  <a:lnTo>
                    <a:pt x="26127" y="28087"/>
                  </a:lnTo>
                  <a:cubicBezTo>
                    <a:pt x="27014" y="27690"/>
                    <a:pt x="27878" y="27223"/>
                    <a:pt x="28696" y="26686"/>
                  </a:cubicBezTo>
                  <a:close/>
                  <a:moveTo>
                    <a:pt x="31801" y="27526"/>
                  </a:moveTo>
                  <a:cubicBezTo>
                    <a:pt x="31707" y="27643"/>
                    <a:pt x="31637" y="27783"/>
                    <a:pt x="31544" y="27923"/>
                  </a:cubicBezTo>
                  <a:cubicBezTo>
                    <a:pt x="31310" y="28063"/>
                    <a:pt x="31077" y="28203"/>
                    <a:pt x="30820" y="28343"/>
                  </a:cubicBezTo>
                  <a:cubicBezTo>
                    <a:pt x="30960" y="28180"/>
                    <a:pt x="31100" y="28040"/>
                    <a:pt x="31217" y="27900"/>
                  </a:cubicBezTo>
                  <a:cubicBezTo>
                    <a:pt x="31427" y="27783"/>
                    <a:pt x="31614" y="27666"/>
                    <a:pt x="31801" y="27526"/>
                  </a:cubicBezTo>
                  <a:close/>
                  <a:moveTo>
                    <a:pt x="18866" y="28250"/>
                  </a:moveTo>
                  <a:cubicBezTo>
                    <a:pt x="19006" y="28297"/>
                    <a:pt x="19146" y="28320"/>
                    <a:pt x="19286" y="28343"/>
                  </a:cubicBezTo>
                  <a:cubicBezTo>
                    <a:pt x="19053" y="28367"/>
                    <a:pt x="18796" y="28390"/>
                    <a:pt x="18562" y="28390"/>
                  </a:cubicBezTo>
                  <a:cubicBezTo>
                    <a:pt x="18531" y="28393"/>
                    <a:pt x="18498" y="28395"/>
                    <a:pt x="18464" y="28395"/>
                  </a:cubicBezTo>
                  <a:cubicBezTo>
                    <a:pt x="18253" y="28395"/>
                    <a:pt x="18017" y="28337"/>
                    <a:pt x="17815" y="28297"/>
                  </a:cubicBezTo>
                  <a:cubicBezTo>
                    <a:pt x="18166" y="28297"/>
                    <a:pt x="18492" y="28273"/>
                    <a:pt x="18866" y="28250"/>
                  </a:cubicBezTo>
                  <a:close/>
                  <a:moveTo>
                    <a:pt x="10881" y="27783"/>
                  </a:moveTo>
                  <a:lnTo>
                    <a:pt x="10881" y="27783"/>
                  </a:lnTo>
                  <a:cubicBezTo>
                    <a:pt x="11091" y="27923"/>
                    <a:pt x="11325" y="28017"/>
                    <a:pt x="11581" y="28110"/>
                  </a:cubicBezTo>
                  <a:cubicBezTo>
                    <a:pt x="11791" y="28343"/>
                    <a:pt x="12025" y="28554"/>
                    <a:pt x="12258" y="28764"/>
                  </a:cubicBezTo>
                  <a:cubicBezTo>
                    <a:pt x="12072" y="28670"/>
                    <a:pt x="11908" y="28577"/>
                    <a:pt x="11721" y="28484"/>
                  </a:cubicBezTo>
                  <a:cubicBezTo>
                    <a:pt x="11488" y="28320"/>
                    <a:pt x="11231" y="28133"/>
                    <a:pt x="10998" y="27923"/>
                  </a:cubicBezTo>
                  <a:lnTo>
                    <a:pt x="10881" y="27783"/>
                  </a:lnTo>
                  <a:close/>
                  <a:moveTo>
                    <a:pt x="31427" y="25869"/>
                  </a:moveTo>
                  <a:lnTo>
                    <a:pt x="31427" y="25869"/>
                  </a:lnTo>
                  <a:cubicBezTo>
                    <a:pt x="31334" y="26125"/>
                    <a:pt x="31240" y="26359"/>
                    <a:pt x="31147" y="26616"/>
                  </a:cubicBezTo>
                  <a:cubicBezTo>
                    <a:pt x="30844" y="27059"/>
                    <a:pt x="30493" y="27480"/>
                    <a:pt x="30120" y="27853"/>
                  </a:cubicBezTo>
                  <a:lnTo>
                    <a:pt x="30120" y="27877"/>
                  </a:lnTo>
                  <a:cubicBezTo>
                    <a:pt x="29863" y="28040"/>
                    <a:pt x="29606" y="28227"/>
                    <a:pt x="29349" y="28367"/>
                  </a:cubicBezTo>
                  <a:cubicBezTo>
                    <a:pt x="28952" y="28530"/>
                    <a:pt x="28579" y="28670"/>
                    <a:pt x="28182" y="28787"/>
                  </a:cubicBezTo>
                  <a:cubicBezTo>
                    <a:pt x="28462" y="28577"/>
                    <a:pt x="28766" y="28343"/>
                    <a:pt x="29022" y="28110"/>
                  </a:cubicBezTo>
                  <a:cubicBezTo>
                    <a:pt x="29910" y="27480"/>
                    <a:pt x="30703" y="26709"/>
                    <a:pt x="31427" y="25869"/>
                  </a:cubicBezTo>
                  <a:close/>
                  <a:moveTo>
                    <a:pt x="9643" y="27993"/>
                  </a:moveTo>
                  <a:lnTo>
                    <a:pt x="9643" y="27993"/>
                  </a:lnTo>
                  <a:cubicBezTo>
                    <a:pt x="9854" y="28133"/>
                    <a:pt x="10064" y="28250"/>
                    <a:pt x="10274" y="28367"/>
                  </a:cubicBezTo>
                  <a:lnTo>
                    <a:pt x="10577" y="28624"/>
                  </a:lnTo>
                  <a:lnTo>
                    <a:pt x="10717" y="28810"/>
                  </a:lnTo>
                  <a:lnTo>
                    <a:pt x="10297" y="28647"/>
                  </a:lnTo>
                  <a:cubicBezTo>
                    <a:pt x="10087" y="28437"/>
                    <a:pt x="9854" y="28227"/>
                    <a:pt x="9643" y="27993"/>
                  </a:cubicBezTo>
                  <a:close/>
                  <a:moveTo>
                    <a:pt x="13076" y="28040"/>
                  </a:moveTo>
                  <a:lnTo>
                    <a:pt x="13076" y="28040"/>
                  </a:lnTo>
                  <a:cubicBezTo>
                    <a:pt x="13379" y="28087"/>
                    <a:pt x="13659" y="28133"/>
                    <a:pt x="13963" y="28157"/>
                  </a:cubicBezTo>
                  <a:lnTo>
                    <a:pt x="13986" y="28180"/>
                  </a:lnTo>
                  <a:cubicBezTo>
                    <a:pt x="14220" y="28250"/>
                    <a:pt x="14453" y="28320"/>
                    <a:pt x="14687" y="28367"/>
                  </a:cubicBezTo>
                  <a:cubicBezTo>
                    <a:pt x="15037" y="28530"/>
                    <a:pt x="15410" y="28694"/>
                    <a:pt x="15761" y="28834"/>
                  </a:cubicBezTo>
                  <a:cubicBezTo>
                    <a:pt x="15364" y="28787"/>
                    <a:pt x="14990" y="28740"/>
                    <a:pt x="14617" y="28670"/>
                  </a:cubicBezTo>
                  <a:cubicBezTo>
                    <a:pt x="14080" y="28507"/>
                    <a:pt x="13566" y="28297"/>
                    <a:pt x="13076" y="28040"/>
                  </a:cubicBezTo>
                  <a:close/>
                  <a:moveTo>
                    <a:pt x="18189" y="28740"/>
                  </a:moveTo>
                  <a:cubicBezTo>
                    <a:pt x="18609" y="28810"/>
                    <a:pt x="19029" y="28857"/>
                    <a:pt x="19473" y="28857"/>
                  </a:cubicBezTo>
                  <a:cubicBezTo>
                    <a:pt x="19216" y="28880"/>
                    <a:pt x="18959" y="28904"/>
                    <a:pt x="18703" y="28927"/>
                  </a:cubicBezTo>
                  <a:cubicBezTo>
                    <a:pt x="18492" y="28857"/>
                    <a:pt x="18282" y="28810"/>
                    <a:pt x="18072" y="28740"/>
                  </a:cubicBezTo>
                  <a:close/>
                  <a:moveTo>
                    <a:pt x="16519" y="28684"/>
                  </a:moveTo>
                  <a:cubicBezTo>
                    <a:pt x="16625" y="28684"/>
                    <a:pt x="16736" y="28701"/>
                    <a:pt x="16835" y="28717"/>
                  </a:cubicBezTo>
                  <a:cubicBezTo>
                    <a:pt x="17068" y="28787"/>
                    <a:pt x="17302" y="28880"/>
                    <a:pt x="17535" y="28951"/>
                  </a:cubicBezTo>
                  <a:lnTo>
                    <a:pt x="17115" y="28951"/>
                  </a:lnTo>
                  <a:cubicBezTo>
                    <a:pt x="16858" y="28857"/>
                    <a:pt x="16625" y="28764"/>
                    <a:pt x="16391" y="28694"/>
                  </a:cubicBezTo>
                  <a:cubicBezTo>
                    <a:pt x="16432" y="28687"/>
                    <a:pt x="16475" y="28684"/>
                    <a:pt x="16519" y="28684"/>
                  </a:cubicBezTo>
                  <a:close/>
                  <a:moveTo>
                    <a:pt x="29326" y="28974"/>
                  </a:moveTo>
                  <a:lnTo>
                    <a:pt x="29092" y="29184"/>
                  </a:lnTo>
                  <a:lnTo>
                    <a:pt x="28789" y="29301"/>
                  </a:lnTo>
                  <a:cubicBezTo>
                    <a:pt x="28952" y="29207"/>
                    <a:pt x="29139" y="29091"/>
                    <a:pt x="29326" y="28974"/>
                  </a:cubicBezTo>
                  <a:close/>
                  <a:moveTo>
                    <a:pt x="27528" y="27970"/>
                  </a:moveTo>
                  <a:cubicBezTo>
                    <a:pt x="26944" y="28484"/>
                    <a:pt x="26291" y="28880"/>
                    <a:pt x="25590" y="29207"/>
                  </a:cubicBezTo>
                  <a:cubicBezTo>
                    <a:pt x="25473" y="29254"/>
                    <a:pt x="25357" y="29277"/>
                    <a:pt x="25240" y="29324"/>
                  </a:cubicBezTo>
                  <a:cubicBezTo>
                    <a:pt x="25053" y="29347"/>
                    <a:pt x="24866" y="29371"/>
                    <a:pt x="24656" y="29371"/>
                  </a:cubicBezTo>
                  <a:cubicBezTo>
                    <a:pt x="24820" y="29254"/>
                    <a:pt x="24983" y="29137"/>
                    <a:pt x="25123" y="28997"/>
                  </a:cubicBezTo>
                  <a:lnTo>
                    <a:pt x="25147" y="28997"/>
                  </a:lnTo>
                  <a:cubicBezTo>
                    <a:pt x="25940" y="28717"/>
                    <a:pt x="26734" y="28367"/>
                    <a:pt x="27528" y="27970"/>
                  </a:cubicBezTo>
                  <a:close/>
                  <a:moveTo>
                    <a:pt x="25333" y="28460"/>
                  </a:moveTo>
                  <a:lnTo>
                    <a:pt x="25030" y="28694"/>
                  </a:lnTo>
                  <a:cubicBezTo>
                    <a:pt x="24283" y="28974"/>
                    <a:pt x="23489" y="29231"/>
                    <a:pt x="22718" y="29417"/>
                  </a:cubicBezTo>
                  <a:lnTo>
                    <a:pt x="22718" y="29441"/>
                  </a:lnTo>
                  <a:lnTo>
                    <a:pt x="22438" y="29441"/>
                  </a:lnTo>
                  <a:lnTo>
                    <a:pt x="22462" y="29417"/>
                  </a:lnTo>
                  <a:cubicBezTo>
                    <a:pt x="23442" y="29161"/>
                    <a:pt x="24399" y="28834"/>
                    <a:pt x="25333" y="28460"/>
                  </a:cubicBezTo>
                  <a:close/>
                  <a:moveTo>
                    <a:pt x="19963" y="29511"/>
                  </a:moveTo>
                  <a:lnTo>
                    <a:pt x="19963" y="29511"/>
                  </a:lnTo>
                  <a:cubicBezTo>
                    <a:pt x="19777" y="29534"/>
                    <a:pt x="19590" y="29558"/>
                    <a:pt x="19426" y="29581"/>
                  </a:cubicBezTo>
                  <a:lnTo>
                    <a:pt x="19310" y="29558"/>
                  </a:lnTo>
                  <a:cubicBezTo>
                    <a:pt x="19520" y="29558"/>
                    <a:pt x="19753" y="29534"/>
                    <a:pt x="19963" y="29511"/>
                  </a:cubicBezTo>
                  <a:close/>
                  <a:moveTo>
                    <a:pt x="12749" y="28694"/>
                  </a:moveTo>
                  <a:lnTo>
                    <a:pt x="12959" y="28787"/>
                  </a:lnTo>
                  <a:cubicBezTo>
                    <a:pt x="13496" y="29091"/>
                    <a:pt x="14033" y="29371"/>
                    <a:pt x="14593" y="29604"/>
                  </a:cubicBezTo>
                  <a:lnTo>
                    <a:pt x="14406" y="29581"/>
                  </a:lnTo>
                  <a:cubicBezTo>
                    <a:pt x="14080" y="29488"/>
                    <a:pt x="13753" y="29371"/>
                    <a:pt x="13426" y="29254"/>
                  </a:cubicBezTo>
                  <a:cubicBezTo>
                    <a:pt x="13192" y="29091"/>
                    <a:pt x="12982" y="28904"/>
                    <a:pt x="12749" y="28717"/>
                  </a:cubicBezTo>
                  <a:lnTo>
                    <a:pt x="12749" y="28694"/>
                  </a:lnTo>
                  <a:close/>
                  <a:moveTo>
                    <a:pt x="18189" y="29651"/>
                  </a:moveTo>
                  <a:lnTo>
                    <a:pt x="18282" y="29674"/>
                  </a:lnTo>
                  <a:cubicBezTo>
                    <a:pt x="17862" y="29698"/>
                    <a:pt x="17465" y="29721"/>
                    <a:pt x="17045" y="29721"/>
                  </a:cubicBezTo>
                  <a:lnTo>
                    <a:pt x="16951" y="29698"/>
                  </a:lnTo>
                  <a:cubicBezTo>
                    <a:pt x="17372" y="29698"/>
                    <a:pt x="17792" y="29674"/>
                    <a:pt x="18189" y="29651"/>
                  </a:cubicBezTo>
                  <a:close/>
                  <a:moveTo>
                    <a:pt x="4180" y="23721"/>
                  </a:moveTo>
                  <a:cubicBezTo>
                    <a:pt x="4460" y="24071"/>
                    <a:pt x="4740" y="24421"/>
                    <a:pt x="5044" y="24701"/>
                  </a:cubicBezTo>
                  <a:cubicBezTo>
                    <a:pt x="5721" y="26195"/>
                    <a:pt x="6632" y="27596"/>
                    <a:pt x="7752" y="28787"/>
                  </a:cubicBezTo>
                  <a:cubicBezTo>
                    <a:pt x="8079" y="29137"/>
                    <a:pt x="8429" y="29464"/>
                    <a:pt x="8803" y="29791"/>
                  </a:cubicBezTo>
                  <a:cubicBezTo>
                    <a:pt x="7846" y="29254"/>
                    <a:pt x="6982" y="28600"/>
                    <a:pt x="6235" y="27830"/>
                  </a:cubicBezTo>
                  <a:cubicBezTo>
                    <a:pt x="5417" y="26662"/>
                    <a:pt x="4764" y="25378"/>
                    <a:pt x="4273" y="24047"/>
                  </a:cubicBezTo>
                  <a:cubicBezTo>
                    <a:pt x="4250" y="23931"/>
                    <a:pt x="4203" y="23837"/>
                    <a:pt x="4180" y="23721"/>
                  </a:cubicBezTo>
                  <a:close/>
                  <a:moveTo>
                    <a:pt x="5698" y="25402"/>
                  </a:moveTo>
                  <a:lnTo>
                    <a:pt x="5698" y="25402"/>
                  </a:lnTo>
                  <a:cubicBezTo>
                    <a:pt x="5768" y="25472"/>
                    <a:pt x="5814" y="25518"/>
                    <a:pt x="5861" y="25565"/>
                  </a:cubicBezTo>
                  <a:lnTo>
                    <a:pt x="5861" y="25542"/>
                  </a:lnTo>
                  <a:cubicBezTo>
                    <a:pt x="6748" y="26826"/>
                    <a:pt x="7752" y="27993"/>
                    <a:pt x="8896" y="29044"/>
                  </a:cubicBezTo>
                  <a:cubicBezTo>
                    <a:pt x="9060" y="29324"/>
                    <a:pt x="9223" y="29628"/>
                    <a:pt x="9387" y="29884"/>
                  </a:cubicBezTo>
                  <a:cubicBezTo>
                    <a:pt x="7869" y="28647"/>
                    <a:pt x="6632" y="27129"/>
                    <a:pt x="5698" y="25402"/>
                  </a:cubicBezTo>
                  <a:close/>
                  <a:moveTo>
                    <a:pt x="30633" y="29114"/>
                  </a:moveTo>
                  <a:lnTo>
                    <a:pt x="30587" y="29161"/>
                  </a:lnTo>
                  <a:cubicBezTo>
                    <a:pt x="30283" y="29417"/>
                    <a:pt x="29980" y="29651"/>
                    <a:pt x="29653" y="29884"/>
                  </a:cubicBezTo>
                  <a:cubicBezTo>
                    <a:pt x="29770" y="29744"/>
                    <a:pt x="29886" y="29581"/>
                    <a:pt x="30003" y="29417"/>
                  </a:cubicBezTo>
                  <a:lnTo>
                    <a:pt x="30003" y="29394"/>
                  </a:lnTo>
                  <a:cubicBezTo>
                    <a:pt x="30213" y="29301"/>
                    <a:pt x="30423" y="29207"/>
                    <a:pt x="30633" y="29114"/>
                  </a:cubicBezTo>
                  <a:close/>
                  <a:moveTo>
                    <a:pt x="19403" y="29978"/>
                  </a:moveTo>
                  <a:lnTo>
                    <a:pt x="19520" y="30001"/>
                  </a:lnTo>
                  <a:cubicBezTo>
                    <a:pt x="19263" y="30025"/>
                    <a:pt x="18983" y="30048"/>
                    <a:pt x="18726" y="30048"/>
                  </a:cubicBezTo>
                  <a:lnTo>
                    <a:pt x="18656" y="30048"/>
                  </a:lnTo>
                  <a:lnTo>
                    <a:pt x="19333" y="29978"/>
                  </a:lnTo>
                  <a:close/>
                  <a:moveTo>
                    <a:pt x="23442" y="29768"/>
                  </a:moveTo>
                  <a:lnTo>
                    <a:pt x="23209" y="29884"/>
                  </a:lnTo>
                  <a:cubicBezTo>
                    <a:pt x="22835" y="29955"/>
                    <a:pt x="22438" y="30025"/>
                    <a:pt x="22041" y="30071"/>
                  </a:cubicBezTo>
                  <a:lnTo>
                    <a:pt x="21644" y="30025"/>
                  </a:lnTo>
                  <a:cubicBezTo>
                    <a:pt x="22018" y="29955"/>
                    <a:pt x="22415" y="29861"/>
                    <a:pt x="22788" y="29768"/>
                  </a:cubicBezTo>
                  <a:close/>
                  <a:moveTo>
                    <a:pt x="10577" y="29534"/>
                  </a:moveTo>
                  <a:cubicBezTo>
                    <a:pt x="10764" y="29674"/>
                    <a:pt x="10974" y="29791"/>
                    <a:pt x="11161" y="29908"/>
                  </a:cubicBezTo>
                  <a:lnTo>
                    <a:pt x="11348" y="30001"/>
                  </a:lnTo>
                  <a:cubicBezTo>
                    <a:pt x="11395" y="30048"/>
                    <a:pt x="11465" y="30118"/>
                    <a:pt x="11535" y="30165"/>
                  </a:cubicBezTo>
                  <a:cubicBezTo>
                    <a:pt x="11418" y="30095"/>
                    <a:pt x="11301" y="30048"/>
                    <a:pt x="11184" y="29978"/>
                  </a:cubicBezTo>
                  <a:cubicBezTo>
                    <a:pt x="10974" y="29838"/>
                    <a:pt x="10788" y="29698"/>
                    <a:pt x="10577" y="29534"/>
                  </a:cubicBezTo>
                  <a:close/>
                  <a:moveTo>
                    <a:pt x="14523" y="30071"/>
                  </a:moveTo>
                  <a:lnTo>
                    <a:pt x="14523" y="30071"/>
                  </a:lnTo>
                  <a:cubicBezTo>
                    <a:pt x="15107" y="30211"/>
                    <a:pt x="15691" y="30351"/>
                    <a:pt x="16274" y="30468"/>
                  </a:cubicBezTo>
                  <a:cubicBezTo>
                    <a:pt x="15761" y="30421"/>
                    <a:pt x="15247" y="30328"/>
                    <a:pt x="14733" y="30188"/>
                  </a:cubicBezTo>
                  <a:lnTo>
                    <a:pt x="14663" y="30165"/>
                  </a:lnTo>
                  <a:lnTo>
                    <a:pt x="14523" y="30071"/>
                  </a:lnTo>
                  <a:close/>
                  <a:moveTo>
                    <a:pt x="3083" y="11439"/>
                  </a:moveTo>
                  <a:lnTo>
                    <a:pt x="3083" y="11439"/>
                  </a:lnTo>
                  <a:cubicBezTo>
                    <a:pt x="2989" y="12116"/>
                    <a:pt x="2943" y="12794"/>
                    <a:pt x="2943" y="13471"/>
                  </a:cubicBezTo>
                  <a:lnTo>
                    <a:pt x="2943" y="13564"/>
                  </a:lnTo>
                  <a:cubicBezTo>
                    <a:pt x="2336" y="14615"/>
                    <a:pt x="1869" y="15782"/>
                    <a:pt x="1612" y="16973"/>
                  </a:cubicBezTo>
                  <a:cubicBezTo>
                    <a:pt x="1238" y="18794"/>
                    <a:pt x="1822" y="20452"/>
                    <a:pt x="2802" y="21946"/>
                  </a:cubicBezTo>
                  <a:cubicBezTo>
                    <a:pt x="2966" y="22950"/>
                    <a:pt x="3246" y="23931"/>
                    <a:pt x="3643" y="24865"/>
                  </a:cubicBezTo>
                  <a:cubicBezTo>
                    <a:pt x="4203" y="26079"/>
                    <a:pt x="4997" y="27199"/>
                    <a:pt x="5978" y="28133"/>
                  </a:cubicBezTo>
                  <a:cubicBezTo>
                    <a:pt x="6632" y="29067"/>
                    <a:pt x="7379" y="29931"/>
                    <a:pt x="8219" y="30702"/>
                  </a:cubicBezTo>
                  <a:cubicBezTo>
                    <a:pt x="5277" y="29604"/>
                    <a:pt x="2802" y="27643"/>
                    <a:pt x="1728" y="24444"/>
                  </a:cubicBezTo>
                  <a:lnTo>
                    <a:pt x="1705" y="24421"/>
                  </a:lnTo>
                  <a:cubicBezTo>
                    <a:pt x="351" y="20312"/>
                    <a:pt x="1168" y="15432"/>
                    <a:pt x="3083" y="11439"/>
                  </a:cubicBezTo>
                  <a:close/>
                  <a:moveTo>
                    <a:pt x="9760" y="29744"/>
                  </a:moveTo>
                  <a:cubicBezTo>
                    <a:pt x="10227" y="30118"/>
                    <a:pt x="10694" y="30468"/>
                    <a:pt x="11161" y="30795"/>
                  </a:cubicBezTo>
                  <a:cubicBezTo>
                    <a:pt x="10998" y="30748"/>
                    <a:pt x="10858" y="30678"/>
                    <a:pt x="10694" y="30632"/>
                  </a:cubicBezTo>
                  <a:lnTo>
                    <a:pt x="10251" y="30468"/>
                  </a:lnTo>
                  <a:cubicBezTo>
                    <a:pt x="10087" y="30235"/>
                    <a:pt x="9924" y="29978"/>
                    <a:pt x="9760" y="29744"/>
                  </a:cubicBezTo>
                  <a:close/>
                  <a:moveTo>
                    <a:pt x="13613" y="30165"/>
                  </a:moveTo>
                  <a:cubicBezTo>
                    <a:pt x="13706" y="30211"/>
                    <a:pt x="13799" y="30235"/>
                    <a:pt x="13893" y="30281"/>
                  </a:cubicBezTo>
                  <a:cubicBezTo>
                    <a:pt x="14220" y="30421"/>
                    <a:pt x="14547" y="30562"/>
                    <a:pt x="14897" y="30702"/>
                  </a:cubicBezTo>
                  <a:cubicBezTo>
                    <a:pt x="14943" y="30725"/>
                    <a:pt x="14967" y="30772"/>
                    <a:pt x="15014" y="30795"/>
                  </a:cubicBezTo>
                  <a:lnTo>
                    <a:pt x="14873" y="30748"/>
                  </a:lnTo>
                  <a:cubicBezTo>
                    <a:pt x="14663" y="30678"/>
                    <a:pt x="14453" y="30632"/>
                    <a:pt x="14220" y="30562"/>
                  </a:cubicBezTo>
                  <a:cubicBezTo>
                    <a:pt x="14010" y="30445"/>
                    <a:pt x="13799" y="30305"/>
                    <a:pt x="13613" y="30165"/>
                  </a:cubicBezTo>
                  <a:close/>
                  <a:moveTo>
                    <a:pt x="18142" y="30702"/>
                  </a:moveTo>
                  <a:lnTo>
                    <a:pt x="18142" y="30702"/>
                  </a:lnTo>
                  <a:cubicBezTo>
                    <a:pt x="18352" y="30725"/>
                    <a:pt x="18562" y="30748"/>
                    <a:pt x="18773" y="30748"/>
                  </a:cubicBezTo>
                  <a:cubicBezTo>
                    <a:pt x="18399" y="30888"/>
                    <a:pt x="18002" y="30982"/>
                    <a:pt x="17605" y="31075"/>
                  </a:cubicBezTo>
                  <a:cubicBezTo>
                    <a:pt x="17162" y="31005"/>
                    <a:pt x="16718" y="30888"/>
                    <a:pt x="16298" y="30772"/>
                  </a:cubicBezTo>
                  <a:lnTo>
                    <a:pt x="16298" y="30772"/>
                  </a:lnTo>
                  <a:cubicBezTo>
                    <a:pt x="16521" y="30788"/>
                    <a:pt x="16744" y="30796"/>
                    <a:pt x="16967" y="30796"/>
                  </a:cubicBezTo>
                  <a:cubicBezTo>
                    <a:pt x="17372" y="30796"/>
                    <a:pt x="17774" y="30770"/>
                    <a:pt x="18166" y="30725"/>
                  </a:cubicBezTo>
                  <a:lnTo>
                    <a:pt x="18142" y="30702"/>
                  </a:lnTo>
                  <a:close/>
                  <a:moveTo>
                    <a:pt x="26057" y="30748"/>
                  </a:moveTo>
                  <a:lnTo>
                    <a:pt x="26057" y="30748"/>
                  </a:lnTo>
                  <a:cubicBezTo>
                    <a:pt x="25684" y="30865"/>
                    <a:pt x="25310" y="30982"/>
                    <a:pt x="24960" y="31099"/>
                  </a:cubicBezTo>
                  <a:lnTo>
                    <a:pt x="25170" y="30958"/>
                  </a:lnTo>
                  <a:cubicBezTo>
                    <a:pt x="25473" y="30888"/>
                    <a:pt x="25754" y="30842"/>
                    <a:pt x="26057" y="30748"/>
                  </a:cubicBezTo>
                  <a:close/>
                  <a:moveTo>
                    <a:pt x="19660" y="30818"/>
                  </a:moveTo>
                  <a:cubicBezTo>
                    <a:pt x="19940" y="30842"/>
                    <a:pt x="20220" y="30865"/>
                    <a:pt x="20500" y="30865"/>
                  </a:cubicBezTo>
                  <a:cubicBezTo>
                    <a:pt x="19963" y="31005"/>
                    <a:pt x="19403" y="31075"/>
                    <a:pt x="18843" y="31122"/>
                  </a:cubicBezTo>
                  <a:lnTo>
                    <a:pt x="18819" y="31122"/>
                  </a:lnTo>
                  <a:cubicBezTo>
                    <a:pt x="19099" y="31029"/>
                    <a:pt x="19380" y="30935"/>
                    <a:pt x="19660" y="30818"/>
                  </a:cubicBezTo>
                  <a:close/>
                  <a:moveTo>
                    <a:pt x="22532" y="30935"/>
                  </a:moveTo>
                  <a:lnTo>
                    <a:pt x="22275" y="31005"/>
                  </a:lnTo>
                  <a:cubicBezTo>
                    <a:pt x="21738" y="31099"/>
                    <a:pt x="21224" y="31169"/>
                    <a:pt x="20687" y="31215"/>
                  </a:cubicBezTo>
                  <a:cubicBezTo>
                    <a:pt x="21061" y="31145"/>
                    <a:pt x="21411" y="31052"/>
                    <a:pt x="21738" y="30935"/>
                  </a:cubicBezTo>
                  <a:close/>
                  <a:moveTo>
                    <a:pt x="25730" y="31192"/>
                  </a:moveTo>
                  <a:lnTo>
                    <a:pt x="25730" y="31192"/>
                  </a:lnTo>
                  <a:cubicBezTo>
                    <a:pt x="25649" y="31217"/>
                    <a:pt x="25566" y="31242"/>
                    <a:pt x="25482" y="31267"/>
                  </a:cubicBezTo>
                  <a:lnTo>
                    <a:pt x="25482" y="31267"/>
                  </a:lnTo>
                  <a:cubicBezTo>
                    <a:pt x="25563" y="31240"/>
                    <a:pt x="25644" y="31214"/>
                    <a:pt x="25730" y="31192"/>
                  </a:cubicBezTo>
                  <a:close/>
                  <a:moveTo>
                    <a:pt x="15294" y="31192"/>
                  </a:moveTo>
                  <a:cubicBezTo>
                    <a:pt x="15551" y="31239"/>
                    <a:pt x="15784" y="31285"/>
                    <a:pt x="16018" y="31332"/>
                  </a:cubicBezTo>
                  <a:lnTo>
                    <a:pt x="15761" y="31355"/>
                  </a:lnTo>
                  <a:lnTo>
                    <a:pt x="15551" y="31332"/>
                  </a:lnTo>
                  <a:lnTo>
                    <a:pt x="15294" y="31192"/>
                  </a:lnTo>
                  <a:close/>
                  <a:moveTo>
                    <a:pt x="7332" y="29254"/>
                  </a:moveTo>
                  <a:cubicBezTo>
                    <a:pt x="8149" y="29861"/>
                    <a:pt x="9036" y="30351"/>
                    <a:pt x="9970" y="30748"/>
                  </a:cubicBezTo>
                  <a:cubicBezTo>
                    <a:pt x="10134" y="30958"/>
                    <a:pt x="10297" y="31169"/>
                    <a:pt x="10461" y="31379"/>
                  </a:cubicBezTo>
                  <a:cubicBezTo>
                    <a:pt x="9994" y="31262"/>
                    <a:pt x="9527" y="31145"/>
                    <a:pt x="9060" y="31005"/>
                  </a:cubicBezTo>
                  <a:cubicBezTo>
                    <a:pt x="8429" y="30468"/>
                    <a:pt x="7869" y="29884"/>
                    <a:pt x="7332" y="29254"/>
                  </a:cubicBezTo>
                  <a:close/>
                  <a:moveTo>
                    <a:pt x="10834" y="31262"/>
                  </a:moveTo>
                  <a:cubicBezTo>
                    <a:pt x="10998" y="31355"/>
                    <a:pt x="11184" y="31449"/>
                    <a:pt x="11371" y="31542"/>
                  </a:cubicBezTo>
                  <a:lnTo>
                    <a:pt x="11021" y="31495"/>
                  </a:lnTo>
                  <a:cubicBezTo>
                    <a:pt x="10951" y="31425"/>
                    <a:pt x="10881" y="31332"/>
                    <a:pt x="10834" y="31262"/>
                  </a:cubicBezTo>
                  <a:close/>
                  <a:moveTo>
                    <a:pt x="33762" y="27340"/>
                  </a:moveTo>
                  <a:lnTo>
                    <a:pt x="33762" y="27340"/>
                  </a:lnTo>
                  <a:cubicBezTo>
                    <a:pt x="32641" y="29044"/>
                    <a:pt x="31147" y="30468"/>
                    <a:pt x="29443" y="31566"/>
                  </a:cubicBezTo>
                  <a:cubicBezTo>
                    <a:pt x="29676" y="31355"/>
                    <a:pt x="29886" y="31122"/>
                    <a:pt x="30096" y="30912"/>
                  </a:cubicBezTo>
                  <a:cubicBezTo>
                    <a:pt x="30353" y="30655"/>
                    <a:pt x="30610" y="30375"/>
                    <a:pt x="30867" y="30118"/>
                  </a:cubicBezTo>
                  <a:cubicBezTo>
                    <a:pt x="31054" y="29931"/>
                    <a:pt x="31240" y="29768"/>
                    <a:pt x="31404" y="29581"/>
                  </a:cubicBezTo>
                  <a:cubicBezTo>
                    <a:pt x="32198" y="28951"/>
                    <a:pt x="32922" y="28250"/>
                    <a:pt x="33575" y="27480"/>
                  </a:cubicBezTo>
                  <a:lnTo>
                    <a:pt x="33762" y="27340"/>
                  </a:lnTo>
                  <a:close/>
                  <a:moveTo>
                    <a:pt x="11371" y="31215"/>
                  </a:moveTo>
                  <a:lnTo>
                    <a:pt x="11581" y="31285"/>
                  </a:lnTo>
                  <a:cubicBezTo>
                    <a:pt x="11745" y="31309"/>
                    <a:pt x="11908" y="31355"/>
                    <a:pt x="12072" y="31402"/>
                  </a:cubicBezTo>
                  <a:cubicBezTo>
                    <a:pt x="12235" y="31495"/>
                    <a:pt x="12422" y="31612"/>
                    <a:pt x="12632" y="31729"/>
                  </a:cubicBezTo>
                  <a:lnTo>
                    <a:pt x="12305" y="31682"/>
                  </a:lnTo>
                  <a:cubicBezTo>
                    <a:pt x="11978" y="31542"/>
                    <a:pt x="11675" y="31402"/>
                    <a:pt x="11371" y="31215"/>
                  </a:cubicBezTo>
                  <a:close/>
                  <a:moveTo>
                    <a:pt x="13659" y="31636"/>
                  </a:moveTo>
                  <a:lnTo>
                    <a:pt x="13893" y="31729"/>
                  </a:lnTo>
                  <a:lnTo>
                    <a:pt x="14033" y="31846"/>
                  </a:lnTo>
                  <a:lnTo>
                    <a:pt x="13823" y="31846"/>
                  </a:lnTo>
                  <a:cubicBezTo>
                    <a:pt x="13659" y="31776"/>
                    <a:pt x="13519" y="31706"/>
                    <a:pt x="13379" y="31636"/>
                  </a:cubicBezTo>
                  <a:close/>
                  <a:moveTo>
                    <a:pt x="29349" y="29744"/>
                  </a:moveTo>
                  <a:lnTo>
                    <a:pt x="29139" y="30001"/>
                  </a:lnTo>
                  <a:cubicBezTo>
                    <a:pt x="28999" y="30165"/>
                    <a:pt x="28836" y="30351"/>
                    <a:pt x="28672" y="30515"/>
                  </a:cubicBezTo>
                  <a:cubicBezTo>
                    <a:pt x="27598" y="31145"/>
                    <a:pt x="26477" y="31612"/>
                    <a:pt x="25287" y="31916"/>
                  </a:cubicBezTo>
                  <a:cubicBezTo>
                    <a:pt x="26174" y="31566"/>
                    <a:pt x="27014" y="31145"/>
                    <a:pt x="27832" y="30608"/>
                  </a:cubicBezTo>
                  <a:cubicBezTo>
                    <a:pt x="28229" y="30398"/>
                    <a:pt x="28625" y="30165"/>
                    <a:pt x="28999" y="29908"/>
                  </a:cubicBezTo>
                  <a:lnTo>
                    <a:pt x="29349" y="29744"/>
                  </a:lnTo>
                  <a:close/>
                  <a:moveTo>
                    <a:pt x="24166" y="31169"/>
                  </a:moveTo>
                  <a:lnTo>
                    <a:pt x="24166" y="31169"/>
                  </a:lnTo>
                  <a:cubicBezTo>
                    <a:pt x="23979" y="31262"/>
                    <a:pt x="23792" y="31355"/>
                    <a:pt x="23582" y="31449"/>
                  </a:cubicBezTo>
                  <a:cubicBezTo>
                    <a:pt x="22555" y="31706"/>
                    <a:pt x="21528" y="31869"/>
                    <a:pt x="20500" y="32009"/>
                  </a:cubicBezTo>
                  <a:lnTo>
                    <a:pt x="20337" y="32009"/>
                  </a:lnTo>
                  <a:cubicBezTo>
                    <a:pt x="20259" y="32017"/>
                    <a:pt x="20181" y="32020"/>
                    <a:pt x="20103" y="32020"/>
                  </a:cubicBezTo>
                  <a:cubicBezTo>
                    <a:pt x="19948" y="32020"/>
                    <a:pt x="19792" y="32009"/>
                    <a:pt x="19636" y="32009"/>
                  </a:cubicBezTo>
                  <a:cubicBezTo>
                    <a:pt x="20524" y="31892"/>
                    <a:pt x="21434" y="31706"/>
                    <a:pt x="22298" y="31472"/>
                  </a:cubicBezTo>
                  <a:lnTo>
                    <a:pt x="23045" y="31379"/>
                  </a:lnTo>
                  <a:cubicBezTo>
                    <a:pt x="23419" y="31309"/>
                    <a:pt x="23792" y="31239"/>
                    <a:pt x="24166" y="31169"/>
                  </a:cubicBezTo>
                  <a:close/>
                  <a:moveTo>
                    <a:pt x="23886" y="31986"/>
                  </a:moveTo>
                  <a:lnTo>
                    <a:pt x="23886" y="31986"/>
                  </a:lnTo>
                  <a:cubicBezTo>
                    <a:pt x="23372" y="32126"/>
                    <a:pt x="22858" y="32243"/>
                    <a:pt x="22321" y="32336"/>
                  </a:cubicBezTo>
                  <a:lnTo>
                    <a:pt x="22321" y="32313"/>
                  </a:lnTo>
                  <a:lnTo>
                    <a:pt x="22695" y="32173"/>
                  </a:lnTo>
                  <a:cubicBezTo>
                    <a:pt x="23092" y="32126"/>
                    <a:pt x="23489" y="32079"/>
                    <a:pt x="23886" y="31986"/>
                  </a:cubicBezTo>
                  <a:close/>
                  <a:moveTo>
                    <a:pt x="21411" y="32313"/>
                  </a:moveTo>
                  <a:cubicBezTo>
                    <a:pt x="21224" y="32336"/>
                    <a:pt x="21061" y="32383"/>
                    <a:pt x="20874" y="32429"/>
                  </a:cubicBezTo>
                  <a:lnTo>
                    <a:pt x="20687" y="32429"/>
                  </a:lnTo>
                  <a:lnTo>
                    <a:pt x="20314" y="32383"/>
                  </a:lnTo>
                  <a:cubicBezTo>
                    <a:pt x="20500" y="32359"/>
                    <a:pt x="20710" y="32336"/>
                    <a:pt x="20897" y="32313"/>
                  </a:cubicBezTo>
                  <a:close/>
                  <a:moveTo>
                    <a:pt x="16811" y="32383"/>
                  </a:moveTo>
                  <a:lnTo>
                    <a:pt x="16998" y="32406"/>
                  </a:lnTo>
                  <a:cubicBezTo>
                    <a:pt x="17372" y="32546"/>
                    <a:pt x="17745" y="32686"/>
                    <a:pt x="18142" y="32826"/>
                  </a:cubicBezTo>
                  <a:lnTo>
                    <a:pt x="18025" y="32826"/>
                  </a:lnTo>
                  <a:cubicBezTo>
                    <a:pt x="17629" y="32710"/>
                    <a:pt x="17208" y="32570"/>
                    <a:pt x="16811" y="32383"/>
                  </a:cubicBezTo>
                  <a:close/>
                  <a:moveTo>
                    <a:pt x="21154" y="32826"/>
                  </a:moveTo>
                  <a:cubicBezTo>
                    <a:pt x="21388" y="32826"/>
                    <a:pt x="21644" y="32873"/>
                    <a:pt x="21878" y="32896"/>
                  </a:cubicBezTo>
                  <a:lnTo>
                    <a:pt x="22345" y="32896"/>
                  </a:lnTo>
                  <a:cubicBezTo>
                    <a:pt x="21691" y="32990"/>
                    <a:pt x="21037" y="33036"/>
                    <a:pt x="20407" y="33060"/>
                  </a:cubicBezTo>
                  <a:lnTo>
                    <a:pt x="20430" y="33036"/>
                  </a:lnTo>
                  <a:cubicBezTo>
                    <a:pt x="20244" y="33013"/>
                    <a:pt x="20080" y="32966"/>
                    <a:pt x="19893" y="32920"/>
                  </a:cubicBezTo>
                  <a:cubicBezTo>
                    <a:pt x="20080" y="32896"/>
                    <a:pt x="20290" y="32873"/>
                    <a:pt x="20477" y="32826"/>
                  </a:cubicBezTo>
                  <a:close/>
                  <a:moveTo>
                    <a:pt x="9784" y="31589"/>
                  </a:moveTo>
                  <a:cubicBezTo>
                    <a:pt x="9994" y="31659"/>
                    <a:pt x="10204" y="31706"/>
                    <a:pt x="10437" y="31752"/>
                  </a:cubicBezTo>
                  <a:cubicBezTo>
                    <a:pt x="10577" y="31776"/>
                    <a:pt x="10717" y="31799"/>
                    <a:pt x="10858" y="31822"/>
                  </a:cubicBezTo>
                  <a:cubicBezTo>
                    <a:pt x="11301" y="32313"/>
                    <a:pt x="11768" y="32756"/>
                    <a:pt x="12282" y="33153"/>
                  </a:cubicBezTo>
                  <a:cubicBezTo>
                    <a:pt x="12025" y="33013"/>
                    <a:pt x="11745" y="32873"/>
                    <a:pt x="11488" y="32733"/>
                  </a:cubicBezTo>
                  <a:cubicBezTo>
                    <a:pt x="10904" y="32383"/>
                    <a:pt x="10344" y="32009"/>
                    <a:pt x="9807" y="31612"/>
                  </a:cubicBezTo>
                  <a:lnTo>
                    <a:pt x="9784" y="31589"/>
                  </a:lnTo>
                  <a:close/>
                  <a:moveTo>
                    <a:pt x="26828" y="32173"/>
                  </a:moveTo>
                  <a:lnTo>
                    <a:pt x="26828" y="32173"/>
                  </a:lnTo>
                  <a:cubicBezTo>
                    <a:pt x="26384" y="32476"/>
                    <a:pt x="25917" y="32756"/>
                    <a:pt x="25427" y="33013"/>
                  </a:cubicBezTo>
                  <a:cubicBezTo>
                    <a:pt x="25077" y="33107"/>
                    <a:pt x="24726" y="33200"/>
                    <a:pt x="24376" y="33270"/>
                  </a:cubicBezTo>
                  <a:cubicBezTo>
                    <a:pt x="23952" y="33309"/>
                    <a:pt x="23521" y="33326"/>
                    <a:pt x="23090" y="33326"/>
                  </a:cubicBezTo>
                  <a:cubicBezTo>
                    <a:pt x="22739" y="33326"/>
                    <a:pt x="22388" y="33314"/>
                    <a:pt x="22041" y="33293"/>
                  </a:cubicBezTo>
                  <a:lnTo>
                    <a:pt x="22205" y="33270"/>
                  </a:lnTo>
                  <a:cubicBezTo>
                    <a:pt x="23489" y="33107"/>
                    <a:pt x="24773" y="32826"/>
                    <a:pt x="26034" y="32406"/>
                  </a:cubicBezTo>
                  <a:cubicBezTo>
                    <a:pt x="26291" y="32336"/>
                    <a:pt x="26571" y="32266"/>
                    <a:pt x="26828" y="32173"/>
                  </a:cubicBezTo>
                  <a:close/>
                  <a:moveTo>
                    <a:pt x="16928" y="33153"/>
                  </a:moveTo>
                  <a:lnTo>
                    <a:pt x="16975" y="33177"/>
                  </a:lnTo>
                  <a:cubicBezTo>
                    <a:pt x="17395" y="33340"/>
                    <a:pt x="17815" y="33480"/>
                    <a:pt x="18236" y="33597"/>
                  </a:cubicBezTo>
                  <a:cubicBezTo>
                    <a:pt x="18049" y="33550"/>
                    <a:pt x="17839" y="33503"/>
                    <a:pt x="17652" y="33457"/>
                  </a:cubicBezTo>
                  <a:lnTo>
                    <a:pt x="17418" y="33387"/>
                  </a:lnTo>
                  <a:cubicBezTo>
                    <a:pt x="17232" y="33317"/>
                    <a:pt x="17092" y="33247"/>
                    <a:pt x="16928" y="33153"/>
                  </a:cubicBezTo>
                  <a:close/>
                  <a:moveTo>
                    <a:pt x="23442" y="33737"/>
                  </a:moveTo>
                  <a:cubicBezTo>
                    <a:pt x="23302" y="33760"/>
                    <a:pt x="23162" y="33807"/>
                    <a:pt x="23022" y="33830"/>
                  </a:cubicBezTo>
                  <a:cubicBezTo>
                    <a:pt x="22750" y="33846"/>
                    <a:pt x="22477" y="33854"/>
                    <a:pt x="22205" y="33854"/>
                  </a:cubicBezTo>
                  <a:cubicBezTo>
                    <a:pt x="21660" y="33854"/>
                    <a:pt x="21115" y="33823"/>
                    <a:pt x="20570" y="33760"/>
                  </a:cubicBezTo>
                  <a:lnTo>
                    <a:pt x="20570" y="33760"/>
                  </a:lnTo>
                  <a:cubicBezTo>
                    <a:pt x="21022" y="33804"/>
                    <a:pt x="21474" y="33828"/>
                    <a:pt x="21926" y="33828"/>
                  </a:cubicBezTo>
                  <a:cubicBezTo>
                    <a:pt x="22432" y="33828"/>
                    <a:pt x="22937" y="33799"/>
                    <a:pt x="23442" y="33737"/>
                  </a:cubicBezTo>
                  <a:close/>
                  <a:moveTo>
                    <a:pt x="11441" y="31939"/>
                  </a:moveTo>
                  <a:lnTo>
                    <a:pt x="11441" y="31939"/>
                  </a:lnTo>
                  <a:cubicBezTo>
                    <a:pt x="11791" y="31986"/>
                    <a:pt x="12118" y="32032"/>
                    <a:pt x="12469" y="32079"/>
                  </a:cubicBezTo>
                  <a:cubicBezTo>
                    <a:pt x="13192" y="32359"/>
                    <a:pt x="13940" y="32616"/>
                    <a:pt x="14710" y="32780"/>
                  </a:cubicBezTo>
                  <a:cubicBezTo>
                    <a:pt x="14897" y="32873"/>
                    <a:pt x="15107" y="32943"/>
                    <a:pt x="15294" y="33036"/>
                  </a:cubicBezTo>
                  <a:cubicBezTo>
                    <a:pt x="15947" y="33293"/>
                    <a:pt x="16648" y="33550"/>
                    <a:pt x="17325" y="33737"/>
                  </a:cubicBezTo>
                  <a:cubicBezTo>
                    <a:pt x="18492" y="34204"/>
                    <a:pt x="19706" y="34484"/>
                    <a:pt x="20944" y="34554"/>
                  </a:cubicBezTo>
                  <a:cubicBezTo>
                    <a:pt x="20273" y="34645"/>
                    <a:pt x="19597" y="34690"/>
                    <a:pt x="18923" y="34690"/>
                  </a:cubicBezTo>
                  <a:cubicBezTo>
                    <a:pt x="17346" y="34690"/>
                    <a:pt x="15778" y="34445"/>
                    <a:pt x="14290" y="33970"/>
                  </a:cubicBezTo>
                  <a:cubicBezTo>
                    <a:pt x="13916" y="33807"/>
                    <a:pt x="13566" y="33597"/>
                    <a:pt x="13216" y="33387"/>
                  </a:cubicBezTo>
                  <a:cubicBezTo>
                    <a:pt x="12585" y="32966"/>
                    <a:pt x="11978" y="32476"/>
                    <a:pt x="11441" y="31939"/>
                  </a:cubicBezTo>
                  <a:close/>
                  <a:moveTo>
                    <a:pt x="34976" y="26406"/>
                  </a:moveTo>
                  <a:cubicBezTo>
                    <a:pt x="34556" y="27363"/>
                    <a:pt x="34019" y="28250"/>
                    <a:pt x="33365" y="29091"/>
                  </a:cubicBezTo>
                  <a:cubicBezTo>
                    <a:pt x="30307" y="32943"/>
                    <a:pt x="25193" y="34974"/>
                    <a:pt x="20360" y="35138"/>
                  </a:cubicBezTo>
                  <a:cubicBezTo>
                    <a:pt x="19730" y="35138"/>
                    <a:pt x="19099" y="35138"/>
                    <a:pt x="18492" y="35068"/>
                  </a:cubicBezTo>
                  <a:lnTo>
                    <a:pt x="18983" y="35068"/>
                  </a:lnTo>
                  <a:cubicBezTo>
                    <a:pt x="20407" y="35068"/>
                    <a:pt x="21831" y="34858"/>
                    <a:pt x="23209" y="34484"/>
                  </a:cubicBezTo>
                  <a:cubicBezTo>
                    <a:pt x="24866" y="34251"/>
                    <a:pt x="26454" y="33667"/>
                    <a:pt x="27878" y="32756"/>
                  </a:cubicBezTo>
                  <a:cubicBezTo>
                    <a:pt x="28836" y="32359"/>
                    <a:pt x="29746" y="31846"/>
                    <a:pt x="30563" y="31239"/>
                  </a:cubicBezTo>
                  <a:cubicBezTo>
                    <a:pt x="32198" y="30025"/>
                    <a:pt x="33552" y="28484"/>
                    <a:pt x="34579" y="26732"/>
                  </a:cubicBezTo>
                  <a:cubicBezTo>
                    <a:pt x="34719" y="26616"/>
                    <a:pt x="34859" y="26499"/>
                    <a:pt x="34976" y="26406"/>
                  </a:cubicBezTo>
                  <a:close/>
                  <a:moveTo>
                    <a:pt x="18953" y="0"/>
                  </a:moveTo>
                  <a:cubicBezTo>
                    <a:pt x="15259" y="0"/>
                    <a:pt x="11420" y="784"/>
                    <a:pt x="8336" y="2847"/>
                  </a:cubicBezTo>
                  <a:cubicBezTo>
                    <a:pt x="5744" y="4598"/>
                    <a:pt x="3947" y="7283"/>
                    <a:pt x="3293" y="10342"/>
                  </a:cubicBezTo>
                  <a:cubicBezTo>
                    <a:pt x="3083" y="10716"/>
                    <a:pt x="2896" y="11113"/>
                    <a:pt x="2709" y="11509"/>
                  </a:cubicBezTo>
                  <a:cubicBezTo>
                    <a:pt x="935" y="15409"/>
                    <a:pt x="1" y="20358"/>
                    <a:pt x="1402" y="24538"/>
                  </a:cubicBezTo>
                  <a:cubicBezTo>
                    <a:pt x="2569" y="28040"/>
                    <a:pt x="5558" y="30281"/>
                    <a:pt x="8943" y="31379"/>
                  </a:cubicBezTo>
                  <a:cubicBezTo>
                    <a:pt x="10484" y="32663"/>
                    <a:pt x="12258" y="33667"/>
                    <a:pt x="14173" y="34297"/>
                  </a:cubicBezTo>
                  <a:cubicBezTo>
                    <a:pt x="15934" y="35137"/>
                    <a:pt x="17875" y="35491"/>
                    <a:pt x="19829" y="35491"/>
                  </a:cubicBezTo>
                  <a:cubicBezTo>
                    <a:pt x="21734" y="35491"/>
                    <a:pt x="23652" y="35154"/>
                    <a:pt x="25427" y="34601"/>
                  </a:cubicBezTo>
                  <a:cubicBezTo>
                    <a:pt x="29209" y="33457"/>
                    <a:pt x="32758" y="31122"/>
                    <a:pt x="34719" y="27643"/>
                  </a:cubicBezTo>
                  <a:cubicBezTo>
                    <a:pt x="35046" y="27059"/>
                    <a:pt x="35326" y="26476"/>
                    <a:pt x="35583" y="25845"/>
                  </a:cubicBezTo>
                  <a:cubicBezTo>
                    <a:pt x="35700" y="25728"/>
                    <a:pt x="35840" y="25612"/>
                    <a:pt x="35980" y="25472"/>
                  </a:cubicBezTo>
                  <a:cubicBezTo>
                    <a:pt x="38945" y="22576"/>
                    <a:pt x="40743" y="18514"/>
                    <a:pt x="40159" y="14335"/>
                  </a:cubicBezTo>
                  <a:cubicBezTo>
                    <a:pt x="39949" y="12864"/>
                    <a:pt x="39459" y="11463"/>
                    <a:pt x="38688" y="10202"/>
                  </a:cubicBezTo>
                  <a:cubicBezTo>
                    <a:pt x="38665" y="9361"/>
                    <a:pt x="38502" y="8568"/>
                    <a:pt x="38198" y="7797"/>
                  </a:cubicBezTo>
                  <a:cubicBezTo>
                    <a:pt x="37428" y="5883"/>
                    <a:pt x="35700" y="4855"/>
                    <a:pt x="33832" y="4131"/>
                  </a:cubicBezTo>
                  <a:cubicBezTo>
                    <a:pt x="33459" y="3991"/>
                    <a:pt x="33085" y="3851"/>
                    <a:pt x="32711" y="3734"/>
                  </a:cubicBezTo>
                  <a:cubicBezTo>
                    <a:pt x="31030" y="2777"/>
                    <a:pt x="29209" y="2100"/>
                    <a:pt x="27318" y="1727"/>
                  </a:cubicBezTo>
                  <a:cubicBezTo>
                    <a:pt x="25123" y="606"/>
                    <a:pt x="22578" y="139"/>
                    <a:pt x="20033" y="22"/>
                  </a:cubicBezTo>
                  <a:cubicBezTo>
                    <a:pt x="19675" y="8"/>
                    <a:pt x="19315" y="0"/>
                    <a:pt x="18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6"/>
            <p:cNvSpPr/>
            <p:nvPr/>
          </p:nvSpPr>
          <p:spPr>
            <a:xfrm>
              <a:off x="2772407" y="3335642"/>
              <a:ext cx="99913" cy="80979"/>
            </a:xfrm>
            <a:custGeom>
              <a:avLst/>
              <a:gdLst/>
              <a:ahLst/>
              <a:cxnLst/>
              <a:rect l="l" t="t" r="r" b="b"/>
              <a:pathLst>
                <a:path w="7356" h="5962" extrusionOk="0">
                  <a:moveTo>
                    <a:pt x="3713" y="287"/>
                  </a:moveTo>
                  <a:cubicBezTo>
                    <a:pt x="4320" y="311"/>
                    <a:pt x="4950" y="498"/>
                    <a:pt x="5464" y="848"/>
                  </a:cubicBezTo>
                  <a:cubicBezTo>
                    <a:pt x="5558" y="895"/>
                    <a:pt x="5628" y="965"/>
                    <a:pt x="5698" y="1035"/>
                  </a:cubicBezTo>
                  <a:lnTo>
                    <a:pt x="5651" y="1011"/>
                  </a:lnTo>
                  <a:cubicBezTo>
                    <a:pt x="5156" y="619"/>
                    <a:pt x="4549" y="413"/>
                    <a:pt x="3929" y="413"/>
                  </a:cubicBezTo>
                  <a:cubicBezTo>
                    <a:pt x="3702" y="413"/>
                    <a:pt x="3472" y="441"/>
                    <a:pt x="3246" y="498"/>
                  </a:cubicBezTo>
                  <a:cubicBezTo>
                    <a:pt x="3013" y="498"/>
                    <a:pt x="2779" y="521"/>
                    <a:pt x="2546" y="568"/>
                  </a:cubicBezTo>
                  <a:cubicBezTo>
                    <a:pt x="2616" y="521"/>
                    <a:pt x="2686" y="498"/>
                    <a:pt x="2756" y="451"/>
                  </a:cubicBezTo>
                  <a:cubicBezTo>
                    <a:pt x="3059" y="358"/>
                    <a:pt x="3386" y="311"/>
                    <a:pt x="3713" y="287"/>
                  </a:cubicBezTo>
                  <a:close/>
                  <a:moveTo>
                    <a:pt x="2125" y="941"/>
                  </a:moveTo>
                  <a:cubicBezTo>
                    <a:pt x="2009" y="1011"/>
                    <a:pt x="1915" y="1081"/>
                    <a:pt x="1822" y="1151"/>
                  </a:cubicBezTo>
                  <a:lnTo>
                    <a:pt x="1705" y="1268"/>
                  </a:lnTo>
                  <a:cubicBezTo>
                    <a:pt x="1775" y="1175"/>
                    <a:pt x="1845" y="1105"/>
                    <a:pt x="1939" y="1011"/>
                  </a:cubicBezTo>
                  <a:cubicBezTo>
                    <a:pt x="2009" y="988"/>
                    <a:pt x="2055" y="965"/>
                    <a:pt x="2125" y="941"/>
                  </a:cubicBezTo>
                  <a:close/>
                  <a:moveTo>
                    <a:pt x="3269" y="778"/>
                  </a:moveTo>
                  <a:cubicBezTo>
                    <a:pt x="3784" y="778"/>
                    <a:pt x="4299" y="864"/>
                    <a:pt x="4772" y="1015"/>
                  </a:cubicBezTo>
                  <a:lnTo>
                    <a:pt x="4772" y="1015"/>
                  </a:lnTo>
                  <a:cubicBezTo>
                    <a:pt x="4372" y="1035"/>
                    <a:pt x="3972" y="1037"/>
                    <a:pt x="3550" y="1081"/>
                  </a:cubicBezTo>
                  <a:cubicBezTo>
                    <a:pt x="3246" y="1105"/>
                    <a:pt x="2943" y="1245"/>
                    <a:pt x="2709" y="1455"/>
                  </a:cubicBezTo>
                  <a:lnTo>
                    <a:pt x="2662" y="1455"/>
                  </a:lnTo>
                  <a:cubicBezTo>
                    <a:pt x="2538" y="1384"/>
                    <a:pt x="2385" y="1353"/>
                    <a:pt x="2227" y="1353"/>
                  </a:cubicBezTo>
                  <a:cubicBezTo>
                    <a:pt x="2178" y="1353"/>
                    <a:pt x="2128" y="1356"/>
                    <a:pt x="2079" y="1362"/>
                  </a:cubicBezTo>
                  <a:cubicBezTo>
                    <a:pt x="2242" y="1221"/>
                    <a:pt x="2429" y="1105"/>
                    <a:pt x="2616" y="1035"/>
                  </a:cubicBezTo>
                  <a:cubicBezTo>
                    <a:pt x="2826" y="918"/>
                    <a:pt x="3036" y="825"/>
                    <a:pt x="3269" y="778"/>
                  </a:cubicBezTo>
                  <a:close/>
                  <a:moveTo>
                    <a:pt x="5137" y="1432"/>
                  </a:moveTo>
                  <a:lnTo>
                    <a:pt x="5137" y="1432"/>
                  </a:lnTo>
                  <a:cubicBezTo>
                    <a:pt x="5394" y="1525"/>
                    <a:pt x="5651" y="1688"/>
                    <a:pt x="5861" y="1875"/>
                  </a:cubicBezTo>
                  <a:cubicBezTo>
                    <a:pt x="5954" y="2109"/>
                    <a:pt x="6001" y="2365"/>
                    <a:pt x="6001" y="2622"/>
                  </a:cubicBezTo>
                  <a:lnTo>
                    <a:pt x="6001" y="2646"/>
                  </a:lnTo>
                  <a:cubicBezTo>
                    <a:pt x="5884" y="2132"/>
                    <a:pt x="5558" y="1712"/>
                    <a:pt x="5137" y="1432"/>
                  </a:cubicBezTo>
                  <a:close/>
                  <a:moveTo>
                    <a:pt x="3410" y="1899"/>
                  </a:moveTo>
                  <a:cubicBezTo>
                    <a:pt x="3480" y="1899"/>
                    <a:pt x="3550" y="1945"/>
                    <a:pt x="3620" y="1945"/>
                  </a:cubicBezTo>
                  <a:cubicBezTo>
                    <a:pt x="3620" y="1992"/>
                    <a:pt x="3596" y="2015"/>
                    <a:pt x="3596" y="2062"/>
                  </a:cubicBezTo>
                  <a:cubicBezTo>
                    <a:pt x="3433" y="2249"/>
                    <a:pt x="3363" y="2482"/>
                    <a:pt x="3363" y="2716"/>
                  </a:cubicBezTo>
                  <a:cubicBezTo>
                    <a:pt x="3316" y="2669"/>
                    <a:pt x="3269" y="2599"/>
                    <a:pt x="3223" y="2552"/>
                  </a:cubicBezTo>
                  <a:cubicBezTo>
                    <a:pt x="3269" y="2342"/>
                    <a:pt x="3293" y="2155"/>
                    <a:pt x="3316" y="1945"/>
                  </a:cubicBezTo>
                  <a:lnTo>
                    <a:pt x="3410" y="1899"/>
                  </a:lnTo>
                  <a:close/>
                  <a:moveTo>
                    <a:pt x="5301" y="3369"/>
                  </a:moveTo>
                  <a:cubicBezTo>
                    <a:pt x="5301" y="3416"/>
                    <a:pt x="5277" y="3486"/>
                    <a:pt x="5254" y="3533"/>
                  </a:cubicBezTo>
                  <a:lnTo>
                    <a:pt x="5067" y="3626"/>
                  </a:lnTo>
                  <a:lnTo>
                    <a:pt x="5091" y="3580"/>
                  </a:lnTo>
                  <a:cubicBezTo>
                    <a:pt x="5161" y="3510"/>
                    <a:pt x="5231" y="3440"/>
                    <a:pt x="5301" y="3369"/>
                  </a:cubicBezTo>
                  <a:close/>
                  <a:moveTo>
                    <a:pt x="3169" y="2989"/>
                  </a:moveTo>
                  <a:cubicBezTo>
                    <a:pt x="3282" y="3100"/>
                    <a:pt x="3415" y="3210"/>
                    <a:pt x="3526" y="3299"/>
                  </a:cubicBezTo>
                  <a:cubicBezTo>
                    <a:pt x="3620" y="3440"/>
                    <a:pt x="3736" y="3556"/>
                    <a:pt x="3853" y="3650"/>
                  </a:cubicBezTo>
                  <a:cubicBezTo>
                    <a:pt x="3573" y="3556"/>
                    <a:pt x="3316" y="3393"/>
                    <a:pt x="3129" y="3159"/>
                  </a:cubicBezTo>
                  <a:cubicBezTo>
                    <a:pt x="3150" y="3097"/>
                    <a:pt x="3152" y="3035"/>
                    <a:pt x="3169" y="2989"/>
                  </a:cubicBezTo>
                  <a:close/>
                  <a:moveTo>
                    <a:pt x="6328" y="2576"/>
                  </a:moveTo>
                  <a:cubicBezTo>
                    <a:pt x="6445" y="2973"/>
                    <a:pt x="6375" y="3416"/>
                    <a:pt x="6095" y="3720"/>
                  </a:cubicBezTo>
                  <a:cubicBezTo>
                    <a:pt x="6188" y="3533"/>
                    <a:pt x="6235" y="3323"/>
                    <a:pt x="6281" y="3113"/>
                  </a:cubicBezTo>
                  <a:cubicBezTo>
                    <a:pt x="6305" y="2949"/>
                    <a:pt x="6328" y="2762"/>
                    <a:pt x="6328" y="2576"/>
                  </a:cubicBezTo>
                  <a:close/>
                  <a:moveTo>
                    <a:pt x="2246" y="1465"/>
                  </a:moveTo>
                  <a:cubicBezTo>
                    <a:pt x="2338" y="1465"/>
                    <a:pt x="2430" y="1484"/>
                    <a:pt x="2522" y="1525"/>
                  </a:cubicBezTo>
                  <a:cubicBezTo>
                    <a:pt x="2382" y="1572"/>
                    <a:pt x="2242" y="1665"/>
                    <a:pt x="2149" y="1782"/>
                  </a:cubicBezTo>
                  <a:lnTo>
                    <a:pt x="2149" y="1758"/>
                  </a:lnTo>
                  <a:lnTo>
                    <a:pt x="2149" y="1758"/>
                  </a:lnTo>
                  <a:cubicBezTo>
                    <a:pt x="1588" y="2319"/>
                    <a:pt x="1962" y="2996"/>
                    <a:pt x="2429" y="3486"/>
                  </a:cubicBezTo>
                  <a:cubicBezTo>
                    <a:pt x="2476" y="3580"/>
                    <a:pt x="2522" y="3696"/>
                    <a:pt x="2592" y="3790"/>
                  </a:cubicBezTo>
                  <a:cubicBezTo>
                    <a:pt x="1752" y="3183"/>
                    <a:pt x="1238" y="2295"/>
                    <a:pt x="1892" y="1548"/>
                  </a:cubicBezTo>
                  <a:cubicBezTo>
                    <a:pt x="2010" y="1496"/>
                    <a:pt x="2128" y="1465"/>
                    <a:pt x="2246" y="1465"/>
                  </a:cubicBezTo>
                  <a:close/>
                  <a:moveTo>
                    <a:pt x="6772" y="2739"/>
                  </a:moveTo>
                  <a:lnTo>
                    <a:pt x="6772" y="2739"/>
                  </a:lnTo>
                  <a:cubicBezTo>
                    <a:pt x="6912" y="3416"/>
                    <a:pt x="6702" y="4140"/>
                    <a:pt x="6188" y="4630"/>
                  </a:cubicBezTo>
                  <a:cubicBezTo>
                    <a:pt x="6585" y="4093"/>
                    <a:pt x="6795" y="3416"/>
                    <a:pt x="6772" y="2739"/>
                  </a:cubicBezTo>
                  <a:close/>
                  <a:moveTo>
                    <a:pt x="1121" y="1642"/>
                  </a:moveTo>
                  <a:lnTo>
                    <a:pt x="1121" y="1642"/>
                  </a:lnTo>
                  <a:cubicBezTo>
                    <a:pt x="724" y="2412"/>
                    <a:pt x="795" y="3323"/>
                    <a:pt x="1261" y="4047"/>
                  </a:cubicBezTo>
                  <a:cubicBezTo>
                    <a:pt x="1425" y="4327"/>
                    <a:pt x="1658" y="4584"/>
                    <a:pt x="1915" y="4794"/>
                  </a:cubicBezTo>
                  <a:cubicBezTo>
                    <a:pt x="1542" y="4560"/>
                    <a:pt x="1215" y="4280"/>
                    <a:pt x="935" y="3977"/>
                  </a:cubicBezTo>
                  <a:cubicBezTo>
                    <a:pt x="771" y="3626"/>
                    <a:pt x="701" y="3253"/>
                    <a:pt x="724" y="2856"/>
                  </a:cubicBezTo>
                  <a:cubicBezTo>
                    <a:pt x="748" y="2412"/>
                    <a:pt x="888" y="1992"/>
                    <a:pt x="1121" y="1642"/>
                  </a:cubicBezTo>
                  <a:close/>
                  <a:moveTo>
                    <a:pt x="1238" y="2739"/>
                  </a:moveTo>
                  <a:lnTo>
                    <a:pt x="1238" y="2739"/>
                  </a:lnTo>
                  <a:cubicBezTo>
                    <a:pt x="1425" y="3393"/>
                    <a:pt x="2149" y="4000"/>
                    <a:pt x="2989" y="4397"/>
                  </a:cubicBezTo>
                  <a:cubicBezTo>
                    <a:pt x="3284" y="4751"/>
                    <a:pt x="3745" y="4956"/>
                    <a:pt x="4218" y="4956"/>
                  </a:cubicBezTo>
                  <a:cubicBezTo>
                    <a:pt x="4306" y="4956"/>
                    <a:pt x="4395" y="4949"/>
                    <a:pt x="4484" y="4934"/>
                  </a:cubicBezTo>
                  <a:lnTo>
                    <a:pt x="4484" y="4934"/>
                  </a:lnTo>
                  <a:cubicBezTo>
                    <a:pt x="4189" y="5048"/>
                    <a:pt x="3895" y="5105"/>
                    <a:pt x="3593" y="5105"/>
                  </a:cubicBezTo>
                  <a:cubicBezTo>
                    <a:pt x="3463" y="5105"/>
                    <a:pt x="3332" y="5095"/>
                    <a:pt x="3199" y="5074"/>
                  </a:cubicBezTo>
                  <a:cubicBezTo>
                    <a:pt x="2756" y="4887"/>
                    <a:pt x="2359" y="4607"/>
                    <a:pt x="2009" y="4280"/>
                  </a:cubicBezTo>
                  <a:cubicBezTo>
                    <a:pt x="1682" y="4000"/>
                    <a:pt x="1448" y="3626"/>
                    <a:pt x="1285" y="3206"/>
                  </a:cubicBezTo>
                  <a:cubicBezTo>
                    <a:pt x="1238" y="3066"/>
                    <a:pt x="1238" y="2902"/>
                    <a:pt x="1238" y="2739"/>
                  </a:cubicBezTo>
                  <a:close/>
                  <a:moveTo>
                    <a:pt x="6095" y="4257"/>
                  </a:moveTo>
                  <a:cubicBezTo>
                    <a:pt x="5744" y="4817"/>
                    <a:pt x="5184" y="5214"/>
                    <a:pt x="4507" y="5354"/>
                  </a:cubicBezTo>
                  <a:cubicBezTo>
                    <a:pt x="4413" y="5331"/>
                    <a:pt x="4273" y="5331"/>
                    <a:pt x="4157" y="5331"/>
                  </a:cubicBezTo>
                  <a:cubicBezTo>
                    <a:pt x="4647" y="5214"/>
                    <a:pt x="5091" y="4980"/>
                    <a:pt x="5441" y="4654"/>
                  </a:cubicBezTo>
                  <a:cubicBezTo>
                    <a:pt x="5511" y="4630"/>
                    <a:pt x="5558" y="4630"/>
                    <a:pt x="5604" y="4607"/>
                  </a:cubicBezTo>
                  <a:cubicBezTo>
                    <a:pt x="5791" y="4514"/>
                    <a:pt x="5954" y="4397"/>
                    <a:pt x="6095" y="4257"/>
                  </a:cubicBezTo>
                  <a:close/>
                  <a:moveTo>
                    <a:pt x="2102" y="5214"/>
                  </a:moveTo>
                  <a:cubicBezTo>
                    <a:pt x="2639" y="5471"/>
                    <a:pt x="3223" y="5634"/>
                    <a:pt x="3830" y="5681"/>
                  </a:cubicBezTo>
                  <a:cubicBezTo>
                    <a:pt x="3223" y="5658"/>
                    <a:pt x="2639" y="5494"/>
                    <a:pt x="2102" y="5214"/>
                  </a:cubicBezTo>
                  <a:close/>
                  <a:moveTo>
                    <a:pt x="3802" y="1"/>
                  </a:moveTo>
                  <a:cubicBezTo>
                    <a:pt x="2863" y="1"/>
                    <a:pt x="1913" y="380"/>
                    <a:pt x="1261" y="1058"/>
                  </a:cubicBezTo>
                  <a:cubicBezTo>
                    <a:pt x="1005" y="1198"/>
                    <a:pt x="795" y="1385"/>
                    <a:pt x="631" y="1595"/>
                  </a:cubicBezTo>
                  <a:cubicBezTo>
                    <a:pt x="1" y="2319"/>
                    <a:pt x="1" y="3393"/>
                    <a:pt x="631" y="4093"/>
                  </a:cubicBezTo>
                  <a:cubicBezTo>
                    <a:pt x="1169" y="5269"/>
                    <a:pt x="2613" y="5962"/>
                    <a:pt x="4008" y="5962"/>
                  </a:cubicBezTo>
                  <a:cubicBezTo>
                    <a:pt x="4551" y="5962"/>
                    <a:pt x="5086" y="5857"/>
                    <a:pt x="5558" y="5634"/>
                  </a:cubicBezTo>
                  <a:cubicBezTo>
                    <a:pt x="6585" y="5121"/>
                    <a:pt x="7355" y="4047"/>
                    <a:pt x="7239" y="2879"/>
                  </a:cubicBezTo>
                  <a:cubicBezTo>
                    <a:pt x="7122" y="1992"/>
                    <a:pt x="6608" y="1221"/>
                    <a:pt x="5861" y="754"/>
                  </a:cubicBezTo>
                  <a:cubicBezTo>
                    <a:pt x="5283" y="239"/>
                    <a:pt x="4546" y="1"/>
                    <a:pt x="3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6"/>
            <p:cNvSpPr/>
            <p:nvPr/>
          </p:nvSpPr>
          <p:spPr>
            <a:xfrm>
              <a:off x="2676619" y="3425127"/>
              <a:ext cx="53610" cy="52646"/>
            </a:xfrm>
            <a:custGeom>
              <a:avLst/>
              <a:gdLst/>
              <a:ahLst/>
              <a:cxnLst/>
              <a:rect l="l" t="t" r="r" b="b"/>
              <a:pathLst>
                <a:path w="3947" h="3876" extrusionOk="0">
                  <a:moveTo>
                    <a:pt x="1471" y="191"/>
                  </a:moveTo>
                  <a:cubicBezTo>
                    <a:pt x="1285" y="238"/>
                    <a:pt x="1098" y="331"/>
                    <a:pt x="934" y="448"/>
                  </a:cubicBezTo>
                  <a:cubicBezTo>
                    <a:pt x="1075" y="285"/>
                    <a:pt x="1261" y="191"/>
                    <a:pt x="1471" y="191"/>
                  </a:cubicBezTo>
                  <a:close/>
                  <a:moveTo>
                    <a:pt x="1856" y="424"/>
                  </a:moveTo>
                  <a:cubicBezTo>
                    <a:pt x="1974" y="424"/>
                    <a:pt x="2096" y="441"/>
                    <a:pt x="2219" y="471"/>
                  </a:cubicBezTo>
                  <a:cubicBezTo>
                    <a:pt x="2172" y="471"/>
                    <a:pt x="2149" y="518"/>
                    <a:pt x="2125" y="542"/>
                  </a:cubicBezTo>
                  <a:cubicBezTo>
                    <a:pt x="2079" y="518"/>
                    <a:pt x="2009" y="518"/>
                    <a:pt x="1915" y="495"/>
                  </a:cubicBezTo>
                  <a:cubicBezTo>
                    <a:pt x="1867" y="488"/>
                    <a:pt x="1819" y="485"/>
                    <a:pt x="1772" y="485"/>
                  </a:cubicBezTo>
                  <a:cubicBezTo>
                    <a:pt x="1656" y="485"/>
                    <a:pt x="1540" y="502"/>
                    <a:pt x="1425" y="518"/>
                  </a:cubicBezTo>
                  <a:cubicBezTo>
                    <a:pt x="1556" y="452"/>
                    <a:pt x="1703" y="424"/>
                    <a:pt x="1856" y="424"/>
                  </a:cubicBezTo>
                  <a:close/>
                  <a:moveTo>
                    <a:pt x="1710" y="1070"/>
                  </a:moveTo>
                  <a:cubicBezTo>
                    <a:pt x="1786" y="1070"/>
                    <a:pt x="1863" y="1080"/>
                    <a:pt x="1938" y="1102"/>
                  </a:cubicBezTo>
                  <a:cubicBezTo>
                    <a:pt x="1985" y="1102"/>
                    <a:pt x="2009" y="1125"/>
                    <a:pt x="2055" y="1125"/>
                  </a:cubicBezTo>
                  <a:cubicBezTo>
                    <a:pt x="1985" y="1149"/>
                    <a:pt x="1938" y="1195"/>
                    <a:pt x="1868" y="1219"/>
                  </a:cubicBezTo>
                  <a:cubicBezTo>
                    <a:pt x="1806" y="1205"/>
                    <a:pt x="1744" y="1199"/>
                    <a:pt x="1681" y="1199"/>
                  </a:cubicBezTo>
                  <a:cubicBezTo>
                    <a:pt x="1415" y="1199"/>
                    <a:pt x="1156" y="1318"/>
                    <a:pt x="1005" y="1545"/>
                  </a:cubicBezTo>
                  <a:cubicBezTo>
                    <a:pt x="1005" y="1475"/>
                    <a:pt x="1028" y="1429"/>
                    <a:pt x="1051" y="1382"/>
                  </a:cubicBezTo>
                  <a:cubicBezTo>
                    <a:pt x="1213" y="1185"/>
                    <a:pt x="1457" y="1070"/>
                    <a:pt x="1710" y="1070"/>
                  </a:cubicBezTo>
                  <a:close/>
                  <a:moveTo>
                    <a:pt x="1331" y="1592"/>
                  </a:moveTo>
                  <a:lnTo>
                    <a:pt x="1542" y="1616"/>
                  </a:lnTo>
                  <a:cubicBezTo>
                    <a:pt x="1518" y="1709"/>
                    <a:pt x="1518" y="1802"/>
                    <a:pt x="1542" y="1872"/>
                  </a:cubicBezTo>
                  <a:cubicBezTo>
                    <a:pt x="1542" y="1989"/>
                    <a:pt x="1588" y="2082"/>
                    <a:pt x="1658" y="2176"/>
                  </a:cubicBezTo>
                  <a:lnTo>
                    <a:pt x="1588" y="2176"/>
                  </a:lnTo>
                  <a:cubicBezTo>
                    <a:pt x="1448" y="2106"/>
                    <a:pt x="1331" y="1989"/>
                    <a:pt x="1215" y="1896"/>
                  </a:cubicBezTo>
                  <a:lnTo>
                    <a:pt x="1191" y="1849"/>
                  </a:lnTo>
                  <a:cubicBezTo>
                    <a:pt x="1191" y="1802"/>
                    <a:pt x="1215" y="1779"/>
                    <a:pt x="1238" y="1756"/>
                  </a:cubicBezTo>
                  <a:lnTo>
                    <a:pt x="1331" y="1592"/>
                  </a:lnTo>
                  <a:close/>
                  <a:moveTo>
                    <a:pt x="2522" y="705"/>
                  </a:moveTo>
                  <a:lnTo>
                    <a:pt x="2849" y="752"/>
                  </a:lnTo>
                  <a:cubicBezTo>
                    <a:pt x="3036" y="868"/>
                    <a:pt x="3199" y="1008"/>
                    <a:pt x="3316" y="1195"/>
                  </a:cubicBezTo>
                  <a:cubicBezTo>
                    <a:pt x="3643" y="1452"/>
                    <a:pt x="3690" y="1896"/>
                    <a:pt x="3456" y="2246"/>
                  </a:cubicBezTo>
                  <a:cubicBezTo>
                    <a:pt x="3409" y="1616"/>
                    <a:pt x="3059" y="1032"/>
                    <a:pt x="2522" y="705"/>
                  </a:cubicBezTo>
                  <a:close/>
                  <a:moveTo>
                    <a:pt x="2709" y="2176"/>
                  </a:moveTo>
                  <a:cubicBezTo>
                    <a:pt x="2709" y="2316"/>
                    <a:pt x="2662" y="2479"/>
                    <a:pt x="2592" y="2596"/>
                  </a:cubicBezTo>
                  <a:cubicBezTo>
                    <a:pt x="2522" y="2596"/>
                    <a:pt x="2429" y="2573"/>
                    <a:pt x="2359" y="2549"/>
                  </a:cubicBezTo>
                  <a:lnTo>
                    <a:pt x="2335" y="2549"/>
                  </a:lnTo>
                  <a:cubicBezTo>
                    <a:pt x="2359" y="2526"/>
                    <a:pt x="2382" y="2503"/>
                    <a:pt x="2382" y="2456"/>
                  </a:cubicBezTo>
                  <a:cubicBezTo>
                    <a:pt x="2475" y="2433"/>
                    <a:pt x="2546" y="2386"/>
                    <a:pt x="2616" y="2316"/>
                  </a:cubicBezTo>
                  <a:cubicBezTo>
                    <a:pt x="2639" y="2269"/>
                    <a:pt x="2686" y="2223"/>
                    <a:pt x="2709" y="2176"/>
                  </a:cubicBezTo>
                  <a:close/>
                  <a:moveTo>
                    <a:pt x="2686" y="1195"/>
                  </a:moveTo>
                  <a:lnTo>
                    <a:pt x="2732" y="1242"/>
                  </a:lnTo>
                  <a:lnTo>
                    <a:pt x="2779" y="1289"/>
                  </a:lnTo>
                  <a:cubicBezTo>
                    <a:pt x="3106" y="1639"/>
                    <a:pt x="3199" y="2153"/>
                    <a:pt x="2989" y="2596"/>
                  </a:cubicBezTo>
                  <a:lnTo>
                    <a:pt x="2919" y="2596"/>
                  </a:lnTo>
                  <a:cubicBezTo>
                    <a:pt x="3059" y="2153"/>
                    <a:pt x="2966" y="1639"/>
                    <a:pt x="2686" y="1265"/>
                  </a:cubicBezTo>
                  <a:lnTo>
                    <a:pt x="2686" y="1242"/>
                  </a:lnTo>
                  <a:cubicBezTo>
                    <a:pt x="2686" y="1242"/>
                    <a:pt x="2686" y="1219"/>
                    <a:pt x="2686" y="1195"/>
                  </a:cubicBezTo>
                  <a:close/>
                  <a:moveTo>
                    <a:pt x="514" y="2106"/>
                  </a:moveTo>
                  <a:cubicBezTo>
                    <a:pt x="538" y="2269"/>
                    <a:pt x="631" y="2433"/>
                    <a:pt x="748" y="2573"/>
                  </a:cubicBezTo>
                  <a:cubicBezTo>
                    <a:pt x="944" y="2823"/>
                    <a:pt x="1236" y="2964"/>
                    <a:pt x="1541" y="2964"/>
                  </a:cubicBezTo>
                  <a:cubicBezTo>
                    <a:pt x="1634" y="2964"/>
                    <a:pt x="1729" y="2950"/>
                    <a:pt x="1822" y="2923"/>
                  </a:cubicBezTo>
                  <a:cubicBezTo>
                    <a:pt x="1915" y="2970"/>
                    <a:pt x="2009" y="3016"/>
                    <a:pt x="2102" y="3040"/>
                  </a:cubicBezTo>
                  <a:cubicBezTo>
                    <a:pt x="1964" y="3095"/>
                    <a:pt x="1815" y="3121"/>
                    <a:pt x="1665" y="3121"/>
                  </a:cubicBezTo>
                  <a:cubicBezTo>
                    <a:pt x="1435" y="3121"/>
                    <a:pt x="1202" y="3059"/>
                    <a:pt x="1005" y="2946"/>
                  </a:cubicBezTo>
                  <a:cubicBezTo>
                    <a:pt x="724" y="2783"/>
                    <a:pt x="538" y="2503"/>
                    <a:pt x="491" y="2176"/>
                  </a:cubicBezTo>
                  <a:lnTo>
                    <a:pt x="514" y="2106"/>
                  </a:lnTo>
                  <a:close/>
                  <a:moveTo>
                    <a:pt x="2569" y="3133"/>
                  </a:moveTo>
                  <a:cubicBezTo>
                    <a:pt x="2359" y="3367"/>
                    <a:pt x="2079" y="3483"/>
                    <a:pt x="1775" y="3483"/>
                  </a:cubicBezTo>
                  <a:cubicBezTo>
                    <a:pt x="1518" y="3483"/>
                    <a:pt x="1285" y="3413"/>
                    <a:pt x="1075" y="3297"/>
                  </a:cubicBezTo>
                  <a:lnTo>
                    <a:pt x="1075" y="3297"/>
                  </a:lnTo>
                  <a:cubicBezTo>
                    <a:pt x="1261" y="3371"/>
                    <a:pt x="1459" y="3409"/>
                    <a:pt x="1657" y="3409"/>
                  </a:cubicBezTo>
                  <a:cubicBezTo>
                    <a:pt x="1952" y="3409"/>
                    <a:pt x="2247" y="3325"/>
                    <a:pt x="2499" y="3157"/>
                  </a:cubicBezTo>
                  <a:lnTo>
                    <a:pt x="2522" y="3133"/>
                  </a:lnTo>
                  <a:close/>
                  <a:moveTo>
                    <a:pt x="1473" y="1"/>
                  </a:moveTo>
                  <a:cubicBezTo>
                    <a:pt x="950" y="1"/>
                    <a:pt x="507" y="232"/>
                    <a:pt x="374" y="915"/>
                  </a:cubicBezTo>
                  <a:cubicBezTo>
                    <a:pt x="374" y="938"/>
                    <a:pt x="374" y="938"/>
                    <a:pt x="374" y="962"/>
                  </a:cubicBezTo>
                  <a:cubicBezTo>
                    <a:pt x="71" y="1452"/>
                    <a:pt x="1" y="2036"/>
                    <a:pt x="187" y="2573"/>
                  </a:cubicBezTo>
                  <a:cubicBezTo>
                    <a:pt x="187" y="2853"/>
                    <a:pt x="281" y="3110"/>
                    <a:pt x="444" y="3343"/>
                  </a:cubicBezTo>
                  <a:cubicBezTo>
                    <a:pt x="723" y="3716"/>
                    <a:pt x="1116" y="3876"/>
                    <a:pt x="1523" y="3876"/>
                  </a:cubicBezTo>
                  <a:cubicBezTo>
                    <a:pt x="1831" y="3876"/>
                    <a:pt x="2147" y="3784"/>
                    <a:pt x="2429" y="3623"/>
                  </a:cubicBezTo>
                  <a:cubicBezTo>
                    <a:pt x="2709" y="3530"/>
                    <a:pt x="2942" y="3343"/>
                    <a:pt x="3129" y="3110"/>
                  </a:cubicBezTo>
                  <a:cubicBezTo>
                    <a:pt x="3596" y="2946"/>
                    <a:pt x="3876" y="2503"/>
                    <a:pt x="3830" y="2036"/>
                  </a:cubicBezTo>
                  <a:cubicBezTo>
                    <a:pt x="3946" y="1545"/>
                    <a:pt x="3806" y="1055"/>
                    <a:pt x="3503" y="682"/>
                  </a:cubicBezTo>
                  <a:cubicBezTo>
                    <a:pt x="3129" y="308"/>
                    <a:pt x="2639" y="98"/>
                    <a:pt x="2125" y="98"/>
                  </a:cubicBezTo>
                  <a:cubicBezTo>
                    <a:pt x="1905" y="38"/>
                    <a:pt x="1682" y="1"/>
                    <a:pt x="1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4" name="Google Shape;2504;p66"/>
          <p:cNvSpPr/>
          <p:nvPr/>
        </p:nvSpPr>
        <p:spPr>
          <a:xfrm>
            <a:off x="3768099" y="3583761"/>
            <a:ext cx="624428" cy="646310"/>
          </a:xfrm>
          <a:custGeom>
            <a:avLst/>
            <a:gdLst/>
            <a:ahLst/>
            <a:cxnLst/>
            <a:rect l="l" t="t" r="r" b="b"/>
            <a:pathLst>
              <a:path w="45973" h="47584" extrusionOk="0">
                <a:moveTo>
                  <a:pt x="25721" y="1011"/>
                </a:moveTo>
                <a:cubicBezTo>
                  <a:pt x="25917" y="1011"/>
                  <a:pt x="26115" y="1017"/>
                  <a:pt x="26314" y="1029"/>
                </a:cubicBezTo>
                <a:lnTo>
                  <a:pt x="26781" y="1122"/>
                </a:lnTo>
                <a:cubicBezTo>
                  <a:pt x="26431" y="1122"/>
                  <a:pt x="26080" y="1146"/>
                  <a:pt x="25730" y="1192"/>
                </a:cubicBezTo>
                <a:cubicBezTo>
                  <a:pt x="25543" y="1122"/>
                  <a:pt x="25333" y="1076"/>
                  <a:pt x="25146" y="1029"/>
                </a:cubicBezTo>
                <a:cubicBezTo>
                  <a:pt x="25333" y="1017"/>
                  <a:pt x="25526" y="1011"/>
                  <a:pt x="25721" y="1011"/>
                </a:cubicBezTo>
                <a:close/>
                <a:moveTo>
                  <a:pt x="27161" y="1487"/>
                </a:moveTo>
                <a:cubicBezTo>
                  <a:pt x="27571" y="1487"/>
                  <a:pt x="27982" y="1508"/>
                  <a:pt x="28392" y="1543"/>
                </a:cubicBezTo>
                <a:lnTo>
                  <a:pt x="28485" y="1566"/>
                </a:lnTo>
                <a:cubicBezTo>
                  <a:pt x="28042" y="1566"/>
                  <a:pt x="27621" y="1613"/>
                  <a:pt x="27201" y="1659"/>
                </a:cubicBezTo>
                <a:lnTo>
                  <a:pt x="26711" y="1496"/>
                </a:lnTo>
                <a:cubicBezTo>
                  <a:pt x="26861" y="1490"/>
                  <a:pt x="27011" y="1487"/>
                  <a:pt x="27161" y="1487"/>
                </a:cubicBezTo>
                <a:close/>
                <a:moveTo>
                  <a:pt x="23792" y="1076"/>
                </a:moveTo>
                <a:cubicBezTo>
                  <a:pt x="24166" y="1146"/>
                  <a:pt x="24516" y="1216"/>
                  <a:pt x="24843" y="1286"/>
                </a:cubicBezTo>
                <a:lnTo>
                  <a:pt x="24843" y="1309"/>
                </a:lnTo>
                <a:cubicBezTo>
                  <a:pt x="24329" y="1379"/>
                  <a:pt x="23792" y="1496"/>
                  <a:pt x="23279" y="1636"/>
                </a:cubicBezTo>
                <a:cubicBezTo>
                  <a:pt x="22726" y="1596"/>
                  <a:pt x="22169" y="1573"/>
                  <a:pt x="21609" y="1573"/>
                </a:cubicBezTo>
                <a:cubicBezTo>
                  <a:pt x="20869" y="1573"/>
                  <a:pt x="20124" y="1613"/>
                  <a:pt x="19379" y="1706"/>
                </a:cubicBezTo>
                <a:cubicBezTo>
                  <a:pt x="20850" y="1379"/>
                  <a:pt x="22321" y="1169"/>
                  <a:pt x="23792" y="1076"/>
                </a:cubicBezTo>
                <a:close/>
                <a:moveTo>
                  <a:pt x="19263" y="679"/>
                </a:moveTo>
                <a:cubicBezTo>
                  <a:pt x="18399" y="889"/>
                  <a:pt x="17558" y="1169"/>
                  <a:pt x="16764" y="1519"/>
                </a:cubicBezTo>
                <a:cubicBezTo>
                  <a:pt x="16601" y="1589"/>
                  <a:pt x="16438" y="1683"/>
                  <a:pt x="16274" y="1753"/>
                </a:cubicBezTo>
                <a:cubicBezTo>
                  <a:pt x="15924" y="1729"/>
                  <a:pt x="15550" y="1706"/>
                  <a:pt x="15177" y="1706"/>
                </a:cubicBezTo>
                <a:cubicBezTo>
                  <a:pt x="16274" y="1239"/>
                  <a:pt x="17442" y="912"/>
                  <a:pt x="18609" y="702"/>
                </a:cubicBezTo>
                <a:lnTo>
                  <a:pt x="19263" y="679"/>
                </a:lnTo>
                <a:close/>
                <a:moveTo>
                  <a:pt x="21224" y="749"/>
                </a:moveTo>
                <a:cubicBezTo>
                  <a:pt x="21574" y="772"/>
                  <a:pt x="21948" y="795"/>
                  <a:pt x="22298" y="842"/>
                </a:cubicBezTo>
                <a:cubicBezTo>
                  <a:pt x="20804" y="1029"/>
                  <a:pt x="19309" y="1332"/>
                  <a:pt x="17862" y="1753"/>
                </a:cubicBezTo>
                <a:lnTo>
                  <a:pt x="17465" y="1869"/>
                </a:lnTo>
                <a:lnTo>
                  <a:pt x="17045" y="1823"/>
                </a:lnTo>
                <a:cubicBezTo>
                  <a:pt x="18352" y="1239"/>
                  <a:pt x="19753" y="889"/>
                  <a:pt x="21177" y="749"/>
                </a:cubicBezTo>
                <a:close/>
                <a:moveTo>
                  <a:pt x="15690" y="1052"/>
                </a:moveTo>
                <a:lnTo>
                  <a:pt x="15690" y="1076"/>
                </a:lnTo>
                <a:cubicBezTo>
                  <a:pt x="15177" y="1262"/>
                  <a:pt x="14663" y="1496"/>
                  <a:pt x="14173" y="1753"/>
                </a:cubicBezTo>
                <a:cubicBezTo>
                  <a:pt x="13706" y="1776"/>
                  <a:pt x="13239" y="1823"/>
                  <a:pt x="12795" y="1916"/>
                </a:cubicBezTo>
                <a:cubicBezTo>
                  <a:pt x="13729" y="1543"/>
                  <a:pt x="14710" y="1262"/>
                  <a:pt x="15690" y="1052"/>
                </a:cubicBezTo>
                <a:close/>
                <a:moveTo>
                  <a:pt x="25847" y="1543"/>
                </a:moveTo>
                <a:cubicBezTo>
                  <a:pt x="26080" y="1613"/>
                  <a:pt x="26314" y="1706"/>
                  <a:pt x="26547" y="1776"/>
                </a:cubicBezTo>
                <a:cubicBezTo>
                  <a:pt x="26220" y="1823"/>
                  <a:pt x="25894" y="1916"/>
                  <a:pt x="25590" y="1963"/>
                </a:cubicBezTo>
                <a:cubicBezTo>
                  <a:pt x="25216" y="1893"/>
                  <a:pt x="24843" y="1823"/>
                  <a:pt x="24446" y="1776"/>
                </a:cubicBezTo>
                <a:cubicBezTo>
                  <a:pt x="24913" y="1659"/>
                  <a:pt x="25380" y="1589"/>
                  <a:pt x="25847" y="1543"/>
                </a:cubicBezTo>
                <a:close/>
                <a:moveTo>
                  <a:pt x="23442" y="2010"/>
                </a:moveTo>
                <a:cubicBezTo>
                  <a:pt x="23559" y="2010"/>
                  <a:pt x="23675" y="2033"/>
                  <a:pt x="23816" y="2056"/>
                </a:cubicBezTo>
                <a:cubicBezTo>
                  <a:pt x="23559" y="2056"/>
                  <a:pt x="23325" y="2080"/>
                  <a:pt x="23092" y="2103"/>
                </a:cubicBezTo>
                <a:lnTo>
                  <a:pt x="23442" y="2010"/>
                </a:lnTo>
                <a:close/>
                <a:moveTo>
                  <a:pt x="29302" y="1286"/>
                </a:moveTo>
                <a:cubicBezTo>
                  <a:pt x="30633" y="1473"/>
                  <a:pt x="31917" y="1753"/>
                  <a:pt x="33201" y="2126"/>
                </a:cubicBezTo>
                <a:lnTo>
                  <a:pt x="32991" y="2126"/>
                </a:lnTo>
                <a:cubicBezTo>
                  <a:pt x="32384" y="1963"/>
                  <a:pt x="31777" y="1823"/>
                  <a:pt x="31147" y="1729"/>
                </a:cubicBezTo>
                <a:cubicBezTo>
                  <a:pt x="30563" y="1566"/>
                  <a:pt x="29979" y="1426"/>
                  <a:pt x="29372" y="1309"/>
                </a:cubicBezTo>
                <a:lnTo>
                  <a:pt x="29302" y="1286"/>
                </a:lnTo>
                <a:close/>
                <a:moveTo>
                  <a:pt x="28873" y="1901"/>
                </a:moveTo>
                <a:cubicBezTo>
                  <a:pt x="29099" y="1901"/>
                  <a:pt x="29327" y="1906"/>
                  <a:pt x="29559" y="1916"/>
                </a:cubicBezTo>
                <a:lnTo>
                  <a:pt x="30166" y="2126"/>
                </a:lnTo>
                <a:cubicBezTo>
                  <a:pt x="29676" y="2150"/>
                  <a:pt x="29186" y="2196"/>
                  <a:pt x="28695" y="2266"/>
                </a:cubicBezTo>
                <a:cubicBezTo>
                  <a:pt x="28438" y="2150"/>
                  <a:pt x="28182" y="2056"/>
                  <a:pt x="27925" y="1940"/>
                </a:cubicBezTo>
                <a:cubicBezTo>
                  <a:pt x="28239" y="1912"/>
                  <a:pt x="28554" y="1901"/>
                  <a:pt x="28873" y="1901"/>
                </a:cubicBezTo>
                <a:close/>
                <a:moveTo>
                  <a:pt x="27271" y="2033"/>
                </a:moveTo>
                <a:cubicBezTo>
                  <a:pt x="27575" y="2126"/>
                  <a:pt x="27831" y="2243"/>
                  <a:pt x="28112" y="2360"/>
                </a:cubicBezTo>
                <a:lnTo>
                  <a:pt x="27645" y="2406"/>
                </a:lnTo>
                <a:cubicBezTo>
                  <a:pt x="27271" y="2313"/>
                  <a:pt x="26921" y="2243"/>
                  <a:pt x="26547" y="2173"/>
                </a:cubicBezTo>
                <a:lnTo>
                  <a:pt x="26407" y="2173"/>
                </a:lnTo>
                <a:cubicBezTo>
                  <a:pt x="26687" y="2103"/>
                  <a:pt x="26991" y="2080"/>
                  <a:pt x="27271" y="2033"/>
                </a:cubicBezTo>
                <a:close/>
                <a:moveTo>
                  <a:pt x="21709" y="1935"/>
                </a:moveTo>
                <a:cubicBezTo>
                  <a:pt x="21843" y="1935"/>
                  <a:pt x="21977" y="1937"/>
                  <a:pt x="22111" y="1940"/>
                </a:cubicBezTo>
                <a:lnTo>
                  <a:pt x="22368" y="1940"/>
                </a:lnTo>
                <a:cubicBezTo>
                  <a:pt x="21994" y="2056"/>
                  <a:pt x="21668" y="2196"/>
                  <a:pt x="21341" y="2360"/>
                </a:cubicBezTo>
                <a:lnTo>
                  <a:pt x="20757" y="2430"/>
                </a:lnTo>
                <a:lnTo>
                  <a:pt x="20103" y="2430"/>
                </a:lnTo>
                <a:cubicBezTo>
                  <a:pt x="19730" y="2313"/>
                  <a:pt x="19333" y="2220"/>
                  <a:pt x="18936" y="2150"/>
                </a:cubicBezTo>
                <a:cubicBezTo>
                  <a:pt x="19855" y="2007"/>
                  <a:pt x="20774" y="1935"/>
                  <a:pt x="21709" y="1935"/>
                </a:cubicBezTo>
                <a:close/>
                <a:moveTo>
                  <a:pt x="16414" y="2126"/>
                </a:moveTo>
                <a:lnTo>
                  <a:pt x="16648" y="2150"/>
                </a:lnTo>
                <a:cubicBezTo>
                  <a:pt x="16378" y="2239"/>
                  <a:pt x="16130" y="2351"/>
                  <a:pt x="15862" y="2442"/>
                </a:cubicBezTo>
                <a:lnTo>
                  <a:pt x="15862" y="2442"/>
                </a:lnTo>
                <a:cubicBezTo>
                  <a:pt x="16035" y="2337"/>
                  <a:pt x="16225" y="2232"/>
                  <a:pt x="16414" y="2126"/>
                </a:cubicBezTo>
                <a:close/>
                <a:moveTo>
                  <a:pt x="25216" y="2453"/>
                </a:moveTo>
                <a:cubicBezTo>
                  <a:pt x="25590" y="2477"/>
                  <a:pt x="25940" y="2500"/>
                  <a:pt x="26314" y="2547"/>
                </a:cubicBezTo>
                <a:lnTo>
                  <a:pt x="26547" y="2617"/>
                </a:lnTo>
                <a:lnTo>
                  <a:pt x="26477" y="2617"/>
                </a:lnTo>
                <a:cubicBezTo>
                  <a:pt x="26267" y="2617"/>
                  <a:pt x="26057" y="2593"/>
                  <a:pt x="25847" y="2593"/>
                </a:cubicBezTo>
                <a:cubicBezTo>
                  <a:pt x="25637" y="2593"/>
                  <a:pt x="25380" y="2500"/>
                  <a:pt x="25146" y="2477"/>
                </a:cubicBezTo>
                <a:lnTo>
                  <a:pt x="25216" y="2453"/>
                </a:lnTo>
                <a:close/>
                <a:moveTo>
                  <a:pt x="28765" y="2640"/>
                </a:moveTo>
                <a:cubicBezTo>
                  <a:pt x="29022" y="2733"/>
                  <a:pt x="29256" y="2850"/>
                  <a:pt x="29466" y="2943"/>
                </a:cubicBezTo>
                <a:lnTo>
                  <a:pt x="29442" y="2943"/>
                </a:lnTo>
                <a:lnTo>
                  <a:pt x="29022" y="2873"/>
                </a:lnTo>
                <a:cubicBezTo>
                  <a:pt x="28835" y="2803"/>
                  <a:pt x="28672" y="2733"/>
                  <a:pt x="28485" y="2687"/>
                </a:cubicBezTo>
                <a:lnTo>
                  <a:pt x="28765" y="2640"/>
                </a:lnTo>
                <a:close/>
                <a:moveTo>
                  <a:pt x="20804" y="3154"/>
                </a:moveTo>
                <a:lnTo>
                  <a:pt x="20804" y="3154"/>
                </a:lnTo>
                <a:cubicBezTo>
                  <a:pt x="20570" y="3247"/>
                  <a:pt x="20337" y="3340"/>
                  <a:pt x="20103" y="3434"/>
                </a:cubicBezTo>
                <a:lnTo>
                  <a:pt x="20080" y="3434"/>
                </a:lnTo>
                <a:lnTo>
                  <a:pt x="20500" y="3200"/>
                </a:lnTo>
                <a:lnTo>
                  <a:pt x="20804" y="3154"/>
                </a:lnTo>
                <a:close/>
                <a:moveTo>
                  <a:pt x="17838" y="2640"/>
                </a:moveTo>
                <a:cubicBezTo>
                  <a:pt x="16624" y="2803"/>
                  <a:pt x="15410" y="3130"/>
                  <a:pt x="14243" y="3551"/>
                </a:cubicBezTo>
                <a:cubicBezTo>
                  <a:pt x="14313" y="3480"/>
                  <a:pt x="14406" y="3434"/>
                  <a:pt x="14476" y="3387"/>
                </a:cubicBezTo>
                <a:cubicBezTo>
                  <a:pt x="14873" y="3200"/>
                  <a:pt x="15270" y="3060"/>
                  <a:pt x="15690" y="2920"/>
                </a:cubicBezTo>
                <a:cubicBezTo>
                  <a:pt x="16391" y="2757"/>
                  <a:pt x="17115" y="2640"/>
                  <a:pt x="17838" y="2640"/>
                </a:cubicBezTo>
                <a:close/>
                <a:moveTo>
                  <a:pt x="28789" y="3480"/>
                </a:moveTo>
                <a:lnTo>
                  <a:pt x="29069" y="3527"/>
                </a:lnTo>
                <a:cubicBezTo>
                  <a:pt x="29279" y="3621"/>
                  <a:pt x="29489" y="3714"/>
                  <a:pt x="29676" y="3807"/>
                </a:cubicBezTo>
                <a:lnTo>
                  <a:pt x="29536" y="3807"/>
                </a:lnTo>
                <a:lnTo>
                  <a:pt x="29302" y="3714"/>
                </a:lnTo>
                <a:cubicBezTo>
                  <a:pt x="29116" y="3644"/>
                  <a:pt x="28952" y="3574"/>
                  <a:pt x="28789" y="3480"/>
                </a:cubicBezTo>
                <a:close/>
                <a:moveTo>
                  <a:pt x="27598" y="3667"/>
                </a:moveTo>
                <a:lnTo>
                  <a:pt x="27598" y="3667"/>
                </a:lnTo>
                <a:cubicBezTo>
                  <a:pt x="27785" y="3714"/>
                  <a:pt x="27995" y="3761"/>
                  <a:pt x="28205" y="3831"/>
                </a:cubicBezTo>
                <a:lnTo>
                  <a:pt x="28065" y="3831"/>
                </a:lnTo>
                <a:cubicBezTo>
                  <a:pt x="27901" y="3784"/>
                  <a:pt x="27738" y="3714"/>
                  <a:pt x="27598" y="3667"/>
                </a:cubicBezTo>
                <a:close/>
                <a:moveTo>
                  <a:pt x="30820" y="3761"/>
                </a:moveTo>
                <a:lnTo>
                  <a:pt x="31077" y="3807"/>
                </a:lnTo>
                <a:cubicBezTo>
                  <a:pt x="31123" y="3831"/>
                  <a:pt x="31194" y="3854"/>
                  <a:pt x="31240" y="3901"/>
                </a:cubicBezTo>
                <a:lnTo>
                  <a:pt x="31053" y="3877"/>
                </a:lnTo>
                <a:lnTo>
                  <a:pt x="30820" y="3761"/>
                </a:lnTo>
                <a:close/>
                <a:moveTo>
                  <a:pt x="19566" y="3340"/>
                </a:moveTo>
                <a:lnTo>
                  <a:pt x="19566" y="3364"/>
                </a:lnTo>
                <a:cubicBezTo>
                  <a:pt x="19426" y="3457"/>
                  <a:pt x="19286" y="3551"/>
                  <a:pt x="19146" y="3644"/>
                </a:cubicBezTo>
                <a:cubicBezTo>
                  <a:pt x="18749" y="3737"/>
                  <a:pt x="18375" y="3854"/>
                  <a:pt x="17979" y="3971"/>
                </a:cubicBezTo>
                <a:cubicBezTo>
                  <a:pt x="17722" y="3924"/>
                  <a:pt x="17442" y="3877"/>
                  <a:pt x="17185" y="3854"/>
                </a:cubicBezTo>
                <a:cubicBezTo>
                  <a:pt x="17979" y="3667"/>
                  <a:pt x="18772" y="3480"/>
                  <a:pt x="19566" y="3340"/>
                </a:cubicBezTo>
                <a:close/>
                <a:moveTo>
                  <a:pt x="29302" y="4204"/>
                </a:moveTo>
                <a:lnTo>
                  <a:pt x="29442" y="4274"/>
                </a:lnTo>
                <a:lnTo>
                  <a:pt x="28999" y="4251"/>
                </a:lnTo>
                <a:lnTo>
                  <a:pt x="28929" y="4204"/>
                </a:lnTo>
                <a:close/>
                <a:moveTo>
                  <a:pt x="18632" y="2873"/>
                </a:moveTo>
                <a:cubicBezTo>
                  <a:pt x="17698" y="3107"/>
                  <a:pt x="16788" y="3434"/>
                  <a:pt x="15924" y="3831"/>
                </a:cubicBezTo>
                <a:lnTo>
                  <a:pt x="15924" y="3854"/>
                </a:lnTo>
                <a:lnTo>
                  <a:pt x="15690" y="3924"/>
                </a:lnTo>
                <a:cubicBezTo>
                  <a:pt x="15247" y="3971"/>
                  <a:pt x="14827" y="4088"/>
                  <a:pt x="14406" y="4228"/>
                </a:cubicBezTo>
                <a:cubicBezTo>
                  <a:pt x="14056" y="4274"/>
                  <a:pt x="13729" y="4321"/>
                  <a:pt x="13379" y="4368"/>
                </a:cubicBezTo>
                <a:cubicBezTo>
                  <a:pt x="13426" y="4321"/>
                  <a:pt x="13496" y="4251"/>
                  <a:pt x="13542" y="4204"/>
                </a:cubicBezTo>
                <a:cubicBezTo>
                  <a:pt x="14990" y="3597"/>
                  <a:pt x="16484" y="3177"/>
                  <a:pt x="18025" y="2943"/>
                </a:cubicBezTo>
                <a:cubicBezTo>
                  <a:pt x="18235" y="2897"/>
                  <a:pt x="18422" y="2873"/>
                  <a:pt x="18632" y="2873"/>
                </a:cubicBezTo>
                <a:close/>
                <a:moveTo>
                  <a:pt x="20173" y="4111"/>
                </a:moveTo>
                <a:cubicBezTo>
                  <a:pt x="19986" y="4204"/>
                  <a:pt x="19776" y="4298"/>
                  <a:pt x="19590" y="4414"/>
                </a:cubicBezTo>
                <a:lnTo>
                  <a:pt x="19449" y="4368"/>
                </a:lnTo>
                <a:cubicBezTo>
                  <a:pt x="19613" y="4298"/>
                  <a:pt x="19776" y="4228"/>
                  <a:pt x="19940" y="4158"/>
                </a:cubicBezTo>
                <a:lnTo>
                  <a:pt x="20173" y="4111"/>
                </a:lnTo>
                <a:close/>
                <a:moveTo>
                  <a:pt x="22998" y="4181"/>
                </a:moveTo>
                <a:cubicBezTo>
                  <a:pt x="23092" y="4251"/>
                  <a:pt x="23208" y="4321"/>
                  <a:pt x="23325" y="4414"/>
                </a:cubicBezTo>
                <a:cubicBezTo>
                  <a:pt x="22882" y="4438"/>
                  <a:pt x="22415" y="4508"/>
                  <a:pt x="21971" y="4578"/>
                </a:cubicBezTo>
                <a:cubicBezTo>
                  <a:pt x="22275" y="4438"/>
                  <a:pt x="22601" y="4298"/>
                  <a:pt x="22928" y="4181"/>
                </a:cubicBezTo>
                <a:close/>
                <a:moveTo>
                  <a:pt x="14999" y="2085"/>
                </a:moveTo>
                <a:cubicBezTo>
                  <a:pt x="15223" y="2085"/>
                  <a:pt x="15445" y="2091"/>
                  <a:pt x="15667" y="2103"/>
                </a:cubicBezTo>
                <a:cubicBezTo>
                  <a:pt x="15247" y="2360"/>
                  <a:pt x="14850" y="2617"/>
                  <a:pt x="14453" y="2897"/>
                </a:cubicBezTo>
                <a:lnTo>
                  <a:pt x="14476" y="2897"/>
                </a:lnTo>
                <a:cubicBezTo>
                  <a:pt x="13216" y="3340"/>
                  <a:pt x="12001" y="3901"/>
                  <a:pt x="10881" y="4601"/>
                </a:cubicBezTo>
                <a:cubicBezTo>
                  <a:pt x="11885" y="3597"/>
                  <a:pt x="13052" y="2757"/>
                  <a:pt x="14313" y="2103"/>
                </a:cubicBezTo>
                <a:cubicBezTo>
                  <a:pt x="14546" y="2091"/>
                  <a:pt x="14774" y="2085"/>
                  <a:pt x="14999" y="2085"/>
                </a:cubicBezTo>
                <a:close/>
                <a:moveTo>
                  <a:pt x="31007" y="2500"/>
                </a:moveTo>
                <a:cubicBezTo>
                  <a:pt x="31754" y="2780"/>
                  <a:pt x="32478" y="3107"/>
                  <a:pt x="33178" y="3457"/>
                </a:cubicBezTo>
                <a:cubicBezTo>
                  <a:pt x="33972" y="3831"/>
                  <a:pt x="34766" y="4251"/>
                  <a:pt x="35513" y="4671"/>
                </a:cubicBezTo>
                <a:lnTo>
                  <a:pt x="35630" y="4788"/>
                </a:lnTo>
                <a:cubicBezTo>
                  <a:pt x="35209" y="4671"/>
                  <a:pt x="34789" y="4555"/>
                  <a:pt x="34369" y="4438"/>
                </a:cubicBezTo>
                <a:cubicBezTo>
                  <a:pt x="33131" y="3877"/>
                  <a:pt x="31847" y="3457"/>
                  <a:pt x="30540" y="3177"/>
                </a:cubicBezTo>
                <a:cubicBezTo>
                  <a:pt x="30166" y="2967"/>
                  <a:pt x="29769" y="2780"/>
                  <a:pt x="29372" y="2593"/>
                </a:cubicBezTo>
                <a:lnTo>
                  <a:pt x="29419" y="2593"/>
                </a:lnTo>
                <a:cubicBezTo>
                  <a:pt x="29933" y="2547"/>
                  <a:pt x="30470" y="2500"/>
                  <a:pt x="31007" y="2500"/>
                </a:cubicBezTo>
                <a:close/>
                <a:moveTo>
                  <a:pt x="17582" y="4555"/>
                </a:moveTo>
                <a:lnTo>
                  <a:pt x="17955" y="4578"/>
                </a:lnTo>
                <a:lnTo>
                  <a:pt x="17792" y="4718"/>
                </a:lnTo>
                <a:cubicBezTo>
                  <a:pt x="17442" y="4718"/>
                  <a:pt x="17068" y="4765"/>
                  <a:pt x="16718" y="4811"/>
                </a:cubicBezTo>
                <a:lnTo>
                  <a:pt x="16951" y="4695"/>
                </a:lnTo>
                <a:cubicBezTo>
                  <a:pt x="17161" y="4648"/>
                  <a:pt x="17371" y="4601"/>
                  <a:pt x="17582" y="4555"/>
                </a:cubicBezTo>
                <a:close/>
                <a:moveTo>
                  <a:pt x="13169" y="4788"/>
                </a:moveTo>
                <a:lnTo>
                  <a:pt x="12935" y="4928"/>
                </a:lnTo>
                <a:lnTo>
                  <a:pt x="12865" y="4951"/>
                </a:lnTo>
                <a:lnTo>
                  <a:pt x="12865" y="4951"/>
                </a:lnTo>
                <a:lnTo>
                  <a:pt x="12982" y="4811"/>
                </a:lnTo>
                <a:lnTo>
                  <a:pt x="13169" y="4788"/>
                </a:lnTo>
                <a:close/>
                <a:moveTo>
                  <a:pt x="31824" y="4391"/>
                </a:moveTo>
                <a:lnTo>
                  <a:pt x="32081" y="4414"/>
                </a:lnTo>
                <a:cubicBezTo>
                  <a:pt x="32361" y="4601"/>
                  <a:pt x="32641" y="4788"/>
                  <a:pt x="32898" y="4975"/>
                </a:cubicBezTo>
                <a:lnTo>
                  <a:pt x="32431" y="4835"/>
                </a:lnTo>
                <a:cubicBezTo>
                  <a:pt x="32221" y="4671"/>
                  <a:pt x="32034" y="4531"/>
                  <a:pt x="31824" y="4391"/>
                </a:cubicBezTo>
                <a:close/>
                <a:moveTo>
                  <a:pt x="16391" y="4484"/>
                </a:moveTo>
                <a:cubicBezTo>
                  <a:pt x="15667" y="4695"/>
                  <a:pt x="14943" y="4951"/>
                  <a:pt x="14243" y="5232"/>
                </a:cubicBezTo>
                <a:lnTo>
                  <a:pt x="14243" y="5255"/>
                </a:lnTo>
                <a:lnTo>
                  <a:pt x="14149" y="5255"/>
                </a:lnTo>
                <a:cubicBezTo>
                  <a:pt x="14546" y="4975"/>
                  <a:pt x="14967" y="4741"/>
                  <a:pt x="15410" y="4508"/>
                </a:cubicBezTo>
                <a:cubicBezTo>
                  <a:pt x="15737" y="4508"/>
                  <a:pt x="16064" y="4484"/>
                  <a:pt x="16391" y="4484"/>
                </a:cubicBezTo>
                <a:close/>
                <a:moveTo>
                  <a:pt x="12398" y="4951"/>
                </a:moveTo>
                <a:lnTo>
                  <a:pt x="12165" y="5255"/>
                </a:lnTo>
                <a:lnTo>
                  <a:pt x="12025" y="5302"/>
                </a:lnTo>
                <a:cubicBezTo>
                  <a:pt x="11698" y="5348"/>
                  <a:pt x="11348" y="5395"/>
                  <a:pt x="11021" y="5465"/>
                </a:cubicBezTo>
                <a:cubicBezTo>
                  <a:pt x="11161" y="5372"/>
                  <a:pt x="11324" y="5302"/>
                  <a:pt x="11488" y="5208"/>
                </a:cubicBezTo>
                <a:cubicBezTo>
                  <a:pt x="11745" y="5115"/>
                  <a:pt x="12025" y="5021"/>
                  <a:pt x="12305" y="4951"/>
                </a:cubicBezTo>
                <a:close/>
                <a:moveTo>
                  <a:pt x="33131" y="2547"/>
                </a:moveTo>
                <a:cubicBezTo>
                  <a:pt x="34929" y="3084"/>
                  <a:pt x="36540" y="4134"/>
                  <a:pt x="37801" y="5558"/>
                </a:cubicBezTo>
                <a:lnTo>
                  <a:pt x="37521" y="5465"/>
                </a:lnTo>
                <a:cubicBezTo>
                  <a:pt x="36961" y="5068"/>
                  <a:pt x="36377" y="4718"/>
                  <a:pt x="35793" y="4391"/>
                </a:cubicBezTo>
                <a:lnTo>
                  <a:pt x="35676" y="4321"/>
                </a:lnTo>
                <a:cubicBezTo>
                  <a:pt x="34906" y="3621"/>
                  <a:pt x="34042" y="3014"/>
                  <a:pt x="33131" y="2547"/>
                </a:cubicBezTo>
                <a:close/>
                <a:moveTo>
                  <a:pt x="20360" y="5418"/>
                </a:moveTo>
                <a:cubicBezTo>
                  <a:pt x="20477" y="5442"/>
                  <a:pt x="20593" y="5465"/>
                  <a:pt x="20734" y="5512"/>
                </a:cubicBezTo>
                <a:lnTo>
                  <a:pt x="20523" y="5558"/>
                </a:lnTo>
                <a:cubicBezTo>
                  <a:pt x="20383" y="5605"/>
                  <a:pt x="20243" y="5629"/>
                  <a:pt x="20103" y="5675"/>
                </a:cubicBezTo>
                <a:lnTo>
                  <a:pt x="20033" y="5652"/>
                </a:lnTo>
                <a:cubicBezTo>
                  <a:pt x="20127" y="5582"/>
                  <a:pt x="20243" y="5488"/>
                  <a:pt x="20360" y="5418"/>
                </a:cubicBezTo>
                <a:close/>
                <a:moveTo>
                  <a:pt x="25707" y="5792"/>
                </a:moveTo>
                <a:cubicBezTo>
                  <a:pt x="26104" y="5792"/>
                  <a:pt x="26524" y="5792"/>
                  <a:pt x="26921" y="5839"/>
                </a:cubicBezTo>
                <a:lnTo>
                  <a:pt x="27014" y="5885"/>
                </a:lnTo>
                <a:cubicBezTo>
                  <a:pt x="26594" y="5885"/>
                  <a:pt x="26174" y="5909"/>
                  <a:pt x="25777" y="5955"/>
                </a:cubicBezTo>
                <a:lnTo>
                  <a:pt x="25753" y="5979"/>
                </a:lnTo>
                <a:lnTo>
                  <a:pt x="25613" y="5932"/>
                </a:lnTo>
                <a:lnTo>
                  <a:pt x="25497" y="5815"/>
                </a:lnTo>
                <a:lnTo>
                  <a:pt x="25707" y="5792"/>
                </a:lnTo>
                <a:close/>
                <a:moveTo>
                  <a:pt x="32711" y="5909"/>
                </a:moveTo>
                <a:lnTo>
                  <a:pt x="33248" y="6119"/>
                </a:lnTo>
                <a:lnTo>
                  <a:pt x="33365" y="6236"/>
                </a:lnTo>
                <a:lnTo>
                  <a:pt x="33365" y="6236"/>
                </a:lnTo>
                <a:lnTo>
                  <a:pt x="32968" y="6142"/>
                </a:lnTo>
                <a:cubicBezTo>
                  <a:pt x="32898" y="6072"/>
                  <a:pt x="32805" y="5979"/>
                  <a:pt x="32711" y="5909"/>
                </a:cubicBezTo>
                <a:close/>
                <a:moveTo>
                  <a:pt x="15620" y="5769"/>
                </a:moveTo>
                <a:cubicBezTo>
                  <a:pt x="15434" y="5839"/>
                  <a:pt x="15293" y="5885"/>
                  <a:pt x="15130" y="5955"/>
                </a:cubicBezTo>
                <a:lnTo>
                  <a:pt x="15153" y="5955"/>
                </a:lnTo>
                <a:lnTo>
                  <a:pt x="14803" y="6072"/>
                </a:lnTo>
                <a:cubicBezTo>
                  <a:pt x="14546" y="6142"/>
                  <a:pt x="14313" y="6189"/>
                  <a:pt x="14056" y="6259"/>
                </a:cubicBezTo>
                <a:cubicBezTo>
                  <a:pt x="14126" y="6212"/>
                  <a:pt x="14196" y="6166"/>
                  <a:pt x="14290" y="6119"/>
                </a:cubicBezTo>
                <a:lnTo>
                  <a:pt x="14476" y="6025"/>
                </a:lnTo>
                <a:cubicBezTo>
                  <a:pt x="14827" y="5909"/>
                  <a:pt x="15200" y="5839"/>
                  <a:pt x="15550" y="5769"/>
                </a:cubicBezTo>
                <a:close/>
                <a:moveTo>
                  <a:pt x="32875" y="4555"/>
                </a:moveTo>
                <a:lnTo>
                  <a:pt x="32875" y="4555"/>
                </a:lnTo>
                <a:cubicBezTo>
                  <a:pt x="33435" y="4648"/>
                  <a:pt x="33972" y="4788"/>
                  <a:pt x="34532" y="4928"/>
                </a:cubicBezTo>
                <a:cubicBezTo>
                  <a:pt x="34883" y="5092"/>
                  <a:pt x="35233" y="5255"/>
                  <a:pt x="35583" y="5442"/>
                </a:cubicBezTo>
                <a:cubicBezTo>
                  <a:pt x="36097" y="5745"/>
                  <a:pt x="36587" y="6072"/>
                  <a:pt x="37054" y="6446"/>
                </a:cubicBezTo>
                <a:lnTo>
                  <a:pt x="37101" y="6516"/>
                </a:lnTo>
                <a:cubicBezTo>
                  <a:pt x="36680" y="6306"/>
                  <a:pt x="36237" y="6142"/>
                  <a:pt x="35793" y="6002"/>
                </a:cubicBezTo>
                <a:cubicBezTo>
                  <a:pt x="35233" y="5745"/>
                  <a:pt x="34649" y="5558"/>
                  <a:pt x="34042" y="5395"/>
                </a:cubicBezTo>
                <a:cubicBezTo>
                  <a:pt x="33668" y="5092"/>
                  <a:pt x="33272" y="4811"/>
                  <a:pt x="32875" y="4555"/>
                </a:cubicBezTo>
                <a:close/>
                <a:moveTo>
                  <a:pt x="27901" y="6376"/>
                </a:moveTo>
                <a:lnTo>
                  <a:pt x="28462" y="6703"/>
                </a:lnTo>
                <a:lnTo>
                  <a:pt x="28158" y="6656"/>
                </a:lnTo>
                <a:cubicBezTo>
                  <a:pt x="27901" y="6586"/>
                  <a:pt x="27621" y="6516"/>
                  <a:pt x="27364" y="6469"/>
                </a:cubicBezTo>
                <a:lnTo>
                  <a:pt x="27341" y="6469"/>
                </a:lnTo>
                <a:lnTo>
                  <a:pt x="27598" y="6422"/>
                </a:lnTo>
                <a:lnTo>
                  <a:pt x="27901" y="6376"/>
                </a:lnTo>
                <a:close/>
                <a:moveTo>
                  <a:pt x="10974" y="5862"/>
                </a:moveTo>
                <a:cubicBezTo>
                  <a:pt x="10437" y="6166"/>
                  <a:pt x="9923" y="6469"/>
                  <a:pt x="9433" y="6819"/>
                </a:cubicBezTo>
                <a:cubicBezTo>
                  <a:pt x="9690" y="6562"/>
                  <a:pt x="9947" y="6306"/>
                  <a:pt x="10227" y="6072"/>
                </a:cubicBezTo>
                <a:cubicBezTo>
                  <a:pt x="10460" y="6002"/>
                  <a:pt x="10694" y="5909"/>
                  <a:pt x="10951" y="5862"/>
                </a:cubicBezTo>
                <a:close/>
                <a:moveTo>
                  <a:pt x="14383" y="5605"/>
                </a:moveTo>
                <a:lnTo>
                  <a:pt x="14103" y="5792"/>
                </a:lnTo>
                <a:cubicBezTo>
                  <a:pt x="13496" y="6002"/>
                  <a:pt x="12935" y="6306"/>
                  <a:pt x="12422" y="6656"/>
                </a:cubicBezTo>
                <a:lnTo>
                  <a:pt x="12165" y="6819"/>
                </a:lnTo>
                <a:lnTo>
                  <a:pt x="12118" y="6819"/>
                </a:lnTo>
                <a:cubicBezTo>
                  <a:pt x="12538" y="6539"/>
                  <a:pt x="12982" y="6259"/>
                  <a:pt x="13426" y="6025"/>
                </a:cubicBezTo>
                <a:lnTo>
                  <a:pt x="13472" y="6025"/>
                </a:lnTo>
                <a:cubicBezTo>
                  <a:pt x="13753" y="5885"/>
                  <a:pt x="14056" y="5722"/>
                  <a:pt x="14336" y="5605"/>
                </a:cubicBezTo>
                <a:close/>
                <a:moveTo>
                  <a:pt x="28649" y="6282"/>
                </a:moveTo>
                <a:cubicBezTo>
                  <a:pt x="28789" y="6282"/>
                  <a:pt x="28905" y="6306"/>
                  <a:pt x="29046" y="6306"/>
                </a:cubicBezTo>
                <a:cubicBezTo>
                  <a:pt x="29512" y="6539"/>
                  <a:pt x="29979" y="6796"/>
                  <a:pt x="30400" y="7099"/>
                </a:cubicBezTo>
                <a:cubicBezTo>
                  <a:pt x="30120" y="7053"/>
                  <a:pt x="29816" y="7006"/>
                  <a:pt x="29536" y="6959"/>
                </a:cubicBezTo>
                <a:cubicBezTo>
                  <a:pt x="29186" y="6726"/>
                  <a:pt x="28835" y="6516"/>
                  <a:pt x="28485" y="6306"/>
                </a:cubicBezTo>
                <a:lnTo>
                  <a:pt x="28649" y="6282"/>
                </a:lnTo>
                <a:close/>
                <a:moveTo>
                  <a:pt x="11628" y="5885"/>
                </a:moveTo>
                <a:cubicBezTo>
                  <a:pt x="11441" y="6072"/>
                  <a:pt x="11254" y="6259"/>
                  <a:pt x="11067" y="6446"/>
                </a:cubicBezTo>
                <a:cubicBezTo>
                  <a:pt x="10647" y="6656"/>
                  <a:pt x="10227" y="6913"/>
                  <a:pt x="9830" y="7169"/>
                </a:cubicBezTo>
                <a:cubicBezTo>
                  <a:pt x="9690" y="7193"/>
                  <a:pt x="9527" y="7216"/>
                  <a:pt x="9386" y="7263"/>
                </a:cubicBezTo>
                <a:cubicBezTo>
                  <a:pt x="10110" y="6749"/>
                  <a:pt x="10834" y="6282"/>
                  <a:pt x="11604" y="5885"/>
                </a:cubicBezTo>
                <a:close/>
                <a:moveTo>
                  <a:pt x="29046" y="7356"/>
                </a:moveTo>
                <a:lnTo>
                  <a:pt x="29302" y="7380"/>
                </a:lnTo>
                <a:lnTo>
                  <a:pt x="29349" y="7403"/>
                </a:lnTo>
                <a:lnTo>
                  <a:pt x="29186" y="7450"/>
                </a:lnTo>
                <a:lnTo>
                  <a:pt x="29046" y="7356"/>
                </a:lnTo>
                <a:close/>
                <a:moveTo>
                  <a:pt x="13122" y="7333"/>
                </a:moveTo>
                <a:cubicBezTo>
                  <a:pt x="12969" y="7401"/>
                  <a:pt x="12816" y="7481"/>
                  <a:pt x="12673" y="7556"/>
                </a:cubicBezTo>
                <a:lnTo>
                  <a:pt x="12673" y="7556"/>
                </a:lnTo>
                <a:cubicBezTo>
                  <a:pt x="12793" y="7481"/>
                  <a:pt x="12916" y="7401"/>
                  <a:pt x="13052" y="7333"/>
                </a:cubicBezTo>
                <a:close/>
                <a:moveTo>
                  <a:pt x="36937" y="5699"/>
                </a:moveTo>
                <a:lnTo>
                  <a:pt x="37054" y="5745"/>
                </a:lnTo>
                <a:cubicBezTo>
                  <a:pt x="37708" y="6236"/>
                  <a:pt x="38315" y="6749"/>
                  <a:pt x="38922" y="7310"/>
                </a:cubicBezTo>
                <a:cubicBezTo>
                  <a:pt x="38945" y="7403"/>
                  <a:pt x="38992" y="7496"/>
                  <a:pt x="39038" y="7590"/>
                </a:cubicBezTo>
                <a:cubicBezTo>
                  <a:pt x="38922" y="7496"/>
                  <a:pt x="38805" y="7426"/>
                  <a:pt x="38688" y="7333"/>
                </a:cubicBezTo>
                <a:lnTo>
                  <a:pt x="38665" y="7356"/>
                </a:lnTo>
                <a:cubicBezTo>
                  <a:pt x="38221" y="6866"/>
                  <a:pt x="37731" y="6446"/>
                  <a:pt x="37217" y="6049"/>
                </a:cubicBezTo>
                <a:cubicBezTo>
                  <a:pt x="37124" y="5932"/>
                  <a:pt x="37031" y="5815"/>
                  <a:pt x="36937" y="5699"/>
                </a:cubicBezTo>
                <a:close/>
                <a:moveTo>
                  <a:pt x="36657" y="6843"/>
                </a:moveTo>
                <a:cubicBezTo>
                  <a:pt x="36984" y="7006"/>
                  <a:pt x="37311" y="7193"/>
                  <a:pt x="37638" y="7380"/>
                </a:cubicBezTo>
                <a:cubicBezTo>
                  <a:pt x="37708" y="7496"/>
                  <a:pt x="37778" y="7590"/>
                  <a:pt x="37824" y="7707"/>
                </a:cubicBezTo>
                <a:lnTo>
                  <a:pt x="37498" y="7473"/>
                </a:lnTo>
                <a:cubicBezTo>
                  <a:pt x="37217" y="7240"/>
                  <a:pt x="36937" y="7029"/>
                  <a:pt x="36657" y="6843"/>
                </a:cubicBezTo>
                <a:close/>
                <a:moveTo>
                  <a:pt x="28182" y="7286"/>
                </a:moveTo>
                <a:cubicBezTo>
                  <a:pt x="28298" y="7356"/>
                  <a:pt x="28438" y="7426"/>
                  <a:pt x="28579" y="7496"/>
                </a:cubicBezTo>
                <a:lnTo>
                  <a:pt x="28719" y="7590"/>
                </a:lnTo>
                <a:cubicBezTo>
                  <a:pt x="28579" y="7636"/>
                  <a:pt x="28438" y="7707"/>
                  <a:pt x="28275" y="7777"/>
                </a:cubicBezTo>
                <a:lnTo>
                  <a:pt x="28135" y="7683"/>
                </a:lnTo>
                <a:cubicBezTo>
                  <a:pt x="28018" y="7543"/>
                  <a:pt x="27878" y="7403"/>
                  <a:pt x="27738" y="7286"/>
                </a:cubicBezTo>
                <a:close/>
                <a:moveTo>
                  <a:pt x="10227" y="7473"/>
                </a:moveTo>
                <a:lnTo>
                  <a:pt x="10157" y="7566"/>
                </a:lnTo>
                <a:cubicBezTo>
                  <a:pt x="9923" y="7636"/>
                  <a:pt x="9667" y="7753"/>
                  <a:pt x="9456" y="7847"/>
                </a:cubicBezTo>
                <a:cubicBezTo>
                  <a:pt x="9597" y="7730"/>
                  <a:pt x="9760" y="7636"/>
                  <a:pt x="9923" y="7520"/>
                </a:cubicBezTo>
                <a:lnTo>
                  <a:pt x="10227" y="7473"/>
                </a:lnTo>
                <a:close/>
                <a:moveTo>
                  <a:pt x="16157" y="7777"/>
                </a:moveTo>
                <a:lnTo>
                  <a:pt x="16157" y="7777"/>
                </a:lnTo>
                <a:cubicBezTo>
                  <a:pt x="16111" y="7823"/>
                  <a:pt x="16064" y="7847"/>
                  <a:pt x="15994" y="7893"/>
                </a:cubicBezTo>
                <a:lnTo>
                  <a:pt x="15947" y="7893"/>
                </a:lnTo>
                <a:lnTo>
                  <a:pt x="15760" y="7917"/>
                </a:lnTo>
                <a:lnTo>
                  <a:pt x="15877" y="7870"/>
                </a:lnTo>
                <a:lnTo>
                  <a:pt x="16157" y="7777"/>
                </a:lnTo>
                <a:close/>
                <a:moveTo>
                  <a:pt x="8733" y="6632"/>
                </a:moveTo>
                <a:lnTo>
                  <a:pt x="8639" y="6749"/>
                </a:lnTo>
                <a:cubicBezTo>
                  <a:pt x="8196" y="7099"/>
                  <a:pt x="7799" y="7496"/>
                  <a:pt x="7402" y="7893"/>
                </a:cubicBezTo>
                <a:cubicBezTo>
                  <a:pt x="7238" y="7940"/>
                  <a:pt x="7098" y="8010"/>
                  <a:pt x="6958" y="8057"/>
                </a:cubicBezTo>
                <a:cubicBezTo>
                  <a:pt x="7402" y="7636"/>
                  <a:pt x="7869" y="7216"/>
                  <a:pt x="8336" y="6819"/>
                </a:cubicBezTo>
                <a:lnTo>
                  <a:pt x="8733" y="6632"/>
                </a:lnTo>
                <a:close/>
                <a:moveTo>
                  <a:pt x="35463" y="7492"/>
                </a:moveTo>
                <a:cubicBezTo>
                  <a:pt x="35613" y="7566"/>
                  <a:pt x="35766" y="7644"/>
                  <a:pt x="35910" y="7730"/>
                </a:cubicBezTo>
                <a:cubicBezTo>
                  <a:pt x="36097" y="7870"/>
                  <a:pt x="36260" y="8010"/>
                  <a:pt x="36424" y="8150"/>
                </a:cubicBezTo>
                <a:cubicBezTo>
                  <a:pt x="36107" y="7927"/>
                  <a:pt x="35791" y="7704"/>
                  <a:pt x="35463" y="7492"/>
                </a:cubicBezTo>
                <a:close/>
                <a:moveTo>
                  <a:pt x="30003" y="7683"/>
                </a:moveTo>
                <a:lnTo>
                  <a:pt x="30610" y="8103"/>
                </a:lnTo>
                <a:cubicBezTo>
                  <a:pt x="30563" y="8173"/>
                  <a:pt x="30540" y="8267"/>
                  <a:pt x="30493" y="8337"/>
                </a:cubicBezTo>
                <a:lnTo>
                  <a:pt x="30493" y="8360"/>
                </a:lnTo>
                <a:cubicBezTo>
                  <a:pt x="30236" y="8127"/>
                  <a:pt x="29956" y="7940"/>
                  <a:pt x="29676" y="7753"/>
                </a:cubicBezTo>
                <a:lnTo>
                  <a:pt x="30003" y="7683"/>
                </a:lnTo>
                <a:close/>
                <a:moveTo>
                  <a:pt x="13332" y="2196"/>
                </a:moveTo>
                <a:lnTo>
                  <a:pt x="13332" y="2196"/>
                </a:lnTo>
                <a:cubicBezTo>
                  <a:pt x="11955" y="3037"/>
                  <a:pt x="10717" y="4111"/>
                  <a:pt x="9667" y="5372"/>
                </a:cubicBezTo>
                <a:cubicBezTo>
                  <a:pt x="9410" y="5558"/>
                  <a:pt x="9153" y="5745"/>
                  <a:pt x="8896" y="5932"/>
                </a:cubicBezTo>
                <a:cubicBezTo>
                  <a:pt x="8452" y="6189"/>
                  <a:pt x="8032" y="6469"/>
                  <a:pt x="7635" y="6773"/>
                </a:cubicBezTo>
                <a:cubicBezTo>
                  <a:pt x="6982" y="7146"/>
                  <a:pt x="6351" y="7613"/>
                  <a:pt x="5791" y="8127"/>
                </a:cubicBezTo>
                <a:cubicBezTo>
                  <a:pt x="5697" y="8220"/>
                  <a:pt x="5604" y="8314"/>
                  <a:pt x="5511" y="8384"/>
                </a:cubicBezTo>
                <a:cubicBezTo>
                  <a:pt x="5581" y="8267"/>
                  <a:pt x="5651" y="8103"/>
                  <a:pt x="5744" y="7987"/>
                </a:cubicBezTo>
                <a:cubicBezTo>
                  <a:pt x="6935" y="5815"/>
                  <a:pt x="8709" y="4017"/>
                  <a:pt x="10881" y="2827"/>
                </a:cubicBezTo>
                <a:cubicBezTo>
                  <a:pt x="11581" y="2547"/>
                  <a:pt x="12305" y="2360"/>
                  <a:pt x="13052" y="2243"/>
                </a:cubicBezTo>
                <a:lnTo>
                  <a:pt x="13332" y="2196"/>
                </a:lnTo>
                <a:close/>
                <a:moveTo>
                  <a:pt x="8943" y="7753"/>
                </a:moveTo>
                <a:cubicBezTo>
                  <a:pt x="8639" y="7963"/>
                  <a:pt x="8359" y="8173"/>
                  <a:pt x="8102" y="8407"/>
                </a:cubicBezTo>
                <a:lnTo>
                  <a:pt x="8172" y="8244"/>
                </a:lnTo>
                <a:cubicBezTo>
                  <a:pt x="8336" y="8103"/>
                  <a:pt x="8476" y="7940"/>
                  <a:pt x="8639" y="7823"/>
                </a:cubicBezTo>
                <a:lnTo>
                  <a:pt x="8943" y="7753"/>
                </a:lnTo>
                <a:close/>
                <a:moveTo>
                  <a:pt x="8149" y="4344"/>
                </a:moveTo>
                <a:lnTo>
                  <a:pt x="8032" y="4461"/>
                </a:lnTo>
                <a:cubicBezTo>
                  <a:pt x="6795" y="5605"/>
                  <a:pt x="5791" y="6959"/>
                  <a:pt x="5067" y="8477"/>
                </a:cubicBezTo>
                <a:cubicBezTo>
                  <a:pt x="5744" y="6866"/>
                  <a:pt x="6795" y="5442"/>
                  <a:pt x="8149" y="4344"/>
                </a:cubicBezTo>
                <a:close/>
                <a:moveTo>
                  <a:pt x="17624" y="8243"/>
                </a:moveTo>
                <a:cubicBezTo>
                  <a:pt x="17604" y="8261"/>
                  <a:pt x="17585" y="8287"/>
                  <a:pt x="17558" y="8314"/>
                </a:cubicBezTo>
                <a:lnTo>
                  <a:pt x="17582" y="8314"/>
                </a:lnTo>
                <a:cubicBezTo>
                  <a:pt x="17442" y="8360"/>
                  <a:pt x="17301" y="8430"/>
                  <a:pt x="17185" y="8477"/>
                </a:cubicBezTo>
                <a:cubicBezTo>
                  <a:pt x="17208" y="8454"/>
                  <a:pt x="17255" y="8407"/>
                  <a:pt x="17301" y="8384"/>
                </a:cubicBezTo>
                <a:lnTo>
                  <a:pt x="17624" y="8243"/>
                </a:lnTo>
                <a:close/>
                <a:moveTo>
                  <a:pt x="16087" y="8244"/>
                </a:moveTo>
                <a:cubicBezTo>
                  <a:pt x="16064" y="8314"/>
                  <a:pt x="16041" y="8360"/>
                  <a:pt x="16017" y="8430"/>
                </a:cubicBezTo>
                <a:cubicBezTo>
                  <a:pt x="15924" y="8500"/>
                  <a:pt x="15807" y="8547"/>
                  <a:pt x="15714" y="8617"/>
                </a:cubicBezTo>
                <a:lnTo>
                  <a:pt x="15597" y="8617"/>
                </a:lnTo>
                <a:cubicBezTo>
                  <a:pt x="15760" y="8500"/>
                  <a:pt x="15924" y="8360"/>
                  <a:pt x="16087" y="8244"/>
                </a:cubicBezTo>
                <a:close/>
                <a:moveTo>
                  <a:pt x="14126" y="8080"/>
                </a:moveTo>
                <a:lnTo>
                  <a:pt x="14009" y="8173"/>
                </a:lnTo>
                <a:cubicBezTo>
                  <a:pt x="13753" y="8290"/>
                  <a:pt x="13472" y="8384"/>
                  <a:pt x="13216" y="8500"/>
                </a:cubicBezTo>
                <a:cubicBezTo>
                  <a:pt x="13005" y="8524"/>
                  <a:pt x="12772" y="8570"/>
                  <a:pt x="12562" y="8640"/>
                </a:cubicBezTo>
                <a:cubicBezTo>
                  <a:pt x="12772" y="8524"/>
                  <a:pt x="12982" y="8407"/>
                  <a:pt x="13192" y="8290"/>
                </a:cubicBezTo>
                <a:cubicBezTo>
                  <a:pt x="13496" y="8220"/>
                  <a:pt x="13799" y="8127"/>
                  <a:pt x="14126" y="8080"/>
                </a:cubicBezTo>
                <a:close/>
                <a:moveTo>
                  <a:pt x="20664" y="8687"/>
                </a:moveTo>
                <a:lnTo>
                  <a:pt x="20710" y="8734"/>
                </a:lnTo>
                <a:lnTo>
                  <a:pt x="20547" y="8851"/>
                </a:lnTo>
                <a:lnTo>
                  <a:pt x="20523" y="8897"/>
                </a:lnTo>
                <a:lnTo>
                  <a:pt x="20383" y="8967"/>
                </a:lnTo>
                <a:lnTo>
                  <a:pt x="20383" y="8967"/>
                </a:lnTo>
                <a:lnTo>
                  <a:pt x="20547" y="8757"/>
                </a:lnTo>
                <a:lnTo>
                  <a:pt x="20664" y="8687"/>
                </a:lnTo>
                <a:close/>
                <a:moveTo>
                  <a:pt x="10344" y="8734"/>
                </a:moveTo>
                <a:lnTo>
                  <a:pt x="10344" y="8734"/>
                </a:lnTo>
                <a:cubicBezTo>
                  <a:pt x="10320" y="8804"/>
                  <a:pt x="10297" y="8851"/>
                  <a:pt x="10297" y="8921"/>
                </a:cubicBezTo>
                <a:lnTo>
                  <a:pt x="10040" y="9037"/>
                </a:lnTo>
                <a:cubicBezTo>
                  <a:pt x="10134" y="8921"/>
                  <a:pt x="10250" y="8851"/>
                  <a:pt x="10344" y="8734"/>
                </a:cubicBezTo>
                <a:close/>
                <a:moveTo>
                  <a:pt x="29146" y="7875"/>
                </a:moveTo>
                <a:cubicBezTo>
                  <a:pt x="29563" y="8177"/>
                  <a:pt x="29935" y="8502"/>
                  <a:pt x="30283" y="8851"/>
                </a:cubicBezTo>
                <a:lnTo>
                  <a:pt x="30236" y="9037"/>
                </a:lnTo>
                <a:lnTo>
                  <a:pt x="29909" y="8827"/>
                </a:lnTo>
                <a:lnTo>
                  <a:pt x="29746" y="8710"/>
                </a:lnTo>
                <a:cubicBezTo>
                  <a:pt x="29419" y="8477"/>
                  <a:pt x="29092" y="8244"/>
                  <a:pt x="28719" y="8010"/>
                </a:cubicBezTo>
                <a:cubicBezTo>
                  <a:pt x="28854" y="7965"/>
                  <a:pt x="28989" y="7920"/>
                  <a:pt x="29146" y="7875"/>
                </a:cubicBezTo>
                <a:close/>
                <a:moveTo>
                  <a:pt x="21924" y="8710"/>
                </a:moveTo>
                <a:cubicBezTo>
                  <a:pt x="22275" y="8804"/>
                  <a:pt x="22601" y="8921"/>
                  <a:pt x="22952" y="9037"/>
                </a:cubicBezTo>
                <a:lnTo>
                  <a:pt x="22928" y="9061"/>
                </a:lnTo>
                <a:cubicBezTo>
                  <a:pt x="22742" y="9014"/>
                  <a:pt x="22555" y="8991"/>
                  <a:pt x="22368" y="8967"/>
                </a:cubicBezTo>
                <a:cubicBezTo>
                  <a:pt x="22205" y="8897"/>
                  <a:pt x="22041" y="8804"/>
                  <a:pt x="21878" y="8734"/>
                </a:cubicBezTo>
                <a:lnTo>
                  <a:pt x="21924" y="8710"/>
                </a:lnTo>
                <a:close/>
                <a:moveTo>
                  <a:pt x="25333" y="8430"/>
                </a:moveTo>
                <a:cubicBezTo>
                  <a:pt x="25567" y="8477"/>
                  <a:pt x="25823" y="8547"/>
                  <a:pt x="26057" y="8617"/>
                </a:cubicBezTo>
                <a:cubicBezTo>
                  <a:pt x="26197" y="8757"/>
                  <a:pt x="26314" y="8921"/>
                  <a:pt x="26431" y="9084"/>
                </a:cubicBezTo>
                <a:lnTo>
                  <a:pt x="26384" y="9131"/>
                </a:lnTo>
                <a:cubicBezTo>
                  <a:pt x="26034" y="8897"/>
                  <a:pt x="25683" y="8640"/>
                  <a:pt x="25333" y="8430"/>
                </a:cubicBezTo>
                <a:close/>
                <a:moveTo>
                  <a:pt x="27178" y="8967"/>
                </a:moveTo>
                <a:lnTo>
                  <a:pt x="27411" y="9037"/>
                </a:lnTo>
                <a:lnTo>
                  <a:pt x="27434" y="9131"/>
                </a:lnTo>
                <a:lnTo>
                  <a:pt x="27201" y="9131"/>
                </a:lnTo>
                <a:lnTo>
                  <a:pt x="27108" y="9037"/>
                </a:lnTo>
                <a:lnTo>
                  <a:pt x="27178" y="8967"/>
                </a:lnTo>
                <a:close/>
                <a:moveTo>
                  <a:pt x="25473" y="8967"/>
                </a:moveTo>
                <a:lnTo>
                  <a:pt x="25777" y="9154"/>
                </a:lnTo>
                <a:lnTo>
                  <a:pt x="25637" y="9154"/>
                </a:lnTo>
                <a:cubicBezTo>
                  <a:pt x="25590" y="9084"/>
                  <a:pt x="25543" y="9037"/>
                  <a:pt x="25473" y="8967"/>
                </a:cubicBezTo>
                <a:close/>
                <a:moveTo>
                  <a:pt x="24189" y="8267"/>
                </a:moveTo>
                <a:cubicBezTo>
                  <a:pt x="24516" y="8547"/>
                  <a:pt x="24820" y="8827"/>
                  <a:pt x="25100" y="9154"/>
                </a:cubicBezTo>
                <a:cubicBezTo>
                  <a:pt x="24983" y="9154"/>
                  <a:pt x="24843" y="9154"/>
                  <a:pt x="24726" y="9177"/>
                </a:cubicBezTo>
                <a:cubicBezTo>
                  <a:pt x="24399" y="8967"/>
                  <a:pt x="24072" y="8757"/>
                  <a:pt x="23722" y="8594"/>
                </a:cubicBezTo>
                <a:cubicBezTo>
                  <a:pt x="23792" y="8477"/>
                  <a:pt x="23862" y="8384"/>
                  <a:pt x="23932" y="8267"/>
                </a:cubicBezTo>
                <a:close/>
                <a:moveTo>
                  <a:pt x="38245" y="7777"/>
                </a:moveTo>
                <a:cubicBezTo>
                  <a:pt x="38431" y="7870"/>
                  <a:pt x="38595" y="7987"/>
                  <a:pt x="38782" y="8127"/>
                </a:cubicBezTo>
                <a:cubicBezTo>
                  <a:pt x="38945" y="8290"/>
                  <a:pt x="39085" y="8477"/>
                  <a:pt x="39225" y="8664"/>
                </a:cubicBezTo>
                <a:cubicBezTo>
                  <a:pt x="39319" y="8827"/>
                  <a:pt x="39435" y="8967"/>
                  <a:pt x="39529" y="9131"/>
                </a:cubicBezTo>
                <a:cubicBezTo>
                  <a:pt x="39529" y="9154"/>
                  <a:pt x="39529" y="9154"/>
                  <a:pt x="39529" y="9177"/>
                </a:cubicBezTo>
                <a:cubicBezTo>
                  <a:pt x="39202" y="8827"/>
                  <a:pt x="38828" y="8500"/>
                  <a:pt x="38455" y="8197"/>
                </a:cubicBezTo>
                <a:cubicBezTo>
                  <a:pt x="38385" y="8057"/>
                  <a:pt x="38315" y="7917"/>
                  <a:pt x="38245" y="7777"/>
                </a:cubicBezTo>
                <a:close/>
                <a:moveTo>
                  <a:pt x="30954" y="8350"/>
                </a:moveTo>
                <a:cubicBezTo>
                  <a:pt x="31228" y="8555"/>
                  <a:pt x="31502" y="8738"/>
                  <a:pt x="31754" y="8944"/>
                </a:cubicBezTo>
                <a:cubicBezTo>
                  <a:pt x="31637" y="9037"/>
                  <a:pt x="31544" y="9107"/>
                  <a:pt x="31427" y="9201"/>
                </a:cubicBezTo>
                <a:cubicBezTo>
                  <a:pt x="31240" y="8991"/>
                  <a:pt x="31030" y="8804"/>
                  <a:pt x="30820" y="8617"/>
                </a:cubicBezTo>
                <a:cubicBezTo>
                  <a:pt x="30865" y="8528"/>
                  <a:pt x="30909" y="8439"/>
                  <a:pt x="30954" y="8350"/>
                </a:cubicBezTo>
                <a:close/>
                <a:moveTo>
                  <a:pt x="35886" y="6913"/>
                </a:moveTo>
                <a:cubicBezTo>
                  <a:pt x="36424" y="7216"/>
                  <a:pt x="36937" y="7543"/>
                  <a:pt x="37404" y="7893"/>
                </a:cubicBezTo>
                <a:lnTo>
                  <a:pt x="37708" y="8103"/>
                </a:lnTo>
                <a:cubicBezTo>
                  <a:pt x="37894" y="8267"/>
                  <a:pt x="38105" y="8454"/>
                  <a:pt x="38291" y="8617"/>
                </a:cubicBezTo>
                <a:cubicBezTo>
                  <a:pt x="38385" y="8827"/>
                  <a:pt x="38455" y="9037"/>
                  <a:pt x="38548" y="9247"/>
                </a:cubicBezTo>
                <a:cubicBezTo>
                  <a:pt x="38455" y="9154"/>
                  <a:pt x="38385" y="9061"/>
                  <a:pt x="38291" y="8991"/>
                </a:cubicBezTo>
                <a:cubicBezTo>
                  <a:pt x="37801" y="8524"/>
                  <a:pt x="37287" y="8080"/>
                  <a:pt x="36727" y="7730"/>
                </a:cubicBezTo>
                <a:lnTo>
                  <a:pt x="36704" y="7707"/>
                </a:lnTo>
                <a:cubicBezTo>
                  <a:pt x="36447" y="7426"/>
                  <a:pt x="36167" y="7169"/>
                  <a:pt x="35886" y="6913"/>
                </a:cubicBezTo>
                <a:close/>
                <a:moveTo>
                  <a:pt x="30633" y="9177"/>
                </a:moveTo>
                <a:cubicBezTo>
                  <a:pt x="30708" y="9270"/>
                  <a:pt x="30782" y="9348"/>
                  <a:pt x="30844" y="9435"/>
                </a:cubicBezTo>
                <a:lnTo>
                  <a:pt x="30844" y="9435"/>
                </a:lnTo>
                <a:lnTo>
                  <a:pt x="30843" y="9434"/>
                </a:lnTo>
                <a:cubicBezTo>
                  <a:pt x="30750" y="9388"/>
                  <a:pt x="30680" y="9341"/>
                  <a:pt x="30610" y="9271"/>
                </a:cubicBezTo>
                <a:lnTo>
                  <a:pt x="30633" y="9177"/>
                </a:lnTo>
                <a:close/>
                <a:moveTo>
                  <a:pt x="17605" y="9481"/>
                </a:moveTo>
                <a:lnTo>
                  <a:pt x="17442" y="9598"/>
                </a:lnTo>
                <a:lnTo>
                  <a:pt x="17325" y="9574"/>
                </a:lnTo>
                <a:lnTo>
                  <a:pt x="17488" y="9481"/>
                </a:lnTo>
                <a:close/>
                <a:moveTo>
                  <a:pt x="27645" y="9434"/>
                </a:moveTo>
                <a:lnTo>
                  <a:pt x="27738" y="9598"/>
                </a:lnTo>
                <a:lnTo>
                  <a:pt x="27598" y="9551"/>
                </a:lnTo>
                <a:cubicBezTo>
                  <a:pt x="27575" y="9504"/>
                  <a:pt x="27551" y="9481"/>
                  <a:pt x="27505" y="9434"/>
                </a:cubicBezTo>
                <a:close/>
                <a:moveTo>
                  <a:pt x="32104" y="9224"/>
                </a:moveTo>
                <a:cubicBezTo>
                  <a:pt x="32408" y="9458"/>
                  <a:pt x="32688" y="9691"/>
                  <a:pt x="32991" y="9948"/>
                </a:cubicBezTo>
                <a:cubicBezTo>
                  <a:pt x="32664" y="9901"/>
                  <a:pt x="32361" y="9878"/>
                  <a:pt x="32034" y="9878"/>
                </a:cubicBezTo>
                <a:cubicBezTo>
                  <a:pt x="31941" y="9738"/>
                  <a:pt x="31824" y="9621"/>
                  <a:pt x="31731" y="9504"/>
                </a:cubicBezTo>
                <a:cubicBezTo>
                  <a:pt x="31847" y="9388"/>
                  <a:pt x="31964" y="9294"/>
                  <a:pt x="32104" y="9224"/>
                </a:cubicBezTo>
                <a:close/>
                <a:moveTo>
                  <a:pt x="28275" y="9481"/>
                </a:moveTo>
                <a:cubicBezTo>
                  <a:pt x="28345" y="9528"/>
                  <a:pt x="28438" y="9598"/>
                  <a:pt x="28509" y="9668"/>
                </a:cubicBezTo>
                <a:cubicBezTo>
                  <a:pt x="28579" y="9784"/>
                  <a:pt x="28649" y="9901"/>
                  <a:pt x="28719" y="10018"/>
                </a:cubicBezTo>
                <a:lnTo>
                  <a:pt x="28415" y="10041"/>
                </a:lnTo>
                <a:lnTo>
                  <a:pt x="28392" y="10018"/>
                </a:lnTo>
                <a:cubicBezTo>
                  <a:pt x="28298" y="9831"/>
                  <a:pt x="28205" y="9644"/>
                  <a:pt x="28112" y="9481"/>
                </a:cubicBezTo>
                <a:close/>
                <a:moveTo>
                  <a:pt x="20827" y="9971"/>
                </a:moveTo>
                <a:lnTo>
                  <a:pt x="20990" y="10041"/>
                </a:lnTo>
                <a:cubicBezTo>
                  <a:pt x="20967" y="10088"/>
                  <a:pt x="20920" y="10111"/>
                  <a:pt x="20897" y="10158"/>
                </a:cubicBezTo>
                <a:lnTo>
                  <a:pt x="20664" y="10111"/>
                </a:lnTo>
                <a:cubicBezTo>
                  <a:pt x="20710" y="10065"/>
                  <a:pt x="20780" y="10018"/>
                  <a:pt x="20827" y="9971"/>
                </a:cubicBezTo>
                <a:close/>
                <a:moveTo>
                  <a:pt x="16741" y="10018"/>
                </a:moveTo>
                <a:lnTo>
                  <a:pt x="16834" y="10111"/>
                </a:lnTo>
                <a:cubicBezTo>
                  <a:pt x="16811" y="10135"/>
                  <a:pt x="16788" y="10158"/>
                  <a:pt x="16764" y="10181"/>
                </a:cubicBezTo>
                <a:lnTo>
                  <a:pt x="16624" y="10205"/>
                </a:lnTo>
                <a:lnTo>
                  <a:pt x="16741" y="10018"/>
                </a:lnTo>
                <a:close/>
                <a:moveTo>
                  <a:pt x="34462" y="2640"/>
                </a:moveTo>
                <a:lnTo>
                  <a:pt x="34953" y="2710"/>
                </a:lnTo>
                <a:cubicBezTo>
                  <a:pt x="38875" y="4204"/>
                  <a:pt x="42494" y="6656"/>
                  <a:pt x="43965" y="10275"/>
                </a:cubicBezTo>
                <a:cubicBezTo>
                  <a:pt x="42657" y="8384"/>
                  <a:pt x="40743" y="6959"/>
                  <a:pt x="38595" y="5932"/>
                </a:cubicBezTo>
                <a:cubicBezTo>
                  <a:pt x="37544" y="4461"/>
                  <a:pt x="36120" y="3317"/>
                  <a:pt x="34462" y="2640"/>
                </a:cubicBezTo>
                <a:close/>
                <a:moveTo>
                  <a:pt x="36727" y="9177"/>
                </a:moveTo>
                <a:cubicBezTo>
                  <a:pt x="37124" y="9551"/>
                  <a:pt x="37474" y="9971"/>
                  <a:pt x="37824" y="10392"/>
                </a:cubicBezTo>
                <a:cubicBezTo>
                  <a:pt x="37661" y="10275"/>
                  <a:pt x="37498" y="10135"/>
                  <a:pt x="37334" y="10018"/>
                </a:cubicBezTo>
                <a:cubicBezTo>
                  <a:pt x="37124" y="9714"/>
                  <a:pt x="36937" y="9458"/>
                  <a:pt x="36727" y="9177"/>
                </a:cubicBezTo>
                <a:close/>
                <a:moveTo>
                  <a:pt x="9807" y="8057"/>
                </a:moveTo>
                <a:lnTo>
                  <a:pt x="9807" y="8080"/>
                </a:lnTo>
                <a:cubicBezTo>
                  <a:pt x="9527" y="8430"/>
                  <a:pt x="9270" y="8827"/>
                  <a:pt x="9013" y="9201"/>
                </a:cubicBezTo>
                <a:cubicBezTo>
                  <a:pt x="8733" y="9458"/>
                  <a:pt x="8429" y="9738"/>
                  <a:pt x="8172" y="10018"/>
                </a:cubicBezTo>
                <a:cubicBezTo>
                  <a:pt x="7869" y="10158"/>
                  <a:pt x="7565" y="10322"/>
                  <a:pt x="7238" y="10462"/>
                </a:cubicBezTo>
                <a:cubicBezTo>
                  <a:pt x="7378" y="10088"/>
                  <a:pt x="7542" y="9691"/>
                  <a:pt x="7682" y="9318"/>
                </a:cubicBezTo>
                <a:cubicBezTo>
                  <a:pt x="7775" y="9224"/>
                  <a:pt x="7892" y="9131"/>
                  <a:pt x="7986" y="9037"/>
                </a:cubicBezTo>
                <a:cubicBezTo>
                  <a:pt x="8546" y="8640"/>
                  <a:pt x="9153" y="8314"/>
                  <a:pt x="9807" y="8057"/>
                </a:cubicBezTo>
                <a:close/>
                <a:moveTo>
                  <a:pt x="33855" y="8547"/>
                </a:moveTo>
                <a:lnTo>
                  <a:pt x="34182" y="8687"/>
                </a:lnTo>
                <a:cubicBezTo>
                  <a:pt x="34346" y="8851"/>
                  <a:pt x="34532" y="9014"/>
                  <a:pt x="34696" y="9177"/>
                </a:cubicBezTo>
                <a:cubicBezTo>
                  <a:pt x="34906" y="9574"/>
                  <a:pt x="35093" y="10018"/>
                  <a:pt x="35256" y="10462"/>
                </a:cubicBezTo>
                <a:lnTo>
                  <a:pt x="35233" y="10462"/>
                </a:lnTo>
                <a:cubicBezTo>
                  <a:pt x="34976" y="10368"/>
                  <a:pt x="34719" y="10298"/>
                  <a:pt x="34462" y="10228"/>
                </a:cubicBezTo>
                <a:cubicBezTo>
                  <a:pt x="34229" y="9668"/>
                  <a:pt x="33972" y="9107"/>
                  <a:pt x="33692" y="8594"/>
                </a:cubicBezTo>
                <a:lnTo>
                  <a:pt x="33855" y="8547"/>
                </a:lnTo>
                <a:close/>
                <a:moveTo>
                  <a:pt x="13216" y="9691"/>
                </a:moveTo>
                <a:cubicBezTo>
                  <a:pt x="13075" y="9855"/>
                  <a:pt x="12959" y="10018"/>
                  <a:pt x="12819" y="10205"/>
                </a:cubicBezTo>
                <a:cubicBezTo>
                  <a:pt x="12702" y="10368"/>
                  <a:pt x="12492" y="10508"/>
                  <a:pt x="12328" y="10672"/>
                </a:cubicBezTo>
                <a:cubicBezTo>
                  <a:pt x="12585" y="10322"/>
                  <a:pt x="12865" y="9995"/>
                  <a:pt x="13169" y="9691"/>
                </a:cubicBezTo>
                <a:close/>
                <a:moveTo>
                  <a:pt x="32338" y="10275"/>
                </a:moveTo>
                <a:cubicBezTo>
                  <a:pt x="32618" y="10275"/>
                  <a:pt x="32921" y="10322"/>
                  <a:pt x="33201" y="10368"/>
                </a:cubicBezTo>
                <a:cubicBezTo>
                  <a:pt x="33272" y="10485"/>
                  <a:pt x="33318" y="10602"/>
                  <a:pt x="33388" y="10718"/>
                </a:cubicBezTo>
                <a:cubicBezTo>
                  <a:pt x="33061" y="10555"/>
                  <a:pt x="32735" y="10438"/>
                  <a:pt x="32384" y="10345"/>
                </a:cubicBezTo>
                <a:lnTo>
                  <a:pt x="32338" y="10275"/>
                </a:lnTo>
                <a:close/>
                <a:moveTo>
                  <a:pt x="35578" y="10173"/>
                </a:moveTo>
                <a:cubicBezTo>
                  <a:pt x="35663" y="10298"/>
                  <a:pt x="35760" y="10432"/>
                  <a:pt x="35840" y="10532"/>
                </a:cubicBezTo>
                <a:cubicBezTo>
                  <a:pt x="35863" y="10602"/>
                  <a:pt x="35863" y="10672"/>
                  <a:pt x="35886" y="10718"/>
                </a:cubicBezTo>
                <a:lnTo>
                  <a:pt x="35700" y="10648"/>
                </a:lnTo>
                <a:cubicBezTo>
                  <a:pt x="35679" y="10485"/>
                  <a:pt x="35623" y="10321"/>
                  <a:pt x="35578" y="10173"/>
                </a:cubicBezTo>
                <a:close/>
                <a:moveTo>
                  <a:pt x="38922" y="9271"/>
                </a:moveTo>
                <a:lnTo>
                  <a:pt x="38922" y="9271"/>
                </a:lnTo>
                <a:cubicBezTo>
                  <a:pt x="39062" y="9434"/>
                  <a:pt x="39225" y="9598"/>
                  <a:pt x="39365" y="9761"/>
                </a:cubicBezTo>
                <a:cubicBezTo>
                  <a:pt x="39505" y="9925"/>
                  <a:pt x="39599" y="10065"/>
                  <a:pt x="39716" y="10205"/>
                </a:cubicBezTo>
                <a:cubicBezTo>
                  <a:pt x="39739" y="10368"/>
                  <a:pt x="39739" y="10555"/>
                  <a:pt x="39762" y="10742"/>
                </a:cubicBezTo>
                <a:cubicBezTo>
                  <a:pt x="39575" y="10462"/>
                  <a:pt x="39365" y="10205"/>
                  <a:pt x="39155" y="9948"/>
                </a:cubicBezTo>
                <a:cubicBezTo>
                  <a:pt x="39085" y="9714"/>
                  <a:pt x="39015" y="9504"/>
                  <a:pt x="38922" y="9271"/>
                </a:cubicBezTo>
                <a:close/>
                <a:moveTo>
                  <a:pt x="30563" y="10648"/>
                </a:moveTo>
                <a:cubicBezTo>
                  <a:pt x="30610" y="10695"/>
                  <a:pt x="30680" y="10765"/>
                  <a:pt x="30727" y="10835"/>
                </a:cubicBezTo>
                <a:lnTo>
                  <a:pt x="30633" y="10835"/>
                </a:lnTo>
                <a:lnTo>
                  <a:pt x="30516" y="10695"/>
                </a:lnTo>
                <a:lnTo>
                  <a:pt x="30563" y="10648"/>
                </a:lnTo>
                <a:close/>
                <a:moveTo>
                  <a:pt x="19053" y="10508"/>
                </a:moveTo>
                <a:lnTo>
                  <a:pt x="19053" y="10508"/>
                </a:lnTo>
                <a:cubicBezTo>
                  <a:pt x="19006" y="10555"/>
                  <a:pt x="19006" y="10602"/>
                  <a:pt x="18982" y="10672"/>
                </a:cubicBezTo>
                <a:lnTo>
                  <a:pt x="18982" y="10648"/>
                </a:lnTo>
                <a:lnTo>
                  <a:pt x="18819" y="10929"/>
                </a:lnTo>
                <a:lnTo>
                  <a:pt x="18562" y="10835"/>
                </a:lnTo>
                <a:cubicBezTo>
                  <a:pt x="18632" y="10765"/>
                  <a:pt x="18679" y="10695"/>
                  <a:pt x="18749" y="10625"/>
                </a:cubicBezTo>
                <a:cubicBezTo>
                  <a:pt x="18819" y="10578"/>
                  <a:pt x="18936" y="10555"/>
                  <a:pt x="19053" y="10508"/>
                </a:cubicBezTo>
                <a:close/>
                <a:moveTo>
                  <a:pt x="7332" y="10835"/>
                </a:moveTo>
                <a:cubicBezTo>
                  <a:pt x="7215" y="10929"/>
                  <a:pt x="7122" y="11022"/>
                  <a:pt x="7028" y="11115"/>
                </a:cubicBezTo>
                <a:cubicBezTo>
                  <a:pt x="7028" y="11069"/>
                  <a:pt x="7052" y="11022"/>
                  <a:pt x="7075" y="10975"/>
                </a:cubicBezTo>
                <a:lnTo>
                  <a:pt x="7332" y="10835"/>
                </a:lnTo>
                <a:close/>
                <a:moveTo>
                  <a:pt x="28042" y="11092"/>
                </a:moveTo>
                <a:lnTo>
                  <a:pt x="28158" y="11185"/>
                </a:lnTo>
                <a:lnTo>
                  <a:pt x="27948" y="11209"/>
                </a:lnTo>
                <a:cubicBezTo>
                  <a:pt x="27948" y="11209"/>
                  <a:pt x="27925" y="11185"/>
                  <a:pt x="27925" y="11162"/>
                </a:cubicBezTo>
                <a:cubicBezTo>
                  <a:pt x="27925" y="11139"/>
                  <a:pt x="27901" y="11115"/>
                  <a:pt x="27901" y="11092"/>
                </a:cubicBezTo>
                <a:close/>
                <a:moveTo>
                  <a:pt x="7542" y="8244"/>
                </a:moveTo>
                <a:lnTo>
                  <a:pt x="7542" y="8244"/>
                </a:lnTo>
                <a:cubicBezTo>
                  <a:pt x="7425" y="8407"/>
                  <a:pt x="7332" y="8570"/>
                  <a:pt x="7215" y="8734"/>
                </a:cubicBezTo>
                <a:cubicBezTo>
                  <a:pt x="7052" y="8944"/>
                  <a:pt x="6865" y="9131"/>
                  <a:pt x="6701" y="9364"/>
                </a:cubicBezTo>
                <a:cubicBezTo>
                  <a:pt x="6281" y="10041"/>
                  <a:pt x="5814" y="10718"/>
                  <a:pt x="5324" y="11372"/>
                </a:cubicBezTo>
                <a:cubicBezTo>
                  <a:pt x="5884" y="10228"/>
                  <a:pt x="6608" y="9177"/>
                  <a:pt x="7519" y="8267"/>
                </a:cubicBezTo>
                <a:lnTo>
                  <a:pt x="7542" y="8244"/>
                </a:lnTo>
                <a:close/>
                <a:moveTo>
                  <a:pt x="20243" y="11209"/>
                </a:moveTo>
                <a:cubicBezTo>
                  <a:pt x="20243" y="11232"/>
                  <a:pt x="20220" y="11255"/>
                  <a:pt x="20220" y="11279"/>
                </a:cubicBezTo>
                <a:cubicBezTo>
                  <a:pt x="20127" y="11302"/>
                  <a:pt x="20056" y="11325"/>
                  <a:pt x="20010" y="11372"/>
                </a:cubicBezTo>
                <a:cubicBezTo>
                  <a:pt x="20010" y="11349"/>
                  <a:pt x="20010" y="11325"/>
                  <a:pt x="20010" y="11302"/>
                </a:cubicBezTo>
                <a:lnTo>
                  <a:pt x="20243" y="11209"/>
                </a:lnTo>
                <a:close/>
                <a:moveTo>
                  <a:pt x="22321" y="11185"/>
                </a:moveTo>
                <a:lnTo>
                  <a:pt x="22298" y="11279"/>
                </a:lnTo>
                <a:lnTo>
                  <a:pt x="22205" y="11372"/>
                </a:lnTo>
                <a:cubicBezTo>
                  <a:pt x="22134" y="11325"/>
                  <a:pt x="22041" y="11302"/>
                  <a:pt x="21948" y="11255"/>
                </a:cubicBezTo>
                <a:cubicBezTo>
                  <a:pt x="22064" y="11232"/>
                  <a:pt x="22181" y="11209"/>
                  <a:pt x="22321" y="11185"/>
                </a:cubicBezTo>
                <a:close/>
                <a:moveTo>
                  <a:pt x="22952" y="11185"/>
                </a:moveTo>
                <a:cubicBezTo>
                  <a:pt x="22998" y="11232"/>
                  <a:pt x="23068" y="11279"/>
                  <a:pt x="23138" y="11325"/>
                </a:cubicBezTo>
                <a:cubicBezTo>
                  <a:pt x="22998" y="11396"/>
                  <a:pt x="22835" y="11489"/>
                  <a:pt x="22695" y="11559"/>
                </a:cubicBezTo>
                <a:lnTo>
                  <a:pt x="22671" y="11559"/>
                </a:lnTo>
                <a:cubicBezTo>
                  <a:pt x="22671" y="11536"/>
                  <a:pt x="22671" y="11512"/>
                  <a:pt x="22671" y="11466"/>
                </a:cubicBezTo>
                <a:cubicBezTo>
                  <a:pt x="22671" y="11466"/>
                  <a:pt x="22671" y="11442"/>
                  <a:pt x="22671" y="11419"/>
                </a:cubicBezTo>
                <a:cubicBezTo>
                  <a:pt x="22765" y="11349"/>
                  <a:pt x="22858" y="11255"/>
                  <a:pt x="22952" y="11185"/>
                </a:cubicBezTo>
                <a:close/>
                <a:moveTo>
                  <a:pt x="16484" y="11325"/>
                </a:moveTo>
                <a:cubicBezTo>
                  <a:pt x="16391" y="11396"/>
                  <a:pt x="16297" y="11512"/>
                  <a:pt x="16204" y="11629"/>
                </a:cubicBezTo>
                <a:lnTo>
                  <a:pt x="16181" y="11629"/>
                </a:lnTo>
                <a:lnTo>
                  <a:pt x="16041" y="11652"/>
                </a:lnTo>
                <a:cubicBezTo>
                  <a:pt x="16111" y="11536"/>
                  <a:pt x="16204" y="11419"/>
                  <a:pt x="16274" y="11325"/>
                </a:cubicBezTo>
                <a:close/>
                <a:moveTo>
                  <a:pt x="18119" y="11512"/>
                </a:moveTo>
                <a:lnTo>
                  <a:pt x="18235" y="11699"/>
                </a:lnTo>
                <a:lnTo>
                  <a:pt x="18235" y="11699"/>
                </a:lnTo>
                <a:lnTo>
                  <a:pt x="18119" y="11676"/>
                </a:lnTo>
                <a:lnTo>
                  <a:pt x="18119" y="11512"/>
                </a:lnTo>
                <a:close/>
                <a:moveTo>
                  <a:pt x="12842" y="10952"/>
                </a:moveTo>
                <a:cubicBezTo>
                  <a:pt x="12842" y="10975"/>
                  <a:pt x="12842" y="10999"/>
                  <a:pt x="12819" y="10999"/>
                </a:cubicBezTo>
                <a:cubicBezTo>
                  <a:pt x="12655" y="11255"/>
                  <a:pt x="12515" y="11466"/>
                  <a:pt x="12352" y="11699"/>
                </a:cubicBezTo>
                <a:cubicBezTo>
                  <a:pt x="12468" y="11466"/>
                  <a:pt x="12585" y="11255"/>
                  <a:pt x="12702" y="11045"/>
                </a:cubicBezTo>
                <a:lnTo>
                  <a:pt x="12842" y="10952"/>
                </a:lnTo>
                <a:close/>
                <a:moveTo>
                  <a:pt x="25940" y="11489"/>
                </a:moveTo>
                <a:lnTo>
                  <a:pt x="26034" y="11536"/>
                </a:lnTo>
                <a:cubicBezTo>
                  <a:pt x="26104" y="11606"/>
                  <a:pt x="26150" y="11676"/>
                  <a:pt x="26197" y="11746"/>
                </a:cubicBezTo>
                <a:lnTo>
                  <a:pt x="26127" y="11769"/>
                </a:lnTo>
                <a:cubicBezTo>
                  <a:pt x="26057" y="11676"/>
                  <a:pt x="25964" y="11582"/>
                  <a:pt x="25870" y="11512"/>
                </a:cubicBezTo>
                <a:lnTo>
                  <a:pt x="25894" y="11512"/>
                </a:lnTo>
                <a:lnTo>
                  <a:pt x="25940" y="11489"/>
                </a:lnTo>
                <a:close/>
                <a:moveTo>
                  <a:pt x="6608" y="11255"/>
                </a:moveTo>
                <a:lnTo>
                  <a:pt x="6608" y="11255"/>
                </a:lnTo>
                <a:cubicBezTo>
                  <a:pt x="6561" y="11396"/>
                  <a:pt x="6538" y="11536"/>
                  <a:pt x="6491" y="11699"/>
                </a:cubicBezTo>
                <a:lnTo>
                  <a:pt x="6398" y="11816"/>
                </a:lnTo>
                <a:cubicBezTo>
                  <a:pt x="6445" y="11629"/>
                  <a:pt x="6491" y="11466"/>
                  <a:pt x="6538" y="11302"/>
                </a:cubicBezTo>
                <a:lnTo>
                  <a:pt x="6608" y="11255"/>
                </a:lnTo>
                <a:close/>
                <a:moveTo>
                  <a:pt x="21271" y="11536"/>
                </a:moveTo>
                <a:cubicBezTo>
                  <a:pt x="21201" y="11676"/>
                  <a:pt x="21154" y="11792"/>
                  <a:pt x="21084" y="11909"/>
                </a:cubicBezTo>
                <a:lnTo>
                  <a:pt x="20920" y="11956"/>
                </a:lnTo>
                <a:cubicBezTo>
                  <a:pt x="20920" y="11933"/>
                  <a:pt x="20944" y="11909"/>
                  <a:pt x="20944" y="11886"/>
                </a:cubicBezTo>
                <a:lnTo>
                  <a:pt x="20967" y="11839"/>
                </a:lnTo>
                <a:cubicBezTo>
                  <a:pt x="21037" y="11769"/>
                  <a:pt x="21084" y="11676"/>
                  <a:pt x="21154" y="11606"/>
                </a:cubicBezTo>
                <a:lnTo>
                  <a:pt x="21271" y="11536"/>
                </a:lnTo>
                <a:close/>
                <a:moveTo>
                  <a:pt x="34626" y="10672"/>
                </a:moveTo>
                <a:cubicBezTo>
                  <a:pt x="34883" y="10765"/>
                  <a:pt x="35139" y="10835"/>
                  <a:pt x="35396" y="10952"/>
                </a:cubicBezTo>
                <a:cubicBezTo>
                  <a:pt x="35466" y="11279"/>
                  <a:pt x="35536" y="11629"/>
                  <a:pt x="35583" y="11979"/>
                </a:cubicBezTo>
                <a:cubicBezTo>
                  <a:pt x="35349" y="11676"/>
                  <a:pt x="35069" y="11372"/>
                  <a:pt x="34766" y="11092"/>
                </a:cubicBezTo>
                <a:cubicBezTo>
                  <a:pt x="34719" y="10952"/>
                  <a:pt x="34672" y="10812"/>
                  <a:pt x="34626" y="10672"/>
                </a:cubicBezTo>
                <a:close/>
                <a:moveTo>
                  <a:pt x="36914" y="10555"/>
                </a:moveTo>
                <a:lnTo>
                  <a:pt x="36914" y="10555"/>
                </a:lnTo>
                <a:cubicBezTo>
                  <a:pt x="37101" y="10788"/>
                  <a:pt x="37287" y="11045"/>
                  <a:pt x="37474" y="11279"/>
                </a:cubicBezTo>
                <a:cubicBezTo>
                  <a:pt x="37591" y="11512"/>
                  <a:pt x="37708" y="11746"/>
                  <a:pt x="37824" y="11979"/>
                </a:cubicBezTo>
                <a:cubicBezTo>
                  <a:pt x="37661" y="11676"/>
                  <a:pt x="37474" y="11419"/>
                  <a:pt x="37287" y="11139"/>
                </a:cubicBezTo>
                <a:cubicBezTo>
                  <a:pt x="37171" y="10929"/>
                  <a:pt x="37054" y="10742"/>
                  <a:pt x="36914" y="10555"/>
                </a:cubicBezTo>
                <a:close/>
                <a:moveTo>
                  <a:pt x="28462" y="11512"/>
                </a:moveTo>
                <a:cubicBezTo>
                  <a:pt x="28555" y="11606"/>
                  <a:pt x="28649" y="11722"/>
                  <a:pt x="28742" y="11839"/>
                </a:cubicBezTo>
                <a:lnTo>
                  <a:pt x="28742" y="11862"/>
                </a:lnTo>
                <a:lnTo>
                  <a:pt x="28835" y="12096"/>
                </a:lnTo>
                <a:lnTo>
                  <a:pt x="28835" y="12119"/>
                </a:lnTo>
                <a:cubicBezTo>
                  <a:pt x="28649" y="11909"/>
                  <a:pt x="28438" y="11722"/>
                  <a:pt x="28252" y="11536"/>
                </a:cubicBezTo>
                <a:lnTo>
                  <a:pt x="28462" y="11512"/>
                </a:lnTo>
                <a:close/>
                <a:moveTo>
                  <a:pt x="8032" y="10929"/>
                </a:moveTo>
                <a:cubicBezTo>
                  <a:pt x="7822" y="11232"/>
                  <a:pt x="7635" y="11536"/>
                  <a:pt x="7472" y="11862"/>
                </a:cubicBezTo>
                <a:lnTo>
                  <a:pt x="7145" y="12143"/>
                </a:lnTo>
                <a:cubicBezTo>
                  <a:pt x="7425" y="11722"/>
                  <a:pt x="7729" y="11325"/>
                  <a:pt x="8032" y="10929"/>
                </a:cubicBezTo>
                <a:close/>
                <a:moveTo>
                  <a:pt x="27528" y="11652"/>
                </a:moveTo>
                <a:lnTo>
                  <a:pt x="27761" y="11816"/>
                </a:lnTo>
                <a:lnTo>
                  <a:pt x="27785" y="11839"/>
                </a:lnTo>
                <a:cubicBezTo>
                  <a:pt x="27808" y="11933"/>
                  <a:pt x="27831" y="12026"/>
                  <a:pt x="27855" y="12143"/>
                </a:cubicBezTo>
                <a:cubicBezTo>
                  <a:pt x="27785" y="12073"/>
                  <a:pt x="27668" y="12026"/>
                  <a:pt x="27575" y="11979"/>
                </a:cubicBezTo>
                <a:cubicBezTo>
                  <a:pt x="27505" y="11886"/>
                  <a:pt x="27434" y="11792"/>
                  <a:pt x="27341" y="11676"/>
                </a:cubicBezTo>
                <a:lnTo>
                  <a:pt x="27528" y="11652"/>
                </a:lnTo>
                <a:close/>
                <a:moveTo>
                  <a:pt x="32921" y="11139"/>
                </a:moveTo>
                <a:lnTo>
                  <a:pt x="32921" y="11139"/>
                </a:lnTo>
                <a:cubicBezTo>
                  <a:pt x="33178" y="11232"/>
                  <a:pt x="33435" y="11325"/>
                  <a:pt x="33692" y="11442"/>
                </a:cubicBezTo>
                <a:cubicBezTo>
                  <a:pt x="33809" y="11699"/>
                  <a:pt x="33902" y="11956"/>
                  <a:pt x="33995" y="12236"/>
                </a:cubicBezTo>
                <a:lnTo>
                  <a:pt x="33972" y="12236"/>
                </a:lnTo>
                <a:cubicBezTo>
                  <a:pt x="33809" y="12096"/>
                  <a:pt x="33645" y="11956"/>
                  <a:pt x="33505" y="11816"/>
                </a:cubicBezTo>
                <a:cubicBezTo>
                  <a:pt x="33318" y="11582"/>
                  <a:pt x="33131" y="11349"/>
                  <a:pt x="32921" y="11139"/>
                </a:cubicBezTo>
                <a:close/>
                <a:moveTo>
                  <a:pt x="35816" y="11162"/>
                </a:moveTo>
                <a:lnTo>
                  <a:pt x="35980" y="11232"/>
                </a:lnTo>
                <a:cubicBezTo>
                  <a:pt x="36027" y="11536"/>
                  <a:pt x="36073" y="11816"/>
                  <a:pt x="36097" y="12049"/>
                </a:cubicBezTo>
                <a:cubicBezTo>
                  <a:pt x="36097" y="12166"/>
                  <a:pt x="36120" y="12283"/>
                  <a:pt x="36120" y="12399"/>
                </a:cubicBezTo>
                <a:lnTo>
                  <a:pt x="35980" y="12376"/>
                </a:lnTo>
                <a:cubicBezTo>
                  <a:pt x="35957" y="11979"/>
                  <a:pt x="35910" y="11559"/>
                  <a:pt x="35816" y="11162"/>
                </a:cubicBezTo>
                <a:close/>
                <a:moveTo>
                  <a:pt x="23909" y="12096"/>
                </a:moveTo>
                <a:lnTo>
                  <a:pt x="23932" y="12143"/>
                </a:lnTo>
                <a:cubicBezTo>
                  <a:pt x="23839" y="12236"/>
                  <a:pt x="23722" y="12306"/>
                  <a:pt x="23605" y="12423"/>
                </a:cubicBezTo>
                <a:lnTo>
                  <a:pt x="23582" y="12399"/>
                </a:lnTo>
                <a:lnTo>
                  <a:pt x="23489" y="12283"/>
                </a:lnTo>
                <a:lnTo>
                  <a:pt x="23909" y="12096"/>
                </a:lnTo>
                <a:close/>
                <a:moveTo>
                  <a:pt x="21597" y="12166"/>
                </a:moveTo>
                <a:lnTo>
                  <a:pt x="21481" y="12329"/>
                </a:lnTo>
                <a:lnTo>
                  <a:pt x="21341" y="12446"/>
                </a:lnTo>
                <a:lnTo>
                  <a:pt x="21271" y="12376"/>
                </a:lnTo>
                <a:cubicBezTo>
                  <a:pt x="21294" y="12329"/>
                  <a:pt x="21317" y="12283"/>
                  <a:pt x="21341" y="12236"/>
                </a:cubicBezTo>
                <a:lnTo>
                  <a:pt x="21597" y="12166"/>
                </a:lnTo>
                <a:close/>
                <a:moveTo>
                  <a:pt x="29793" y="11816"/>
                </a:moveTo>
                <a:cubicBezTo>
                  <a:pt x="29793" y="12073"/>
                  <a:pt x="29769" y="12306"/>
                  <a:pt x="29769" y="12540"/>
                </a:cubicBezTo>
                <a:cubicBezTo>
                  <a:pt x="29746" y="12516"/>
                  <a:pt x="29723" y="12470"/>
                  <a:pt x="29699" y="12446"/>
                </a:cubicBezTo>
                <a:cubicBezTo>
                  <a:pt x="29699" y="12376"/>
                  <a:pt x="29699" y="12283"/>
                  <a:pt x="29676" y="12213"/>
                </a:cubicBezTo>
                <a:cubicBezTo>
                  <a:pt x="29676" y="12166"/>
                  <a:pt x="29653" y="12119"/>
                  <a:pt x="29653" y="12049"/>
                </a:cubicBezTo>
                <a:lnTo>
                  <a:pt x="29793" y="11816"/>
                </a:lnTo>
                <a:close/>
                <a:moveTo>
                  <a:pt x="36774" y="12143"/>
                </a:moveTo>
                <a:cubicBezTo>
                  <a:pt x="36844" y="12283"/>
                  <a:pt x="36890" y="12446"/>
                  <a:pt x="36961" y="12563"/>
                </a:cubicBezTo>
                <a:lnTo>
                  <a:pt x="36820" y="12540"/>
                </a:lnTo>
                <a:lnTo>
                  <a:pt x="36680" y="12493"/>
                </a:lnTo>
                <a:cubicBezTo>
                  <a:pt x="36727" y="12399"/>
                  <a:pt x="36750" y="12283"/>
                  <a:pt x="36774" y="12166"/>
                </a:cubicBezTo>
                <a:lnTo>
                  <a:pt x="36774" y="12143"/>
                </a:lnTo>
                <a:close/>
                <a:moveTo>
                  <a:pt x="22298" y="12213"/>
                </a:moveTo>
                <a:lnTo>
                  <a:pt x="22298" y="12259"/>
                </a:lnTo>
                <a:cubicBezTo>
                  <a:pt x="22111" y="12376"/>
                  <a:pt x="21924" y="12493"/>
                  <a:pt x="21738" y="12610"/>
                </a:cubicBezTo>
                <a:lnTo>
                  <a:pt x="21784" y="12540"/>
                </a:lnTo>
                <a:cubicBezTo>
                  <a:pt x="21948" y="12446"/>
                  <a:pt x="22111" y="12329"/>
                  <a:pt x="22298" y="12213"/>
                </a:cubicBezTo>
                <a:close/>
                <a:moveTo>
                  <a:pt x="24142" y="12470"/>
                </a:moveTo>
                <a:lnTo>
                  <a:pt x="24282" y="12680"/>
                </a:lnTo>
                <a:cubicBezTo>
                  <a:pt x="24166" y="12656"/>
                  <a:pt x="24049" y="12656"/>
                  <a:pt x="23932" y="12633"/>
                </a:cubicBezTo>
                <a:lnTo>
                  <a:pt x="23909" y="12633"/>
                </a:lnTo>
                <a:lnTo>
                  <a:pt x="24142" y="12470"/>
                </a:lnTo>
                <a:close/>
                <a:moveTo>
                  <a:pt x="36937" y="3154"/>
                </a:moveTo>
                <a:cubicBezTo>
                  <a:pt x="38385" y="3597"/>
                  <a:pt x="39786" y="4274"/>
                  <a:pt x="41023" y="5185"/>
                </a:cubicBezTo>
                <a:cubicBezTo>
                  <a:pt x="43405" y="6959"/>
                  <a:pt x="44922" y="9691"/>
                  <a:pt x="45202" y="12680"/>
                </a:cubicBezTo>
                <a:cubicBezTo>
                  <a:pt x="45156" y="12563"/>
                  <a:pt x="45132" y="12446"/>
                  <a:pt x="45086" y="12329"/>
                </a:cubicBezTo>
                <a:cubicBezTo>
                  <a:pt x="44992" y="12096"/>
                  <a:pt x="44876" y="11862"/>
                  <a:pt x="44759" y="11629"/>
                </a:cubicBezTo>
                <a:cubicBezTo>
                  <a:pt x="43825" y="7730"/>
                  <a:pt x="40486" y="4905"/>
                  <a:pt x="36937" y="3154"/>
                </a:cubicBezTo>
                <a:close/>
                <a:moveTo>
                  <a:pt x="18516" y="12283"/>
                </a:moveTo>
                <a:lnTo>
                  <a:pt x="18516" y="12283"/>
                </a:lnTo>
                <a:cubicBezTo>
                  <a:pt x="18492" y="12470"/>
                  <a:pt x="18469" y="12656"/>
                  <a:pt x="18422" y="12843"/>
                </a:cubicBezTo>
                <a:lnTo>
                  <a:pt x="18329" y="12726"/>
                </a:lnTo>
                <a:cubicBezTo>
                  <a:pt x="18399" y="12586"/>
                  <a:pt x="18445" y="12446"/>
                  <a:pt x="18516" y="12283"/>
                </a:cubicBezTo>
                <a:close/>
                <a:moveTo>
                  <a:pt x="12417" y="9860"/>
                </a:moveTo>
                <a:cubicBezTo>
                  <a:pt x="11835" y="10583"/>
                  <a:pt x="11300" y="11351"/>
                  <a:pt x="10881" y="12189"/>
                </a:cubicBezTo>
                <a:cubicBezTo>
                  <a:pt x="10647" y="12399"/>
                  <a:pt x="10437" y="12633"/>
                  <a:pt x="10227" y="12866"/>
                </a:cubicBezTo>
                <a:cubicBezTo>
                  <a:pt x="10274" y="11979"/>
                  <a:pt x="10507" y="11092"/>
                  <a:pt x="10927" y="10322"/>
                </a:cubicBezTo>
                <a:lnTo>
                  <a:pt x="11138" y="10205"/>
                </a:lnTo>
                <a:cubicBezTo>
                  <a:pt x="11549" y="10068"/>
                  <a:pt x="11983" y="9953"/>
                  <a:pt x="12417" y="9860"/>
                </a:cubicBezTo>
                <a:close/>
                <a:moveTo>
                  <a:pt x="11861" y="11769"/>
                </a:moveTo>
                <a:lnTo>
                  <a:pt x="11861" y="11769"/>
                </a:lnTo>
                <a:cubicBezTo>
                  <a:pt x="11768" y="11979"/>
                  <a:pt x="11675" y="12213"/>
                  <a:pt x="11581" y="12470"/>
                </a:cubicBezTo>
                <a:cubicBezTo>
                  <a:pt x="11394" y="12586"/>
                  <a:pt x="11208" y="12726"/>
                  <a:pt x="11044" y="12866"/>
                </a:cubicBezTo>
                <a:lnTo>
                  <a:pt x="11114" y="12726"/>
                </a:lnTo>
                <a:cubicBezTo>
                  <a:pt x="11184" y="12633"/>
                  <a:pt x="11254" y="12516"/>
                  <a:pt x="11324" y="12423"/>
                </a:cubicBezTo>
                <a:cubicBezTo>
                  <a:pt x="11441" y="12259"/>
                  <a:pt x="11558" y="12096"/>
                  <a:pt x="11675" y="11933"/>
                </a:cubicBezTo>
                <a:lnTo>
                  <a:pt x="11861" y="11769"/>
                </a:lnTo>
                <a:close/>
                <a:moveTo>
                  <a:pt x="6725" y="8594"/>
                </a:moveTo>
                <a:lnTo>
                  <a:pt x="6725" y="8594"/>
                </a:lnTo>
                <a:cubicBezTo>
                  <a:pt x="5651" y="9784"/>
                  <a:pt x="4834" y="11185"/>
                  <a:pt x="4320" y="12703"/>
                </a:cubicBezTo>
                <a:cubicBezTo>
                  <a:pt x="4273" y="12773"/>
                  <a:pt x="4203" y="12843"/>
                  <a:pt x="4156" y="12890"/>
                </a:cubicBezTo>
                <a:cubicBezTo>
                  <a:pt x="4203" y="12586"/>
                  <a:pt x="4226" y="12306"/>
                  <a:pt x="4297" y="12026"/>
                </a:cubicBezTo>
                <a:cubicBezTo>
                  <a:pt x="4367" y="11816"/>
                  <a:pt x="4437" y="11629"/>
                  <a:pt x="4507" y="11442"/>
                </a:cubicBezTo>
                <a:cubicBezTo>
                  <a:pt x="4693" y="10975"/>
                  <a:pt x="4904" y="10532"/>
                  <a:pt x="5160" y="10111"/>
                </a:cubicBezTo>
                <a:cubicBezTo>
                  <a:pt x="5487" y="9691"/>
                  <a:pt x="5838" y="9271"/>
                  <a:pt x="6211" y="8851"/>
                </a:cubicBezTo>
                <a:cubicBezTo>
                  <a:pt x="6398" y="8757"/>
                  <a:pt x="6561" y="8664"/>
                  <a:pt x="6725" y="8594"/>
                </a:cubicBezTo>
                <a:close/>
                <a:moveTo>
                  <a:pt x="13356" y="12540"/>
                </a:moveTo>
                <a:lnTo>
                  <a:pt x="13286" y="12820"/>
                </a:lnTo>
                <a:cubicBezTo>
                  <a:pt x="13239" y="12866"/>
                  <a:pt x="13192" y="12890"/>
                  <a:pt x="13145" y="12937"/>
                </a:cubicBezTo>
                <a:cubicBezTo>
                  <a:pt x="13216" y="12796"/>
                  <a:pt x="13286" y="12656"/>
                  <a:pt x="13356" y="12540"/>
                </a:cubicBezTo>
                <a:close/>
                <a:moveTo>
                  <a:pt x="5908" y="11746"/>
                </a:moveTo>
                <a:lnTo>
                  <a:pt x="5908" y="11746"/>
                </a:lnTo>
                <a:cubicBezTo>
                  <a:pt x="5767" y="12143"/>
                  <a:pt x="5651" y="12540"/>
                  <a:pt x="5557" y="12960"/>
                </a:cubicBezTo>
                <a:cubicBezTo>
                  <a:pt x="5627" y="12563"/>
                  <a:pt x="5721" y="12189"/>
                  <a:pt x="5814" y="11816"/>
                </a:cubicBezTo>
                <a:lnTo>
                  <a:pt x="5908" y="11746"/>
                </a:lnTo>
                <a:close/>
                <a:moveTo>
                  <a:pt x="17371" y="12446"/>
                </a:moveTo>
                <a:cubicBezTo>
                  <a:pt x="17325" y="12563"/>
                  <a:pt x="17301" y="12703"/>
                  <a:pt x="17278" y="12820"/>
                </a:cubicBezTo>
                <a:lnTo>
                  <a:pt x="17301" y="12843"/>
                </a:lnTo>
                <a:cubicBezTo>
                  <a:pt x="17255" y="12866"/>
                  <a:pt x="17231" y="12913"/>
                  <a:pt x="17208" y="12960"/>
                </a:cubicBezTo>
                <a:cubicBezTo>
                  <a:pt x="17255" y="12796"/>
                  <a:pt x="17301" y="12656"/>
                  <a:pt x="17348" y="12493"/>
                </a:cubicBezTo>
                <a:cubicBezTo>
                  <a:pt x="17348" y="12470"/>
                  <a:pt x="17348" y="12470"/>
                  <a:pt x="17371" y="12446"/>
                </a:cubicBezTo>
                <a:close/>
                <a:moveTo>
                  <a:pt x="38128" y="11209"/>
                </a:moveTo>
                <a:cubicBezTo>
                  <a:pt x="38268" y="11325"/>
                  <a:pt x="38408" y="11442"/>
                  <a:pt x="38525" y="11559"/>
                </a:cubicBezTo>
                <a:lnTo>
                  <a:pt x="38712" y="11769"/>
                </a:lnTo>
                <a:cubicBezTo>
                  <a:pt x="38898" y="12073"/>
                  <a:pt x="39062" y="12399"/>
                  <a:pt x="39202" y="12726"/>
                </a:cubicBezTo>
                <a:cubicBezTo>
                  <a:pt x="39225" y="12820"/>
                  <a:pt x="39225" y="12890"/>
                  <a:pt x="39249" y="12983"/>
                </a:cubicBezTo>
                <a:cubicBezTo>
                  <a:pt x="38922" y="12376"/>
                  <a:pt x="38572" y="11792"/>
                  <a:pt x="38175" y="11255"/>
                </a:cubicBezTo>
                <a:lnTo>
                  <a:pt x="38151" y="11232"/>
                </a:lnTo>
                <a:lnTo>
                  <a:pt x="38128" y="11209"/>
                </a:lnTo>
                <a:close/>
                <a:moveTo>
                  <a:pt x="3900" y="11115"/>
                </a:moveTo>
                <a:lnTo>
                  <a:pt x="3830" y="11489"/>
                </a:lnTo>
                <a:cubicBezTo>
                  <a:pt x="3526" y="11979"/>
                  <a:pt x="3269" y="12493"/>
                  <a:pt x="3036" y="13030"/>
                </a:cubicBezTo>
                <a:cubicBezTo>
                  <a:pt x="3223" y="12423"/>
                  <a:pt x="3503" y="11839"/>
                  <a:pt x="3806" y="11279"/>
                </a:cubicBezTo>
                <a:lnTo>
                  <a:pt x="3900" y="11115"/>
                </a:lnTo>
                <a:close/>
                <a:moveTo>
                  <a:pt x="30516" y="11606"/>
                </a:moveTo>
                <a:cubicBezTo>
                  <a:pt x="30703" y="11699"/>
                  <a:pt x="30890" y="11839"/>
                  <a:pt x="31053" y="11956"/>
                </a:cubicBezTo>
                <a:cubicBezTo>
                  <a:pt x="31170" y="12096"/>
                  <a:pt x="31287" y="12236"/>
                  <a:pt x="31380" y="12399"/>
                </a:cubicBezTo>
                <a:cubicBezTo>
                  <a:pt x="31497" y="12540"/>
                  <a:pt x="31567" y="12633"/>
                  <a:pt x="31637" y="12773"/>
                </a:cubicBezTo>
                <a:cubicBezTo>
                  <a:pt x="31427" y="12866"/>
                  <a:pt x="31240" y="12960"/>
                  <a:pt x="31030" y="13053"/>
                </a:cubicBezTo>
                <a:cubicBezTo>
                  <a:pt x="30960" y="12820"/>
                  <a:pt x="30867" y="12586"/>
                  <a:pt x="30750" y="12376"/>
                </a:cubicBezTo>
                <a:cubicBezTo>
                  <a:pt x="30680" y="12096"/>
                  <a:pt x="30586" y="11839"/>
                  <a:pt x="30470" y="11606"/>
                </a:cubicBezTo>
                <a:close/>
                <a:moveTo>
                  <a:pt x="14430" y="12446"/>
                </a:moveTo>
                <a:lnTo>
                  <a:pt x="14336" y="12703"/>
                </a:lnTo>
                <a:cubicBezTo>
                  <a:pt x="14196" y="12843"/>
                  <a:pt x="14079" y="13007"/>
                  <a:pt x="13939" y="13123"/>
                </a:cubicBezTo>
                <a:cubicBezTo>
                  <a:pt x="14056" y="12913"/>
                  <a:pt x="14196" y="12703"/>
                  <a:pt x="14313" y="12493"/>
                </a:cubicBezTo>
                <a:lnTo>
                  <a:pt x="14430" y="12446"/>
                </a:lnTo>
                <a:close/>
                <a:moveTo>
                  <a:pt x="23465" y="12960"/>
                </a:moveTo>
                <a:lnTo>
                  <a:pt x="23652" y="13100"/>
                </a:lnTo>
                <a:lnTo>
                  <a:pt x="23699" y="13170"/>
                </a:lnTo>
                <a:lnTo>
                  <a:pt x="23675" y="13193"/>
                </a:lnTo>
                <a:cubicBezTo>
                  <a:pt x="23559" y="13147"/>
                  <a:pt x="23465" y="13100"/>
                  <a:pt x="23349" y="13077"/>
                </a:cubicBezTo>
                <a:lnTo>
                  <a:pt x="23465" y="12960"/>
                </a:lnTo>
                <a:close/>
                <a:moveTo>
                  <a:pt x="25520" y="12633"/>
                </a:moveTo>
                <a:lnTo>
                  <a:pt x="25613" y="12703"/>
                </a:lnTo>
                <a:cubicBezTo>
                  <a:pt x="25707" y="12890"/>
                  <a:pt x="25777" y="13053"/>
                  <a:pt x="25823" y="13240"/>
                </a:cubicBezTo>
                <a:lnTo>
                  <a:pt x="25800" y="13217"/>
                </a:lnTo>
                <a:cubicBezTo>
                  <a:pt x="25707" y="13030"/>
                  <a:pt x="25613" y="12820"/>
                  <a:pt x="25520" y="12633"/>
                </a:cubicBezTo>
                <a:close/>
                <a:moveTo>
                  <a:pt x="16227" y="12353"/>
                </a:moveTo>
                <a:lnTo>
                  <a:pt x="16227" y="12353"/>
                </a:lnTo>
                <a:cubicBezTo>
                  <a:pt x="16064" y="12680"/>
                  <a:pt x="15901" y="13007"/>
                  <a:pt x="15807" y="13333"/>
                </a:cubicBezTo>
                <a:lnTo>
                  <a:pt x="15807" y="12796"/>
                </a:lnTo>
                <a:cubicBezTo>
                  <a:pt x="15924" y="12656"/>
                  <a:pt x="16064" y="12493"/>
                  <a:pt x="16227" y="12353"/>
                </a:cubicBezTo>
                <a:close/>
                <a:moveTo>
                  <a:pt x="24446" y="13100"/>
                </a:moveTo>
                <a:lnTo>
                  <a:pt x="24539" y="13123"/>
                </a:lnTo>
                <a:lnTo>
                  <a:pt x="24679" y="13403"/>
                </a:lnTo>
                <a:cubicBezTo>
                  <a:pt x="24679" y="13403"/>
                  <a:pt x="24679" y="13403"/>
                  <a:pt x="24703" y="13427"/>
                </a:cubicBezTo>
                <a:lnTo>
                  <a:pt x="24679" y="13427"/>
                </a:lnTo>
                <a:lnTo>
                  <a:pt x="24376" y="13170"/>
                </a:lnTo>
                <a:lnTo>
                  <a:pt x="24446" y="13100"/>
                </a:lnTo>
                <a:close/>
                <a:moveTo>
                  <a:pt x="30166" y="12189"/>
                </a:moveTo>
                <a:cubicBezTo>
                  <a:pt x="30236" y="12259"/>
                  <a:pt x="30283" y="12353"/>
                  <a:pt x="30330" y="12423"/>
                </a:cubicBezTo>
                <a:cubicBezTo>
                  <a:pt x="30400" y="12726"/>
                  <a:pt x="30493" y="13030"/>
                  <a:pt x="30540" y="13333"/>
                </a:cubicBezTo>
                <a:lnTo>
                  <a:pt x="30353" y="13450"/>
                </a:lnTo>
                <a:lnTo>
                  <a:pt x="30143" y="13147"/>
                </a:lnTo>
                <a:cubicBezTo>
                  <a:pt x="30143" y="12820"/>
                  <a:pt x="30143" y="12493"/>
                  <a:pt x="30166" y="12189"/>
                </a:cubicBezTo>
                <a:close/>
                <a:moveTo>
                  <a:pt x="22158" y="13287"/>
                </a:moveTo>
                <a:lnTo>
                  <a:pt x="22438" y="13310"/>
                </a:lnTo>
                <a:cubicBezTo>
                  <a:pt x="22438" y="13333"/>
                  <a:pt x="22438" y="13357"/>
                  <a:pt x="22438" y="13380"/>
                </a:cubicBezTo>
                <a:lnTo>
                  <a:pt x="22345" y="13474"/>
                </a:lnTo>
                <a:lnTo>
                  <a:pt x="22251" y="13403"/>
                </a:lnTo>
                <a:lnTo>
                  <a:pt x="22158" y="13287"/>
                </a:lnTo>
                <a:close/>
                <a:moveTo>
                  <a:pt x="13192" y="13310"/>
                </a:moveTo>
                <a:cubicBezTo>
                  <a:pt x="13192" y="13380"/>
                  <a:pt x="13169" y="13427"/>
                  <a:pt x="13145" y="13497"/>
                </a:cubicBezTo>
                <a:lnTo>
                  <a:pt x="13005" y="13497"/>
                </a:lnTo>
                <a:cubicBezTo>
                  <a:pt x="13075" y="13427"/>
                  <a:pt x="13145" y="13380"/>
                  <a:pt x="13192" y="13310"/>
                </a:cubicBezTo>
                <a:close/>
                <a:moveTo>
                  <a:pt x="18189" y="13193"/>
                </a:moveTo>
                <a:lnTo>
                  <a:pt x="18282" y="13357"/>
                </a:lnTo>
                <a:cubicBezTo>
                  <a:pt x="18282" y="13380"/>
                  <a:pt x="18282" y="13403"/>
                  <a:pt x="18282" y="13403"/>
                </a:cubicBezTo>
                <a:lnTo>
                  <a:pt x="18259" y="13427"/>
                </a:lnTo>
                <a:lnTo>
                  <a:pt x="18142" y="13520"/>
                </a:lnTo>
                <a:lnTo>
                  <a:pt x="18142" y="13333"/>
                </a:lnTo>
                <a:cubicBezTo>
                  <a:pt x="18142" y="13287"/>
                  <a:pt x="18165" y="13240"/>
                  <a:pt x="18189" y="13193"/>
                </a:cubicBezTo>
                <a:close/>
                <a:moveTo>
                  <a:pt x="10367" y="13287"/>
                </a:moveTo>
                <a:lnTo>
                  <a:pt x="10367" y="13287"/>
                </a:lnTo>
                <a:cubicBezTo>
                  <a:pt x="10320" y="13380"/>
                  <a:pt x="10274" y="13450"/>
                  <a:pt x="10250" y="13544"/>
                </a:cubicBezTo>
                <a:lnTo>
                  <a:pt x="10204" y="13637"/>
                </a:lnTo>
                <a:lnTo>
                  <a:pt x="10204" y="13474"/>
                </a:lnTo>
                <a:lnTo>
                  <a:pt x="10367" y="13287"/>
                </a:lnTo>
                <a:close/>
                <a:moveTo>
                  <a:pt x="21644" y="13357"/>
                </a:moveTo>
                <a:cubicBezTo>
                  <a:pt x="21738" y="13474"/>
                  <a:pt x="21854" y="13567"/>
                  <a:pt x="21971" y="13684"/>
                </a:cubicBezTo>
                <a:cubicBezTo>
                  <a:pt x="21854" y="13660"/>
                  <a:pt x="21732" y="13649"/>
                  <a:pt x="21609" y="13649"/>
                </a:cubicBezTo>
                <a:cubicBezTo>
                  <a:pt x="21487" y="13649"/>
                  <a:pt x="21364" y="13660"/>
                  <a:pt x="21247" y="13684"/>
                </a:cubicBezTo>
                <a:cubicBezTo>
                  <a:pt x="21364" y="13544"/>
                  <a:pt x="21504" y="13450"/>
                  <a:pt x="21644" y="13357"/>
                </a:cubicBezTo>
                <a:close/>
                <a:moveTo>
                  <a:pt x="12048" y="13263"/>
                </a:moveTo>
                <a:cubicBezTo>
                  <a:pt x="12001" y="13380"/>
                  <a:pt x="11955" y="13520"/>
                  <a:pt x="11908" y="13660"/>
                </a:cubicBezTo>
                <a:lnTo>
                  <a:pt x="11768" y="13707"/>
                </a:lnTo>
                <a:cubicBezTo>
                  <a:pt x="11861" y="13544"/>
                  <a:pt x="11931" y="13403"/>
                  <a:pt x="12048" y="13263"/>
                </a:cubicBezTo>
                <a:close/>
                <a:moveTo>
                  <a:pt x="40183" y="10765"/>
                </a:moveTo>
                <a:lnTo>
                  <a:pt x="40183" y="10765"/>
                </a:lnTo>
                <a:cubicBezTo>
                  <a:pt x="40509" y="11232"/>
                  <a:pt x="40790" y="11676"/>
                  <a:pt x="41046" y="12166"/>
                </a:cubicBezTo>
                <a:cubicBezTo>
                  <a:pt x="41187" y="12680"/>
                  <a:pt x="41303" y="13193"/>
                  <a:pt x="41373" y="13707"/>
                </a:cubicBezTo>
                <a:cubicBezTo>
                  <a:pt x="41257" y="13403"/>
                  <a:pt x="41093" y="13100"/>
                  <a:pt x="40930" y="12820"/>
                </a:cubicBezTo>
                <a:lnTo>
                  <a:pt x="40953" y="12820"/>
                </a:lnTo>
                <a:cubicBezTo>
                  <a:pt x="40743" y="12329"/>
                  <a:pt x="40486" y="11839"/>
                  <a:pt x="40206" y="11396"/>
                </a:cubicBezTo>
                <a:cubicBezTo>
                  <a:pt x="40206" y="11185"/>
                  <a:pt x="40206" y="10975"/>
                  <a:pt x="40183" y="10765"/>
                </a:cubicBezTo>
                <a:close/>
                <a:moveTo>
                  <a:pt x="22975" y="13403"/>
                </a:moveTo>
                <a:cubicBezTo>
                  <a:pt x="23045" y="13450"/>
                  <a:pt x="23092" y="13520"/>
                  <a:pt x="23162" y="13590"/>
                </a:cubicBezTo>
                <a:lnTo>
                  <a:pt x="22975" y="13754"/>
                </a:lnTo>
                <a:cubicBezTo>
                  <a:pt x="22952" y="13660"/>
                  <a:pt x="22905" y="13567"/>
                  <a:pt x="22882" y="13450"/>
                </a:cubicBezTo>
                <a:lnTo>
                  <a:pt x="22952" y="13403"/>
                </a:lnTo>
                <a:close/>
                <a:moveTo>
                  <a:pt x="9480" y="13333"/>
                </a:moveTo>
                <a:cubicBezTo>
                  <a:pt x="9480" y="13497"/>
                  <a:pt x="9480" y="13684"/>
                  <a:pt x="9480" y="13847"/>
                </a:cubicBezTo>
                <a:lnTo>
                  <a:pt x="9410" y="13940"/>
                </a:lnTo>
                <a:cubicBezTo>
                  <a:pt x="9433" y="13754"/>
                  <a:pt x="9456" y="13544"/>
                  <a:pt x="9480" y="13333"/>
                </a:cubicBezTo>
                <a:close/>
                <a:moveTo>
                  <a:pt x="6912" y="13007"/>
                </a:moveTo>
                <a:lnTo>
                  <a:pt x="6912" y="13007"/>
                </a:lnTo>
                <a:cubicBezTo>
                  <a:pt x="6795" y="13263"/>
                  <a:pt x="6701" y="13520"/>
                  <a:pt x="6608" y="13777"/>
                </a:cubicBezTo>
                <a:lnTo>
                  <a:pt x="6491" y="14011"/>
                </a:lnTo>
                <a:cubicBezTo>
                  <a:pt x="6491" y="13824"/>
                  <a:pt x="6538" y="13660"/>
                  <a:pt x="6538" y="13474"/>
                </a:cubicBezTo>
                <a:cubicBezTo>
                  <a:pt x="6655" y="13310"/>
                  <a:pt x="6771" y="13170"/>
                  <a:pt x="6912" y="13007"/>
                </a:cubicBezTo>
                <a:close/>
                <a:moveTo>
                  <a:pt x="11348" y="13077"/>
                </a:moveTo>
                <a:lnTo>
                  <a:pt x="11348" y="13077"/>
                </a:lnTo>
                <a:cubicBezTo>
                  <a:pt x="11278" y="13310"/>
                  <a:pt x="11184" y="13544"/>
                  <a:pt x="11114" y="13800"/>
                </a:cubicBezTo>
                <a:cubicBezTo>
                  <a:pt x="11091" y="13824"/>
                  <a:pt x="11067" y="13870"/>
                  <a:pt x="11044" y="13894"/>
                </a:cubicBezTo>
                <a:cubicBezTo>
                  <a:pt x="10904" y="13964"/>
                  <a:pt x="10764" y="14011"/>
                  <a:pt x="10601" y="14081"/>
                </a:cubicBezTo>
                <a:cubicBezTo>
                  <a:pt x="10624" y="14011"/>
                  <a:pt x="10647" y="13940"/>
                  <a:pt x="10671" y="13870"/>
                </a:cubicBezTo>
                <a:cubicBezTo>
                  <a:pt x="10694" y="13800"/>
                  <a:pt x="10741" y="13684"/>
                  <a:pt x="10764" y="13590"/>
                </a:cubicBezTo>
                <a:cubicBezTo>
                  <a:pt x="10951" y="13403"/>
                  <a:pt x="11161" y="13240"/>
                  <a:pt x="11348" y="13077"/>
                </a:cubicBezTo>
                <a:close/>
                <a:moveTo>
                  <a:pt x="40066" y="13450"/>
                </a:moveTo>
                <a:cubicBezTo>
                  <a:pt x="40111" y="13674"/>
                  <a:pt x="40198" y="13897"/>
                  <a:pt x="40267" y="14121"/>
                </a:cubicBezTo>
                <a:lnTo>
                  <a:pt x="40267" y="14121"/>
                </a:lnTo>
                <a:cubicBezTo>
                  <a:pt x="40202" y="14066"/>
                  <a:pt x="40126" y="14024"/>
                  <a:pt x="40066" y="13964"/>
                </a:cubicBezTo>
                <a:cubicBezTo>
                  <a:pt x="40042" y="13894"/>
                  <a:pt x="40019" y="13847"/>
                  <a:pt x="40019" y="13777"/>
                </a:cubicBezTo>
                <a:cubicBezTo>
                  <a:pt x="39996" y="13707"/>
                  <a:pt x="40042" y="13544"/>
                  <a:pt x="40066" y="13450"/>
                </a:cubicBezTo>
                <a:close/>
                <a:moveTo>
                  <a:pt x="23349" y="13917"/>
                </a:moveTo>
                <a:cubicBezTo>
                  <a:pt x="23395" y="14011"/>
                  <a:pt x="23419" y="14081"/>
                  <a:pt x="23465" y="14174"/>
                </a:cubicBezTo>
                <a:lnTo>
                  <a:pt x="23325" y="14174"/>
                </a:lnTo>
                <a:lnTo>
                  <a:pt x="23185" y="14057"/>
                </a:lnTo>
                <a:lnTo>
                  <a:pt x="23349" y="13917"/>
                </a:lnTo>
                <a:close/>
                <a:moveTo>
                  <a:pt x="17138" y="13894"/>
                </a:moveTo>
                <a:lnTo>
                  <a:pt x="17138" y="13987"/>
                </a:lnTo>
                <a:cubicBezTo>
                  <a:pt x="17138" y="14011"/>
                  <a:pt x="17138" y="14127"/>
                  <a:pt x="17115" y="14197"/>
                </a:cubicBezTo>
                <a:lnTo>
                  <a:pt x="16998" y="14151"/>
                </a:lnTo>
                <a:cubicBezTo>
                  <a:pt x="17021" y="14057"/>
                  <a:pt x="17091" y="13964"/>
                  <a:pt x="17138" y="13894"/>
                </a:cubicBezTo>
                <a:close/>
                <a:moveTo>
                  <a:pt x="17675" y="13123"/>
                </a:moveTo>
                <a:cubicBezTo>
                  <a:pt x="17675" y="13263"/>
                  <a:pt x="17675" y="13380"/>
                  <a:pt x="17698" y="13497"/>
                </a:cubicBezTo>
                <a:cubicBezTo>
                  <a:pt x="17652" y="13707"/>
                  <a:pt x="17605" y="13917"/>
                  <a:pt x="17558" y="14104"/>
                </a:cubicBezTo>
                <a:lnTo>
                  <a:pt x="17558" y="14127"/>
                </a:lnTo>
                <a:lnTo>
                  <a:pt x="17512" y="14197"/>
                </a:lnTo>
                <a:cubicBezTo>
                  <a:pt x="17535" y="13870"/>
                  <a:pt x="17582" y="13544"/>
                  <a:pt x="17628" y="13240"/>
                </a:cubicBezTo>
                <a:lnTo>
                  <a:pt x="17628" y="13170"/>
                </a:lnTo>
                <a:lnTo>
                  <a:pt x="17675" y="13123"/>
                </a:lnTo>
                <a:close/>
                <a:moveTo>
                  <a:pt x="34742" y="13637"/>
                </a:moveTo>
                <a:cubicBezTo>
                  <a:pt x="34789" y="13684"/>
                  <a:pt x="34812" y="13730"/>
                  <a:pt x="34836" y="13754"/>
                </a:cubicBezTo>
                <a:cubicBezTo>
                  <a:pt x="34859" y="13800"/>
                  <a:pt x="34883" y="13917"/>
                  <a:pt x="34883" y="13987"/>
                </a:cubicBezTo>
                <a:cubicBezTo>
                  <a:pt x="34906" y="14057"/>
                  <a:pt x="34929" y="14174"/>
                  <a:pt x="34953" y="14244"/>
                </a:cubicBezTo>
                <a:lnTo>
                  <a:pt x="34929" y="14244"/>
                </a:lnTo>
                <a:cubicBezTo>
                  <a:pt x="34906" y="14151"/>
                  <a:pt x="34859" y="14081"/>
                  <a:pt x="34812" y="13987"/>
                </a:cubicBezTo>
                <a:lnTo>
                  <a:pt x="34742" y="13637"/>
                </a:lnTo>
                <a:close/>
                <a:moveTo>
                  <a:pt x="40743" y="13590"/>
                </a:moveTo>
                <a:lnTo>
                  <a:pt x="40743" y="13590"/>
                </a:lnTo>
                <a:cubicBezTo>
                  <a:pt x="40860" y="13824"/>
                  <a:pt x="41000" y="14081"/>
                  <a:pt x="41116" y="14314"/>
                </a:cubicBezTo>
                <a:cubicBezTo>
                  <a:pt x="40976" y="14127"/>
                  <a:pt x="40860" y="13940"/>
                  <a:pt x="40743" y="13730"/>
                </a:cubicBezTo>
                <a:lnTo>
                  <a:pt x="40790" y="13730"/>
                </a:lnTo>
                <a:lnTo>
                  <a:pt x="40743" y="13590"/>
                </a:lnTo>
                <a:close/>
                <a:moveTo>
                  <a:pt x="25123" y="13310"/>
                </a:moveTo>
                <a:cubicBezTo>
                  <a:pt x="25240" y="13357"/>
                  <a:pt x="25333" y="13403"/>
                  <a:pt x="25427" y="13450"/>
                </a:cubicBezTo>
                <a:cubicBezTo>
                  <a:pt x="25543" y="13754"/>
                  <a:pt x="25660" y="14034"/>
                  <a:pt x="25753" y="14337"/>
                </a:cubicBezTo>
                <a:cubicBezTo>
                  <a:pt x="25613" y="14197"/>
                  <a:pt x="25473" y="14081"/>
                  <a:pt x="25333" y="13964"/>
                </a:cubicBezTo>
                <a:lnTo>
                  <a:pt x="25123" y="13520"/>
                </a:lnTo>
                <a:cubicBezTo>
                  <a:pt x="25123" y="13450"/>
                  <a:pt x="25123" y="13380"/>
                  <a:pt x="25123" y="13310"/>
                </a:cubicBezTo>
                <a:close/>
                <a:moveTo>
                  <a:pt x="23675" y="13660"/>
                </a:moveTo>
                <a:cubicBezTo>
                  <a:pt x="23839" y="13730"/>
                  <a:pt x="24002" y="13800"/>
                  <a:pt x="24142" y="13870"/>
                </a:cubicBezTo>
                <a:cubicBezTo>
                  <a:pt x="24259" y="14057"/>
                  <a:pt x="24329" y="14221"/>
                  <a:pt x="24399" y="14384"/>
                </a:cubicBezTo>
                <a:cubicBezTo>
                  <a:pt x="24212" y="14314"/>
                  <a:pt x="24049" y="14267"/>
                  <a:pt x="23862" y="14244"/>
                </a:cubicBezTo>
                <a:cubicBezTo>
                  <a:pt x="23816" y="14034"/>
                  <a:pt x="23745" y="13847"/>
                  <a:pt x="23652" y="13660"/>
                </a:cubicBezTo>
                <a:close/>
                <a:moveTo>
                  <a:pt x="29092" y="13380"/>
                </a:moveTo>
                <a:lnTo>
                  <a:pt x="29092" y="13380"/>
                </a:lnTo>
                <a:cubicBezTo>
                  <a:pt x="29046" y="13730"/>
                  <a:pt x="28975" y="14104"/>
                  <a:pt x="28882" y="14431"/>
                </a:cubicBezTo>
                <a:lnTo>
                  <a:pt x="28812" y="14267"/>
                </a:lnTo>
                <a:cubicBezTo>
                  <a:pt x="28905" y="13964"/>
                  <a:pt x="28999" y="13684"/>
                  <a:pt x="29092" y="13380"/>
                </a:cubicBezTo>
                <a:close/>
                <a:moveTo>
                  <a:pt x="26944" y="13894"/>
                </a:moveTo>
                <a:lnTo>
                  <a:pt x="27154" y="14104"/>
                </a:lnTo>
                <a:cubicBezTo>
                  <a:pt x="27201" y="14197"/>
                  <a:pt x="27248" y="14314"/>
                  <a:pt x="27271" y="14431"/>
                </a:cubicBezTo>
                <a:lnTo>
                  <a:pt x="27271" y="14454"/>
                </a:lnTo>
                <a:cubicBezTo>
                  <a:pt x="27178" y="14267"/>
                  <a:pt x="27061" y="14057"/>
                  <a:pt x="26944" y="13894"/>
                </a:cubicBezTo>
                <a:close/>
                <a:moveTo>
                  <a:pt x="33738" y="13100"/>
                </a:moveTo>
                <a:cubicBezTo>
                  <a:pt x="33832" y="13193"/>
                  <a:pt x="33879" y="13263"/>
                  <a:pt x="33949" y="13357"/>
                </a:cubicBezTo>
                <a:cubicBezTo>
                  <a:pt x="34042" y="13590"/>
                  <a:pt x="34089" y="13800"/>
                  <a:pt x="34135" y="14034"/>
                </a:cubicBezTo>
                <a:cubicBezTo>
                  <a:pt x="34159" y="14127"/>
                  <a:pt x="34159" y="14221"/>
                  <a:pt x="34182" y="14314"/>
                </a:cubicBezTo>
                <a:cubicBezTo>
                  <a:pt x="34182" y="14407"/>
                  <a:pt x="34182" y="14431"/>
                  <a:pt x="34182" y="14477"/>
                </a:cubicBezTo>
                <a:lnTo>
                  <a:pt x="34159" y="14477"/>
                </a:lnTo>
                <a:lnTo>
                  <a:pt x="34065" y="14314"/>
                </a:lnTo>
                <a:cubicBezTo>
                  <a:pt x="33995" y="13894"/>
                  <a:pt x="33879" y="13497"/>
                  <a:pt x="33738" y="13100"/>
                </a:cubicBezTo>
                <a:close/>
                <a:moveTo>
                  <a:pt x="21784" y="14104"/>
                </a:moveTo>
                <a:cubicBezTo>
                  <a:pt x="21714" y="14197"/>
                  <a:pt x="21621" y="14314"/>
                  <a:pt x="21551" y="14384"/>
                </a:cubicBezTo>
                <a:cubicBezTo>
                  <a:pt x="21411" y="14431"/>
                  <a:pt x="21294" y="14477"/>
                  <a:pt x="21177" y="14548"/>
                </a:cubicBezTo>
                <a:lnTo>
                  <a:pt x="21084" y="14407"/>
                </a:lnTo>
                <a:cubicBezTo>
                  <a:pt x="21271" y="14244"/>
                  <a:pt x="21527" y="14127"/>
                  <a:pt x="21784" y="14104"/>
                </a:cubicBezTo>
                <a:close/>
                <a:moveTo>
                  <a:pt x="36587" y="12937"/>
                </a:moveTo>
                <a:cubicBezTo>
                  <a:pt x="36750" y="12983"/>
                  <a:pt x="36937" y="13030"/>
                  <a:pt x="37124" y="13100"/>
                </a:cubicBezTo>
                <a:lnTo>
                  <a:pt x="37124" y="13077"/>
                </a:lnTo>
                <a:cubicBezTo>
                  <a:pt x="37287" y="13567"/>
                  <a:pt x="37404" y="14081"/>
                  <a:pt x="37451" y="14594"/>
                </a:cubicBezTo>
                <a:cubicBezTo>
                  <a:pt x="37194" y="14104"/>
                  <a:pt x="36914" y="13637"/>
                  <a:pt x="36587" y="13170"/>
                </a:cubicBezTo>
                <a:lnTo>
                  <a:pt x="36587" y="12937"/>
                </a:lnTo>
                <a:close/>
                <a:moveTo>
                  <a:pt x="36143" y="13777"/>
                </a:moveTo>
                <a:cubicBezTo>
                  <a:pt x="36143" y="14057"/>
                  <a:pt x="36120" y="14361"/>
                  <a:pt x="36073" y="14664"/>
                </a:cubicBezTo>
                <a:cubicBezTo>
                  <a:pt x="36073" y="14454"/>
                  <a:pt x="36050" y="14221"/>
                  <a:pt x="36027" y="13987"/>
                </a:cubicBezTo>
                <a:lnTo>
                  <a:pt x="36143" y="13777"/>
                </a:lnTo>
                <a:close/>
                <a:moveTo>
                  <a:pt x="7484" y="13987"/>
                </a:moveTo>
                <a:lnTo>
                  <a:pt x="7484" y="13987"/>
                </a:lnTo>
                <a:cubicBezTo>
                  <a:pt x="7442" y="14205"/>
                  <a:pt x="7391" y="14423"/>
                  <a:pt x="7355" y="14641"/>
                </a:cubicBezTo>
                <a:cubicBezTo>
                  <a:pt x="7355" y="14654"/>
                  <a:pt x="7348" y="14675"/>
                  <a:pt x="7341" y="14699"/>
                </a:cubicBezTo>
                <a:lnTo>
                  <a:pt x="7341" y="14699"/>
                </a:lnTo>
                <a:cubicBezTo>
                  <a:pt x="7379" y="14463"/>
                  <a:pt x="7431" y="14214"/>
                  <a:pt x="7484" y="13987"/>
                </a:cubicBezTo>
                <a:close/>
                <a:moveTo>
                  <a:pt x="13939" y="13870"/>
                </a:moveTo>
                <a:cubicBezTo>
                  <a:pt x="13846" y="14197"/>
                  <a:pt x="13753" y="14524"/>
                  <a:pt x="13682" y="14828"/>
                </a:cubicBezTo>
                <a:cubicBezTo>
                  <a:pt x="13682" y="14501"/>
                  <a:pt x="13729" y="14174"/>
                  <a:pt x="13776" y="13870"/>
                </a:cubicBezTo>
                <a:close/>
                <a:moveTo>
                  <a:pt x="25100" y="14524"/>
                </a:moveTo>
                <a:cubicBezTo>
                  <a:pt x="25216" y="14618"/>
                  <a:pt x="25310" y="14711"/>
                  <a:pt x="25403" y="14804"/>
                </a:cubicBezTo>
                <a:lnTo>
                  <a:pt x="25450" y="14921"/>
                </a:lnTo>
                <a:cubicBezTo>
                  <a:pt x="25333" y="14828"/>
                  <a:pt x="25216" y="14758"/>
                  <a:pt x="25100" y="14688"/>
                </a:cubicBezTo>
                <a:lnTo>
                  <a:pt x="25100" y="14524"/>
                </a:lnTo>
                <a:close/>
                <a:moveTo>
                  <a:pt x="31030" y="14407"/>
                </a:moveTo>
                <a:cubicBezTo>
                  <a:pt x="31053" y="14594"/>
                  <a:pt x="31077" y="14781"/>
                  <a:pt x="31100" y="14968"/>
                </a:cubicBezTo>
                <a:cubicBezTo>
                  <a:pt x="31077" y="14898"/>
                  <a:pt x="31053" y="14851"/>
                  <a:pt x="31030" y="14804"/>
                </a:cubicBezTo>
                <a:cubicBezTo>
                  <a:pt x="31030" y="14672"/>
                  <a:pt x="31030" y="14540"/>
                  <a:pt x="31030" y="14407"/>
                </a:cubicBezTo>
                <a:close/>
                <a:moveTo>
                  <a:pt x="16834" y="14524"/>
                </a:moveTo>
                <a:lnTo>
                  <a:pt x="17045" y="14618"/>
                </a:lnTo>
                <a:cubicBezTo>
                  <a:pt x="17045" y="14641"/>
                  <a:pt x="17045" y="14641"/>
                  <a:pt x="17045" y="14664"/>
                </a:cubicBezTo>
                <a:cubicBezTo>
                  <a:pt x="16951" y="14781"/>
                  <a:pt x="16834" y="14898"/>
                  <a:pt x="16741" y="15014"/>
                </a:cubicBezTo>
                <a:cubicBezTo>
                  <a:pt x="16764" y="14851"/>
                  <a:pt x="16788" y="14688"/>
                  <a:pt x="16834" y="14524"/>
                </a:cubicBezTo>
                <a:close/>
                <a:moveTo>
                  <a:pt x="21994" y="14664"/>
                </a:moveTo>
                <a:lnTo>
                  <a:pt x="21994" y="14664"/>
                </a:lnTo>
                <a:cubicBezTo>
                  <a:pt x="21878" y="14781"/>
                  <a:pt x="21761" y="14898"/>
                  <a:pt x="21644" y="15038"/>
                </a:cubicBezTo>
                <a:lnTo>
                  <a:pt x="21621" y="15014"/>
                </a:lnTo>
                <a:lnTo>
                  <a:pt x="21831" y="14711"/>
                </a:lnTo>
                <a:lnTo>
                  <a:pt x="21994" y="14664"/>
                </a:lnTo>
                <a:close/>
                <a:moveTo>
                  <a:pt x="6141" y="14127"/>
                </a:moveTo>
                <a:lnTo>
                  <a:pt x="6141" y="14127"/>
                </a:lnTo>
                <a:cubicBezTo>
                  <a:pt x="6118" y="14407"/>
                  <a:pt x="6094" y="14688"/>
                  <a:pt x="6094" y="14968"/>
                </a:cubicBezTo>
                <a:lnTo>
                  <a:pt x="6118" y="14968"/>
                </a:lnTo>
                <a:cubicBezTo>
                  <a:pt x="6094" y="15014"/>
                  <a:pt x="6071" y="15061"/>
                  <a:pt x="6048" y="15108"/>
                </a:cubicBezTo>
                <a:cubicBezTo>
                  <a:pt x="6048" y="15085"/>
                  <a:pt x="6048" y="15061"/>
                  <a:pt x="6048" y="15038"/>
                </a:cubicBezTo>
                <a:lnTo>
                  <a:pt x="6048" y="14314"/>
                </a:lnTo>
                <a:cubicBezTo>
                  <a:pt x="6071" y="14244"/>
                  <a:pt x="6094" y="14174"/>
                  <a:pt x="6141" y="14127"/>
                </a:cubicBezTo>
                <a:close/>
                <a:moveTo>
                  <a:pt x="39996" y="9061"/>
                </a:moveTo>
                <a:lnTo>
                  <a:pt x="39996" y="9061"/>
                </a:lnTo>
                <a:cubicBezTo>
                  <a:pt x="40673" y="9644"/>
                  <a:pt x="41280" y="10275"/>
                  <a:pt x="41817" y="10952"/>
                </a:cubicBezTo>
                <a:cubicBezTo>
                  <a:pt x="42377" y="12283"/>
                  <a:pt x="42704" y="13707"/>
                  <a:pt x="42798" y="15155"/>
                </a:cubicBezTo>
                <a:cubicBezTo>
                  <a:pt x="42447" y="13590"/>
                  <a:pt x="41794" y="12096"/>
                  <a:pt x="40883" y="10765"/>
                </a:cubicBezTo>
                <a:lnTo>
                  <a:pt x="40883" y="10742"/>
                </a:lnTo>
                <a:cubicBezTo>
                  <a:pt x="40836" y="10625"/>
                  <a:pt x="40766" y="10508"/>
                  <a:pt x="40720" y="10392"/>
                </a:cubicBezTo>
                <a:lnTo>
                  <a:pt x="40626" y="10228"/>
                </a:lnTo>
                <a:cubicBezTo>
                  <a:pt x="40439" y="9831"/>
                  <a:pt x="40229" y="9434"/>
                  <a:pt x="39996" y="9061"/>
                </a:cubicBezTo>
                <a:close/>
                <a:moveTo>
                  <a:pt x="39202" y="6726"/>
                </a:moveTo>
                <a:cubicBezTo>
                  <a:pt x="39949" y="7123"/>
                  <a:pt x="40650" y="7590"/>
                  <a:pt x="41303" y="8080"/>
                </a:cubicBezTo>
                <a:cubicBezTo>
                  <a:pt x="42727" y="9154"/>
                  <a:pt x="43825" y="10555"/>
                  <a:pt x="44549" y="12189"/>
                </a:cubicBezTo>
                <a:cubicBezTo>
                  <a:pt x="44642" y="12773"/>
                  <a:pt x="44689" y="13357"/>
                  <a:pt x="44689" y="13940"/>
                </a:cubicBezTo>
                <a:cubicBezTo>
                  <a:pt x="44689" y="14337"/>
                  <a:pt x="44665" y="14734"/>
                  <a:pt x="44619" y="15155"/>
                </a:cubicBezTo>
                <a:cubicBezTo>
                  <a:pt x="44292" y="14291"/>
                  <a:pt x="43918" y="13474"/>
                  <a:pt x="43451" y="12680"/>
                </a:cubicBezTo>
                <a:lnTo>
                  <a:pt x="43475" y="12680"/>
                </a:lnTo>
                <a:cubicBezTo>
                  <a:pt x="43241" y="12259"/>
                  <a:pt x="42984" y="11839"/>
                  <a:pt x="42704" y="11466"/>
                </a:cubicBezTo>
                <a:cubicBezTo>
                  <a:pt x="42424" y="10952"/>
                  <a:pt x="42097" y="10438"/>
                  <a:pt x="41747" y="9971"/>
                </a:cubicBezTo>
                <a:cubicBezTo>
                  <a:pt x="41373" y="9224"/>
                  <a:pt x="40906" y="8547"/>
                  <a:pt x="40369" y="7917"/>
                </a:cubicBezTo>
                <a:cubicBezTo>
                  <a:pt x="40019" y="7496"/>
                  <a:pt x="39622" y="7099"/>
                  <a:pt x="39202" y="6726"/>
                </a:cubicBezTo>
                <a:close/>
                <a:moveTo>
                  <a:pt x="13099" y="13894"/>
                </a:moveTo>
                <a:cubicBezTo>
                  <a:pt x="13099" y="13917"/>
                  <a:pt x="13099" y="13964"/>
                  <a:pt x="13099" y="13987"/>
                </a:cubicBezTo>
                <a:cubicBezTo>
                  <a:pt x="13099" y="14011"/>
                  <a:pt x="13075" y="14011"/>
                  <a:pt x="13075" y="14034"/>
                </a:cubicBezTo>
                <a:cubicBezTo>
                  <a:pt x="13005" y="14197"/>
                  <a:pt x="12912" y="14361"/>
                  <a:pt x="12842" y="14524"/>
                </a:cubicBezTo>
                <a:cubicBezTo>
                  <a:pt x="12702" y="14758"/>
                  <a:pt x="12538" y="14944"/>
                  <a:pt x="12398" y="15178"/>
                </a:cubicBezTo>
                <a:cubicBezTo>
                  <a:pt x="12398" y="15038"/>
                  <a:pt x="12398" y="14898"/>
                  <a:pt x="12422" y="14758"/>
                </a:cubicBezTo>
                <a:cubicBezTo>
                  <a:pt x="12515" y="14477"/>
                  <a:pt x="12608" y="14197"/>
                  <a:pt x="12725" y="13917"/>
                </a:cubicBezTo>
                <a:cubicBezTo>
                  <a:pt x="12842" y="13917"/>
                  <a:pt x="12982" y="13894"/>
                  <a:pt x="13099" y="13894"/>
                </a:cubicBezTo>
                <a:close/>
                <a:moveTo>
                  <a:pt x="3689" y="12399"/>
                </a:moveTo>
                <a:cubicBezTo>
                  <a:pt x="3666" y="12610"/>
                  <a:pt x="3619" y="12820"/>
                  <a:pt x="3596" y="13030"/>
                </a:cubicBezTo>
                <a:cubicBezTo>
                  <a:pt x="3549" y="13287"/>
                  <a:pt x="3479" y="13544"/>
                  <a:pt x="3433" y="13800"/>
                </a:cubicBezTo>
                <a:cubicBezTo>
                  <a:pt x="3129" y="14244"/>
                  <a:pt x="2849" y="14711"/>
                  <a:pt x="2639" y="15201"/>
                </a:cubicBezTo>
                <a:cubicBezTo>
                  <a:pt x="2872" y="14221"/>
                  <a:pt x="3223" y="13287"/>
                  <a:pt x="3689" y="12399"/>
                </a:cubicBezTo>
                <a:close/>
                <a:moveTo>
                  <a:pt x="18702" y="13964"/>
                </a:moveTo>
                <a:cubicBezTo>
                  <a:pt x="18866" y="14197"/>
                  <a:pt x="19006" y="14431"/>
                  <a:pt x="19146" y="14688"/>
                </a:cubicBezTo>
                <a:cubicBezTo>
                  <a:pt x="19123" y="14711"/>
                  <a:pt x="19123" y="14758"/>
                  <a:pt x="19123" y="14804"/>
                </a:cubicBezTo>
                <a:cubicBezTo>
                  <a:pt x="18982" y="14944"/>
                  <a:pt x="18842" y="15085"/>
                  <a:pt x="18702" y="15225"/>
                </a:cubicBezTo>
                <a:lnTo>
                  <a:pt x="18679" y="15201"/>
                </a:lnTo>
                <a:cubicBezTo>
                  <a:pt x="18679" y="14781"/>
                  <a:pt x="18679" y="14361"/>
                  <a:pt x="18702" y="13964"/>
                </a:cubicBezTo>
                <a:close/>
                <a:moveTo>
                  <a:pt x="23979" y="14618"/>
                </a:moveTo>
                <a:cubicBezTo>
                  <a:pt x="24189" y="14664"/>
                  <a:pt x="24376" y="14734"/>
                  <a:pt x="24586" y="14828"/>
                </a:cubicBezTo>
                <a:lnTo>
                  <a:pt x="24586" y="14874"/>
                </a:lnTo>
                <a:cubicBezTo>
                  <a:pt x="24633" y="15014"/>
                  <a:pt x="24656" y="15155"/>
                  <a:pt x="24679" y="15318"/>
                </a:cubicBezTo>
                <a:cubicBezTo>
                  <a:pt x="24446" y="15085"/>
                  <a:pt x="24212" y="14874"/>
                  <a:pt x="23956" y="14664"/>
                </a:cubicBezTo>
                <a:cubicBezTo>
                  <a:pt x="23979" y="14664"/>
                  <a:pt x="23979" y="14641"/>
                  <a:pt x="23979" y="14618"/>
                </a:cubicBezTo>
                <a:close/>
                <a:moveTo>
                  <a:pt x="26547" y="14851"/>
                </a:moveTo>
                <a:lnTo>
                  <a:pt x="26547" y="14851"/>
                </a:lnTo>
                <a:cubicBezTo>
                  <a:pt x="26641" y="14968"/>
                  <a:pt x="26734" y="15131"/>
                  <a:pt x="26827" y="15248"/>
                </a:cubicBezTo>
                <a:lnTo>
                  <a:pt x="26827" y="15388"/>
                </a:lnTo>
                <a:lnTo>
                  <a:pt x="26757" y="15435"/>
                </a:lnTo>
                <a:cubicBezTo>
                  <a:pt x="26711" y="15365"/>
                  <a:pt x="26641" y="15271"/>
                  <a:pt x="26571" y="15201"/>
                </a:cubicBezTo>
                <a:cubicBezTo>
                  <a:pt x="26547" y="15085"/>
                  <a:pt x="26547" y="14968"/>
                  <a:pt x="26547" y="14851"/>
                </a:cubicBezTo>
                <a:close/>
                <a:moveTo>
                  <a:pt x="40253" y="14641"/>
                </a:moveTo>
                <a:lnTo>
                  <a:pt x="40533" y="14851"/>
                </a:lnTo>
                <a:cubicBezTo>
                  <a:pt x="40579" y="15038"/>
                  <a:pt x="40626" y="15248"/>
                  <a:pt x="40673" y="15435"/>
                </a:cubicBezTo>
                <a:cubicBezTo>
                  <a:pt x="40486" y="15178"/>
                  <a:pt x="40346" y="14898"/>
                  <a:pt x="40206" y="14641"/>
                </a:cubicBezTo>
                <a:close/>
                <a:moveTo>
                  <a:pt x="5277" y="12516"/>
                </a:moveTo>
                <a:cubicBezTo>
                  <a:pt x="5184" y="13007"/>
                  <a:pt x="5137" y="13520"/>
                  <a:pt x="5114" y="14011"/>
                </a:cubicBezTo>
                <a:cubicBezTo>
                  <a:pt x="5044" y="14221"/>
                  <a:pt x="4974" y="14407"/>
                  <a:pt x="4927" y="14594"/>
                </a:cubicBezTo>
                <a:cubicBezTo>
                  <a:pt x="4740" y="14874"/>
                  <a:pt x="4577" y="15155"/>
                  <a:pt x="4413" y="15458"/>
                </a:cubicBezTo>
                <a:cubicBezTo>
                  <a:pt x="4437" y="15201"/>
                  <a:pt x="4460" y="14921"/>
                  <a:pt x="4507" y="14664"/>
                </a:cubicBezTo>
                <a:cubicBezTo>
                  <a:pt x="4577" y="14314"/>
                  <a:pt x="4647" y="13964"/>
                  <a:pt x="4740" y="13637"/>
                </a:cubicBezTo>
                <a:cubicBezTo>
                  <a:pt x="4904" y="13240"/>
                  <a:pt x="5090" y="12866"/>
                  <a:pt x="5277" y="12516"/>
                </a:cubicBezTo>
                <a:close/>
                <a:moveTo>
                  <a:pt x="11791" y="14057"/>
                </a:moveTo>
                <a:lnTo>
                  <a:pt x="11791" y="14057"/>
                </a:lnTo>
                <a:cubicBezTo>
                  <a:pt x="11698" y="14407"/>
                  <a:pt x="11628" y="14781"/>
                  <a:pt x="11558" y="15131"/>
                </a:cubicBezTo>
                <a:cubicBezTo>
                  <a:pt x="11488" y="15295"/>
                  <a:pt x="11418" y="15458"/>
                  <a:pt x="11348" y="15622"/>
                </a:cubicBezTo>
                <a:cubicBezTo>
                  <a:pt x="11371" y="15201"/>
                  <a:pt x="11394" y="14804"/>
                  <a:pt x="11464" y="14384"/>
                </a:cubicBezTo>
                <a:cubicBezTo>
                  <a:pt x="11488" y="14291"/>
                  <a:pt x="11534" y="14221"/>
                  <a:pt x="11558" y="14127"/>
                </a:cubicBezTo>
                <a:lnTo>
                  <a:pt x="11791" y="14057"/>
                </a:lnTo>
                <a:close/>
                <a:moveTo>
                  <a:pt x="17815" y="15061"/>
                </a:moveTo>
                <a:lnTo>
                  <a:pt x="17932" y="15155"/>
                </a:lnTo>
                <a:lnTo>
                  <a:pt x="17955" y="15225"/>
                </a:lnTo>
                <a:cubicBezTo>
                  <a:pt x="17955" y="15341"/>
                  <a:pt x="17932" y="15435"/>
                  <a:pt x="17932" y="15528"/>
                </a:cubicBezTo>
                <a:lnTo>
                  <a:pt x="17932" y="15551"/>
                </a:lnTo>
                <a:cubicBezTo>
                  <a:pt x="17862" y="15575"/>
                  <a:pt x="17792" y="15622"/>
                  <a:pt x="17722" y="15645"/>
                </a:cubicBezTo>
                <a:cubicBezTo>
                  <a:pt x="17722" y="15505"/>
                  <a:pt x="17745" y="15365"/>
                  <a:pt x="17768" y="15225"/>
                </a:cubicBezTo>
                <a:cubicBezTo>
                  <a:pt x="17768" y="15178"/>
                  <a:pt x="17792" y="15131"/>
                  <a:pt x="17815" y="15061"/>
                </a:cubicBezTo>
                <a:close/>
                <a:moveTo>
                  <a:pt x="17021" y="15155"/>
                </a:moveTo>
                <a:cubicBezTo>
                  <a:pt x="16998" y="15388"/>
                  <a:pt x="16975" y="15598"/>
                  <a:pt x="16975" y="15832"/>
                </a:cubicBezTo>
                <a:cubicBezTo>
                  <a:pt x="16858" y="15855"/>
                  <a:pt x="16741" y="15878"/>
                  <a:pt x="16624" y="15925"/>
                </a:cubicBezTo>
                <a:lnTo>
                  <a:pt x="16624" y="15878"/>
                </a:lnTo>
                <a:lnTo>
                  <a:pt x="16671" y="15575"/>
                </a:lnTo>
                <a:cubicBezTo>
                  <a:pt x="16788" y="15435"/>
                  <a:pt x="16905" y="15295"/>
                  <a:pt x="17021" y="15155"/>
                </a:cubicBezTo>
                <a:close/>
                <a:moveTo>
                  <a:pt x="22601" y="14548"/>
                </a:moveTo>
                <a:cubicBezTo>
                  <a:pt x="22858" y="14991"/>
                  <a:pt x="23092" y="15435"/>
                  <a:pt x="23302" y="15902"/>
                </a:cubicBezTo>
                <a:lnTo>
                  <a:pt x="23279" y="15878"/>
                </a:lnTo>
                <a:cubicBezTo>
                  <a:pt x="23279" y="15902"/>
                  <a:pt x="23279" y="15925"/>
                  <a:pt x="23279" y="15948"/>
                </a:cubicBezTo>
                <a:cubicBezTo>
                  <a:pt x="22788" y="15785"/>
                  <a:pt x="22298" y="15551"/>
                  <a:pt x="21878" y="15225"/>
                </a:cubicBezTo>
                <a:cubicBezTo>
                  <a:pt x="22111" y="14991"/>
                  <a:pt x="22368" y="14781"/>
                  <a:pt x="22601" y="14548"/>
                </a:cubicBezTo>
                <a:close/>
                <a:moveTo>
                  <a:pt x="25146" y="15155"/>
                </a:moveTo>
                <a:lnTo>
                  <a:pt x="25146" y="15155"/>
                </a:lnTo>
                <a:cubicBezTo>
                  <a:pt x="25427" y="15341"/>
                  <a:pt x="25683" y="15598"/>
                  <a:pt x="25870" y="15925"/>
                </a:cubicBezTo>
                <a:cubicBezTo>
                  <a:pt x="25730" y="15972"/>
                  <a:pt x="25590" y="15995"/>
                  <a:pt x="25450" y="16042"/>
                </a:cubicBezTo>
                <a:lnTo>
                  <a:pt x="25333" y="15948"/>
                </a:lnTo>
                <a:lnTo>
                  <a:pt x="25240" y="15832"/>
                </a:lnTo>
                <a:cubicBezTo>
                  <a:pt x="25193" y="15598"/>
                  <a:pt x="25170" y="15388"/>
                  <a:pt x="25146" y="15155"/>
                </a:cubicBezTo>
                <a:close/>
                <a:moveTo>
                  <a:pt x="5627" y="15131"/>
                </a:moveTo>
                <a:cubicBezTo>
                  <a:pt x="5651" y="15388"/>
                  <a:pt x="5651" y="15668"/>
                  <a:pt x="5674" y="15948"/>
                </a:cubicBezTo>
                <a:cubicBezTo>
                  <a:pt x="5674" y="15995"/>
                  <a:pt x="5651" y="16018"/>
                  <a:pt x="5627" y="16065"/>
                </a:cubicBezTo>
                <a:cubicBezTo>
                  <a:pt x="5604" y="15832"/>
                  <a:pt x="5557" y="15598"/>
                  <a:pt x="5534" y="15365"/>
                </a:cubicBezTo>
                <a:cubicBezTo>
                  <a:pt x="5557" y="15318"/>
                  <a:pt x="5581" y="15271"/>
                  <a:pt x="5581" y="15225"/>
                </a:cubicBezTo>
                <a:lnTo>
                  <a:pt x="5627" y="15131"/>
                </a:lnTo>
                <a:close/>
                <a:moveTo>
                  <a:pt x="28158" y="15598"/>
                </a:moveTo>
                <a:lnTo>
                  <a:pt x="28158" y="15715"/>
                </a:lnTo>
                <a:cubicBezTo>
                  <a:pt x="28135" y="15832"/>
                  <a:pt x="28112" y="15948"/>
                  <a:pt x="28112" y="16065"/>
                </a:cubicBezTo>
                <a:cubicBezTo>
                  <a:pt x="28065" y="15995"/>
                  <a:pt x="28065" y="15925"/>
                  <a:pt x="28018" y="15832"/>
                </a:cubicBezTo>
                <a:cubicBezTo>
                  <a:pt x="28065" y="15762"/>
                  <a:pt x="28112" y="15692"/>
                  <a:pt x="28158" y="15598"/>
                </a:cubicBezTo>
                <a:close/>
                <a:moveTo>
                  <a:pt x="33555" y="14934"/>
                </a:moveTo>
                <a:lnTo>
                  <a:pt x="33555" y="14934"/>
                </a:lnTo>
                <a:cubicBezTo>
                  <a:pt x="33577" y="15021"/>
                  <a:pt x="33599" y="15088"/>
                  <a:pt x="33622" y="15155"/>
                </a:cubicBezTo>
                <a:cubicBezTo>
                  <a:pt x="33715" y="15458"/>
                  <a:pt x="33762" y="15762"/>
                  <a:pt x="33809" y="16089"/>
                </a:cubicBezTo>
                <a:lnTo>
                  <a:pt x="33785" y="16089"/>
                </a:lnTo>
                <a:cubicBezTo>
                  <a:pt x="33715" y="15948"/>
                  <a:pt x="33668" y="15808"/>
                  <a:pt x="33598" y="15692"/>
                </a:cubicBezTo>
                <a:cubicBezTo>
                  <a:pt x="33598" y="15425"/>
                  <a:pt x="33577" y="15179"/>
                  <a:pt x="33555" y="14934"/>
                </a:cubicBezTo>
                <a:close/>
                <a:moveTo>
                  <a:pt x="23979" y="15014"/>
                </a:moveTo>
                <a:cubicBezTo>
                  <a:pt x="24236" y="15248"/>
                  <a:pt x="24493" y="15481"/>
                  <a:pt x="24749" y="15715"/>
                </a:cubicBezTo>
                <a:cubicBezTo>
                  <a:pt x="24749" y="15855"/>
                  <a:pt x="24773" y="15972"/>
                  <a:pt x="24773" y="16112"/>
                </a:cubicBezTo>
                <a:lnTo>
                  <a:pt x="24563" y="16135"/>
                </a:lnTo>
                <a:cubicBezTo>
                  <a:pt x="24446" y="16018"/>
                  <a:pt x="24329" y="15902"/>
                  <a:pt x="24212" y="15785"/>
                </a:cubicBezTo>
                <a:cubicBezTo>
                  <a:pt x="24166" y="15598"/>
                  <a:pt x="24072" y="15411"/>
                  <a:pt x="23979" y="15225"/>
                </a:cubicBezTo>
                <a:lnTo>
                  <a:pt x="23979" y="15014"/>
                </a:lnTo>
                <a:close/>
                <a:moveTo>
                  <a:pt x="34999" y="15576"/>
                </a:moveTo>
                <a:cubicBezTo>
                  <a:pt x="35015" y="15640"/>
                  <a:pt x="35030" y="15707"/>
                  <a:pt x="35046" y="15785"/>
                </a:cubicBezTo>
                <a:cubicBezTo>
                  <a:pt x="35069" y="15878"/>
                  <a:pt x="35046" y="16018"/>
                  <a:pt x="35046" y="16135"/>
                </a:cubicBezTo>
                <a:cubicBezTo>
                  <a:pt x="35023" y="16112"/>
                  <a:pt x="35023" y="16065"/>
                  <a:pt x="34999" y="16042"/>
                </a:cubicBezTo>
                <a:cubicBezTo>
                  <a:pt x="34999" y="15886"/>
                  <a:pt x="34999" y="15731"/>
                  <a:pt x="34999" y="15576"/>
                </a:cubicBezTo>
                <a:close/>
                <a:moveTo>
                  <a:pt x="30960" y="15762"/>
                </a:moveTo>
                <a:cubicBezTo>
                  <a:pt x="31007" y="15808"/>
                  <a:pt x="31053" y="15878"/>
                  <a:pt x="31077" y="15948"/>
                </a:cubicBezTo>
                <a:lnTo>
                  <a:pt x="31123" y="16089"/>
                </a:lnTo>
                <a:lnTo>
                  <a:pt x="31123" y="16135"/>
                </a:lnTo>
                <a:lnTo>
                  <a:pt x="31053" y="16159"/>
                </a:lnTo>
                <a:cubicBezTo>
                  <a:pt x="31030" y="16065"/>
                  <a:pt x="31007" y="15948"/>
                  <a:pt x="30960" y="15855"/>
                </a:cubicBezTo>
                <a:lnTo>
                  <a:pt x="30960" y="15762"/>
                </a:lnTo>
                <a:close/>
                <a:moveTo>
                  <a:pt x="9527" y="15225"/>
                </a:moveTo>
                <a:lnTo>
                  <a:pt x="9550" y="15458"/>
                </a:lnTo>
                <a:cubicBezTo>
                  <a:pt x="9480" y="15715"/>
                  <a:pt x="9433" y="15995"/>
                  <a:pt x="9386" y="16252"/>
                </a:cubicBezTo>
                <a:lnTo>
                  <a:pt x="9386" y="16275"/>
                </a:lnTo>
                <a:cubicBezTo>
                  <a:pt x="9386" y="15972"/>
                  <a:pt x="9363" y="15692"/>
                  <a:pt x="9340" y="15388"/>
                </a:cubicBezTo>
                <a:cubicBezTo>
                  <a:pt x="9410" y="15341"/>
                  <a:pt x="9456" y="15271"/>
                  <a:pt x="9527" y="15225"/>
                </a:cubicBezTo>
                <a:close/>
                <a:moveTo>
                  <a:pt x="38198" y="13497"/>
                </a:moveTo>
                <a:lnTo>
                  <a:pt x="38221" y="13520"/>
                </a:lnTo>
                <a:cubicBezTo>
                  <a:pt x="38595" y="14291"/>
                  <a:pt x="38898" y="15085"/>
                  <a:pt x="39109" y="15902"/>
                </a:cubicBezTo>
                <a:lnTo>
                  <a:pt x="39015" y="16299"/>
                </a:lnTo>
                <a:cubicBezTo>
                  <a:pt x="38805" y="15575"/>
                  <a:pt x="38595" y="14874"/>
                  <a:pt x="38315" y="14197"/>
                </a:cubicBezTo>
                <a:cubicBezTo>
                  <a:pt x="38291" y="13964"/>
                  <a:pt x="38245" y="13730"/>
                  <a:pt x="38198" y="13497"/>
                </a:cubicBezTo>
                <a:close/>
                <a:moveTo>
                  <a:pt x="30306" y="15131"/>
                </a:moveTo>
                <a:lnTo>
                  <a:pt x="30306" y="15131"/>
                </a:lnTo>
                <a:cubicBezTo>
                  <a:pt x="30423" y="15411"/>
                  <a:pt x="30516" y="15715"/>
                  <a:pt x="30610" y="16018"/>
                </a:cubicBezTo>
                <a:lnTo>
                  <a:pt x="30586" y="16299"/>
                </a:lnTo>
                <a:lnTo>
                  <a:pt x="30516" y="16322"/>
                </a:lnTo>
                <a:cubicBezTo>
                  <a:pt x="30423" y="15925"/>
                  <a:pt x="30353" y="15528"/>
                  <a:pt x="30306" y="15131"/>
                </a:cubicBezTo>
                <a:close/>
                <a:moveTo>
                  <a:pt x="17908" y="15995"/>
                </a:moveTo>
                <a:lnTo>
                  <a:pt x="17908" y="16089"/>
                </a:lnTo>
                <a:lnTo>
                  <a:pt x="17698" y="16345"/>
                </a:lnTo>
                <a:lnTo>
                  <a:pt x="17698" y="16112"/>
                </a:lnTo>
                <a:lnTo>
                  <a:pt x="17908" y="15995"/>
                </a:lnTo>
                <a:close/>
                <a:moveTo>
                  <a:pt x="6561" y="15855"/>
                </a:moveTo>
                <a:cubicBezTo>
                  <a:pt x="6538" y="16042"/>
                  <a:pt x="6515" y="16205"/>
                  <a:pt x="6491" y="16392"/>
                </a:cubicBezTo>
                <a:cubicBezTo>
                  <a:pt x="6491" y="16299"/>
                  <a:pt x="6491" y="16205"/>
                  <a:pt x="6491" y="16135"/>
                </a:cubicBezTo>
                <a:cubicBezTo>
                  <a:pt x="6468" y="16042"/>
                  <a:pt x="6515" y="15948"/>
                  <a:pt x="6538" y="15855"/>
                </a:cubicBezTo>
                <a:close/>
                <a:moveTo>
                  <a:pt x="16928" y="16112"/>
                </a:moveTo>
                <a:cubicBezTo>
                  <a:pt x="16928" y="16135"/>
                  <a:pt x="16928" y="16159"/>
                  <a:pt x="16928" y="16159"/>
                </a:cubicBezTo>
                <a:cubicBezTo>
                  <a:pt x="16834" y="16252"/>
                  <a:pt x="16764" y="16345"/>
                  <a:pt x="16671" y="16439"/>
                </a:cubicBezTo>
                <a:cubicBezTo>
                  <a:pt x="16671" y="16369"/>
                  <a:pt x="16648" y="16275"/>
                  <a:pt x="16648" y="16205"/>
                </a:cubicBezTo>
                <a:cubicBezTo>
                  <a:pt x="16741" y="16182"/>
                  <a:pt x="16858" y="16135"/>
                  <a:pt x="16928" y="16112"/>
                </a:cubicBezTo>
                <a:close/>
                <a:moveTo>
                  <a:pt x="26034" y="16275"/>
                </a:moveTo>
                <a:lnTo>
                  <a:pt x="26080" y="16392"/>
                </a:lnTo>
                <a:lnTo>
                  <a:pt x="26080" y="16415"/>
                </a:lnTo>
                <a:cubicBezTo>
                  <a:pt x="26034" y="16462"/>
                  <a:pt x="25964" y="16485"/>
                  <a:pt x="25917" y="16532"/>
                </a:cubicBezTo>
                <a:lnTo>
                  <a:pt x="25753" y="16345"/>
                </a:lnTo>
                <a:cubicBezTo>
                  <a:pt x="25847" y="16322"/>
                  <a:pt x="25940" y="16299"/>
                  <a:pt x="26034" y="16275"/>
                </a:cubicBezTo>
                <a:close/>
                <a:moveTo>
                  <a:pt x="44992" y="13660"/>
                </a:moveTo>
                <a:cubicBezTo>
                  <a:pt x="45086" y="13987"/>
                  <a:pt x="45156" y="14337"/>
                  <a:pt x="45226" y="14688"/>
                </a:cubicBezTo>
                <a:cubicBezTo>
                  <a:pt x="45202" y="15131"/>
                  <a:pt x="45156" y="15575"/>
                  <a:pt x="45086" y="16018"/>
                </a:cubicBezTo>
                <a:cubicBezTo>
                  <a:pt x="45086" y="16182"/>
                  <a:pt x="45039" y="16369"/>
                  <a:pt x="45016" y="16555"/>
                </a:cubicBezTo>
                <a:lnTo>
                  <a:pt x="44992" y="16555"/>
                </a:lnTo>
                <a:cubicBezTo>
                  <a:pt x="44922" y="16345"/>
                  <a:pt x="44876" y="16159"/>
                  <a:pt x="44829" y="15972"/>
                </a:cubicBezTo>
                <a:cubicBezTo>
                  <a:pt x="44946" y="15201"/>
                  <a:pt x="45016" y="14431"/>
                  <a:pt x="44992" y="13660"/>
                </a:cubicBezTo>
                <a:close/>
                <a:moveTo>
                  <a:pt x="3479" y="15972"/>
                </a:moveTo>
                <a:cubicBezTo>
                  <a:pt x="3479" y="16112"/>
                  <a:pt x="3503" y="16229"/>
                  <a:pt x="3503" y="16369"/>
                </a:cubicBezTo>
                <a:cubicBezTo>
                  <a:pt x="3479" y="16462"/>
                  <a:pt x="3456" y="16532"/>
                  <a:pt x="3456" y="16626"/>
                </a:cubicBezTo>
                <a:cubicBezTo>
                  <a:pt x="3456" y="16415"/>
                  <a:pt x="3456" y="16182"/>
                  <a:pt x="3479" y="15972"/>
                </a:cubicBezTo>
                <a:close/>
                <a:moveTo>
                  <a:pt x="42027" y="14454"/>
                </a:moveTo>
                <a:lnTo>
                  <a:pt x="42027" y="14454"/>
                </a:lnTo>
                <a:cubicBezTo>
                  <a:pt x="42261" y="15178"/>
                  <a:pt x="42424" y="15902"/>
                  <a:pt x="42564" y="16649"/>
                </a:cubicBezTo>
                <a:cubicBezTo>
                  <a:pt x="42424" y="16345"/>
                  <a:pt x="42284" y="16018"/>
                  <a:pt x="42144" y="15692"/>
                </a:cubicBezTo>
                <a:lnTo>
                  <a:pt x="42167" y="15668"/>
                </a:lnTo>
                <a:cubicBezTo>
                  <a:pt x="42120" y="15271"/>
                  <a:pt x="42074" y="14851"/>
                  <a:pt x="42027" y="14454"/>
                </a:cubicBezTo>
                <a:close/>
                <a:moveTo>
                  <a:pt x="29583" y="14711"/>
                </a:moveTo>
                <a:cubicBezTo>
                  <a:pt x="29699" y="15318"/>
                  <a:pt x="29769" y="15948"/>
                  <a:pt x="29816" y="16579"/>
                </a:cubicBezTo>
                <a:lnTo>
                  <a:pt x="29839" y="16579"/>
                </a:lnTo>
                <a:lnTo>
                  <a:pt x="29606" y="16672"/>
                </a:lnTo>
                <a:cubicBezTo>
                  <a:pt x="29489" y="16462"/>
                  <a:pt x="29372" y="16275"/>
                  <a:pt x="29256" y="16089"/>
                </a:cubicBezTo>
                <a:cubicBezTo>
                  <a:pt x="29396" y="15622"/>
                  <a:pt x="29489" y="15178"/>
                  <a:pt x="29583" y="14711"/>
                </a:cubicBezTo>
                <a:close/>
                <a:moveTo>
                  <a:pt x="9433" y="11676"/>
                </a:moveTo>
                <a:lnTo>
                  <a:pt x="9433" y="11676"/>
                </a:lnTo>
                <a:cubicBezTo>
                  <a:pt x="8919" y="12843"/>
                  <a:pt x="8616" y="14081"/>
                  <a:pt x="8569" y="15365"/>
                </a:cubicBezTo>
                <a:cubicBezTo>
                  <a:pt x="8382" y="15762"/>
                  <a:pt x="8196" y="16159"/>
                  <a:pt x="8056" y="16579"/>
                </a:cubicBezTo>
                <a:cubicBezTo>
                  <a:pt x="8032" y="16649"/>
                  <a:pt x="8009" y="16719"/>
                  <a:pt x="7986" y="16789"/>
                </a:cubicBezTo>
                <a:cubicBezTo>
                  <a:pt x="7962" y="16275"/>
                  <a:pt x="7986" y="15762"/>
                  <a:pt x="7986" y="15248"/>
                </a:cubicBezTo>
                <a:cubicBezTo>
                  <a:pt x="8242" y="13964"/>
                  <a:pt x="8733" y="12773"/>
                  <a:pt x="9433" y="11676"/>
                </a:cubicBezTo>
                <a:close/>
                <a:moveTo>
                  <a:pt x="25450" y="16462"/>
                </a:moveTo>
                <a:cubicBezTo>
                  <a:pt x="25520" y="16532"/>
                  <a:pt x="25590" y="16626"/>
                  <a:pt x="25660" y="16696"/>
                </a:cubicBezTo>
                <a:cubicBezTo>
                  <a:pt x="25590" y="16719"/>
                  <a:pt x="25520" y="16742"/>
                  <a:pt x="25450" y="16789"/>
                </a:cubicBezTo>
                <a:cubicBezTo>
                  <a:pt x="25403" y="16672"/>
                  <a:pt x="25380" y="16579"/>
                  <a:pt x="25357" y="16462"/>
                </a:cubicBezTo>
                <a:close/>
                <a:moveTo>
                  <a:pt x="21924" y="16182"/>
                </a:moveTo>
                <a:cubicBezTo>
                  <a:pt x="22345" y="16182"/>
                  <a:pt x="22765" y="16252"/>
                  <a:pt x="23115" y="16462"/>
                </a:cubicBezTo>
                <a:lnTo>
                  <a:pt x="23208" y="16509"/>
                </a:lnTo>
                <a:cubicBezTo>
                  <a:pt x="23115" y="16626"/>
                  <a:pt x="22998" y="16742"/>
                  <a:pt x="22882" y="16836"/>
                </a:cubicBezTo>
                <a:lnTo>
                  <a:pt x="22905" y="16859"/>
                </a:lnTo>
                <a:cubicBezTo>
                  <a:pt x="22555" y="16696"/>
                  <a:pt x="22205" y="16462"/>
                  <a:pt x="21924" y="16182"/>
                </a:cubicBezTo>
                <a:close/>
                <a:moveTo>
                  <a:pt x="15177" y="14034"/>
                </a:moveTo>
                <a:cubicBezTo>
                  <a:pt x="15200" y="14431"/>
                  <a:pt x="15247" y="14804"/>
                  <a:pt x="15293" y="15201"/>
                </a:cubicBezTo>
                <a:cubicBezTo>
                  <a:pt x="15200" y="15692"/>
                  <a:pt x="15153" y="16182"/>
                  <a:pt x="15153" y="16696"/>
                </a:cubicBezTo>
                <a:cubicBezTo>
                  <a:pt x="15060" y="16766"/>
                  <a:pt x="14967" y="16836"/>
                  <a:pt x="14897" y="16906"/>
                </a:cubicBezTo>
                <a:cubicBezTo>
                  <a:pt x="14850" y="16065"/>
                  <a:pt x="14873" y="15248"/>
                  <a:pt x="15013" y="14407"/>
                </a:cubicBezTo>
                <a:cubicBezTo>
                  <a:pt x="15060" y="14291"/>
                  <a:pt x="15107" y="14151"/>
                  <a:pt x="15153" y="14034"/>
                </a:cubicBezTo>
                <a:close/>
                <a:moveTo>
                  <a:pt x="18959" y="16065"/>
                </a:moveTo>
                <a:cubicBezTo>
                  <a:pt x="19006" y="16112"/>
                  <a:pt x="19053" y="16182"/>
                  <a:pt x="19099" y="16229"/>
                </a:cubicBezTo>
                <a:cubicBezTo>
                  <a:pt x="19099" y="16369"/>
                  <a:pt x="19123" y="16485"/>
                  <a:pt x="19146" y="16602"/>
                </a:cubicBezTo>
                <a:cubicBezTo>
                  <a:pt x="19099" y="16719"/>
                  <a:pt x="19053" y="16812"/>
                  <a:pt x="19029" y="16929"/>
                </a:cubicBezTo>
                <a:cubicBezTo>
                  <a:pt x="18982" y="16929"/>
                  <a:pt x="18912" y="16952"/>
                  <a:pt x="18866" y="16999"/>
                </a:cubicBezTo>
                <a:lnTo>
                  <a:pt x="18819" y="16882"/>
                </a:lnTo>
                <a:cubicBezTo>
                  <a:pt x="18796" y="16719"/>
                  <a:pt x="18796" y="16579"/>
                  <a:pt x="18772" y="16415"/>
                </a:cubicBezTo>
                <a:lnTo>
                  <a:pt x="18772" y="16392"/>
                </a:lnTo>
                <a:cubicBezTo>
                  <a:pt x="18819" y="16299"/>
                  <a:pt x="18889" y="16182"/>
                  <a:pt x="18959" y="16065"/>
                </a:cubicBezTo>
                <a:close/>
                <a:moveTo>
                  <a:pt x="4717" y="15668"/>
                </a:moveTo>
                <a:cubicBezTo>
                  <a:pt x="4717" y="15738"/>
                  <a:pt x="4717" y="15808"/>
                  <a:pt x="4693" y="15855"/>
                </a:cubicBezTo>
                <a:cubicBezTo>
                  <a:pt x="4577" y="16252"/>
                  <a:pt x="4460" y="16626"/>
                  <a:pt x="4367" y="17022"/>
                </a:cubicBezTo>
                <a:lnTo>
                  <a:pt x="4367" y="16415"/>
                </a:lnTo>
                <a:cubicBezTo>
                  <a:pt x="4483" y="16159"/>
                  <a:pt x="4600" y="15925"/>
                  <a:pt x="4717" y="15668"/>
                </a:cubicBezTo>
                <a:close/>
                <a:moveTo>
                  <a:pt x="23559" y="16742"/>
                </a:moveTo>
                <a:lnTo>
                  <a:pt x="23652" y="16836"/>
                </a:lnTo>
                <a:cubicBezTo>
                  <a:pt x="23675" y="16906"/>
                  <a:pt x="23699" y="16976"/>
                  <a:pt x="23722" y="17046"/>
                </a:cubicBezTo>
                <a:cubicBezTo>
                  <a:pt x="23629" y="17046"/>
                  <a:pt x="23535" y="17022"/>
                  <a:pt x="23442" y="16999"/>
                </a:cubicBezTo>
                <a:lnTo>
                  <a:pt x="23465" y="16999"/>
                </a:lnTo>
                <a:cubicBezTo>
                  <a:pt x="23489" y="16906"/>
                  <a:pt x="23512" y="16812"/>
                  <a:pt x="23559" y="16742"/>
                </a:cubicBezTo>
                <a:close/>
                <a:moveTo>
                  <a:pt x="24423" y="16532"/>
                </a:moveTo>
                <a:lnTo>
                  <a:pt x="24423" y="16532"/>
                </a:lnTo>
                <a:cubicBezTo>
                  <a:pt x="24539" y="16649"/>
                  <a:pt x="24679" y="16742"/>
                  <a:pt x="24796" y="16836"/>
                </a:cubicBezTo>
                <a:lnTo>
                  <a:pt x="24796" y="16999"/>
                </a:lnTo>
                <a:cubicBezTo>
                  <a:pt x="24703" y="17022"/>
                  <a:pt x="24609" y="17022"/>
                  <a:pt x="24563" y="17046"/>
                </a:cubicBezTo>
                <a:cubicBezTo>
                  <a:pt x="24516" y="16952"/>
                  <a:pt x="24493" y="16859"/>
                  <a:pt x="24446" y="16789"/>
                </a:cubicBezTo>
                <a:cubicBezTo>
                  <a:pt x="24423" y="16696"/>
                  <a:pt x="24446" y="16626"/>
                  <a:pt x="24423" y="16532"/>
                </a:cubicBezTo>
                <a:close/>
                <a:moveTo>
                  <a:pt x="31847" y="13123"/>
                </a:moveTo>
                <a:cubicBezTo>
                  <a:pt x="31894" y="13217"/>
                  <a:pt x="31964" y="13310"/>
                  <a:pt x="32034" y="13403"/>
                </a:cubicBezTo>
                <a:cubicBezTo>
                  <a:pt x="32081" y="13497"/>
                  <a:pt x="32081" y="13544"/>
                  <a:pt x="32127" y="13637"/>
                </a:cubicBezTo>
                <a:cubicBezTo>
                  <a:pt x="32548" y="14688"/>
                  <a:pt x="32688" y="15832"/>
                  <a:pt x="32524" y="16976"/>
                </a:cubicBezTo>
                <a:lnTo>
                  <a:pt x="32501" y="16976"/>
                </a:lnTo>
                <a:lnTo>
                  <a:pt x="32338" y="17069"/>
                </a:lnTo>
                <a:cubicBezTo>
                  <a:pt x="32314" y="16719"/>
                  <a:pt x="32244" y="16369"/>
                  <a:pt x="32151" y="16042"/>
                </a:cubicBezTo>
                <a:cubicBezTo>
                  <a:pt x="32131" y="15981"/>
                  <a:pt x="32058" y="15920"/>
                  <a:pt x="31978" y="15920"/>
                </a:cubicBezTo>
                <a:cubicBezTo>
                  <a:pt x="31966" y="15920"/>
                  <a:pt x="31953" y="15922"/>
                  <a:pt x="31941" y="15925"/>
                </a:cubicBezTo>
                <a:lnTo>
                  <a:pt x="31707" y="15972"/>
                </a:lnTo>
                <a:cubicBezTo>
                  <a:pt x="31637" y="15832"/>
                  <a:pt x="31567" y="15692"/>
                  <a:pt x="31474" y="15551"/>
                </a:cubicBezTo>
                <a:cubicBezTo>
                  <a:pt x="31474" y="14828"/>
                  <a:pt x="31357" y="14104"/>
                  <a:pt x="31147" y="13427"/>
                </a:cubicBezTo>
                <a:cubicBezTo>
                  <a:pt x="31380" y="13310"/>
                  <a:pt x="31614" y="13193"/>
                  <a:pt x="31847" y="13123"/>
                </a:cubicBezTo>
                <a:close/>
                <a:moveTo>
                  <a:pt x="21434" y="16252"/>
                </a:moveTo>
                <a:cubicBezTo>
                  <a:pt x="21574" y="16415"/>
                  <a:pt x="21738" y="16579"/>
                  <a:pt x="21924" y="16719"/>
                </a:cubicBezTo>
                <a:cubicBezTo>
                  <a:pt x="22111" y="16859"/>
                  <a:pt x="22321" y="16999"/>
                  <a:pt x="22531" y="17092"/>
                </a:cubicBezTo>
                <a:lnTo>
                  <a:pt x="22461" y="17139"/>
                </a:lnTo>
                <a:cubicBezTo>
                  <a:pt x="22205" y="17022"/>
                  <a:pt x="21924" y="16929"/>
                  <a:pt x="21668" y="16859"/>
                </a:cubicBezTo>
                <a:cubicBezTo>
                  <a:pt x="21527" y="16672"/>
                  <a:pt x="21411" y="16485"/>
                  <a:pt x="21294" y="16275"/>
                </a:cubicBezTo>
                <a:lnTo>
                  <a:pt x="21434" y="16252"/>
                </a:lnTo>
                <a:close/>
                <a:moveTo>
                  <a:pt x="25940" y="16976"/>
                </a:moveTo>
                <a:lnTo>
                  <a:pt x="26080" y="17139"/>
                </a:lnTo>
                <a:lnTo>
                  <a:pt x="25847" y="17022"/>
                </a:lnTo>
                <a:lnTo>
                  <a:pt x="25940" y="16976"/>
                </a:lnTo>
                <a:close/>
                <a:moveTo>
                  <a:pt x="12608" y="16065"/>
                </a:moveTo>
                <a:lnTo>
                  <a:pt x="12608" y="16065"/>
                </a:lnTo>
                <a:cubicBezTo>
                  <a:pt x="12562" y="16369"/>
                  <a:pt x="12538" y="16672"/>
                  <a:pt x="12515" y="16999"/>
                </a:cubicBezTo>
                <a:lnTo>
                  <a:pt x="12515" y="17163"/>
                </a:lnTo>
                <a:cubicBezTo>
                  <a:pt x="12492" y="16976"/>
                  <a:pt x="12468" y="16789"/>
                  <a:pt x="12445" y="16579"/>
                </a:cubicBezTo>
                <a:lnTo>
                  <a:pt x="12445" y="16532"/>
                </a:lnTo>
                <a:cubicBezTo>
                  <a:pt x="12515" y="16392"/>
                  <a:pt x="12562" y="16229"/>
                  <a:pt x="12608" y="16065"/>
                </a:cubicBezTo>
                <a:close/>
                <a:moveTo>
                  <a:pt x="29863" y="16952"/>
                </a:moveTo>
                <a:lnTo>
                  <a:pt x="29863" y="17163"/>
                </a:lnTo>
                <a:lnTo>
                  <a:pt x="29769" y="16976"/>
                </a:lnTo>
                <a:lnTo>
                  <a:pt x="29863" y="16952"/>
                </a:lnTo>
                <a:close/>
                <a:moveTo>
                  <a:pt x="10811" y="14384"/>
                </a:moveTo>
                <a:lnTo>
                  <a:pt x="10811" y="14384"/>
                </a:lnTo>
                <a:cubicBezTo>
                  <a:pt x="10407" y="15280"/>
                  <a:pt x="10219" y="16262"/>
                  <a:pt x="10266" y="17248"/>
                </a:cubicBezTo>
                <a:lnTo>
                  <a:pt x="10266" y="17248"/>
                </a:lnTo>
                <a:cubicBezTo>
                  <a:pt x="10263" y="17229"/>
                  <a:pt x="10258" y="17209"/>
                  <a:pt x="10250" y="17186"/>
                </a:cubicBezTo>
                <a:cubicBezTo>
                  <a:pt x="10227" y="16859"/>
                  <a:pt x="10204" y="16532"/>
                  <a:pt x="10180" y="16205"/>
                </a:cubicBezTo>
                <a:cubicBezTo>
                  <a:pt x="10250" y="15645"/>
                  <a:pt x="10344" y="15085"/>
                  <a:pt x="10484" y="14548"/>
                </a:cubicBezTo>
                <a:cubicBezTo>
                  <a:pt x="10577" y="14477"/>
                  <a:pt x="10694" y="14431"/>
                  <a:pt x="10811" y="14384"/>
                </a:cubicBezTo>
                <a:close/>
                <a:moveTo>
                  <a:pt x="41187" y="15481"/>
                </a:moveTo>
                <a:lnTo>
                  <a:pt x="41187" y="15481"/>
                </a:lnTo>
                <a:cubicBezTo>
                  <a:pt x="41233" y="15551"/>
                  <a:pt x="41303" y="15622"/>
                  <a:pt x="41373" y="15692"/>
                </a:cubicBezTo>
                <a:cubicBezTo>
                  <a:pt x="41443" y="15855"/>
                  <a:pt x="41513" y="16018"/>
                  <a:pt x="41560" y="16182"/>
                </a:cubicBezTo>
                <a:cubicBezTo>
                  <a:pt x="41538" y="16549"/>
                  <a:pt x="41517" y="16916"/>
                  <a:pt x="41495" y="17301"/>
                </a:cubicBezTo>
                <a:lnTo>
                  <a:pt x="41495" y="17301"/>
                </a:lnTo>
                <a:cubicBezTo>
                  <a:pt x="41440" y="17176"/>
                  <a:pt x="41387" y="17060"/>
                  <a:pt x="41350" y="16929"/>
                </a:cubicBezTo>
                <a:cubicBezTo>
                  <a:pt x="41303" y="16439"/>
                  <a:pt x="41257" y="15972"/>
                  <a:pt x="41187" y="15481"/>
                </a:cubicBezTo>
                <a:close/>
                <a:moveTo>
                  <a:pt x="38602" y="16399"/>
                </a:moveTo>
                <a:lnTo>
                  <a:pt x="38602" y="16399"/>
                </a:lnTo>
                <a:cubicBezTo>
                  <a:pt x="38661" y="16599"/>
                  <a:pt x="38718" y="16799"/>
                  <a:pt x="38758" y="16999"/>
                </a:cubicBezTo>
                <a:cubicBezTo>
                  <a:pt x="38712" y="17116"/>
                  <a:pt x="38665" y="17233"/>
                  <a:pt x="38618" y="17349"/>
                </a:cubicBezTo>
                <a:cubicBezTo>
                  <a:pt x="38639" y="17032"/>
                  <a:pt x="38622" y="16716"/>
                  <a:pt x="38602" y="16399"/>
                </a:cubicBezTo>
                <a:close/>
                <a:moveTo>
                  <a:pt x="17908" y="16626"/>
                </a:moveTo>
                <a:lnTo>
                  <a:pt x="17908" y="16672"/>
                </a:lnTo>
                <a:cubicBezTo>
                  <a:pt x="17908" y="16929"/>
                  <a:pt x="17932" y="17163"/>
                  <a:pt x="17932" y="17396"/>
                </a:cubicBezTo>
                <a:cubicBezTo>
                  <a:pt x="17932" y="17419"/>
                  <a:pt x="17932" y="17443"/>
                  <a:pt x="17908" y="17443"/>
                </a:cubicBezTo>
                <a:cubicBezTo>
                  <a:pt x="17838" y="17256"/>
                  <a:pt x="17768" y="17069"/>
                  <a:pt x="17722" y="16859"/>
                </a:cubicBezTo>
                <a:cubicBezTo>
                  <a:pt x="17768" y="16789"/>
                  <a:pt x="17838" y="16696"/>
                  <a:pt x="17908" y="16626"/>
                </a:cubicBezTo>
                <a:close/>
                <a:moveTo>
                  <a:pt x="31404" y="16952"/>
                </a:moveTo>
                <a:cubicBezTo>
                  <a:pt x="31450" y="17116"/>
                  <a:pt x="31474" y="17279"/>
                  <a:pt x="31520" y="17443"/>
                </a:cubicBezTo>
                <a:lnTo>
                  <a:pt x="31310" y="17489"/>
                </a:lnTo>
                <a:lnTo>
                  <a:pt x="31310" y="17419"/>
                </a:lnTo>
                <a:cubicBezTo>
                  <a:pt x="31357" y="17256"/>
                  <a:pt x="31380" y="17116"/>
                  <a:pt x="31404" y="16952"/>
                </a:cubicBezTo>
                <a:close/>
                <a:moveTo>
                  <a:pt x="16928" y="16766"/>
                </a:moveTo>
                <a:lnTo>
                  <a:pt x="16928" y="17396"/>
                </a:lnTo>
                <a:cubicBezTo>
                  <a:pt x="16905" y="17419"/>
                  <a:pt x="16881" y="17466"/>
                  <a:pt x="16858" y="17513"/>
                </a:cubicBezTo>
                <a:cubicBezTo>
                  <a:pt x="16811" y="17326"/>
                  <a:pt x="16764" y="17139"/>
                  <a:pt x="16741" y="16976"/>
                </a:cubicBezTo>
                <a:cubicBezTo>
                  <a:pt x="16803" y="16893"/>
                  <a:pt x="16866" y="16828"/>
                  <a:pt x="16928" y="16766"/>
                </a:cubicBezTo>
                <a:close/>
                <a:moveTo>
                  <a:pt x="15153" y="17046"/>
                </a:moveTo>
                <a:lnTo>
                  <a:pt x="15153" y="17209"/>
                </a:lnTo>
                <a:cubicBezTo>
                  <a:pt x="15083" y="17326"/>
                  <a:pt x="15013" y="17443"/>
                  <a:pt x="14943" y="17559"/>
                </a:cubicBezTo>
                <a:cubicBezTo>
                  <a:pt x="14943" y="17466"/>
                  <a:pt x="14943" y="17373"/>
                  <a:pt x="14920" y="17279"/>
                </a:cubicBezTo>
                <a:cubicBezTo>
                  <a:pt x="14990" y="17209"/>
                  <a:pt x="15060" y="17116"/>
                  <a:pt x="15153" y="17046"/>
                </a:cubicBezTo>
                <a:close/>
                <a:moveTo>
                  <a:pt x="27294" y="16836"/>
                </a:moveTo>
                <a:cubicBezTo>
                  <a:pt x="27318" y="16882"/>
                  <a:pt x="27341" y="16929"/>
                  <a:pt x="27364" y="16976"/>
                </a:cubicBezTo>
                <a:cubicBezTo>
                  <a:pt x="27318" y="17163"/>
                  <a:pt x="27271" y="17373"/>
                  <a:pt x="27201" y="17606"/>
                </a:cubicBezTo>
                <a:cubicBezTo>
                  <a:pt x="27224" y="17396"/>
                  <a:pt x="27224" y="17186"/>
                  <a:pt x="27248" y="17022"/>
                </a:cubicBezTo>
                <a:lnTo>
                  <a:pt x="27248" y="16882"/>
                </a:lnTo>
                <a:lnTo>
                  <a:pt x="27294" y="16836"/>
                </a:lnTo>
                <a:close/>
                <a:moveTo>
                  <a:pt x="30820" y="16859"/>
                </a:moveTo>
                <a:cubicBezTo>
                  <a:pt x="30867" y="17069"/>
                  <a:pt x="30890" y="17256"/>
                  <a:pt x="30937" y="17443"/>
                </a:cubicBezTo>
                <a:cubicBezTo>
                  <a:pt x="30937" y="17513"/>
                  <a:pt x="30890" y="17559"/>
                  <a:pt x="30890" y="17629"/>
                </a:cubicBezTo>
                <a:lnTo>
                  <a:pt x="30843" y="17629"/>
                </a:lnTo>
                <a:cubicBezTo>
                  <a:pt x="30843" y="17629"/>
                  <a:pt x="30843" y="17629"/>
                  <a:pt x="30843" y="17606"/>
                </a:cubicBezTo>
                <a:cubicBezTo>
                  <a:pt x="30797" y="17513"/>
                  <a:pt x="30773" y="17396"/>
                  <a:pt x="30750" y="17279"/>
                </a:cubicBezTo>
                <a:lnTo>
                  <a:pt x="30727" y="17279"/>
                </a:lnTo>
                <a:cubicBezTo>
                  <a:pt x="30773" y="17139"/>
                  <a:pt x="30797" y="16999"/>
                  <a:pt x="30820" y="16859"/>
                </a:cubicBezTo>
                <a:close/>
                <a:moveTo>
                  <a:pt x="25193" y="17303"/>
                </a:moveTo>
                <a:lnTo>
                  <a:pt x="25286" y="17606"/>
                </a:lnTo>
                <a:lnTo>
                  <a:pt x="25100" y="17653"/>
                </a:lnTo>
                <a:cubicBezTo>
                  <a:pt x="25146" y="17513"/>
                  <a:pt x="25146" y="17419"/>
                  <a:pt x="25170" y="17303"/>
                </a:cubicBezTo>
                <a:close/>
                <a:moveTo>
                  <a:pt x="40299" y="15505"/>
                </a:moveTo>
                <a:cubicBezTo>
                  <a:pt x="40486" y="15878"/>
                  <a:pt x="40673" y="16252"/>
                  <a:pt x="40836" y="16626"/>
                </a:cubicBezTo>
                <a:cubicBezTo>
                  <a:pt x="40883" y="16976"/>
                  <a:pt x="40883" y="17349"/>
                  <a:pt x="40883" y="17700"/>
                </a:cubicBezTo>
                <a:cubicBezTo>
                  <a:pt x="40743" y="17069"/>
                  <a:pt x="40533" y="16462"/>
                  <a:pt x="40323" y="15855"/>
                </a:cubicBezTo>
                <a:cubicBezTo>
                  <a:pt x="40323" y="15738"/>
                  <a:pt x="40323" y="15622"/>
                  <a:pt x="40299" y="15505"/>
                </a:cubicBezTo>
                <a:close/>
                <a:moveTo>
                  <a:pt x="23302" y="17349"/>
                </a:moveTo>
                <a:cubicBezTo>
                  <a:pt x="23465" y="17396"/>
                  <a:pt x="23652" y="17419"/>
                  <a:pt x="23839" y="17443"/>
                </a:cubicBezTo>
                <a:cubicBezTo>
                  <a:pt x="23862" y="17536"/>
                  <a:pt x="23909" y="17653"/>
                  <a:pt x="23932" y="17793"/>
                </a:cubicBezTo>
                <a:cubicBezTo>
                  <a:pt x="23816" y="17793"/>
                  <a:pt x="23722" y="17793"/>
                  <a:pt x="23629" y="17770"/>
                </a:cubicBezTo>
                <a:cubicBezTo>
                  <a:pt x="23512" y="17676"/>
                  <a:pt x="23372" y="17583"/>
                  <a:pt x="23232" y="17489"/>
                </a:cubicBezTo>
                <a:lnTo>
                  <a:pt x="23302" y="17349"/>
                </a:lnTo>
                <a:close/>
                <a:moveTo>
                  <a:pt x="5160" y="16626"/>
                </a:moveTo>
                <a:cubicBezTo>
                  <a:pt x="5160" y="16906"/>
                  <a:pt x="5184" y="17233"/>
                  <a:pt x="5207" y="17536"/>
                </a:cubicBezTo>
                <a:cubicBezTo>
                  <a:pt x="5184" y="17629"/>
                  <a:pt x="5160" y="17723"/>
                  <a:pt x="5137" y="17816"/>
                </a:cubicBezTo>
                <a:cubicBezTo>
                  <a:pt x="5090" y="17559"/>
                  <a:pt x="5067" y="17326"/>
                  <a:pt x="5044" y="17092"/>
                </a:cubicBezTo>
                <a:lnTo>
                  <a:pt x="5044" y="17069"/>
                </a:lnTo>
                <a:cubicBezTo>
                  <a:pt x="5090" y="16929"/>
                  <a:pt x="5114" y="16766"/>
                  <a:pt x="5160" y="16626"/>
                </a:cubicBezTo>
                <a:close/>
                <a:moveTo>
                  <a:pt x="29396" y="17116"/>
                </a:moveTo>
                <a:cubicBezTo>
                  <a:pt x="29536" y="17373"/>
                  <a:pt x="29653" y="17606"/>
                  <a:pt x="29746" y="17840"/>
                </a:cubicBezTo>
                <a:lnTo>
                  <a:pt x="29536" y="17863"/>
                </a:lnTo>
                <a:cubicBezTo>
                  <a:pt x="29489" y="17606"/>
                  <a:pt x="29442" y="17373"/>
                  <a:pt x="29396" y="17116"/>
                </a:cubicBezTo>
                <a:close/>
                <a:moveTo>
                  <a:pt x="44665" y="16882"/>
                </a:moveTo>
                <a:cubicBezTo>
                  <a:pt x="44712" y="17069"/>
                  <a:pt x="44759" y="17279"/>
                  <a:pt x="44782" y="17489"/>
                </a:cubicBezTo>
                <a:cubicBezTo>
                  <a:pt x="44735" y="17676"/>
                  <a:pt x="44689" y="17840"/>
                  <a:pt x="44642" y="18026"/>
                </a:cubicBezTo>
                <a:lnTo>
                  <a:pt x="44642" y="17980"/>
                </a:lnTo>
                <a:cubicBezTo>
                  <a:pt x="44642" y="17723"/>
                  <a:pt x="44619" y="17466"/>
                  <a:pt x="44595" y="17186"/>
                </a:cubicBezTo>
                <a:cubicBezTo>
                  <a:pt x="44619" y="17092"/>
                  <a:pt x="44642" y="16976"/>
                  <a:pt x="44665" y="16882"/>
                </a:cubicBezTo>
                <a:close/>
                <a:moveTo>
                  <a:pt x="45389" y="16392"/>
                </a:moveTo>
                <a:lnTo>
                  <a:pt x="45389" y="16392"/>
                </a:lnTo>
                <a:cubicBezTo>
                  <a:pt x="45413" y="16952"/>
                  <a:pt x="45389" y="17536"/>
                  <a:pt x="45342" y="18120"/>
                </a:cubicBezTo>
                <a:lnTo>
                  <a:pt x="45319" y="18120"/>
                </a:lnTo>
                <a:cubicBezTo>
                  <a:pt x="45272" y="17863"/>
                  <a:pt x="45226" y="17606"/>
                  <a:pt x="45179" y="17349"/>
                </a:cubicBezTo>
                <a:cubicBezTo>
                  <a:pt x="45249" y="17022"/>
                  <a:pt x="45319" y="16696"/>
                  <a:pt x="45389" y="16392"/>
                </a:cubicBezTo>
                <a:close/>
                <a:moveTo>
                  <a:pt x="34369" y="16485"/>
                </a:moveTo>
                <a:cubicBezTo>
                  <a:pt x="34439" y="16649"/>
                  <a:pt x="34509" y="16812"/>
                  <a:pt x="34579" y="16976"/>
                </a:cubicBezTo>
                <a:cubicBezTo>
                  <a:pt x="34579" y="17349"/>
                  <a:pt x="34556" y="17700"/>
                  <a:pt x="34532" y="18073"/>
                </a:cubicBezTo>
                <a:lnTo>
                  <a:pt x="34486" y="18190"/>
                </a:lnTo>
                <a:cubicBezTo>
                  <a:pt x="34439" y="17910"/>
                  <a:pt x="34346" y="17629"/>
                  <a:pt x="34275" y="17349"/>
                </a:cubicBezTo>
                <a:lnTo>
                  <a:pt x="34252" y="17373"/>
                </a:lnTo>
                <a:cubicBezTo>
                  <a:pt x="34252" y="17209"/>
                  <a:pt x="34275" y="17069"/>
                  <a:pt x="34275" y="16929"/>
                </a:cubicBezTo>
                <a:cubicBezTo>
                  <a:pt x="34275" y="16766"/>
                  <a:pt x="34346" y="16626"/>
                  <a:pt x="34369" y="16485"/>
                </a:cubicBezTo>
                <a:close/>
                <a:moveTo>
                  <a:pt x="20897" y="17443"/>
                </a:moveTo>
                <a:cubicBezTo>
                  <a:pt x="21131" y="17536"/>
                  <a:pt x="21387" y="17606"/>
                  <a:pt x="21644" y="17629"/>
                </a:cubicBezTo>
                <a:cubicBezTo>
                  <a:pt x="21761" y="17793"/>
                  <a:pt x="21901" y="17980"/>
                  <a:pt x="22041" y="18143"/>
                </a:cubicBezTo>
                <a:cubicBezTo>
                  <a:pt x="21926" y="18172"/>
                  <a:pt x="21810" y="18192"/>
                  <a:pt x="21695" y="18192"/>
                </a:cubicBezTo>
                <a:cubicBezTo>
                  <a:pt x="21623" y="18192"/>
                  <a:pt x="21552" y="18184"/>
                  <a:pt x="21481" y="18166"/>
                </a:cubicBezTo>
                <a:cubicBezTo>
                  <a:pt x="21387" y="18096"/>
                  <a:pt x="21317" y="18003"/>
                  <a:pt x="21247" y="17933"/>
                </a:cubicBezTo>
                <a:cubicBezTo>
                  <a:pt x="21131" y="17793"/>
                  <a:pt x="21014" y="17629"/>
                  <a:pt x="20897" y="17489"/>
                </a:cubicBezTo>
                <a:lnTo>
                  <a:pt x="20897" y="17443"/>
                </a:lnTo>
                <a:close/>
                <a:moveTo>
                  <a:pt x="25427" y="17956"/>
                </a:moveTo>
                <a:lnTo>
                  <a:pt x="25473" y="18096"/>
                </a:lnTo>
                <a:cubicBezTo>
                  <a:pt x="25427" y="18166"/>
                  <a:pt x="25357" y="18213"/>
                  <a:pt x="25286" y="18260"/>
                </a:cubicBezTo>
                <a:cubicBezTo>
                  <a:pt x="25263" y="18190"/>
                  <a:pt x="25216" y="18096"/>
                  <a:pt x="25170" y="18026"/>
                </a:cubicBezTo>
                <a:cubicBezTo>
                  <a:pt x="25263" y="18003"/>
                  <a:pt x="25357" y="17980"/>
                  <a:pt x="25427" y="17956"/>
                </a:cubicBezTo>
                <a:close/>
                <a:moveTo>
                  <a:pt x="33785" y="17311"/>
                </a:moveTo>
                <a:lnTo>
                  <a:pt x="33785" y="17396"/>
                </a:lnTo>
                <a:cubicBezTo>
                  <a:pt x="33692" y="17700"/>
                  <a:pt x="33575" y="18003"/>
                  <a:pt x="33458" y="18307"/>
                </a:cubicBezTo>
                <a:cubicBezTo>
                  <a:pt x="33458" y="18190"/>
                  <a:pt x="33458" y="18073"/>
                  <a:pt x="33482" y="17956"/>
                </a:cubicBezTo>
                <a:cubicBezTo>
                  <a:pt x="33583" y="17734"/>
                  <a:pt x="33684" y="17529"/>
                  <a:pt x="33785" y="17311"/>
                </a:cubicBezTo>
                <a:close/>
                <a:moveTo>
                  <a:pt x="6258" y="17139"/>
                </a:moveTo>
                <a:cubicBezTo>
                  <a:pt x="6304" y="17489"/>
                  <a:pt x="6375" y="17840"/>
                  <a:pt x="6468" y="18190"/>
                </a:cubicBezTo>
                <a:lnTo>
                  <a:pt x="6468" y="18353"/>
                </a:lnTo>
                <a:cubicBezTo>
                  <a:pt x="6375" y="17980"/>
                  <a:pt x="6304" y="17606"/>
                  <a:pt x="6234" y="17233"/>
                </a:cubicBezTo>
                <a:cubicBezTo>
                  <a:pt x="6234" y="17209"/>
                  <a:pt x="6234" y="17163"/>
                  <a:pt x="6258" y="17139"/>
                </a:cubicBezTo>
                <a:close/>
                <a:moveTo>
                  <a:pt x="18539" y="17583"/>
                </a:moveTo>
                <a:cubicBezTo>
                  <a:pt x="18609" y="17886"/>
                  <a:pt x="18656" y="18213"/>
                  <a:pt x="18726" y="18540"/>
                </a:cubicBezTo>
                <a:cubicBezTo>
                  <a:pt x="18586" y="18423"/>
                  <a:pt x="18492" y="18307"/>
                  <a:pt x="18375" y="18190"/>
                </a:cubicBezTo>
                <a:cubicBezTo>
                  <a:pt x="18375" y="18096"/>
                  <a:pt x="18352" y="18003"/>
                  <a:pt x="18352" y="17933"/>
                </a:cubicBezTo>
                <a:cubicBezTo>
                  <a:pt x="18329" y="17840"/>
                  <a:pt x="18375" y="17770"/>
                  <a:pt x="18399" y="17700"/>
                </a:cubicBezTo>
                <a:lnTo>
                  <a:pt x="18539" y="17583"/>
                </a:lnTo>
                <a:close/>
                <a:moveTo>
                  <a:pt x="17371" y="17349"/>
                </a:moveTo>
                <a:lnTo>
                  <a:pt x="17371" y="17373"/>
                </a:lnTo>
                <a:cubicBezTo>
                  <a:pt x="17395" y="17653"/>
                  <a:pt x="17442" y="17980"/>
                  <a:pt x="17488" y="18283"/>
                </a:cubicBezTo>
                <a:cubicBezTo>
                  <a:pt x="17442" y="18377"/>
                  <a:pt x="17395" y="18493"/>
                  <a:pt x="17371" y="18587"/>
                </a:cubicBezTo>
                <a:cubicBezTo>
                  <a:pt x="17348" y="18190"/>
                  <a:pt x="17348" y="17816"/>
                  <a:pt x="17348" y="17419"/>
                </a:cubicBezTo>
                <a:cubicBezTo>
                  <a:pt x="17348" y="17396"/>
                  <a:pt x="17348" y="17373"/>
                  <a:pt x="17371" y="17349"/>
                </a:cubicBezTo>
                <a:close/>
                <a:moveTo>
                  <a:pt x="29723" y="18237"/>
                </a:moveTo>
                <a:cubicBezTo>
                  <a:pt x="29699" y="18353"/>
                  <a:pt x="29653" y="18470"/>
                  <a:pt x="29629" y="18587"/>
                </a:cubicBezTo>
                <a:lnTo>
                  <a:pt x="29583" y="18237"/>
                </a:lnTo>
                <a:close/>
                <a:moveTo>
                  <a:pt x="13612" y="18003"/>
                </a:moveTo>
                <a:cubicBezTo>
                  <a:pt x="13612" y="18026"/>
                  <a:pt x="13612" y="18073"/>
                  <a:pt x="13636" y="18096"/>
                </a:cubicBezTo>
                <a:cubicBezTo>
                  <a:pt x="13636" y="18260"/>
                  <a:pt x="13636" y="18447"/>
                  <a:pt x="13636" y="18610"/>
                </a:cubicBezTo>
                <a:cubicBezTo>
                  <a:pt x="13636" y="18517"/>
                  <a:pt x="13612" y="18423"/>
                  <a:pt x="13612" y="18330"/>
                </a:cubicBezTo>
                <a:lnTo>
                  <a:pt x="13612" y="18003"/>
                </a:lnTo>
                <a:close/>
                <a:moveTo>
                  <a:pt x="41373" y="17980"/>
                </a:moveTo>
                <a:lnTo>
                  <a:pt x="41443" y="18190"/>
                </a:lnTo>
                <a:cubicBezTo>
                  <a:pt x="41416" y="18340"/>
                  <a:pt x="41389" y="18491"/>
                  <a:pt x="41366" y="18646"/>
                </a:cubicBezTo>
                <a:lnTo>
                  <a:pt x="41366" y="18646"/>
                </a:lnTo>
                <a:cubicBezTo>
                  <a:pt x="41373" y="18424"/>
                  <a:pt x="41373" y="18202"/>
                  <a:pt x="41373" y="17980"/>
                </a:cubicBezTo>
                <a:close/>
                <a:moveTo>
                  <a:pt x="43895" y="15248"/>
                </a:moveTo>
                <a:cubicBezTo>
                  <a:pt x="44058" y="15902"/>
                  <a:pt x="44198" y="16532"/>
                  <a:pt x="44268" y="17209"/>
                </a:cubicBezTo>
                <a:cubicBezTo>
                  <a:pt x="44152" y="17700"/>
                  <a:pt x="44012" y="18190"/>
                  <a:pt x="43848" y="18680"/>
                </a:cubicBezTo>
                <a:cubicBezTo>
                  <a:pt x="44012" y="17536"/>
                  <a:pt x="44012" y="16392"/>
                  <a:pt x="43872" y="15248"/>
                </a:cubicBezTo>
                <a:close/>
                <a:moveTo>
                  <a:pt x="27645" y="18400"/>
                </a:moveTo>
                <a:lnTo>
                  <a:pt x="27645" y="18563"/>
                </a:lnTo>
                <a:lnTo>
                  <a:pt x="27621" y="18727"/>
                </a:lnTo>
                <a:lnTo>
                  <a:pt x="27575" y="18774"/>
                </a:lnTo>
                <a:lnTo>
                  <a:pt x="27505" y="18657"/>
                </a:lnTo>
                <a:lnTo>
                  <a:pt x="27645" y="18400"/>
                </a:lnTo>
                <a:close/>
                <a:moveTo>
                  <a:pt x="30540" y="18120"/>
                </a:moveTo>
                <a:cubicBezTo>
                  <a:pt x="30586" y="18213"/>
                  <a:pt x="30610" y="18330"/>
                  <a:pt x="30657" y="18447"/>
                </a:cubicBezTo>
                <a:cubicBezTo>
                  <a:pt x="30610" y="18563"/>
                  <a:pt x="30586" y="18680"/>
                  <a:pt x="30540" y="18797"/>
                </a:cubicBezTo>
                <a:cubicBezTo>
                  <a:pt x="30493" y="18680"/>
                  <a:pt x="30470" y="18563"/>
                  <a:pt x="30423" y="18447"/>
                </a:cubicBezTo>
                <a:lnTo>
                  <a:pt x="30516" y="18120"/>
                </a:lnTo>
                <a:close/>
                <a:moveTo>
                  <a:pt x="22858" y="18003"/>
                </a:moveTo>
                <a:cubicBezTo>
                  <a:pt x="23022" y="18050"/>
                  <a:pt x="23185" y="18096"/>
                  <a:pt x="23349" y="18120"/>
                </a:cubicBezTo>
                <a:cubicBezTo>
                  <a:pt x="23465" y="18213"/>
                  <a:pt x="23582" y="18307"/>
                  <a:pt x="23675" y="18400"/>
                </a:cubicBezTo>
                <a:cubicBezTo>
                  <a:pt x="23582" y="18563"/>
                  <a:pt x="23419" y="18727"/>
                  <a:pt x="23232" y="18820"/>
                </a:cubicBezTo>
                <a:cubicBezTo>
                  <a:pt x="23045" y="18633"/>
                  <a:pt x="22835" y="18423"/>
                  <a:pt x="22648" y="18213"/>
                </a:cubicBezTo>
                <a:cubicBezTo>
                  <a:pt x="22718" y="18143"/>
                  <a:pt x="22788" y="18073"/>
                  <a:pt x="22858" y="18003"/>
                </a:cubicBezTo>
                <a:close/>
                <a:moveTo>
                  <a:pt x="33061" y="17069"/>
                </a:moveTo>
                <a:lnTo>
                  <a:pt x="33061" y="17583"/>
                </a:lnTo>
                <a:cubicBezTo>
                  <a:pt x="33061" y="17770"/>
                  <a:pt x="33015" y="17956"/>
                  <a:pt x="32945" y="18143"/>
                </a:cubicBezTo>
                <a:cubicBezTo>
                  <a:pt x="32828" y="18377"/>
                  <a:pt x="32711" y="18610"/>
                  <a:pt x="32571" y="18844"/>
                </a:cubicBezTo>
                <a:cubicBezTo>
                  <a:pt x="32571" y="18774"/>
                  <a:pt x="32571" y="18727"/>
                  <a:pt x="32548" y="18680"/>
                </a:cubicBezTo>
                <a:cubicBezTo>
                  <a:pt x="32711" y="18166"/>
                  <a:pt x="32851" y="17676"/>
                  <a:pt x="32945" y="17163"/>
                </a:cubicBezTo>
                <a:lnTo>
                  <a:pt x="33061" y="17069"/>
                </a:lnTo>
                <a:close/>
                <a:moveTo>
                  <a:pt x="38175" y="18026"/>
                </a:moveTo>
                <a:cubicBezTo>
                  <a:pt x="38221" y="18120"/>
                  <a:pt x="38221" y="18213"/>
                  <a:pt x="38245" y="18307"/>
                </a:cubicBezTo>
                <a:lnTo>
                  <a:pt x="38221" y="18307"/>
                </a:lnTo>
                <a:cubicBezTo>
                  <a:pt x="38151" y="18493"/>
                  <a:pt x="38058" y="18657"/>
                  <a:pt x="37988" y="18844"/>
                </a:cubicBezTo>
                <a:cubicBezTo>
                  <a:pt x="38058" y="18563"/>
                  <a:pt x="38128" y="18283"/>
                  <a:pt x="38175" y="18026"/>
                </a:cubicBezTo>
                <a:close/>
                <a:moveTo>
                  <a:pt x="9737" y="17279"/>
                </a:moveTo>
                <a:cubicBezTo>
                  <a:pt x="9717" y="17803"/>
                  <a:pt x="9730" y="18326"/>
                  <a:pt x="9775" y="18863"/>
                </a:cubicBezTo>
                <a:lnTo>
                  <a:pt x="9775" y="18863"/>
                </a:lnTo>
                <a:cubicBezTo>
                  <a:pt x="9726" y="18561"/>
                  <a:pt x="9684" y="18265"/>
                  <a:pt x="9667" y="17956"/>
                </a:cubicBezTo>
                <a:cubicBezTo>
                  <a:pt x="9690" y="17723"/>
                  <a:pt x="9713" y="17489"/>
                  <a:pt x="9737" y="17279"/>
                </a:cubicBezTo>
                <a:close/>
                <a:moveTo>
                  <a:pt x="22345" y="18447"/>
                </a:moveTo>
                <a:cubicBezTo>
                  <a:pt x="22508" y="18610"/>
                  <a:pt x="22648" y="18750"/>
                  <a:pt x="22788" y="18914"/>
                </a:cubicBezTo>
                <a:cubicBezTo>
                  <a:pt x="22742" y="18890"/>
                  <a:pt x="22718" y="18890"/>
                  <a:pt x="22671" y="18890"/>
                </a:cubicBezTo>
                <a:cubicBezTo>
                  <a:pt x="22450" y="18824"/>
                  <a:pt x="22228" y="18736"/>
                  <a:pt x="22047" y="18608"/>
                </a:cubicBezTo>
                <a:lnTo>
                  <a:pt x="22047" y="18608"/>
                </a:lnTo>
                <a:cubicBezTo>
                  <a:pt x="22161" y="18562"/>
                  <a:pt x="22253" y="18516"/>
                  <a:pt x="22345" y="18447"/>
                </a:cubicBezTo>
                <a:close/>
                <a:moveTo>
                  <a:pt x="15620" y="17069"/>
                </a:moveTo>
                <a:cubicBezTo>
                  <a:pt x="15620" y="17139"/>
                  <a:pt x="15644" y="17209"/>
                  <a:pt x="15667" y="17279"/>
                </a:cubicBezTo>
                <a:cubicBezTo>
                  <a:pt x="15667" y="17443"/>
                  <a:pt x="15667" y="17606"/>
                  <a:pt x="15667" y="17793"/>
                </a:cubicBezTo>
                <a:cubicBezTo>
                  <a:pt x="15667" y="18166"/>
                  <a:pt x="15667" y="18563"/>
                  <a:pt x="15690" y="18960"/>
                </a:cubicBezTo>
                <a:cubicBezTo>
                  <a:pt x="15620" y="18377"/>
                  <a:pt x="15550" y="17770"/>
                  <a:pt x="15550" y="17186"/>
                </a:cubicBezTo>
                <a:lnTo>
                  <a:pt x="15620" y="17069"/>
                </a:lnTo>
                <a:close/>
                <a:moveTo>
                  <a:pt x="36143" y="16952"/>
                </a:moveTo>
                <a:cubicBezTo>
                  <a:pt x="36260" y="17629"/>
                  <a:pt x="36283" y="18307"/>
                  <a:pt x="36260" y="18984"/>
                </a:cubicBezTo>
                <a:lnTo>
                  <a:pt x="36143" y="18633"/>
                </a:lnTo>
                <a:cubicBezTo>
                  <a:pt x="36143" y="18143"/>
                  <a:pt x="36143" y="17629"/>
                  <a:pt x="36097" y="17139"/>
                </a:cubicBezTo>
                <a:lnTo>
                  <a:pt x="36143" y="16952"/>
                </a:lnTo>
                <a:close/>
                <a:moveTo>
                  <a:pt x="39459" y="17419"/>
                </a:moveTo>
                <a:cubicBezTo>
                  <a:pt x="39529" y="17863"/>
                  <a:pt x="39575" y="18307"/>
                  <a:pt x="39599" y="18774"/>
                </a:cubicBezTo>
                <a:lnTo>
                  <a:pt x="39529" y="18984"/>
                </a:lnTo>
                <a:cubicBezTo>
                  <a:pt x="39482" y="18587"/>
                  <a:pt x="39412" y="18190"/>
                  <a:pt x="39342" y="17816"/>
                </a:cubicBezTo>
                <a:cubicBezTo>
                  <a:pt x="39389" y="17676"/>
                  <a:pt x="39412" y="17536"/>
                  <a:pt x="39459" y="17419"/>
                </a:cubicBezTo>
                <a:close/>
                <a:moveTo>
                  <a:pt x="25660" y="18470"/>
                </a:moveTo>
                <a:cubicBezTo>
                  <a:pt x="25683" y="18563"/>
                  <a:pt x="25730" y="18657"/>
                  <a:pt x="25777" y="18750"/>
                </a:cubicBezTo>
                <a:lnTo>
                  <a:pt x="25753" y="18890"/>
                </a:lnTo>
                <a:lnTo>
                  <a:pt x="25567" y="19030"/>
                </a:lnTo>
                <a:cubicBezTo>
                  <a:pt x="25543" y="18890"/>
                  <a:pt x="25497" y="18774"/>
                  <a:pt x="25450" y="18633"/>
                </a:cubicBezTo>
                <a:cubicBezTo>
                  <a:pt x="25520" y="18587"/>
                  <a:pt x="25590" y="18517"/>
                  <a:pt x="25660" y="18470"/>
                </a:cubicBezTo>
                <a:close/>
                <a:moveTo>
                  <a:pt x="12935" y="16392"/>
                </a:moveTo>
                <a:cubicBezTo>
                  <a:pt x="12935" y="16952"/>
                  <a:pt x="12982" y="17513"/>
                  <a:pt x="13052" y="18050"/>
                </a:cubicBezTo>
                <a:cubicBezTo>
                  <a:pt x="13005" y="18400"/>
                  <a:pt x="12959" y="18750"/>
                  <a:pt x="12935" y="19100"/>
                </a:cubicBezTo>
                <a:cubicBezTo>
                  <a:pt x="12842" y="18190"/>
                  <a:pt x="12842" y="17303"/>
                  <a:pt x="12935" y="16392"/>
                </a:cubicBezTo>
                <a:close/>
                <a:moveTo>
                  <a:pt x="24049" y="18750"/>
                </a:moveTo>
                <a:lnTo>
                  <a:pt x="24096" y="18844"/>
                </a:lnTo>
                <a:cubicBezTo>
                  <a:pt x="24096" y="18914"/>
                  <a:pt x="24119" y="18984"/>
                  <a:pt x="24142" y="19054"/>
                </a:cubicBezTo>
                <a:cubicBezTo>
                  <a:pt x="24002" y="19100"/>
                  <a:pt x="23862" y="19170"/>
                  <a:pt x="23722" y="19217"/>
                </a:cubicBezTo>
                <a:lnTo>
                  <a:pt x="23675" y="19194"/>
                </a:lnTo>
                <a:cubicBezTo>
                  <a:pt x="23816" y="19077"/>
                  <a:pt x="23956" y="18914"/>
                  <a:pt x="24049" y="18750"/>
                </a:cubicBezTo>
                <a:close/>
                <a:moveTo>
                  <a:pt x="27341" y="18960"/>
                </a:moveTo>
                <a:lnTo>
                  <a:pt x="27388" y="19054"/>
                </a:lnTo>
                <a:cubicBezTo>
                  <a:pt x="27341" y="19124"/>
                  <a:pt x="27294" y="19194"/>
                  <a:pt x="27248" y="19241"/>
                </a:cubicBezTo>
                <a:lnTo>
                  <a:pt x="27224" y="19147"/>
                </a:lnTo>
                <a:cubicBezTo>
                  <a:pt x="27248" y="19077"/>
                  <a:pt x="27294" y="19007"/>
                  <a:pt x="27341" y="18960"/>
                </a:cubicBezTo>
                <a:close/>
                <a:moveTo>
                  <a:pt x="42611" y="12049"/>
                </a:moveTo>
                <a:lnTo>
                  <a:pt x="42657" y="12119"/>
                </a:lnTo>
                <a:cubicBezTo>
                  <a:pt x="43708" y="14337"/>
                  <a:pt x="43825" y="16859"/>
                  <a:pt x="43405" y="19264"/>
                </a:cubicBezTo>
                <a:cubicBezTo>
                  <a:pt x="43311" y="18960"/>
                  <a:pt x="43241" y="18657"/>
                  <a:pt x="43124" y="18353"/>
                </a:cubicBezTo>
                <a:lnTo>
                  <a:pt x="43148" y="18353"/>
                </a:lnTo>
                <a:cubicBezTo>
                  <a:pt x="43148" y="18073"/>
                  <a:pt x="43148" y="17816"/>
                  <a:pt x="43124" y="17536"/>
                </a:cubicBezTo>
                <a:cubicBezTo>
                  <a:pt x="43241" y="16439"/>
                  <a:pt x="43218" y="15318"/>
                  <a:pt x="43078" y="14221"/>
                </a:cubicBezTo>
                <a:cubicBezTo>
                  <a:pt x="42984" y="13474"/>
                  <a:pt x="42821" y="12750"/>
                  <a:pt x="42611" y="12049"/>
                </a:cubicBezTo>
                <a:close/>
                <a:moveTo>
                  <a:pt x="19590" y="18166"/>
                </a:moveTo>
                <a:cubicBezTo>
                  <a:pt x="19706" y="18447"/>
                  <a:pt x="19870" y="18727"/>
                  <a:pt x="20033" y="18984"/>
                </a:cubicBezTo>
                <a:lnTo>
                  <a:pt x="20033" y="19334"/>
                </a:lnTo>
                <a:cubicBezTo>
                  <a:pt x="19916" y="19287"/>
                  <a:pt x="19823" y="19241"/>
                  <a:pt x="19706" y="19194"/>
                </a:cubicBezTo>
                <a:cubicBezTo>
                  <a:pt x="19590" y="18960"/>
                  <a:pt x="19496" y="18727"/>
                  <a:pt x="19403" y="18493"/>
                </a:cubicBezTo>
                <a:cubicBezTo>
                  <a:pt x="19449" y="18377"/>
                  <a:pt x="19519" y="18283"/>
                  <a:pt x="19590" y="18166"/>
                </a:cubicBezTo>
                <a:close/>
                <a:moveTo>
                  <a:pt x="25146" y="18844"/>
                </a:moveTo>
                <a:cubicBezTo>
                  <a:pt x="25170" y="18984"/>
                  <a:pt x="25216" y="19124"/>
                  <a:pt x="25240" y="19287"/>
                </a:cubicBezTo>
                <a:lnTo>
                  <a:pt x="25170" y="19357"/>
                </a:lnTo>
                <a:cubicBezTo>
                  <a:pt x="25146" y="19194"/>
                  <a:pt x="25100" y="19054"/>
                  <a:pt x="25076" y="18890"/>
                </a:cubicBezTo>
                <a:lnTo>
                  <a:pt x="25146" y="18844"/>
                </a:lnTo>
                <a:close/>
                <a:moveTo>
                  <a:pt x="34135" y="18283"/>
                </a:moveTo>
                <a:cubicBezTo>
                  <a:pt x="34182" y="18423"/>
                  <a:pt x="34229" y="18563"/>
                  <a:pt x="34252" y="18727"/>
                </a:cubicBezTo>
                <a:lnTo>
                  <a:pt x="34229" y="18727"/>
                </a:lnTo>
                <a:cubicBezTo>
                  <a:pt x="34135" y="18937"/>
                  <a:pt x="34019" y="19147"/>
                  <a:pt x="33902" y="19381"/>
                </a:cubicBezTo>
                <a:cubicBezTo>
                  <a:pt x="33995" y="19007"/>
                  <a:pt x="34065" y="18657"/>
                  <a:pt x="34135" y="18283"/>
                </a:cubicBezTo>
                <a:close/>
                <a:moveTo>
                  <a:pt x="18472" y="18800"/>
                </a:moveTo>
                <a:lnTo>
                  <a:pt x="18472" y="18800"/>
                </a:lnTo>
                <a:cubicBezTo>
                  <a:pt x="18564" y="18892"/>
                  <a:pt x="18657" y="18984"/>
                  <a:pt x="18749" y="19054"/>
                </a:cubicBezTo>
                <a:cubicBezTo>
                  <a:pt x="18702" y="19194"/>
                  <a:pt x="18632" y="19334"/>
                  <a:pt x="18586" y="19474"/>
                </a:cubicBezTo>
                <a:cubicBezTo>
                  <a:pt x="18541" y="19249"/>
                  <a:pt x="18496" y="19024"/>
                  <a:pt x="18472" y="18800"/>
                </a:cubicBezTo>
                <a:close/>
                <a:moveTo>
                  <a:pt x="29816" y="19007"/>
                </a:moveTo>
                <a:lnTo>
                  <a:pt x="29816" y="19007"/>
                </a:lnTo>
                <a:cubicBezTo>
                  <a:pt x="29816" y="19124"/>
                  <a:pt x="29769" y="19217"/>
                  <a:pt x="29769" y="19311"/>
                </a:cubicBezTo>
                <a:lnTo>
                  <a:pt x="29699" y="19474"/>
                </a:lnTo>
                <a:lnTo>
                  <a:pt x="29699" y="19357"/>
                </a:lnTo>
                <a:cubicBezTo>
                  <a:pt x="29746" y="19241"/>
                  <a:pt x="29793" y="19124"/>
                  <a:pt x="29816" y="19007"/>
                </a:cubicBezTo>
                <a:close/>
                <a:moveTo>
                  <a:pt x="31590" y="17816"/>
                </a:moveTo>
                <a:cubicBezTo>
                  <a:pt x="31660" y="18166"/>
                  <a:pt x="31731" y="18517"/>
                  <a:pt x="31777" y="18890"/>
                </a:cubicBezTo>
                <a:cubicBezTo>
                  <a:pt x="31707" y="19100"/>
                  <a:pt x="31614" y="19287"/>
                  <a:pt x="31544" y="19497"/>
                </a:cubicBezTo>
                <a:cubicBezTo>
                  <a:pt x="31497" y="19427"/>
                  <a:pt x="31450" y="19334"/>
                  <a:pt x="31427" y="19264"/>
                </a:cubicBezTo>
                <a:cubicBezTo>
                  <a:pt x="31427" y="18797"/>
                  <a:pt x="31404" y="18330"/>
                  <a:pt x="31357" y="17886"/>
                </a:cubicBezTo>
                <a:lnTo>
                  <a:pt x="31590" y="17816"/>
                </a:lnTo>
                <a:close/>
                <a:moveTo>
                  <a:pt x="26034" y="19241"/>
                </a:moveTo>
                <a:lnTo>
                  <a:pt x="26080" y="19311"/>
                </a:lnTo>
                <a:cubicBezTo>
                  <a:pt x="26080" y="19357"/>
                  <a:pt x="26057" y="19427"/>
                  <a:pt x="26057" y="19474"/>
                </a:cubicBezTo>
                <a:lnTo>
                  <a:pt x="25964" y="19521"/>
                </a:lnTo>
                <a:cubicBezTo>
                  <a:pt x="25987" y="19427"/>
                  <a:pt x="26010" y="19334"/>
                  <a:pt x="26034" y="19241"/>
                </a:cubicBezTo>
                <a:close/>
                <a:moveTo>
                  <a:pt x="30236" y="19124"/>
                </a:moveTo>
                <a:lnTo>
                  <a:pt x="30306" y="19381"/>
                </a:lnTo>
                <a:cubicBezTo>
                  <a:pt x="30260" y="19451"/>
                  <a:pt x="30236" y="19544"/>
                  <a:pt x="30190" y="19614"/>
                </a:cubicBezTo>
                <a:cubicBezTo>
                  <a:pt x="30190" y="19451"/>
                  <a:pt x="30213" y="19287"/>
                  <a:pt x="30236" y="19124"/>
                </a:cubicBezTo>
                <a:close/>
                <a:moveTo>
                  <a:pt x="21131" y="18517"/>
                </a:moveTo>
                <a:cubicBezTo>
                  <a:pt x="21271" y="18587"/>
                  <a:pt x="21411" y="18633"/>
                  <a:pt x="21551" y="18657"/>
                </a:cubicBezTo>
                <a:cubicBezTo>
                  <a:pt x="22054" y="19080"/>
                  <a:pt x="22592" y="19381"/>
                  <a:pt x="23075" y="19381"/>
                </a:cubicBezTo>
                <a:cubicBezTo>
                  <a:pt x="23152" y="19381"/>
                  <a:pt x="23228" y="19373"/>
                  <a:pt x="23302" y="19357"/>
                </a:cubicBezTo>
                <a:lnTo>
                  <a:pt x="23325" y="19381"/>
                </a:lnTo>
                <a:cubicBezTo>
                  <a:pt x="23068" y="19451"/>
                  <a:pt x="22812" y="19521"/>
                  <a:pt x="22531" y="19567"/>
                </a:cubicBezTo>
                <a:cubicBezTo>
                  <a:pt x="22286" y="19620"/>
                  <a:pt x="22041" y="19646"/>
                  <a:pt x="21786" y="19646"/>
                </a:cubicBezTo>
                <a:cubicBezTo>
                  <a:pt x="21701" y="19646"/>
                  <a:pt x="21615" y="19643"/>
                  <a:pt x="21527" y="19637"/>
                </a:cubicBezTo>
                <a:cubicBezTo>
                  <a:pt x="21387" y="19287"/>
                  <a:pt x="21247" y="18914"/>
                  <a:pt x="21131" y="18517"/>
                </a:cubicBezTo>
                <a:close/>
                <a:moveTo>
                  <a:pt x="4880" y="18307"/>
                </a:moveTo>
                <a:cubicBezTo>
                  <a:pt x="4927" y="18447"/>
                  <a:pt x="4950" y="18563"/>
                  <a:pt x="4997" y="18704"/>
                </a:cubicBezTo>
                <a:cubicBezTo>
                  <a:pt x="4950" y="19030"/>
                  <a:pt x="4904" y="19357"/>
                  <a:pt x="4880" y="19684"/>
                </a:cubicBezTo>
                <a:lnTo>
                  <a:pt x="4880" y="19661"/>
                </a:lnTo>
                <a:cubicBezTo>
                  <a:pt x="4857" y="19217"/>
                  <a:pt x="4857" y="18750"/>
                  <a:pt x="4880" y="18307"/>
                </a:cubicBezTo>
                <a:close/>
                <a:moveTo>
                  <a:pt x="24726" y="19264"/>
                </a:moveTo>
                <a:cubicBezTo>
                  <a:pt x="24749" y="19404"/>
                  <a:pt x="24773" y="19567"/>
                  <a:pt x="24796" y="19707"/>
                </a:cubicBezTo>
                <a:lnTo>
                  <a:pt x="24703" y="19707"/>
                </a:lnTo>
                <a:cubicBezTo>
                  <a:pt x="24703" y="19614"/>
                  <a:pt x="24703" y="19521"/>
                  <a:pt x="24679" y="19427"/>
                </a:cubicBezTo>
                <a:cubicBezTo>
                  <a:pt x="24679" y="19381"/>
                  <a:pt x="24703" y="19311"/>
                  <a:pt x="24726" y="19264"/>
                </a:cubicBezTo>
                <a:close/>
                <a:moveTo>
                  <a:pt x="36564" y="13940"/>
                </a:moveTo>
                <a:cubicBezTo>
                  <a:pt x="37217" y="14968"/>
                  <a:pt x="37521" y="16182"/>
                  <a:pt x="37404" y="17396"/>
                </a:cubicBezTo>
                <a:cubicBezTo>
                  <a:pt x="37357" y="17700"/>
                  <a:pt x="37311" y="18003"/>
                  <a:pt x="37241" y="18307"/>
                </a:cubicBezTo>
                <a:cubicBezTo>
                  <a:pt x="37077" y="18844"/>
                  <a:pt x="36867" y="19334"/>
                  <a:pt x="36587" y="19824"/>
                </a:cubicBezTo>
                <a:cubicBezTo>
                  <a:pt x="36750" y="18563"/>
                  <a:pt x="36680" y="17279"/>
                  <a:pt x="36353" y="16065"/>
                </a:cubicBezTo>
                <a:cubicBezTo>
                  <a:pt x="36470" y="15365"/>
                  <a:pt x="36540" y="14664"/>
                  <a:pt x="36564" y="13940"/>
                </a:cubicBezTo>
                <a:close/>
                <a:moveTo>
                  <a:pt x="7238" y="16696"/>
                </a:moveTo>
                <a:cubicBezTo>
                  <a:pt x="7262" y="17373"/>
                  <a:pt x="7332" y="18050"/>
                  <a:pt x="7472" y="18727"/>
                </a:cubicBezTo>
                <a:cubicBezTo>
                  <a:pt x="7402" y="19100"/>
                  <a:pt x="7332" y="19474"/>
                  <a:pt x="7285" y="19848"/>
                </a:cubicBezTo>
                <a:cubicBezTo>
                  <a:pt x="7168" y="19077"/>
                  <a:pt x="7122" y="18307"/>
                  <a:pt x="7122" y="17513"/>
                </a:cubicBezTo>
                <a:cubicBezTo>
                  <a:pt x="7145" y="17233"/>
                  <a:pt x="7192" y="16952"/>
                  <a:pt x="7238" y="16696"/>
                </a:cubicBezTo>
                <a:close/>
                <a:moveTo>
                  <a:pt x="15177" y="17863"/>
                </a:moveTo>
                <a:cubicBezTo>
                  <a:pt x="15223" y="18563"/>
                  <a:pt x="15317" y="19241"/>
                  <a:pt x="15480" y="19918"/>
                </a:cubicBezTo>
                <a:cubicBezTo>
                  <a:pt x="15293" y="19334"/>
                  <a:pt x="15153" y="18750"/>
                  <a:pt x="15037" y="18166"/>
                </a:cubicBezTo>
                <a:cubicBezTo>
                  <a:pt x="15083" y="18050"/>
                  <a:pt x="15130" y="17956"/>
                  <a:pt x="15177" y="17863"/>
                </a:cubicBezTo>
                <a:close/>
                <a:moveTo>
                  <a:pt x="17745" y="19334"/>
                </a:moveTo>
                <a:cubicBezTo>
                  <a:pt x="17815" y="19544"/>
                  <a:pt x="17862" y="19731"/>
                  <a:pt x="17955" y="19918"/>
                </a:cubicBezTo>
                <a:cubicBezTo>
                  <a:pt x="17862" y="19824"/>
                  <a:pt x="17792" y="19731"/>
                  <a:pt x="17698" y="19637"/>
                </a:cubicBezTo>
                <a:cubicBezTo>
                  <a:pt x="17722" y="19544"/>
                  <a:pt x="17722" y="19451"/>
                  <a:pt x="17745" y="19334"/>
                </a:cubicBezTo>
                <a:close/>
                <a:moveTo>
                  <a:pt x="13216" y="19217"/>
                </a:moveTo>
                <a:cubicBezTo>
                  <a:pt x="13216" y="19497"/>
                  <a:pt x="13216" y="19754"/>
                  <a:pt x="13216" y="20011"/>
                </a:cubicBezTo>
                <a:cubicBezTo>
                  <a:pt x="13216" y="19964"/>
                  <a:pt x="13192" y="19918"/>
                  <a:pt x="13169" y="19871"/>
                </a:cubicBezTo>
                <a:cubicBezTo>
                  <a:pt x="13169" y="19661"/>
                  <a:pt x="13192" y="19451"/>
                  <a:pt x="13216" y="19217"/>
                </a:cubicBezTo>
                <a:close/>
                <a:moveTo>
                  <a:pt x="33453" y="19308"/>
                </a:moveTo>
                <a:lnTo>
                  <a:pt x="33453" y="19308"/>
                </a:lnTo>
                <a:cubicBezTo>
                  <a:pt x="33369" y="19573"/>
                  <a:pt x="33285" y="19806"/>
                  <a:pt x="33201" y="20058"/>
                </a:cubicBezTo>
                <a:cubicBezTo>
                  <a:pt x="33225" y="19918"/>
                  <a:pt x="33248" y="19778"/>
                  <a:pt x="33272" y="19661"/>
                </a:cubicBezTo>
                <a:cubicBezTo>
                  <a:pt x="33290" y="19550"/>
                  <a:pt x="33381" y="19425"/>
                  <a:pt x="33453" y="19308"/>
                </a:cubicBezTo>
                <a:close/>
                <a:moveTo>
                  <a:pt x="23652" y="19614"/>
                </a:moveTo>
                <a:lnTo>
                  <a:pt x="23652" y="19614"/>
                </a:lnTo>
                <a:cubicBezTo>
                  <a:pt x="23302" y="19898"/>
                  <a:pt x="22870" y="20060"/>
                  <a:pt x="22433" y="20060"/>
                </a:cubicBezTo>
                <a:cubicBezTo>
                  <a:pt x="22403" y="20060"/>
                  <a:pt x="22374" y="20059"/>
                  <a:pt x="22345" y="20058"/>
                </a:cubicBezTo>
                <a:cubicBezTo>
                  <a:pt x="22181" y="20058"/>
                  <a:pt x="21994" y="20034"/>
                  <a:pt x="21854" y="19988"/>
                </a:cubicBezTo>
                <a:cubicBezTo>
                  <a:pt x="22461" y="19964"/>
                  <a:pt x="23068" y="19848"/>
                  <a:pt x="23652" y="19614"/>
                </a:cubicBezTo>
                <a:close/>
                <a:moveTo>
                  <a:pt x="32925" y="19330"/>
                </a:moveTo>
                <a:cubicBezTo>
                  <a:pt x="32917" y="19386"/>
                  <a:pt x="32912" y="19442"/>
                  <a:pt x="32898" y="19497"/>
                </a:cubicBezTo>
                <a:cubicBezTo>
                  <a:pt x="32805" y="19707"/>
                  <a:pt x="32711" y="19894"/>
                  <a:pt x="32594" y="20081"/>
                </a:cubicBezTo>
                <a:lnTo>
                  <a:pt x="32594" y="19964"/>
                </a:lnTo>
                <a:cubicBezTo>
                  <a:pt x="32734" y="19746"/>
                  <a:pt x="32839" y="19544"/>
                  <a:pt x="32925" y="19330"/>
                </a:cubicBezTo>
                <a:close/>
                <a:moveTo>
                  <a:pt x="27761" y="19801"/>
                </a:moveTo>
                <a:cubicBezTo>
                  <a:pt x="27761" y="19824"/>
                  <a:pt x="27785" y="19848"/>
                  <a:pt x="27785" y="19871"/>
                </a:cubicBezTo>
                <a:cubicBezTo>
                  <a:pt x="27785" y="19894"/>
                  <a:pt x="27785" y="19964"/>
                  <a:pt x="27785" y="20011"/>
                </a:cubicBezTo>
                <a:cubicBezTo>
                  <a:pt x="27715" y="20104"/>
                  <a:pt x="27645" y="20221"/>
                  <a:pt x="27575" y="20315"/>
                </a:cubicBezTo>
                <a:cubicBezTo>
                  <a:pt x="27645" y="20151"/>
                  <a:pt x="27691" y="19964"/>
                  <a:pt x="27761" y="19801"/>
                </a:cubicBezTo>
                <a:close/>
                <a:moveTo>
                  <a:pt x="16648" y="18633"/>
                </a:moveTo>
                <a:cubicBezTo>
                  <a:pt x="16718" y="18774"/>
                  <a:pt x="16788" y="18914"/>
                  <a:pt x="16858" y="19054"/>
                </a:cubicBezTo>
                <a:cubicBezTo>
                  <a:pt x="16951" y="19194"/>
                  <a:pt x="16975" y="19357"/>
                  <a:pt x="17045" y="19521"/>
                </a:cubicBezTo>
                <a:cubicBezTo>
                  <a:pt x="17068" y="19824"/>
                  <a:pt x="17091" y="20104"/>
                  <a:pt x="17115" y="20408"/>
                </a:cubicBezTo>
                <a:cubicBezTo>
                  <a:pt x="16881" y="19894"/>
                  <a:pt x="16694" y="19357"/>
                  <a:pt x="16554" y="18844"/>
                </a:cubicBezTo>
                <a:cubicBezTo>
                  <a:pt x="16578" y="18750"/>
                  <a:pt x="16624" y="18704"/>
                  <a:pt x="16648" y="18633"/>
                </a:cubicBezTo>
                <a:close/>
                <a:moveTo>
                  <a:pt x="44339" y="18096"/>
                </a:moveTo>
                <a:cubicBezTo>
                  <a:pt x="44339" y="18353"/>
                  <a:pt x="44339" y="18610"/>
                  <a:pt x="44339" y="18867"/>
                </a:cubicBezTo>
                <a:cubicBezTo>
                  <a:pt x="44128" y="19381"/>
                  <a:pt x="43895" y="19894"/>
                  <a:pt x="43638" y="20408"/>
                </a:cubicBezTo>
                <a:cubicBezTo>
                  <a:pt x="43638" y="20338"/>
                  <a:pt x="43615" y="20244"/>
                  <a:pt x="43591" y="20151"/>
                </a:cubicBezTo>
                <a:lnTo>
                  <a:pt x="43591" y="20128"/>
                </a:lnTo>
                <a:cubicBezTo>
                  <a:pt x="43872" y="19474"/>
                  <a:pt x="44105" y="18797"/>
                  <a:pt x="44339" y="18096"/>
                </a:cubicBezTo>
                <a:close/>
                <a:moveTo>
                  <a:pt x="36097" y="19684"/>
                </a:moveTo>
                <a:cubicBezTo>
                  <a:pt x="36120" y="19754"/>
                  <a:pt x="36143" y="19848"/>
                  <a:pt x="36167" y="19918"/>
                </a:cubicBezTo>
                <a:cubicBezTo>
                  <a:pt x="36167" y="20128"/>
                  <a:pt x="36120" y="20291"/>
                  <a:pt x="36097" y="20478"/>
                </a:cubicBezTo>
                <a:lnTo>
                  <a:pt x="36073" y="20478"/>
                </a:lnTo>
                <a:lnTo>
                  <a:pt x="36027" y="20268"/>
                </a:lnTo>
                <a:cubicBezTo>
                  <a:pt x="36050" y="20058"/>
                  <a:pt x="36073" y="19871"/>
                  <a:pt x="36097" y="19684"/>
                </a:cubicBezTo>
                <a:close/>
                <a:moveTo>
                  <a:pt x="11278" y="18680"/>
                </a:moveTo>
                <a:cubicBezTo>
                  <a:pt x="11278" y="18704"/>
                  <a:pt x="11278" y="18727"/>
                  <a:pt x="11301" y="18750"/>
                </a:cubicBezTo>
                <a:cubicBezTo>
                  <a:pt x="11348" y="18890"/>
                  <a:pt x="11371" y="19054"/>
                  <a:pt x="11418" y="19217"/>
                </a:cubicBezTo>
                <a:lnTo>
                  <a:pt x="11418" y="19264"/>
                </a:lnTo>
                <a:cubicBezTo>
                  <a:pt x="11464" y="19567"/>
                  <a:pt x="11511" y="19848"/>
                  <a:pt x="11558" y="20151"/>
                </a:cubicBezTo>
                <a:lnTo>
                  <a:pt x="11558" y="20244"/>
                </a:lnTo>
                <a:lnTo>
                  <a:pt x="11558" y="20525"/>
                </a:lnTo>
                <a:cubicBezTo>
                  <a:pt x="11394" y="20011"/>
                  <a:pt x="11278" y="19451"/>
                  <a:pt x="11231" y="18890"/>
                </a:cubicBezTo>
                <a:cubicBezTo>
                  <a:pt x="11231" y="18820"/>
                  <a:pt x="11254" y="18750"/>
                  <a:pt x="11278" y="18680"/>
                </a:cubicBezTo>
                <a:close/>
                <a:moveTo>
                  <a:pt x="28602" y="19964"/>
                </a:moveTo>
                <a:cubicBezTo>
                  <a:pt x="28625" y="20058"/>
                  <a:pt x="28649" y="20151"/>
                  <a:pt x="28672" y="20244"/>
                </a:cubicBezTo>
                <a:cubicBezTo>
                  <a:pt x="28695" y="20361"/>
                  <a:pt x="28649" y="20455"/>
                  <a:pt x="28649" y="20571"/>
                </a:cubicBezTo>
                <a:cubicBezTo>
                  <a:pt x="28602" y="20431"/>
                  <a:pt x="28602" y="20291"/>
                  <a:pt x="28579" y="20174"/>
                </a:cubicBezTo>
                <a:cubicBezTo>
                  <a:pt x="28579" y="20104"/>
                  <a:pt x="28602" y="20034"/>
                  <a:pt x="28602" y="19964"/>
                </a:cubicBezTo>
                <a:close/>
                <a:moveTo>
                  <a:pt x="30867" y="18984"/>
                </a:moveTo>
                <a:cubicBezTo>
                  <a:pt x="30913" y="19147"/>
                  <a:pt x="30983" y="19287"/>
                  <a:pt x="31053" y="19451"/>
                </a:cubicBezTo>
                <a:cubicBezTo>
                  <a:pt x="31053" y="19801"/>
                  <a:pt x="31007" y="20174"/>
                  <a:pt x="30960" y="20525"/>
                </a:cubicBezTo>
                <a:cubicBezTo>
                  <a:pt x="30960" y="20571"/>
                  <a:pt x="30937" y="20595"/>
                  <a:pt x="30913" y="20618"/>
                </a:cubicBezTo>
                <a:cubicBezTo>
                  <a:pt x="30867" y="20198"/>
                  <a:pt x="30797" y="19801"/>
                  <a:pt x="30703" y="19381"/>
                </a:cubicBezTo>
                <a:cubicBezTo>
                  <a:pt x="30773" y="19264"/>
                  <a:pt x="30820" y="19124"/>
                  <a:pt x="30867" y="18984"/>
                </a:cubicBezTo>
                <a:close/>
                <a:moveTo>
                  <a:pt x="43148" y="19801"/>
                </a:moveTo>
                <a:lnTo>
                  <a:pt x="43218" y="20151"/>
                </a:lnTo>
                <a:cubicBezTo>
                  <a:pt x="43195" y="20311"/>
                  <a:pt x="43150" y="20472"/>
                  <a:pt x="43104" y="20632"/>
                </a:cubicBezTo>
                <a:lnTo>
                  <a:pt x="43104" y="20632"/>
                </a:lnTo>
                <a:cubicBezTo>
                  <a:pt x="43126" y="20361"/>
                  <a:pt x="43148" y="20070"/>
                  <a:pt x="43148" y="19801"/>
                </a:cubicBezTo>
                <a:close/>
                <a:moveTo>
                  <a:pt x="14546" y="19567"/>
                </a:moveTo>
                <a:cubicBezTo>
                  <a:pt x="14663" y="19941"/>
                  <a:pt x="14756" y="20291"/>
                  <a:pt x="14897" y="20641"/>
                </a:cubicBezTo>
                <a:cubicBezTo>
                  <a:pt x="14756" y="20338"/>
                  <a:pt x="14616" y="20058"/>
                  <a:pt x="14523" y="19754"/>
                </a:cubicBezTo>
                <a:cubicBezTo>
                  <a:pt x="14523" y="19707"/>
                  <a:pt x="14546" y="19637"/>
                  <a:pt x="14546" y="19567"/>
                </a:cubicBezTo>
                <a:close/>
                <a:moveTo>
                  <a:pt x="23932" y="19801"/>
                </a:moveTo>
                <a:lnTo>
                  <a:pt x="24026" y="19824"/>
                </a:lnTo>
                <a:cubicBezTo>
                  <a:pt x="23769" y="20198"/>
                  <a:pt x="23442" y="20478"/>
                  <a:pt x="23068" y="20665"/>
                </a:cubicBezTo>
                <a:lnTo>
                  <a:pt x="23045" y="20665"/>
                </a:lnTo>
                <a:cubicBezTo>
                  <a:pt x="22858" y="20618"/>
                  <a:pt x="22671" y="20548"/>
                  <a:pt x="22485" y="20455"/>
                </a:cubicBezTo>
                <a:cubicBezTo>
                  <a:pt x="22765" y="20431"/>
                  <a:pt x="23045" y="20338"/>
                  <a:pt x="23302" y="20221"/>
                </a:cubicBezTo>
                <a:cubicBezTo>
                  <a:pt x="23535" y="20104"/>
                  <a:pt x="23745" y="19964"/>
                  <a:pt x="23932" y="19801"/>
                </a:cubicBezTo>
                <a:close/>
                <a:moveTo>
                  <a:pt x="24866" y="20104"/>
                </a:moveTo>
                <a:cubicBezTo>
                  <a:pt x="24890" y="20244"/>
                  <a:pt x="24890" y="20385"/>
                  <a:pt x="24913" y="20548"/>
                </a:cubicBezTo>
                <a:cubicBezTo>
                  <a:pt x="24820" y="20595"/>
                  <a:pt x="24703" y="20618"/>
                  <a:pt x="24609" y="20665"/>
                </a:cubicBezTo>
                <a:lnTo>
                  <a:pt x="24586" y="20665"/>
                </a:lnTo>
                <a:lnTo>
                  <a:pt x="24586" y="20385"/>
                </a:lnTo>
                <a:lnTo>
                  <a:pt x="24586" y="20361"/>
                </a:lnTo>
                <a:cubicBezTo>
                  <a:pt x="24679" y="20268"/>
                  <a:pt x="24773" y="20198"/>
                  <a:pt x="24866" y="20104"/>
                </a:cubicBezTo>
                <a:close/>
                <a:moveTo>
                  <a:pt x="4250" y="20151"/>
                </a:moveTo>
                <a:lnTo>
                  <a:pt x="4320" y="20431"/>
                </a:lnTo>
                <a:lnTo>
                  <a:pt x="4320" y="20758"/>
                </a:lnTo>
                <a:cubicBezTo>
                  <a:pt x="4297" y="20595"/>
                  <a:pt x="4273" y="20431"/>
                  <a:pt x="4250" y="20291"/>
                </a:cubicBezTo>
                <a:lnTo>
                  <a:pt x="4250" y="20151"/>
                </a:lnTo>
                <a:close/>
                <a:moveTo>
                  <a:pt x="21014" y="20548"/>
                </a:moveTo>
                <a:cubicBezTo>
                  <a:pt x="21037" y="20595"/>
                  <a:pt x="21060" y="20641"/>
                  <a:pt x="21084" y="20711"/>
                </a:cubicBezTo>
                <a:lnTo>
                  <a:pt x="21084" y="20805"/>
                </a:lnTo>
                <a:lnTo>
                  <a:pt x="20990" y="20758"/>
                </a:lnTo>
                <a:cubicBezTo>
                  <a:pt x="20990" y="20758"/>
                  <a:pt x="20990" y="20735"/>
                  <a:pt x="20990" y="20711"/>
                </a:cubicBezTo>
                <a:cubicBezTo>
                  <a:pt x="20990" y="20665"/>
                  <a:pt x="20990" y="20595"/>
                  <a:pt x="21014" y="20548"/>
                </a:cubicBezTo>
                <a:close/>
                <a:moveTo>
                  <a:pt x="8593" y="16719"/>
                </a:moveTo>
                <a:lnTo>
                  <a:pt x="8593" y="16719"/>
                </a:lnTo>
                <a:cubicBezTo>
                  <a:pt x="8686" y="17956"/>
                  <a:pt x="8919" y="19194"/>
                  <a:pt x="9340" y="20361"/>
                </a:cubicBezTo>
                <a:cubicBezTo>
                  <a:pt x="9363" y="20548"/>
                  <a:pt x="9386" y="20711"/>
                  <a:pt x="9386" y="20898"/>
                </a:cubicBezTo>
                <a:cubicBezTo>
                  <a:pt x="9340" y="20828"/>
                  <a:pt x="9293" y="20735"/>
                  <a:pt x="9246" y="20665"/>
                </a:cubicBezTo>
                <a:cubicBezTo>
                  <a:pt x="8569" y="19451"/>
                  <a:pt x="8219" y="17980"/>
                  <a:pt x="8593" y="16719"/>
                </a:cubicBezTo>
                <a:close/>
                <a:moveTo>
                  <a:pt x="22018" y="20665"/>
                </a:moveTo>
                <a:lnTo>
                  <a:pt x="22018" y="20665"/>
                </a:lnTo>
                <a:cubicBezTo>
                  <a:pt x="22134" y="20735"/>
                  <a:pt x="22251" y="20805"/>
                  <a:pt x="22368" y="20875"/>
                </a:cubicBezTo>
                <a:cubicBezTo>
                  <a:pt x="22298" y="20898"/>
                  <a:pt x="22228" y="20898"/>
                  <a:pt x="22134" y="20898"/>
                </a:cubicBezTo>
                <a:cubicBezTo>
                  <a:pt x="22111" y="20828"/>
                  <a:pt x="22064" y="20735"/>
                  <a:pt x="22018" y="20665"/>
                </a:cubicBezTo>
                <a:close/>
                <a:moveTo>
                  <a:pt x="17838" y="20408"/>
                </a:moveTo>
                <a:cubicBezTo>
                  <a:pt x="17894" y="20463"/>
                  <a:pt x="17952" y="20522"/>
                  <a:pt x="18025" y="20595"/>
                </a:cubicBezTo>
                <a:cubicBezTo>
                  <a:pt x="18025" y="20711"/>
                  <a:pt x="18049" y="20828"/>
                  <a:pt x="18072" y="20945"/>
                </a:cubicBezTo>
                <a:cubicBezTo>
                  <a:pt x="18008" y="20752"/>
                  <a:pt x="17924" y="20579"/>
                  <a:pt x="17838" y="20408"/>
                </a:cubicBezTo>
                <a:close/>
                <a:moveTo>
                  <a:pt x="5254" y="19521"/>
                </a:moveTo>
                <a:cubicBezTo>
                  <a:pt x="5254" y="20011"/>
                  <a:pt x="5301" y="20525"/>
                  <a:pt x="5371" y="21015"/>
                </a:cubicBezTo>
                <a:cubicBezTo>
                  <a:pt x="5324" y="20898"/>
                  <a:pt x="5277" y="20758"/>
                  <a:pt x="5207" y="20618"/>
                </a:cubicBezTo>
                <a:cubicBezTo>
                  <a:pt x="5207" y="20244"/>
                  <a:pt x="5207" y="19871"/>
                  <a:pt x="5254" y="19521"/>
                </a:cubicBezTo>
                <a:close/>
                <a:moveTo>
                  <a:pt x="3269" y="14758"/>
                </a:moveTo>
                <a:lnTo>
                  <a:pt x="3269" y="14758"/>
                </a:lnTo>
                <a:cubicBezTo>
                  <a:pt x="3059" y="16299"/>
                  <a:pt x="3036" y="17840"/>
                  <a:pt x="3176" y="19357"/>
                </a:cubicBezTo>
                <a:cubicBezTo>
                  <a:pt x="3176" y="19427"/>
                  <a:pt x="3176" y="19474"/>
                  <a:pt x="3176" y="19544"/>
                </a:cubicBezTo>
                <a:cubicBezTo>
                  <a:pt x="3199" y="20058"/>
                  <a:pt x="3223" y="20595"/>
                  <a:pt x="3293" y="21108"/>
                </a:cubicBezTo>
                <a:cubicBezTo>
                  <a:pt x="2756" y="19754"/>
                  <a:pt x="2452" y="18283"/>
                  <a:pt x="2429" y="16812"/>
                </a:cubicBezTo>
                <a:cubicBezTo>
                  <a:pt x="2639" y="16112"/>
                  <a:pt x="2919" y="15411"/>
                  <a:pt x="3269" y="14758"/>
                </a:cubicBezTo>
                <a:close/>
                <a:moveTo>
                  <a:pt x="12025" y="18563"/>
                </a:moveTo>
                <a:lnTo>
                  <a:pt x="12025" y="18563"/>
                </a:lnTo>
                <a:cubicBezTo>
                  <a:pt x="12212" y="19311"/>
                  <a:pt x="12492" y="20011"/>
                  <a:pt x="12889" y="20665"/>
                </a:cubicBezTo>
                <a:lnTo>
                  <a:pt x="12889" y="21155"/>
                </a:lnTo>
                <a:cubicBezTo>
                  <a:pt x="12585" y="20688"/>
                  <a:pt x="12328" y="20221"/>
                  <a:pt x="12095" y="19707"/>
                </a:cubicBezTo>
                <a:cubicBezTo>
                  <a:pt x="12048" y="19334"/>
                  <a:pt x="12025" y="18960"/>
                  <a:pt x="12025" y="18563"/>
                </a:cubicBezTo>
                <a:close/>
                <a:moveTo>
                  <a:pt x="18936" y="19451"/>
                </a:moveTo>
                <a:cubicBezTo>
                  <a:pt x="19076" y="20058"/>
                  <a:pt x="19263" y="20665"/>
                  <a:pt x="19473" y="21248"/>
                </a:cubicBezTo>
                <a:cubicBezTo>
                  <a:pt x="19286" y="21132"/>
                  <a:pt x="19123" y="21015"/>
                  <a:pt x="18936" y="20898"/>
                </a:cubicBezTo>
                <a:cubicBezTo>
                  <a:pt x="18866" y="20595"/>
                  <a:pt x="18772" y="20315"/>
                  <a:pt x="18702" y="20011"/>
                </a:cubicBezTo>
                <a:cubicBezTo>
                  <a:pt x="18772" y="19824"/>
                  <a:pt x="18866" y="19637"/>
                  <a:pt x="18936" y="19451"/>
                </a:cubicBezTo>
                <a:close/>
                <a:moveTo>
                  <a:pt x="16601" y="20665"/>
                </a:moveTo>
                <a:lnTo>
                  <a:pt x="16601" y="20665"/>
                </a:lnTo>
                <a:cubicBezTo>
                  <a:pt x="16694" y="20898"/>
                  <a:pt x="16764" y="21108"/>
                  <a:pt x="16858" y="21319"/>
                </a:cubicBezTo>
                <a:cubicBezTo>
                  <a:pt x="16764" y="21202"/>
                  <a:pt x="16694" y="21085"/>
                  <a:pt x="16624" y="20968"/>
                </a:cubicBezTo>
                <a:lnTo>
                  <a:pt x="16648" y="20968"/>
                </a:lnTo>
                <a:cubicBezTo>
                  <a:pt x="16648" y="20875"/>
                  <a:pt x="16624" y="20758"/>
                  <a:pt x="16601" y="20665"/>
                </a:cubicBezTo>
                <a:close/>
                <a:moveTo>
                  <a:pt x="35209" y="20548"/>
                </a:moveTo>
                <a:lnTo>
                  <a:pt x="35209" y="20548"/>
                </a:lnTo>
                <a:cubicBezTo>
                  <a:pt x="35186" y="20828"/>
                  <a:pt x="35139" y="21062"/>
                  <a:pt x="35093" y="21319"/>
                </a:cubicBezTo>
                <a:lnTo>
                  <a:pt x="35069" y="21319"/>
                </a:lnTo>
                <a:cubicBezTo>
                  <a:pt x="35069" y="21202"/>
                  <a:pt x="35046" y="21062"/>
                  <a:pt x="35023" y="20945"/>
                </a:cubicBezTo>
                <a:cubicBezTo>
                  <a:pt x="35093" y="20805"/>
                  <a:pt x="35139" y="20688"/>
                  <a:pt x="35209" y="20548"/>
                </a:cubicBezTo>
                <a:close/>
                <a:moveTo>
                  <a:pt x="27481" y="21155"/>
                </a:moveTo>
                <a:lnTo>
                  <a:pt x="27575" y="21225"/>
                </a:lnTo>
                <a:cubicBezTo>
                  <a:pt x="27551" y="21295"/>
                  <a:pt x="27528" y="21365"/>
                  <a:pt x="27505" y="21412"/>
                </a:cubicBezTo>
                <a:cubicBezTo>
                  <a:pt x="27505" y="21319"/>
                  <a:pt x="27505" y="21248"/>
                  <a:pt x="27481" y="21155"/>
                </a:cubicBezTo>
                <a:close/>
                <a:moveTo>
                  <a:pt x="22975" y="21108"/>
                </a:moveTo>
                <a:cubicBezTo>
                  <a:pt x="23092" y="21132"/>
                  <a:pt x="23208" y="21178"/>
                  <a:pt x="23349" y="21178"/>
                </a:cubicBezTo>
                <a:lnTo>
                  <a:pt x="23185" y="21389"/>
                </a:lnTo>
                <a:cubicBezTo>
                  <a:pt x="23115" y="21412"/>
                  <a:pt x="23022" y="21459"/>
                  <a:pt x="22952" y="21482"/>
                </a:cubicBezTo>
                <a:cubicBezTo>
                  <a:pt x="22788" y="21412"/>
                  <a:pt x="22625" y="21319"/>
                  <a:pt x="22485" y="21225"/>
                </a:cubicBezTo>
                <a:cubicBezTo>
                  <a:pt x="22648" y="21202"/>
                  <a:pt x="22812" y="21155"/>
                  <a:pt x="22975" y="21108"/>
                </a:cubicBezTo>
                <a:close/>
                <a:moveTo>
                  <a:pt x="24960" y="20968"/>
                </a:moveTo>
                <a:lnTo>
                  <a:pt x="24960" y="21085"/>
                </a:lnTo>
                <a:lnTo>
                  <a:pt x="24866" y="21342"/>
                </a:lnTo>
                <a:cubicBezTo>
                  <a:pt x="24749" y="21412"/>
                  <a:pt x="24656" y="21459"/>
                  <a:pt x="24563" y="21505"/>
                </a:cubicBezTo>
                <a:lnTo>
                  <a:pt x="24586" y="21108"/>
                </a:lnTo>
                <a:lnTo>
                  <a:pt x="24773" y="21062"/>
                </a:lnTo>
                <a:cubicBezTo>
                  <a:pt x="24843" y="21038"/>
                  <a:pt x="24890" y="21015"/>
                  <a:pt x="24960" y="20968"/>
                </a:cubicBezTo>
                <a:close/>
                <a:moveTo>
                  <a:pt x="34392" y="19497"/>
                </a:moveTo>
                <a:lnTo>
                  <a:pt x="34392" y="19497"/>
                </a:lnTo>
                <a:cubicBezTo>
                  <a:pt x="34369" y="19684"/>
                  <a:pt x="34346" y="19871"/>
                  <a:pt x="34299" y="20058"/>
                </a:cubicBezTo>
                <a:cubicBezTo>
                  <a:pt x="34299" y="20151"/>
                  <a:pt x="34275" y="20244"/>
                  <a:pt x="34252" y="20338"/>
                </a:cubicBezTo>
                <a:cubicBezTo>
                  <a:pt x="33949" y="20781"/>
                  <a:pt x="33598" y="21178"/>
                  <a:pt x="33178" y="21505"/>
                </a:cubicBezTo>
                <a:lnTo>
                  <a:pt x="33225" y="21342"/>
                </a:lnTo>
                <a:lnTo>
                  <a:pt x="33295" y="21178"/>
                </a:lnTo>
                <a:cubicBezTo>
                  <a:pt x="33552" y="20805"/>
                  <a:pt x="33785" y="20431"/>
                  <a:pt x="33995" y="20034"/>
                </a:cubicBezTo>
                <a:cubicBezTo>
                  <a:pt x="34135" y="19871"/>
                  <a:pt x="34252" y="19684"/>
                  <a:pt x="34392" y="19497"/>
                </a:cubicBezTo>
                <a:close/>
                <a:moveTo>
                  <a:pt x="40323" y="16906"/>
                </a:moveTo>
                <a:cubicBezTo>
                  <a:pt x="40533" y="17676"/>
                  <a:pt x="40720" y="18423"/>
                  <a:pt x="40836" y="19194"/>
                </a:cubicBezTo>
                <a:cubicBezTo>
                  <a:pt x="40724" y="20001"/>
                  <a:pt x="40526" y="20787"/>
                  <a:pt x="40262" y="21551"/>
                </a:cubicBezTo>
                <a:lnTo>
                  <a:pt x="40262" y="21551"/>
                </a:lnTo>
                <a:cubicBezTo>
                  <a:pt x="40369" y="20462"/>
                  <a:pt x="40367" y="19372"/>
                  <a:pt x="40276" y="18260"/>
                </a:cubicBezTo>
                <a:cubicBezTo>
                  <a:pt x="40299" y="17933"/>
                  <a:pt x="40299" y="17583"/>
                  <a:pt x="40276" y="17233"/>
                </a:cubicBezTo>
                <a:cubicBezTo>
                  <a:pt x="40276" y="17116"/>
                  <a:pt x="40299" y="17022"/>
                  <a:pt x="40323" y="16906"/>
                </a:cubicBezTo>
                <a:close/>
                <a:moveTo>
                  <a:pt x="17675" y="21178"/>
                </a:moveTo>
                <a:cubicBezTo>
                  <a:pt x="17745" y="21319"/>
                  <a:pt x="17815" y="21459"/>
                  <a:pt x="17908" y="21622"/>
                </a:cubicBezTo>
                <a:cubicBezTo>
                  <a:pt x="17838" y="21552"/>
                  <a:pt x="17768" y="21505"/>
                  <a:pt x="17675" y="21435"/>
                </a:cubicBezTo>
                <a:cubicBezTo>
                  <a:pt x="17675" y="21342"/>
                  <a:pt x="17675" y="21272"/>
                  <a:pt x="17675" y="21178"/>
                </a:cubicBezTo>
                <a:close/>
                <a:moveTo>
                  <a:pt x="39085" y="18657"/>
                </a:moveTo>
                <a:cubicBezTo>
                  <a:pt x="39155" y="19077"/>
                  <a:pt x="39202" y="19474"/>
                  <a:pt x="39225" y="19894"/>
                </a:cubicBezTo>
                <a:cubicBezTo>
                  <a:pt x="38992" y="20478"/>
                  <a:pt x="38735" y="21062"/>
                  <a:pt x="38431" y="21622"/>
                </a:cubicBezTo>
                <a:cubicBezTo>
                  <a:pt x="38595" y="20968"/>
                  <a:pt x="38688" y="20315"/>
                  <a:pt x="38712" y="19661"/>
                </a:cubicBezTo>
                <a:cubicBezTo>
                  <a:pt x="38852" y="19334"/>
                  <a:pt x="38968" y="19007"/>
                  <a:pt x="39085" y="18657"/>
                </a:cubicBezTo>
                <a:close/>
                <a:moveTo>
                  <a:pt x="3689" y="18797"/>
                </a:moveTo>
                <a:cubicBezTo>
                  <a:pt x="3760" y="19194"/>
                  <a:pt x="3806" y="19614"/>
                  <a:pt x="3900" y="20011"/>
                </a:cubicBezTo>
                <a:cubicBezTo>
                  <a:pt x="3853" y="20571"/>
                  <a:pt x="3830" y="21108"/>
                  <a:pt x="3853" y="21669"/>
                </a:cubicBezTo>
                <a:cubicBezTo>
                  <a:pt x="3760" y="21202"/>
                  <a:pt x="3689" y="20711"/>
                  <a:pt x="3619" y="20244"/>
                </a:cubicBezTo>
                <a:cubicBezTo>
                  <a:pt x="3596" y="19754"/>
                  <a:pt x="3643" y="19264"/>
                  <a:pt x="3689" y="18797"/>
                </a:cubicBezTo>
                <a:close/>
                <a:moveTo>
                  <a:pt x="20173" y="21248"/>
                </a:moveTo>
                <a:lnTo>
                  <a:pt x="20290" y="21342"/>
                </a:lnTo>
                <a:cubicBezTo>
                  <a:pt x="20290" y="21389"/>
                  <a:pt x="20313" y="21435"/>
                  <a:pt x="20337" y="21482"/>
                </a:cubicBezTo>
                <a:cubicBezTo>
                  <a:pt x="20337" y="21529"/>
                  <a:pt x="20290" y="21622"/>
                  <a:pt x="20267" y="21669"/>
                </a:cubicBezTo>
                <a:lnTo>
                  <a:pt x="20080" y="21599"/>
                </a:lnTo>
                <a:cubicBezTo>
                  <a:pt x="20127" y="21482"/>
                  <a:pt x="20150" y="21365"/>
                  <a:pt x="20173" y="21248"/>
                </a:cubicBezTo>
                <a:close/>
                <a:moveTo>
                  <a:pt x="24212" y="21225"/>
                </a:moveTo>
                <a:cubicBezTo>
                  <a:pt x="24189" y="21365"/>
                  <a:pt x="24189" y="21529"/>
                  <a:pt x="24166" y="21669"/>
                </a:cubicBezTo>
                <a:lnTo>
                  <a:pt x="24166" y="21692"/>
                </a:lnTo>
                <a:lnTo>
                  <a:pt x="24049" y="21739"/>
                </a:lnTo>
                <a:cubicBezTo>
                  <a:pt x="23862" y="21715"/>
                  <a:pt x="23675" y="21692"/>
                  <a:pt x="23465" y="21669"/>
                </a:cubicBezTo>
                <a:cubicBezTo>
                  <a:pt x="23699" y="21552"/>
                  <a:pt x="23909" y="21389"/>
                  <a:pt x="24096" y="21225"/>
                </a:cubicBezTo>
                <a:close/>
                <a:moveTo>
                  <a:pt x="6118" y="19007"/>
                </a:moveTo>
                <a:lnTo>
                  <a:pt x="6118" y="19007"/>
                </a:lnTo>
                <a:cubicBezTo>
                  <a:pt x="6211" y="19264"/>
                  <a:pt x="6304" y="19521"/>
                  <a:pt x="6421" y="19801"/>
                </a:cubicBezTo>
                <a:cubicBezTo>
                  <a:pt x="6515" y="20058"/>
                  <a:pt x="6608" y="20338"/>
                  <a:pt x="6678" y="20618"/>
                </a:cubicBezTo>
                <a:cubicBezTo>
                  <a:pt x="6725" y="21015"/>
                  <a:pt x="6771" y="21412"/>
                  <a:pt x="6818" y="21832"/>
                </a:cubicBezTo>
                <a:cubicBezTo>
                  <a:pt x="6655" y="21575"/>
                  <a:pt x="6491" y="21319"/>
                  <a:pt x="6351" y="21038"/>
                </a:cubicBezTo>
                <a:cubicBezTo>
                  <a:pt x="6211" y="20361"/>
                  <a:pt x="6141" y="19684"/>
                  <a:pt x="6118" y="19007"/>
                </a:cubicBezTo>
                <a:close/>
                <a:moveTo>
                  <a:pt x="19309" y="21599"/>
                </a:moveTo>
                <a:lnTo>
                  <a:pt x="19566" y="21739"/>
                </a:lnTo>
                <a:cubicBezTo>
                  <a:pt x="19566" y="21785"/>
                  <a:pt x="19543" y="21832"/>
                  <a:pt x="19519" y="21856"/>
                </a:cubicBezTo>
                <a:cubicBezTo>
                  <a:pt x="19449" y="21762"/>
                  <a:pt x="19379" y="21692"/>
                  <a:pt x="19309" y="21599"/>
                </a:cubicBezTo>
                <a:close/>
                <a:moveTo>
                  <a:pt x="26968" y="20735"/>
                </a:moveTo>
                <a:lnTo>
                  <a:pt x="26968" y="20735"/>
                </a:lnTo>
                <a:cubicBezTo>
                  <a:pt x="26897" y="20922"/>
                  <a:pt x="26827" y="21108"/>
                  <a:pt x="26757" y="21272"/>
                </a:cubicBezTo>
                <a:cubicBezTo>
                  <a:pt x="26571" y="21482"/>
                  <a:pt x="26337" y="21692"/>
                  <a:pt x="26104" y="21856"/>
                </a:cubicBezTo>
                <a:cubicBezTo>
                  <a:pt x="26197" y="21692"/>
                  <a:pt x="26267" y="21529"/>
                  <a:pt x="26337" y="21342"/>
                </a:cubicBezTo>
                <a:cubicBezTo>
                  <a:pt x="26571" y="21155"/>
                  <a:pt x="26781" y="20968"/>
                  <a:pt x="26968" y="20735"/>
                </a:cubicBezTo>
                <a:close/>
                <a:moveTo>
                  <a:pt x="30446" y="19964"/>
                </a:moveTo>
                <a:cubicBezTo>
                  <a:pt x="30516" y="20338"/>
                  <a:pt x="30563" y="20688"/>
                  <a:pt x="30586" y="21038"/>
                </a:cubicBezTo>
                <a:cubicBezTo>
                  <a:pt x="30353" y="21319"/>
                  <a:pt x="30120" y="21599"/>
                  <a:pt x="29863" y="21856"/>
                </a:cubicBezTo>
                <a:cubicBezTo>
                  <a:pt x="29933" y="21482"/>
                  <a:pt x="30003" y="21108"/>
                  <a:pt x="30073" y="20711"/>
                </a:cubicBezTo>
                <a:cubicBezTo>
                  <a:pt x="30213" y="20478"/>
                  <a:pt x="30330" y="20221"/>
                  <a:pt x="30446" y="19964"/>
                </a:cubicBezTo>
                <a:close/>
                <a:moveTo>
                  <a:pt x="12762" y="21604"/>
                </a:moveTo>
                <a:lnTo>
                  <a:pt x="12762" y="21604"/>
                </a:lnTo>
                <a:cubicBezTo>
                  <a:pt x="12801" y="21668"/>
                  <a:pt x="12845" y="21727"/>
                  <a:pt x="12889" y="21785"/>
                </a:cubicBezTo>
                <a:lnTo>
                  <a:pt x="12889" y="21879"/>
                </a:lnTo>
                <a:cubicBezTo>
                  <a:pt x="12856" y="21796"/>
                  <a:pt x="12811" y="21702"/>
                  <a:pt x="12762" y="21604"/>
                </a:cubicBezTo>
                <a:close/>
                <a:moveTo>
                  <a:pt x="38081" y="19894"/>
                </a:moveTo>
                <a:lnTo>
                  <a:pt x="38035" y="20104"/>
                </a:lnTo>
                <a:cubicBezTo>
                  <a:pt x="37731" y="20735"/>
                  <a:pt x="37381" y="21342"/>
                  <a:pt x="37007" y="21926"/>
                </a:cubicBezTo>
                <a:lnTo>
                  <a:pt x="36937" y="21622"/>
                </a:lnTo>
                <a:cubicBezTo>
                  <a:pt x="37054" y="21412"/>
                  <a:pt x="37147" y="21202"/>
                  <a:pt x="37241" y="20968"/>
                </a:cubicBezTo>
                <a:cubicBezTo>
                  <a:pt x="37544" y="20641"/>
                  <a:pt x="37824" y="20268"/>
                  <a:pt x="38081" y="19894"/>
                </a:cubicBezTo>
                <a:close/>
                <a:moveTo>
                  <a:pt x="21621" y="21949"/>
                </a:moveTo>
                <a:lnTo>
                  <a:pt x="21761" y="21972"/>
                </a:lnTo>
                <a:lnTo>
                  <a:pt x="21831" y="22066"/>
                </a:lnTo>
                <a:lnTo>
                  <a:pt x="21691" y="22066"/>
                </a:lnTo>
                <a:lnTo>
                  <a:pt x="21621" y="21949"/>
                </a:lnTo>
                <a:close/>
                <a:moveTo>
                  <a:pt x="22345" y="21972"/>
                </a:moveTo>
                <a:lnTo>
                  <a:pt x="22438" y="22066"/>
                </a:lnTo>
                <a:lnTo>
                  <a:pt x="22298" y="22066"/>
                </a:lnTo>
                <a:cubicBezTo>
                  <a:pt x="22275" y="22042"/>
                  <a:pt x="22275" y="22019"/>
                  <a:pt x="22251" y="21972"/>
                </a:cubicBezTo>
                <a:close/>
                <a:moveTo>
                  <a:pt x="30610" y="21645"/>
                </a:moveTo>
                <a:lnTo>
                  <a:pt x="30610" y="21715"/>
                </a:lnTo>
                <a:cubicBezTo>
                  <a:pt x="30493" y="21852"/>
                  <a:pt x="30376" y="21988"/>
                  <a:pt x="30246" y="22111"/>
                </a:cubicBezTo>
                <a:lnTo>
                  <a:pt x="30246" y="22111"/>
                </a:lnTo>
                <a:lnTo>
                  <a:pt x="30446" y="21856"/>
                </a:lnTo>
                <a:lnTo>
                  <a:pt x="30610" y="21645"/>
                </a:lnTo>
                <a:close/>
                <a:moveTo>
                  <a:pt x="44268" y="19871"/>
                </a:moveTo>
                <a:lnTo>
                  <a:pt x="44268" y="19871"/>
                </a:lnTo>
                <a:cubicBezTo>
                  <a:pt x="44198" y="20641"/>
                  <a:pt x="44082" y="21412"/>
                  <a:pt x="43895" y="22159"/>
                </a:cubicBezTo>
                <a:cubicBezTo>
                  <a:pt x="43872" y="21762"/>
                  <a:pt x="43825" y="21365"/>
                  <a:pt x="43755" y="20992"/>
                </a:cubicBezTo>
                <a:lnTo>
                  <a:pt x="43731" y="20968"/>
                </a:lnTo>
                <a:cubicBezTo>
                  <a:pt x="43918" y="20618"/>
                  <a:pt x="44105" y="20244"/>
                  <a:pt x="44268" y="19871"/>
                </a:cubicBezTo>
                <a:close/>
                <a:moveTo>
                  <a:pt x="31707" y="21435"/>
                </a:moveTo>
                <a:lnTo>
                  <a:pt x="31707" y="21435"/>
                </a:lnTo>
                <a:cubicBezTo>
                  <a:pt x="31684" y="21552"/>
                  <a:pt x="31660" y="21645"/>
                  <a:pt x="31637" y="21739"/>
                </a:cubicBezTo>
                <a:cubicBezTo>
                  <a:pt x="31520" y="21926"/>
                  <a:pt x="31380" y="22089"/>
                  <a:pt x="31264" y="22276"/>
                </a:cubicBezTo>
                <a:cubicBezTo>
                  <a:pt x="31194" y="22276"/>
                  <a:pt x="31100" y="22276"/>
                  <a:pt x="31030" y="22299"/>
                </a:cubicBezTo>
                <a:lnTo>
                  <a:pt x="31030" y="22276"/>
                </a:lnTo>
                <a:cubicBezTo>
                  <a:pt x="31287" y="21996"/>
                  <a:pt x="31497" y="21739"/>
                  <a:pt x="31707" y="21435"/>
                </a:cubicBezTo>
                <a:close/>
                <a:moveTo>
                  <a:pt x="34696" y="21645"/>
                </a:moveTo>
                <a:cubicBezTo>
                  <a:pt x="34696" y="21762"/>
                  <a:pt x="34696" y="21902"/>
                  <a:pt x="34696" y="22042"/>
                </a:cubicBezTo>
                <a:cubicBezTo>
                  <a:pt x="34626" y="22112"/>
                  <a:pt x="34532" y="22206"/>
                  <a:pt x="34416" y="22299"/>
                </a:cubicBezTo>
                <a:lnTo>
                  <a:pt x="34392" y="22299"/>
                </a:lnTo>
                <a:cubicBezTo>
                  <a:pt x="34416" y="22229"/>
                  <a:pt x="34439" y="22182"/>
                  <a:pt x="34462" y="22112"/>
                </a:cubicBezTo>
                <a:cubicBezTo>
                  <a:pt x="34532" y="21949"/>
                  <a:pt x="34602" y="21809"/>
                  <a:pt x="34696" y="21645"/>
                </a:cubicBezTo>
                <a:close/>
                <a:moveTo>
                  <a:pt x="18492" y="21085"/>
                </a:moveTo>
                <a:cubicBezTo>
                  <a:pt x="18539" y="21178"/>
                  <a:pt x="18609" y="21272"/>
                  <a:pt x="18656" y="21342"/>
                </a:cubicBezTo>
                <a:lnTo>
                  <a:pt x="18656" y="21365"/>
                </a:lnTo>
                <a:cubicBezTo>
                  <a:pt x="18772" y="21692"/>
                  <a:pt x="18866" y="22042"/>
                  <a:pt x="19006" y="22369"/>
                </a:cubicBezTo>
                <a:lnTo>
                  <a:pt x="18912" y="22322"/>
                </a:lnTo>
                <a:lnTo>
                  <a:pt x="18819" y="22229"/>
                </a:lnTo>
                <a:lnTo>
                  <a:pt x="18796" y="22206"/>
                </a:lnTo>
                <a:cubicBezTo>
                  <a:pt x="18679" y="21832"/>
                  <a:pt x="18586" y="21482"/>
                  <a:pt x="18492" y="21085"/>
                </a:cubicBezTo>
                <a:close/>
                <a:moveTo>
                  <a:pt x="27785" y="21599"/>
                </a:moveTo>
                <a:cubicBezTo>
                  <a:pt x="27785" y="21622"/>
                  <a:pt x="27785" y="21645"/>
                  <a:pt x="27785" y="21692"/>
                </a:cubicBezTo>
                <a:cubicBezTo>
                  <a:pt x="27715" y="21902"/>
                  <a:pt x="27621" y="22136"/>
                  <a:pt x="27551" y="22346"/>
                </a:cubicBezTo>
                <a:lnTo>
                  <a:pt x="27505" y="22393"/>
                </a:lnTo>
                <a:lnTo>
                  <a:pt x="27505" y="22252"/>
                </a:lnTo>
                <a:cubicBezTo>
                  <a:pt x="27598" y="22042"/>
                  <a:pt x="27691" y="21809"/>
                  <a:pt x="27785" y="21599"/>
                </a:cubicBezTo>
                <a:close/>
                <a:moveTo>
                  <a:pt x="41910" y="19661"/>
                </a:moveTo>
                <a:cubicBezTo>
                  <a:pt x="41980" y="19894"/>
                  <a:pt x="42050" y="20151"/>
                  <a:pt x="42097" y="20408"/>
                </a:cubicBezTo>
                <a:lnTo>
                  <a:pt x="42097" y="20455"/>
                </a:lnTo>
                <a:lnTo>
                  <a:pt x="42097" y="20665"/>
                </a:lnTo>
                <a:cubicBezTo>
                  <a:pt x="42097" y="20735"/>
                  <a:pt x="42050" y="20828"/>
                  <a:pt x="42027" y="20922"/>
                </a:cubicBezTo>
                <a:cubicBezTo>
                  <a:pt x="41846" y="21420"/>
                  <a:pt x="41643" y="21918"/>
                  <a:pt x="41397" y="22394"/>
                </a:cubicBezTo>
                <a:lnTo>
                  <a:pt x="41397" y="22394"/>
                </a:lnTo>
                <a:lnTo>
                  <a:pt x="41397" y="21482"/>
                </a:lnTo>
                <a:cubicBezTo>
                  <a:pt x="41607" y="20898"/>
                  <a:pt x="41794" y="20268"/>
                  <a:pt x="41910" y="19661"/>
                </a:cubicBezTo>
                <a:close/>
                <a:moveTo>
                  <a:pt x="23813" y="22220"/>
                </a:moveTo>
                <a:cubicBezTo>
                  <a:pt x="23707" y="22295"/>
                  <a:pt x="23589" y="22356"/>
                  <a:pt x="23489" y="22416"/>
                </a:cubicBezTo>
                <a:lnTo>
                  <a:pt x="23349" y="22322"/>
                </a:lnTo>
                <a:cubicBezTo>
                  <a:pt x="23516" y="22301"/>
                  <a:pt x="23665" y="22262"/>
                  <a:pt x="23813" y="22220"/>
                </a:cubicBezTo>
                <a:close/>
                <a:moveTo>
                  <a:pt x="44946" y="18260"/>
                </a:moveTo>
                <a:cubicBezTo>
                  <a:pt x="45016" y="18727"/>
                  <a:pt x="45062" y="19194"/>
                  <a:pt x="45086" y="19684"/>
                </a:cubicBezTo>
                <a:cubicBezTo>
                  <a:pt x="44876" y="20618"/>
                  <a:pt x="44572" y="21529"/>
                  <a:pt x="44198" y="22416"/>
                </a:cubicBezTo>
                <a:cubicBezTo>
                  <a:pt x="44502" y="21295"/>
                  <a:pt x="44642" y="20151"/>
                  <a:pt x="44665" y="19007"/>
                </a:cubicBezTo>
                <a:cubicBezTo>
                  <a:pt x="44759" y="18774"/>
                  <a:pt x="44829" y="18540"/>
                  <a:pt x="44922" y="18283"/>
                </a:cubicBezTo>
                <a:lnTo>
                  <a:pt x="44946" y="18260"/>
                </a:lnTo>
                <a:close/>
                <a:moveTo>
                  <a:pt x="34042" y="21178"/>
                </a:moveTo>
                <a:lnTo>
                  <a:pt x="34042" y="21178"/>
                </a:lnTo>
                <a:cubicBezTo>
                  <a:pt x="33855" y="21669"/>
                  <a:pt x="33645" y="22159"/>
                  <a:pt x="33388" y="22603"/>
                </a:cubicBezTo>
                <a:cubicBezTo>
                  <a:pt x="33272" y="22439"/>
                  <a:pt x="33131" y="22252"/>
                  <a:pt x="32991" y="22066"/>
                </a:cubicBezTo>
                <a:lnTo>
                  <a:pt x="32968" y="22066"/>
                </a:lnTo>
                <a:cubicBezTo>
                  <a:pt x="33365" y="21832"/>
                  <a:pt x="33738" y="21529"/>
                  <a:pt x="34042" y="21178"/>
                </a:cubicBezTo>
                <a:close/>
                <a:moveTo>
                  <a:pt x="22858" y="22486"/>
                </a:moveTo>
                <a:cubicBezTo>
                  <a:pt x="22905" y="22533"/>
                  <a:pt x="22952" y="22579"/>
                  <a:pt x="22998" y="22626"/>
                </a:cubicBezTo>
                <a:lnTo>
                  <a:pt x="22858" y="22696"/>
                </a:lnTo>
                <a:lnTo>
                  <a:pt x="22765" y="22603"/>
                </a:lnTo>
                <a:lnTo>
                  <a:pt x="22858" y="22486"/>
                </a:lnTo>
                <a:close/>
                <a:moveTo>
                  <a:pt x="24049" y="22533"/>
                </a:moveTo>
                <a:cubicBezTo>
                  <a:pt x="24049" y="22556"/>
                  <a:pt x="24049" y="22603"/>
                  <a:pt x="24026" y="22649"/>
                </a:cubicBezTo>
                <a:lnTo>
                  <a:pt x="24002" y="22696"/>
                </a:lnTo>
                <a:lnTo>
                  <a:pt x="23862" y="22626"/>
                </a:lnTo>
                <a:lnTo>
                  <a:pt x="24049" y="22533"/>
                </a:lnTo>
                <a:close/>
                <a:moveTo>
                  <a:pt x="36657" y="22182"/>
                </a:moveTo>
                <a:lnTo>
                  <a:pt x="36704" y="22369"/>
                </a:lnTo>
                <a:lnTo>
                  <a:pt x="36447" y="22696"/>
                </a:lnTo>
                <a:lnTo>
                  <a:pt x="36424" y="22626"/>
                </a:lnTo>
                <a:lnTo>
                  <a:pt x="36657" y="22182"/>
                </a:lnTo>
                <a:close/>
                <a:moveTo>
                  <a:pt x="20523" y="22136"/>
                </a:moveTo>
                <a:cubicBezTo>
                  <a:pt x="20593" y="22346"/>
                  <a:pt x="20664" y="22533"/>
                  <a:pt x="20734" y="22719"/>
                </a:cubicBezTo>
                <a:cubicBezTo>
                  <a:pt x="20640" y="22673"/>
                  <a:pt x="20547" y="22649"/>
                  <a:pt x="20453" y="22603"/>
                </a:cubicBezTo>
                <a:cubicBezTo>
                  <a:pt x="20430" y="22533"/>
                  <a:pt x="20407" y="22486"/>
                  <a:pt x="20383" y="22439"/>
                </a:cubicBezTo>
                <a:cubicBezTo>
                  <a:pt x="20430" y="22346"/>
                  <a:pt x="20477" y="22252"/>
                  <a:pt x="20523" y="22136"/>
                </a:cubicBezTo>
                <a:close/>
                <a:moveTo>
                  <a:pt x="22088" y="22439"/>
                </a:moveTo>
                <a:lnTo>
                  <a:pt x="22275" y="22649"/>
                </a:lnTo>
                <a:cubicBezTo>
                  <a:pt x="22251" y="22673"/>
                  <a:pt x="22228" y="22696"/>
                  <a:pt x="22228" y="22719"/>
                </a:cubicBezTo>
                <a:cubicBezTo>
                  <a:pt x="22181" y="22696"/>
                  <a:pt x="22158" y="22649"/>
                  <a:pt x="22134" y="22626"/>
                </a:cubicBezTo>
                <a:cubicBezTo>
                  <a:pt x="22088" y="22579"/>
                  <a:pt x="22018" y="22486"/>
                  <a:pt x="21971" y="22439"/>
                </a:cubicBezTo>
                <a:close/>
                <a:moveTo>
                  <a:pt x="21014" y="22299"/>
                </a:moveTo>
                <a:lnTo>
                  <a:pt x="21084" y="22322"/>
                </a:lnTo>
                <a:lnTo>
                  <a:pt x="21177" y="22439"/>
                </a:lnTo>
                <a:lnTo>
                  <a:pt x="21177" y="22463"/>
                </a:lnTo>
                <a:lnTo>
                  <a:pt x="21177" y="22743"/>
                </a:lnTo>
                <a:cubicBezTo>
                  <a:pt x="21131" y="22603"/>
                  <a:pt x="21060" y="22463"/>
                  <a:pt x="21014" y="22299"/>
                </a:cubicBezTo>
                <a:close/>
                <a:moveTo>
                  <a:pt x="25030" y="22112"/>
                </a:moveTo>
                <a:lnTo>
                  <a:pt x="25030" y="22346"/>
                </a:lnTo>
                <a:cubicBezTo>
                  <a:pt x="24913" y="22486"/>
                  <a:pt x="24796" y="22626"/>
                  <a:pt x="24679" y="22743"/>
                </a:cubicBezTo>
                <a:lnTo>
                  <a:pt x="24656" y="22743"/>
                </a:lnTo>
                <a:lnTo>
                  <a:pt x="24563" y="22789"/>
                </a:lnTo>
                <a:cubicBezTo>
                  <a:pt x="24633" y="22673"/>
                  <a:pt x="24703" y="22556"/>
                  <a:pt x="24773" y="22439"/>
                </a:cubicBezTo>
                <a:cubicBezTo>
                  <a:pt x="24843" y="22299"/>
                  <a:pt x="24936" y="22229"/>
                  <a:pt x="25030" y="22112"/>
                </a:cubicBezTo>
                <a:close/>
                <a:moveTo>
                  <a:pt x="18259" y="22346"/>
                </a:moveTo>
                <a:cubicBezTo>
                  <a:pt x="18352" y="22393"/>
                  <a:pt x="18422" y="22439"/>
                  <a:pt x="18516" y="22486"/>
                </a:cubicBezTo>
                <a:lnTo>
                  <a:pt x="18516" y="22509"/>
                </a:lnTo>
                <a:cubicBezTo>
                  <a:pt x="18539" y="22626"/>
                  <a:pt x="18586" y="22719"/>
                  <a:pt x="18632" y="22836"/>
                </a:cubicBezTo>
                <a:cubicBezTo>
                  <a:pt x="18516" y="22696"/>
                  <a:pt x="18375" y="22533"/>
                  <a:pt x="18259" y="22369"/>
                </a:cubicBezTo>
                <a:lnTo>
                  <a:pt x="18259" y="22346"/>
                </a:lnTo>
                <a:close/>
                <a:moveTo>
                  <a:pt x="32781" y="22486"/>
                </a:moveTo>
                <a:cubicBezTo>
                  <a:pt x="32875" y="22579"/>
                  <a:pt x="32945" y="22696"/>
                  <a:pt x="33038" y="22813"/>
                </a:cubicBezTo>
                <a:cubicBezTo>
                  <a:pt x="32921" y="22813"/>
                  <a:pt x="32805" y="22836"/>
                  <a:pt x="32664" y="22836"/>
                </a:cubicBezTo>
                <a:lnTo>
                  <a:pt x="32641" y="22836"/>
                </a:lnTo>
                <a:cubicBezTo>
                  <a:pt x="32688" y="22719"/>
                  <a:pt x="32735" y="22603"/>
                  <a:pt x="32781" y="22486"/>
                </a:cubicBezTo>
                <a:close/>
                <a:moveTo>
                  <a:pt x="27154" y="21459"/>
                </a:moveTo>
                <a:cubicBezTo>
                  <a:pt x="27154" y="21692"/>
                  <a:pt x="27154" y="21926"/>
                  <a:pt x="27154" y="22159"/>
                </a:cubicBezTo>
                <a:lnTo>
                  <a:pt x="27154" y="22299"/>
                </a:lnTo>
                <a:cubicBezTo>
                  <a:pt x="27084" y="22463"/>
                  <a:pt x="26991" y="22626"/>
                  <a:pt x="26921" y="22789"/>
                </a:cubicBezTo>
                <a:cubicBezTo>
                  <a:pt x="26781" y="22859"/>
                  <a:pt x="26617" y="22906"/>
                  <a:pt x="26477" y="22930"/>
                </a:cubicBezTo>
                <a:cubicBezTo>
                  <a:pt x="26734" y="22463"/>
                  <a:pt x="26944" y="21972"/>
                  <a:pt x="27154" y="21459"/>
                </a:cubicBezTo>
                <a:close/>
                <a:moveTo>
                  <a:pt x="6771" y="22369"/>
                </a:moveTo>
                <a:lnTo>
                  <a:pt x="6771" y="22369"/>
                </a:lnTo>
                <a:cubicBezTo>
                  <a:pt x="6841" y="22463"/>
                  <a:pt x="6912" y="22556"/>
                  <a:pt x="6958" y="22626"/>
                </a:cubicBezTo>
                <a:cubicBezTo>
                  <a:pt x="7028" y="22719"/>
                  <a:pt x="7005" y="22836"/>
                  <a:pt x="7028" y="22953"/>
                </a:cubicBezTo>
                <a:cubicBezTo>
                  <a:pt x="6935" y="22766"/>
                  <a:pt x="6865" y="22579"/>
                  <a:pt x="6771" y="22369"/>
                </a:cubicBezTo>
                <a:close/>
                <a:moveTo>
                  <a:pt x="37614" y="21715"/>
                </a:moveTo>
                <a:cubicBezTo>
                  <a:pt x="37474" y="22159"/>
                  <a:pt x="37311" y="22579"/>
                  <a:pt x="37124" y="22976"/>
                </a:cubicBezTo>
                <a:cubicBezTo>
                  <a:pt x="37101" y="22836"/>
                  <a:pt x="37077" y="22673"/>
                  <a:pt x="37054" y="22509"/>
                </a:cubicBezTo>
                <a:cubicBezTo>
                  <a:pt x="37264" y="22252"/>
                  <a:pt x="37451" y="21996"/>
                  <a:pt x="37614" y="21715"/>
                </a:cubicBezTo>
                <a:close/>
                <a:moveTo>
                  <a:pt x="16718" y="21692"/>
                </a:moveTo>
                <a:cubicBezTo>
                  <a:pt x="16881" y="21879"/>
                  <a:pt x="17045" y="22066"/>
                  <a:pt x="17231" y="22229"/>
                </a:cubicBezTo>
                <a:lnTo>
                  <a:pt x="17395" y="22603"/>
                </a:lnTo>
                <a:cubicBezTo>
                  <a:pt x="17418" y="22743"/>
                  <a:pt x="17442" y="22859"/>
                  <a:pt x="17465" y="23000"/>
                </a:cubicBezTo>
                <a:lnTo>
                  <a:pt x="17325" y="22883"/>
                </a:lnTo>
                <a:cubicBezTo>
                  <a:pt x="17138" y="22579"/>
                  <a:pt x="16975" y="22276"/>
                  <a:pt x="16834" y="21972"/>
                </a:cubicBezTo>
                <a:cubicBezTo>
                  <a:pt x="16788" y="21879"/>
                  <a:pt x="16764" y="21785"/>
                  <a:pt x="16718" y="21692"/>
                </a:cubicBezTo>
                <a:close/>
                <a:moveTo>
                  <a:pt x="26431" y="22066"/>
                </a:moveTo>
                <a:lnTo>
                  <a:pt x="26431" y="22066"/>
                </a:lnTo>
                <a:cubicBezTo>
                  <a:pt x="26314" y="22393"/>
                  <a:pt x="26150" y="22719"/>
                  <a:pt x="26010" y="23023"/>
                </a:cubicBezTo>
                <a:cubicBezTo>
                  <a:pt x="25917" y="23035"/>
                  <a:pt x="25829" y="23040"/>
                  <a:pt x="25742" y="23040"/>
                </a:cubicBezTo>
                <a:cubicBezTo>
                  <a:pt x="25654" y="23040"/>
                  <a:pt x="25567" y="23035"/>
                  <a:pt x="25473" y="23023"/>
                </a:cubicBezTo>
                <a:lnTo>
                  <a:pt x="25473" y="23000"/>
                </a:lnTo>
                <a:cubicBezTo>
                  <a:pt x="25567" y="22859"/>
                  <a:pt x="25660" y="22719"/>
                  <a:pt x="25730" y="22579"/>
                </a:cubicBezTo>
                <a:cubicBezTo>
                  <a:pt x="25987" y="22416"/>
                  <a:pt x="26220" y="22252"/>
                  <a:pt x="26431" y="22066"/>
                </a:cubicBezTo>
                <a:close/>
                <a:moveTo>
                  <a:pt x="14850" y="21295"/>
                </a:moveTo>
                <a:lnTo>
                  <a:pt x="14850" y="21295"/>
                </a:lnTo>
                <a:cubicBezTo>
                  <a:pt x="15060" y="21669"/>
                  <a:pt x="15270" y="22042"/>
                  <a:pt x="15527" y="22393"/>
                </a:cubicBezTo>
                <a:cubicBezTo>
                  <a:pt x="15527" y="22626"/>
                  <a:pt x="15550" y="22836"/>
                  <a:pt x="15597" y="23070"/>
                </a:cubicBezTo>
                <a:cubicBezTo>
                  <a:pt x="15504" y="22930"/>
                  <a:pt x="15410" y="22789"/>
                  <a:pt x="15317" y="22673"/>
                </a:cubicBezTo>
                <a:cubicBezTo>
                  <a:pt x="15130" y="22229"/>
                  <a:pt x="14990" y="21762"/>
                  <a:pt x="14850" y="21295"/>
                </a:cubicBezTo>
                <a:close/>
                <a:moveTo>
                  <a:pt x="13216" y="22229"/>
                </a:moveTo>
                <a:lnTo>
                  <a:pt x="13216" y="22229"/>
                </a:lnTo>
                <a:cubicBezTo>
                  <a:pt x="13309" y="22346"/>
                  <a:pt x="13402" y="22463"/>
                  <a:pt x="13496" y="22579"/>
                </a:cubicBezTo>
                <a:cubicBezTo>
                  <a:pt x="13542" y="22649"/>
                  <a:pt x="13566" y="22719"/>
                  <a:pt x="13589" y="22789"/>
                </a:cubicBezTo>
                <a:cubicBezTo>
                  <a:pt x="13610" y="22875"/>
                  <a:pt x="13632" y="22999"/>
                  <a:pt x="13653" y="23108"/>
                </a:cubicBezTo>
                <a:lnTo>
                  <a:pt x="13653" y="23108"/>
                </a:lnTo>
                <a:cubicBezTo>
                  <a:pt x="13492" y="22901"/>
                  <a:pt x="13354" y="22693"/>
                  <a:pt x="13239" y="22463"/>
                </a:cubicBezTo>
                <a:cubicBezTo>
                  <a:pt x="13239" y="22393"/>
                  <a:pt x="13216" y="22299"/>
                  <a:pt x="13216" y="22229"/>
                </a:cubicBezTo>
                <a:close/>
                <a:moveTo>
                  <a:pt x="12515" y="21972"/>
                </a:moveTo>
                <a:lnTo>
                  <a:pt x="12515" y="21972"/>
                </a:lnTo>
                <a:cubicBezTo>
                  <a:pt x="12655" y="22276"/>
                  <a:pt x="12819" y="22509"/>
                  <a:pt x="12982" y="22789"/>
                </a:cubicBezTo>
                <a:lnTo>
                  <a:pt x="13029" y="23116"/>
                </a:lnTo>
                <a:lnTo>
                  <a:pt x="13005" y="23070"/>
                </a:lnTo>
                <a:cubicBezTo>
                  <a:pt x="12819" y="22719"/>
                  <a:pt x="12655" y="22346"/>
                  <a:pt x="12515" y="21972"/>
                </a:cubicBezTo>
                <a:close/>
                <a:moveTo>
                  <a:pt x="30446" y="22906"/>
                </a:moveTo>
                <a:lnTo>
                  <a:pt x="30423" y="23000"/>
                </a:lnTo>
                <a:lnTo>
                  <a:pt x="30400" y="23093"/>
                </a:lnTo>
                <a:lnTo>
                  <a:pt x="30166" y="23256"/>
                </a:lnTo>
                <a:lnTo>
                  <a:pt x="30400" y="22930"/>
                </a:lnTo>
                <a:lnTo>
                  <a:pt x="30446" y="22906"/>
                </a:lnTo>
                <a:close/>
                <a:moveTo>
                  <a:pt x="22742" y="23093"/>
                </a:moveTo>
                <a:cubicBezTo>
                  <a:pt x="22812" y="23163"/>
                  <a:pt x="22882" y="23210"/>
                  <a:pt x="22952" y="23256"/>
                </a:cubicBezTo>
                <a:lnTo>
                  <a:pt x="22858" y="23280"/>
                </a:lnTo>
                <a:cubicBezTo>
                  <a:pt x="22788" y="23233"/>
                  <a:pt x="22718" y="23186"/>
                  <a:pt x="22648" y="23116"/>
                </a:cubicBezTo>
                <a:lnTo>
                  <a:pt x="22742" y="23093"/>
                </a:lnTo>
                <a:close/>
                <a:moveTo>
                  <a:pt x="37968" y="21801"/>
                </a:moveTo>
                <a:cubicBezTo>
                  <a:pt x="37859" y="22185"/>
                  <a:pt x="37721" y="22569"/>
                  <a:pt x="37568" y="22953"/>
                </a:cubicBezTo>
                <a:cubicBezTo>
                  <a:pt x="37568" y="22976"/>
                  <a:pt x="37544" y="23000"/>
                  <a:pt x="37544" y="23023"/>
                </a:cubicBezTo>
                <a:cubicBezTo>
                  <a:pt x="37474" y="23116"/>
                  <a:pt x="37427" y="23210"/>
                  <a:pt x="37357" y="23280"/>
                </a:cubicBezTo>
                <a:cubicBezTo>
                  <a:pt x="37598" y="22799"/>
                  <a:pt x="37786" y="22301"/>
                  <a:pt x="37968" y="21801"/>
                </a:cubicBezTo>
                <a:close/>
                <a:moveTo>
                  <a:pt x="14056" y="22486"/>
                </a:moveTo>
                <a:lnTo>
                  <a:pt x="14056" y="22486"/>
                </a:lnTo>
                <a:cubicBezTo>
                  <a:pt x="14214" y="22780"/>
                  <a:pt x="14395" y="23030"/>
                  <a:pt x="14576" y="23301"/>
                </a:cubicBezTo>
                <a:lnTo>
                  <a:pt x="14576" y="23301"/>
                </a:lnTo>
                <a:cubicBezTo>
                  <a:pt x="14491" y="23200"/>
                  <a:pt x="14393" y="23100"/>
                  <a:pt x="14313" y="23000"/>
                </a:cubicBezTo>
                <a:cubicBezTo>
                  <a:pt x="14219" y="22836"/>
                  <a:pt x="14126" y="22673"/>
                  <a:pt x="14056" y="22486"/>
                </a:cubicBezTo>
                <a:close/>
                <a:moveTo>
                  <a:pt x="28205" y="23093"/>
                </a:moveTo>
                <a:lnTo>
                  <a:pt x="28182" y="23186"/>
                </a:lnTo>
                <a:cubicBezTo>
                  <a:pt x="28112" y="23233"/>
                  <a:pt x="28042" y="23280"/>
                  <a:pt x="27971" y="23326"/>
                </a:cubicBezTo>
                <a:lnTo>
                  <a:pt x="27971" y="23303"/>
                </a:lnTo>
                <a:cubicBezTo>
                  <a:pt x="28065" y="23233"/>
                  <a:pt x="28135" y="23163"/>
                  <a:pt x="28205" y="23093"/>
                </a:cubicBezTo>
                <a:close/>
                <a:moveTo>
                  <a:pt x="14593" y="23303"/>
                </a:moveTo>
                <a:lnTo>
                  <a:pt x="14616" y="23350"/>
                </a:lnTo>
                <a:cubicBezTo>
                  <a:pt x="14609" y="23340"/>
                  <a:pt x="14601" y="23331"/>
                  <a:pt x="14593" y="23321"/>
                </a:cubicBezTo>
                <a:lnTo>
                  <a:pt x="14593" y="23321"/>
                </a:lnTo>
                <a:lnTo>
                  <a:pt x="14593" y="23303"/>
                </a:lnTo>
                <a:close/>
                <a:moveTo>
                  <a:pt x="11208" y="21389"/>
                </a:moveTo>
                <a:lnTo>
                  <a:pt x="11254" y="21529"/>
                </a:lnTo>
                <a:cubicBezTo>
                  <a:pt x="11418" y="22112"/>
                  <a:pt x="11628" y="22719"/>
                  <a:pt x="11838" y="23280"/>
                </a:cubicBezTo>
                <a:cubicBezTo>
                  <a:pt x="11838" y="23309"/>
                  <a:pt x="11838" y="23329"/>
                  <a:pt x="11844" y="23351"/>
                </a:cubicBezTo>
                <a:lnTo>
                  <a:pt x="11844" y="23351"/>
                </a:lnTo>
                <a:cubicBezTo>
                  <a:pt x="11595" y="22712"/>
                  <a:pt x="11390" y="22050"/>
                  <a:pt x="11208" y="21389"/>
                </a:cubicBezTo>
                <a:close/>
                <a:moveTo>
                  <a:pt x="8429" y="19941"/>
                </a:moveTo>
                <a:cubicBezTo>
                  <a:pt x="8709" y="20618"/>
                  <a:pt x="9060" y="21248"/>
                  <a:pt x="9527" y="21832"/>
                </a:cubicBezTo>
                <a:cubicBezTo>
                  <a:pt x="9597" y="22346"/>
                  <a:pt x="9713" y="22836"/>
                  <a:pt x="9853" y="23350"/>
                </a:cubicBezTo>
                <a:lnTo>
                  <a:pt x="9830" y="23373"/>
                </a:lnTo>
                <a:cubicBezTo>
                  <a:pt x="9573" y="22953"/>
                  <a:pt x="9316" y="22556"/>
                  <a:pt x="9106" y="22136"/>
                </a:cubicBezTo>
                <a:cubicBezTo>
                  <a:pt x="8826" y="21412"/>
                  <a:pt x="8593" y="20688"/>
                  <a:pt x="8429" y="19941"/>
                </a:cubicBezTo>
                <a:close/>
                <a:moveTo>
                  <a:pt x="20757" y="23256"/>
                </a:moveTo>
                <a:lnTo>
                  <a:pt x="20967" y="23280"/>
                </a:lnTo>
                <a:cubicBezTo>
                  <a:pt x="20990" y="23326"/>
                  <a:pt x="20990" y="23373"/>
                  <a:pt x="21014" y="23396"/>
                </a:cubicBezTo>
                <a:lnTo>
                  <a:pt x="20804" y="23350"/>
                </a:lnTo>
                <a:lnTo>
                  <a:pt x="20757" y="23256"/>
                </a:lnTo>
                <a:close/>
                <a:moveTo>
                  <a:pt x="21784" y="23256"/>
                </a:moveTo>
                <a:cubicBezTo>
                  <a:pt x="21808" y="23280"/>
                  <a:pt x="21831" y="23303"/>
                  <a:pt x="21878" y="23350"/>
                </a:cubicBezTo>
                <a:cubicBezTo>
                  <a:pt x="21901" y="23373"/>
                  <a:pt x="21854" y="23396"/>
                  <a:pt x="21854" y="23420"/>
                </a:cubicBezTo>
                <a:lnTo>
                  <a:pt x="21527" y="23420"/>
                </a:lnTo>
                <a:lnTo>
                  <a:pt x="21527" y="23256"/>
                </a:lnTo>
                <a:close/>
                <a:moveTo>
                  <a:pt x="24563" y="23280"/>
                </a:moveTo>
                <a:lnTo>
                  <a:pt x="24726" y="23326"/>
                </a:lnTo>
                <a:lnTo>
                  <a:pt x="24609" y="23467"/>
                </a:lnTo>
                <a:cubicBezTo>
                  <a:pt x="24539" y="23443"/>
                  <a:pt x="24469" y="23396"/>
                  <a:pt x="24423" y="23373"/>
                </a:cubicBezTo>
                <a:cubicBezTo>
                  <a:pt x="24446" y="23350"/>
                  <a:pt x="24493" y="23303"/>
                  <a:pt x="24563" y="23280"/>
                </a:cubicBezTo>
                <a:close/>
                <a:moveTo>
                  <a:pt x="27061" y="23350"/>
                </a:moveTo>
                <a:cubicBezTo>
                  <a:pt x="27061" y="23396"/>
                  <a:pt x="27061" y="23420"/>
                  <a:pt x="27038" y="23467"/>
                </a:cubicBezTo>
                <a:lnTo>
                  <a:pt x="26827" y="23583"/>
                </a:lnTo>
                <a:cubicBezTo>
                  <a:pt x="26827" y="23560"/>
                  <a:pt x="26851" y="23537"/>
                  <a:pt x="26874" y="23513"/>
                </a:cubicBezTo>
                <a:lnTo>
                  <a:pt x="27061" y="23350"/>
                </a:lnTo>
                <a:close/>
                <a:moveTo>
                  <a:pt x="33032" y="23213"/>
                </a:moveTo>
                <a:lnTo>
                  <a:pt x="33032" y="23213"/>
                </a:lnTo>
                <a:cubicBezTo>
                  <a:pt x="32800" y="23352"/>
                  <a:pt x="32546" y="23467"/>
                  <a:pt x="32314" y="23583"/>
                </a:cubicBezTo>
                <a:cubicBezTo>
                  <a:pt x="32361" y="23467"/>
                  <a:pt x="32408" y="23350"/>
                  <a:pt x="32454" y="23233"/>
                </a:cubicBezTo>
                <a:cubicBezTo>
                  <a:pt x="32676" y="23233"/>
                  <a:pt x="32855" y="23233"/>
                  <a:pt x="33032" y="23213"/>
                </a:cubicBezTo>
                <a:close/>
                <a:moveTo>
                  <a:pt x="18492" y="23233"/>
                </a:moveTo>
                <a:cubicBezTo>
                  <a:pt x="18586" y="23350"/>
                  <a:pt x="18679" y="23467"/>
                  <a:pt x="18772" y="23560"/>
                </a:cubicBezTo>
                <a:lnTo>
                  <a:pt x="18749" y="23630"/>
                </a:lnTo>
                <a:cubicBezTo>
                  <a:pt x="18656" y="23513"/>
                  <a:pt x="18562" y="23373"/>
                  <a:pt x="18492" y="23233"/>
                </a:cubicBezTo>
                <a:close/>
                <a:moveTo>
                  <a:pt x="26477" y="23373"/>
                </a:moveTo>
                <a:lnTo>
                  <a:pt x="26477" y="23373"/>
                </a:lnTo>
                <a:cubicBezTo>
                  <a:pt x="26360" y="23490"/>
                  <a:pt x="26244" y="23583"/>
                  <a:pt x="26104" y="23677"/>
                </a:cubicBezTo>
                <a:cubicBezTo>
                  <a:pt x="26150" y="23583"/>
                  <a:pt x="26197" y="23513"/>
                  <a:pt x="26244" y="23420"/>
                </a:cubicBezTo>
                <a:cubicBezTo>
                  <a:pt x="26314" y="23396"/>
                  <a:pt x="26407" y="23396"/>
                  <a:pt x="26477" y="23373"/>
                </a:cubicBezTo>
                <a:close/>
                <a:moveTo>
                  <a:pt x="34696" y="22813"/>
                </a:moveTo>
                <a:lnTo>
                  <a:pt x="34696" y="22813"/>
                </a:lnTo>
                <a:cubicBezTo>
                  <a:pt x="34602" y="23093"/>
                  <a:pt x="34486" y="23396"/>
                  <a:pt x="34392" y="23677"/>
                </a:cubicBezTo>
                <a:cubicBezTo>
                  <a:pt x="34252" y="23560"/>
                  <a:pt x="34135" y="23443"/>
                  <a:pt x="33995" y="23303"/>
                </a:cubicBezTo>
                <a:cubicBezTo>
                  <a:pt x="34065" y="23210"/>
                  <a:pt x="34112" y="23093"/>
                  <a:pt x="34159" y="23000"/>
                </a:cubicBezTo>
                <a:lnTo>
                  <a:pt x="34135" y="23000"/>
                </a:lnTo>
                <a:cubicBezTo>
                  <a:pt x="34322" y="22953"/>
                  <a:pt x="34509" y="22883"/>
                  <a:pt x="34696" y="22813"/>
                </a:cubicBezTo>
                <a:close/>
                <a:moveTo>
                  <a:pt x="41000" y="22486"/>
                </a:moveTo>
                <a:cubicBezTo>
                  <a:pt x="41000" y="22696"/>
                  <a:pt x="40976" y="22906"/>
                  <a:pt x="40953" y="23140"/>
                </a:cubicBezTo>
                <a:cubicBezTo>
                  <a:pt x="40790" y="23326"/>
                  <a:pt x="40626" y="23513"/>
                  <a:pt x="40439" y="23700"/>
                </a:cubicBezTo>
                <a:lnTo>
                  <a:pt x="40439" y="23677"/>
                </a:lnTo>
                <a:lnTo>
                  <a:pt x="40509" y="23490"/>
                </a:lnTo>
                <a:cubicBezTo>
                  <a:pt x="40673" y="23163"/>
                  <a:pt x="40836" y="22813"/>
                  <a:pt x="41000" y="22486"/>
                </a:cubicBezTo>
                <a:close/>
                <a:moveTo>
                  <a:pt x="40416" y="22556"/>
                </a:moveTo>
                <a:cubicBezTo>
                  <a:pt x="40346" y="22789"/>
                  <a:pt x="40299" y="23000"/>
                  <a:pt x="40229" y="23210"/>
                </a:cubicBezTo>
                <a:lnTo>
                  <a:pt x="40229" y="23233"/>
                </a:lnTo>
                <a:cubicBezTo>
                  <a:pt x="40136" y="23420"/>
                  <a:pt x="40042" y="23607"/>
                  <a:pt x="39949" y="23793"/>
                </a:cubicBezTo>
                <a:cubicBezTo>
                  <a:pt x="39972" y="23607"/>
                  <a:pt x="40019" y="23443"/>
                  <a:pt x="40042" y="23256"/>
                </a:cubicBezTo>
                <a:cubicBezTo>
                  <a:pt x="40136" y="23023"/>
                  <a:pt x="40253" y="22789"/>
                  <a:pt x="40393" y="22556"/>
                </a:cubicBezTo>
                <a:close/>
                <a:moveTo>
                  <a:pt x="12118" y="23046"/>
                </a:moveTo>
                <a:cubicBezTo>
                  <a:pt x="12212" y="23210"/>
                  <a:pt x="12328" y="23396"/>
                  <a:pt x="12445" y="23560"/>
                </a:cubicBezTo>
                <a:cubicBezTo>
                  <a:pt x="12492" y="23677"/>
                  <a:pt x="12538" y="23793"/>
                  <a:pt x="12585" y="23933"/>
                </a:cubicBezTo>
                <a:lnTo>
                  <a:pt x="12398" y="23817"/>
                </a:lnTo>
                <a:cubicBezTo>
                  <a:pt x="12305" y="23560"/>
                  <a:pt x="12212" y="23303"/>
                  <a:pt x="12118" y="23046"/>
                </a:cubicBezTo>
                <a:close/>
                <a:moveTo>
                  <a:pt x="13332" y="23326"/>
                </a:moveTo>
                <a:cubicBezTo>
                  <a:pt x="13472" y="23537"/>
                  <a:pt x="13636" y="23747"/>
                  <a:pt x="13776" y="23933"/>
                </a:cubicBezTo>
                <a:cubicBezTo>
                  <a:pt x="13636" y="23817"/>
                  <a:pt x="13496" y="23653"/>
                  <a:pt x="13356" y="23513"/>
                </a:cubicBezTo>
                <a:cubicBezTo>
                  <a:pt x="13356" y="23443"/>
                  <a:pt x="13332" y="23396"/>
                  <a:pt x="13332" y="23326"/>
                </a:cubicBezTo>
                <a:close/>
                <a:moveTo>
                  <a:pt x="24212" y="23700"/>
                </a:moveTo>
                <a:lnTo>
                  <a:pt x="24329" y="23793"/>
                </a:lnTo>
                <a:cubicBezTo>
                  <a:pt x="24282" y="23817"/>
                  <a:pt x="24259" y="23863"/>
                  <a:pt x="24189" y="23910"/>
                </a:cubicBezTo>
                <a:lnTo>
                  <a:pt x="24189" y="23933"/>
                </a:lnTo>
                <a:lnTo>
                  <a:pt x="24166" y="23933"/>
                </a:lnTo>
                <a:cubicBezTo>
                  <a:pt x="24189" y="23840"/>
                  <a:pt x="24189" y="23770"/>
                  <a:pt x="24212" y="23700"/>
                </a:cubicBezTo>
                <a:close/>
                <a:moveTo>
                  <a:pt x="8219" y="23373"/>
                </a:moveTo>
                <a:lnTo>
                  <a:pt x="8219" y="23373"/>
                </a:lnTo>
                <a:cubicBezTo>
                  <a:pt x="8336" y="23560"/>
                  <a:pt x="8429" y="23747"/>
                  <a:pt x="8569" y="23933"/>
                </a:cubicBezTo>
                <a:lnTo>
                  <a:pt x="8546" y="23957"/>
                </a:lnTo>
                <a:lnTo>
                  <a:pt x="8406" y="23793"/>
                </a:lnTo>
                <a:cubicBezTo>
                  <a:pt x="8336" y="23653"/>
                  <a:pt x="8266" y="23513"/>
                  <a:pt x="8219" y="23373"/>
                </a:cubicBezTo>
                <a:close/>
                <a:moveTo>
                  <a:pt x="25800" y="23443"/>
                </a:moveTo>
                <a:cubicBezTo>
                  <a:pt x="25707" y="23607"/>
                  <a:pt x="25637" y="23793"/>
                  <a:pt x="25543" y="23957"/>
                </a:cubicBezTo>
                <a:lnTo>
                  <a:pt x="25450" y="23910"/>
                </a:lnTo>
                <a:cubicBezTo>
                  <a:pt x="25450" y="23770"/>
                  <a:pt x="25450" y="23607"/>
                  <a:pt x="25450" y="23443"/>
                </a:cubicBezTo>
                <a:close/>
                <a:moveTo>
                  <a:pt x="31147" y="23070"/>
                </a:moveTo>
                <a:cubicBezTo>
                  <a:pt x="31100" y="23210"/>
                  <a:pt x="31030" y="23326"/>
                  <a:pt x="30960" y="23443"/>
                </a:cubicBezTo>
                <a:cubicBezTo>
                  <a:pt x="30843" y="23583"/>
                  <a:pt x="30727" y="23723"/>
                  <a:pt x="30610" y="23840"/>
                </a:cubicBezTo>
                <a:lnTo>
                  <a:pt x="30470" y="23980"/>
                </a:lnTo>
                <a:lnTo>
                  <a:pt x="30610" y="23653"/>
                </a:lnTo>
                <a:cubicBezTo>
                  <a:pt x="30773" y="23467"/>
                  <a:pt x="30937" y="23280"/>
                  <a:pt x="31100" y="23070"/>
                </a:cubicBezTo>
                <a:close/>
                <a:moveTo>
                  <a:pt x="22882" y="23747"/>
                </a:moveTo>
                <a:cubicBezTo>
                  <a:pt x="22998" y="23817"/>
                  <a:pt x="23092" y="23887"/>
                  <a:pt x="23208" y="23933"/>
                </a:cubicBezTo>
                <a:lnTo>
                  <a:pt x="23092" y="24050"/>
                </a:lnTo>
                <a:cubicBezTo>
                  <a:pt x="22998" y="23957"/>
                  <a:pt x="22905" y="23863"/>
                  <a:pt x="22812" y="23747"/>
                </a:cubicBezTo>
                <a:close/>
                <a:moveTo>
                  <a:pt x="15971" y="23046"/>
                </a:moveTo>
                <a:cubicBezTo>
                  <a:pt x="16181" y="23303"/>
                  <a:pt x="16414" y="23583"/>
                  <a:pt x="16648" y="23817"/>
                </a:cubicBezTo>
                <a:lnTo>
                  <a:pt x="16648" y="23840"/>
                </a:lnTo>
                <a:cubicBezTo>
                  <a:pt x="16671" y="23910"/>
                  <a:pt x="16671" y="23980"/>
                  <a:pt x="16694" y="24074"/>
                </a:cubicBezTo>
                <a:cubicBezTo>
                  <a:pt x="16531" y="23957"/>
                  <a:pt x="16344" y="23840"/>
                  <a:pt x="16181" y="23723"/>
                </a:cubicBezTo>
                <a:cubicBezTo>
                  <a:pt x="16087" y="23490"/>
                  <a:pt x="16017" y="23280"/>
                  <a:pt x="15971" y="23046"/>
                </a:cubicBezTo>
                <a:close/>
                <a:moveTo>
                  <a:pt x="31450" y="23653"/>
                </a:moveTo>
                <a:lnTo>
                  <a:pt x="31450" y="23677"/>
                </a:lnTo>
                <a:lnTo>
                  <a:pt x="31380" y="23840"/>
                </a:lnTo>
                <a:lnTo>
                  <a:pt x="31240" y="24027"/>
                </a:lnTo>
                <a:lnTo>
                  <a:pt x="31077" y="24074"/>
                </a:lnTo>
                <a:cubicBezTo>
                  <a:pt x="31194" y="23933"/>
                  <a:pt x="31334" y="23793"/>
                  <a:pt x="31450" y="23653"/>
                </a:cubicBezTo>
                <a:close/>
                <a:moveTo>
                  <a:pt x="41980" y="22369"/>
                </a:moveTo>
                <a:lnTo>
                  <a:pt x="41980" y="22369"/>
                </a:lnTo>
                <a:cubicBezTo>
                  <a:pt x="41957" y="22626"/>
                  <a:pt x="41934" y="22859"/>
                  <a:pt x="41887" y="23116"/>
                </a:cubicBezTo>
                <a:cubicBezTo>
                  <a:pt x="41747" y="23350"/>
                  <a:pt x="41630" y="23583"/>
                  <a:pt x="41490" y="23793"/>
                </a:cubicBezTo>
                <a:lnTo>
                  <a:pt x="41280" y="24097"/>
                </a:lnTo>
                <a:cubicBezTo>
                  <a:pt x="41280" y="23840"/>
                  <a:pt x="41303" y="23583"/>
                  <a:pt x="41327" y="23326"/>
                </a:cubicBezTo>
                <a:lnTo>
                  <a:pt x="41350" y="23326"/>
                </a:lnTo>
                <a:cubicBezTo>
                  <a:pt x="41583" y="23023"/>
                  <a:pt x="41817" y="22719"/>
                  <a:pt x="41980" y="22369"/>
                </a:cubicBezTo>
                <a:close/>
                <a:moveTo>
                  <a:pt x="36750" y="22906"/>
                </a:moveTo>
                <a:cubicBezTo>
                  <a:pt x="36774" y="23163"/>
                  <a:pt x="36797" y="23396"/>
                  <a:pt x="36820" y="23630"/>
                </a:cubicBezTo>
                <a:cubicBezTo>
                  <a:pt x="36727" y="23793"/>
                  <a:pt x="36634" y="23957"/>
                  <a:pt x="36540" y="24120"/>
                </a:cubicBezTo>
                <a:cubicBezTo>
                  <a:pt x="36540" y="23817"/>
                  <a:pt x="36517" y="23537"/>
                  <a:pt x="36494" y="23233"/>
                </a:cubicBezTo>
                <a:cubicBezTo>
                  <a:pt x="36587" y="23140"/>
                  <a:pt x="36680" y="23023"/>
                  <a:pt x="36750" y="22906"/>
                </a:cubicBezTo>
                <a:close/>
                <a:moveTo>
                  <a:pt x="19193" y="24097"/>
                </a:moveTo>
                <a:lnTo>
                  <a:pt x="19286" y="24260"/>
                </a:lnTo>
                <a:lnTo>
                  <a:pt x="19123" y="24167"/>
                </a:lnTo>
                <a:lnTo>
                  <a:pt x="19193" y="24097"/>
                </a:lnTo>
                <a:close/>
                <a:moveTo>
                  <a:pt x="28065" y="23700"/>
                </a:moveTo>
                <a:lnTo>
                  <a:pt x="28042" y="23723"/>
                </a:lnTo>
                <a:cubicBezTo>
                  <a:pt x="27995" y="23887"/>
                  <a:pt x="27948" y="24050"/>
                  <a:pt x="27878" y="24214"/>
                </a:cubicBezTo>
                <a:lnTo>
                  <a:pt x="27785" y="24307"/>
                </a:lnTo>
                <a:cubicBezTo>
                  <a:pt x="27808" y="24167"/>
                  <a:pt x="27855" y="24004"/>
                  <a:pt x="27878" y="23840"/>
                </a:cubicBezTo>
                <a:cubicBezTo>
                  <a:pt x="27948" y="23770"/>
                  <a:pt x="27995" y="23723"/>
                  <a:pt x="28065" y="23700"/>
                </a:cubicBezTo>
                <a:close/>
                <a:moveTo>
                  <a:pt x="27481" y="24027"/>
                </a:moveTo>
                <a:lnTo>
                  <a:pt x="27481" y="24027"/>
                </a:lnTo>
                <a:cubicBezTo>
                  <a:pt x="27435" y="24166"/>
                  <a:pt x="27411" y="24305"/>
                  <a:pt x="27366" y="24444"/>
                </a:cubicBezTo>
                <a:lnTo>
                  <a:pt x="27366" y="24444"/>
                </a:lnTo>
                <a:lnTo>
                  <a:pt x="27224" y="24424"/>
                </a:lnTo>
                <a:lnTo>
                  <a:pt x="27271" y="24144"/>
                </a:lnTo>
                <a:lnTo>
                  <a:pt x="27481" y="24027"/>
                </a:lnTo>
                <a:close/>
                <a:moveTo>
                  <a:pt x="23559" y="24120"/>
                </a:moveTo>
                <a:lnTo>
                  <a:pt x="23605" y="24144"/>
                </a:lnTo>
                <a:cubicBezTo>
                  <a:pt x="23605" y="24260"/>
                  <a:pt x="23559" y="24354"/>
                  <a:pt x="23512" y="24447"/>
                </a:cubicBezTo>
                <a:lnTo>
                  <a:pt x="23489" y="24447"/>
                </a:lnTo>
                <a:lnTo>
                  <a:pt x="23372" y="24330"/>
                </a:lnTo>
                <a:lnTo>
                  <a:pt x="23559" y="24120"/>
                </a:lnTo>
                <a:close/>
                <a:moveTo>
                  <a:pt x="29419" y="24214"/>
                </a:moveTo>
                <a:lnTo>
                  <a:pt x="29466" y="24284"/>
                </a:lnTo>
                <a:lnTo>
                  <a:pt x="29256" y="24447"/>
                </a:lnTo>
                <a:lnTo>
                  <a:pt x="29116" y="24447"/>
                </a:lnTo>
                <a:lnTo>
                  <a:pt x="29256" y="24307"/>
                </a:lnTo>
                <a:lnTo>
                  <a:pt x="29419" y="24214"/>
                </a:lnTo>
                <a:close/>
                <a:moveTo>
                  <a:pt x="21481" y="24214"/>
                </a:moveTo>
                <a:lnTo>
                  <a:pt x="21527" y="24330"/>
                </a:lnTo>
                <a:cubicBezTo>
                  <a:pt x="21504" y="24400"/>
                  <a:pt x="21504" y="24494"/>
                  <a:pt x="21481" y="24587"/>
                </a:cubicBezTo>
                <a:lnTo>
                  <a:pt x="21411" y="24494"/>
                </a:lnTo>
                <a:cubicBezTo>
                  <a:pt x="21434" y="24400"/>
                  <a:pt x="21457" y="24307"/>
                  <a:pt x="21481" y="24214"/>
                </a:cubicBezTo>
                <a:close/>
                <a:moveTo>
                  <a:pt x="4834" y="22136"/>
                </a:moveTo>
                <a:lnTo>
                  <a:pt x="4834" y="22136"/>
                </a:lnTo>
                <a:cubicBezTo>
                  <a:pt x="4927" y="22346"/>
                  <a:pt x="4997" y="22556"/>
                  <a:pt x="5067" y="22766"/>
                </a:cubicBezTo>
                <a:cubicBezTo>
                  <a:pt x="5184" y="23396"/>
                  <a:pt x="5347" y="24004"/>
                  <a:pt x="5534" y="24611"/>
                </a:cubicBezTo>
                <a:cubicBezTo>
                  <a:pt x="5394" y="24260"/>
                  <a:pt x="5277" y="23933"/>
                  <a:pt x="5160" y="23583"/>
                </a:cubicBezTo>
                <a:cubicBezTo>
                  <a:pt x="5020" y="23233"/>
                  <a:pt x="4974" y="22836"/>
                  <a:pt x="4904" y="22463"/>
                </a:cubicBezTo>
                <a:cubicBezTo>
                  <a:pt x="4880" y="22346"/>
                  <a:pt x="4857" y="22229"/>
                  <a:pt x="4834" y="22136"/>
                </a:cubicBezTo>
                <a:close/>
                <a:moveTo>
                  <a:pt x="3666" y="10788"/>
                </a:moveTo>
                <a:lnTo>
                  <a:pt x="3666" y="10788"/>
                </a:lnTo>
                <a:cubicBezTo>
                  <a:pt x="2756" y="12329"/>
                  <a:pt x="2219" y="14081"/>
                  <a:pt x="2125" y="15855"/>
                </a:cubicBezTo>
                <a:cubicBezTo>
                  <a:pt x="2008" y="16345"/>
                  <a:pt x="1938" y="16859"/>
                  <a:pt x="1915" y="17373"/>
                </a:cubicBezTo>
                <a:cubicBezTo>
                  <a:pt x="1425" y="19497"/>
                  <a:pt x="1612" y="21762"/>
                  <a:pt x="2102" y="23887"/>
                </a:cubicBezTo>
                <a:cubicBezTo>
                  <a:pt x="2149" y="24144"/>
                  <a:pt x="2219" y="24377"/>
                  <a:pt x="2289" y="24634"/>
                </a:cubicBezTo>
                <a:cubicBezTo>
                  <a:pt x="1541" y="22883"/>
                  <a:pt x="1051" y="21015"/>
                  <a:pt x="818" y="19124"/>
                </a:cubicBezTo>
                <a:cubicBezTo>
                  <a:pt x="444" y="16065"/>
                  <a:pt x="1471" y="12983"/>
                  <a:pt x="3666" y="10788"/>
                </a:cubicBezTo>
                <a:close/>
                <a:moveTo>
                  <a:pt x="22321" y="23817"/>
                </a:moveTo>
                <a:cubicBezTo>
                  <a:pt x="22461" y="23980"/>
                  <a:pt x="22601" y="24144"/>
                  <a:pt x="22788" y="24307"/>
                </a:cubicBezTo>
                <a:cubicBezTo>
                  <a:pt x="22625" y="24447"/>
                  <a:pt x="22438" y="24587"/>
                  <a:pt x="22251" y="24704"/>
                </a:cubicBezTo>
                <a:lnTo>
                  <a:pt x="22228" y="24704"/>
                </a:lnTo>
                <a:cubicBezTo>
                  <a:pt x="22111" y="24541"/>
                  <a:pt x="22018" y="24377"/>
                  <a:pt x="21924" y="24214"/>
                </a:cubicBezTo>
                <a:cubicBezTo>
                  <a:pt x="21971" y="24097"/>
                  <a:pt x="22018" y="23980"/>
                  <a:pt x="22064" y="23840"/>
                </a:cubicBezTo>
                <a:lnTo>
                  <a:pt x="22321" y="23817"/>
                </a:lnTo>
                <a:close/>
                <a:moveTo>
                  <a:pt x="4203" y="21575"/>
                </a:moveTo>
                <a:lnTo>
                  <a:pt x="4203" y="21575"/>
                </a:lnTo>
                <a:cubicBezTo>
                  <a:pt x="4343" y="22089"/>
                  <a:pt x="4507" y="22626"/>
                  <a:pt x="4670" y="23140"/>
                </a:cubicBezTo>
                <a:cubicBezTo>
                  <a:pt x="4787" y="23677"/>
                  <a:pt x="4927" y="24214"/>
                  <a:pt x="5114" y="24727"/>
                </a:cubicBezTo>
                <a:cubicBezTo>
                  <a:pt x="4857" y="24307"/>
                  <a:pt x="4600" y="23863"/>
                  <a:pt x="4367" y="23396"/>
                </a:cubicBezTo>
                <a:lnTo>
                  <a:pt x="4343" y="23396"/>
                </a:lnTo>
                <a:cubicBezTo>
                  <a:pt x="4273" y="22789"/>
                  <a:pt x="4226" y="22182"/>
                  <a:pt x="4203" y="21575"/>
                </a:cubicBezTo>
                <a:close/>
                <a:moveTo>
                  <a:pt x="36120" y="23653"/>
                </a:moveTo>
                <a:cubicBezTo>
                  <a:pt x="36143" y="24004"/>
                  <a:pt x="36167" y="24354"/>
                  <a:pt x="36167" y="24727"/>
                </a:cubicBezTo>
                <a:cubicBezTo>
                  <a:pt x="35980" y="24657"/>
                  <a:pt x="35840" y="24587"/>
                  <a:pt x="35676" y="24517"/>
                </a:cubicBezTo>
                <a:lnTo>
                  <a:pt x="35653" y="24517"/>
                </a:lnTo>
                <a:cubicBezTo>
                  <a:pt x="35723" y="24354"/>
                  <a:pt x="35770" y="24167"/>
                  <a:pt x="35816" y="24004"/>
                </a:cubicBezTo>
                <a:cubicBezTo>
                  <a:pt x="35910" y="23887"/>
                  <a:pt x="36027" y="23770"/>
                  <a:pt x="36120" y="23653"/>
                </a:cubicBezTo>
                <a:close/>
                <a:moveTo>
                  <a:pt x="24353" y="24377"/>
                </a:moveTo>
                <a:cubicBezTo>
                  <a:pt x="24493" y="24400"/>
                  <a:pt x="24633" y="24424"/>
                  <a:pt x="24773" y="24447"/>
                </a:cubicBezTo>
                <a:cubicBezTo>
                  <a:pt x="24493" y="24564"/>
                  <a:pt x="24236" y="24657"/>
                  <a:pt x="23932" y="24751"/>
                </a:cubicBezTo>
                <a:cubicBezTo>
                  <a:pt x="24096" y="24634"/>
                  <a:pt x="24236" y="24494"/>
                  <a:pt x="24353" y="24377"/>
                </a:cubicBezTo>
                <a:close/>
                <a:moveTo>
                  <a:pt x="39272" y="20688"/>
                </a:moveTo>
                <a:lnTo>
                  <a:pt x="39272" y="21272"/>
                </a:lnTo>
                <a:cubicBezTo>
                  <a:pt x="38992" y="22136"/>
                  <a:pt x="38595" y="22953"/>
                  <a:pt x="38081" y="23700"/>
                </a:cubicBezTo>
                <a:cubicBezTo>
                  <a:pt x="37801" y="24097"/>
                  <a:pt x="37521" y="24471"/>
                  <a:pt x="37194" y="24797"/>
                </a:cubicBezTo>
                <a:lnTo>
                  <a:pt x="37194" y="24657"/>
                </a:lnTo>
                <a:cubicBezTo>
                  <a:pt x="37498" y="24097"/>
                  <a:pt x="37778" y="23537"/>
                  <a:pt x="38011" y="22953"/>
                </a:cubicBezTo>
                <a:cubicBezTo>
                  <a:pt x="38501" y="22229"/>
                  <a:pt x="38922" y="21482"/>
                  <a:pt x="39272" y="20688"/>
                </a:cubicBezTo>
                <a:close/>
                <a:moveTo>
                  <a:pt x="14173" y="23396"/>
                </a:moveTo>
                <a:lnTo>
                  <a:pt x="14196" y="23420"/>
                </a:lnTo>
                <a:cubicBezTo>
                  <a:pt x="14430" y="23770"/>
                  <a:pt x="14686" y="24120"/>
                  <a:pt x="14990" y="24424"/>
                </a:cubicBezTo>
                <a:cubicBezTo>
                  <a:pt x="15037" y="24564"/>
                  <a:pt x="15083" y="24681"/>
                  <a:pt x="15130" y="24821"/>
                </a:cubicBezTo>
                <a:cubicBezTo>
                  <a:pt x="14943" y="24681"/>
                  <a:pt x="14756" y="24471"/>
                  <a:pt x="14593" y="24284"/>
                </a:cubicBezTo>
                <a:lnTo>
                  <a:pt x="14593" y="24260"/>
                </a:lnTo>
                <a:cubicBezTo>
                  <a:pt x="14453" y="23980"/>
                  <a:pt x="14290" y="23677"/>
                  <a:pt x="14173" y="23396"/>
                </a:cubicBezTo>
                <a:close/>
                <a:moveTo>
                  <a:pt x="19986" y="23700"/>
                </a:moveTo>
                <a:lnTo>
                  <a:pt x="19986" y="23700"/>
                </a:lnTo>
                <a:cubicBezTo>
                  <a:pt x="20173" y="23723"/>
                  <a:pt x="20360" y="23770"/>
                  <a:pt x="20523" y="23793"/>
                </a:cubicBezTo>
                <a:cubicBezTo>
                  <a:pt x="20664" y="24097"/>
                  <a:pt x="20804" y="24354"/>
                  <a:pt x="20967" y="24611"/>
                </a:cubicBezTo>
                <a:cubicBezTo>
                  <a:pt x="20944" y="24681"/>
                  <a:pt x="20920" y="24751"/>
                  <a:pt x="20897" y="24821"/>
                </a:cubicBezTo>
                <a:lnTo>
                  <a:pt x="20734" y="24704"/>
                </a:lnTo>
                <a:cubicBezTo>
                  <a:pt x="20547" y="24494"/>
                  <a:pt x="20360" y="24284"/>
                  <a:pt x="20173" y="24074"/>
                </a:cubicBezTo>
                <a:cubicBezTo>
                  <a:pt x="20103" y="23957"/>
                  <a:pt x="20056" y="23817"/>
                  <a:pt x="19986" y="23700"/>
                </a:cubicBezTo>
                <a:close/>
                <a:moveTo>
                  <a:pt x="16694" y="24681"/>
                </a:moveTo>
                <a:cubicBezTo>
                  <a:pt x="16764" y="24727"/>
                  <a:pt x="16834" y="24774"/>
                  <a:pt x="16905" y="24821"/>
                </a:cubicBezTo>
                <a:cubicBezTo>
                  <a:pt x="16905" y="24844"/>
                  <a:pt x="16905" y="24867"/>
                  <a:pt x="16905" y="24867"/>
                </a:cubicBezTo>
                <a:lnTo>
                  <a:pt x="16858" y="24867"/>
                </a:lnTo>
                <a:cubicBezTo>
                  <a:pt x="16788" y="24797"/>
                  <a:pt x="16741" y="24727"/>
                  <a:pt x="16694" y="24681"/>
                </a:cubicBezTo>
                <a:close/>
                <a:moveTo>
                  <a:pt x="36820" y="24517"/>
                </a:moveTo>
                <a:lnTo>
                  <a:pt x="36820" y="24517"/>
                </a:lnTo>
                <a:cubicBezTo>
                  <a:pt x="36750" y="24634"/>
                  <a:pt x="36680" y="24751"/>
                  <a:pt x="36634" y="24867"/>
                </a:cubicBezTo>
                <a:lnTo>
                  <a:pt x="36634" y="24844"/>
                </a:lnTo>
                <a:cubicBezTo>
                  <a:pt x="36610" y="24844"/>
                  <a:pt x="36587" y="24844"/>
                  <a:pt x="36564" y="24821"/>
                </a:cubicBezTo>
                <a:lnTo>
                  <a:pt x="36820" y="24517"/>
                </a:lnTo>
                <a:close/>
                <a:moveTo>
                  <a:pt x="12678" y="24447"/>
                </a:moveTo>
                <a:lnTo>
                  <a:pt x="12678" y="24447"/>
                </a:lnTo>
                <a:cubicBezTo>
                  <a:pt x="12725" y="24471"/>
                  <a:pt x="12772" y="24494"/>
                  <a:pt x="12819" y="24541"/>
                </a:cubicBezTo>
                <a:cubicBezTo>
                  <a:pt x="12865" y="24657"/>
                  <a:pt x="12935" y="24797"/>
                  <a:pt x="13005" y="24937"/>
                </a:cubicBezTo>
                <a:cubicBezTo>
                  <a:pt x="12935" y="24891"/>
                  <a:pt x="12889" y="24844"/>
                  <a:pt x="12819" y="24797"/>
                </a:cubicBezTo>
                <a:cubicBezTo>
                  <a:pt x="12772" y="24681"/>
                  <a:pt x="12725" y="24564"/>
                  <a:pt x="12678" y="24447"/>
                </a:cubicBezTo>
                <a:close/>
                <a:moveTo>
                  <a:pt x="39179" y="22533"/>
                </a:moveTo>
                <a:lnTo>
                  <a:pt x="39179" y="22533"/>
                </a:lnTo>
                <a:cubicBezTo>
                  <a:pt x="38945" y="23373"/>
                  <a:pt x="38572" y="24167"/>
                  <a:pt x="38105" y="24891"/>
                </a:cubicBezTo>
                <a:cubicBezTo>
                  <a:pt x="37941" y="24914"/>
                  <a:pt x="37801" y="24937"/>
                  <a:pt x="37638" y="24937"/>
                </a:cubicBezTo>
                <a:lnTo>
                  <a:pt x="37614" y="24937"/>
                </a:lnTo>
                <a:cubicBezTo>
                  <a:pt x="38245" y="24214"/>
                  <a:pt x="38782" y="23396"/>
                  <a:pt x="39179" y="22533"/>
                </a:cubicBezTo>
                <a:close/>
                <a:moveTo>
                  <a:pt x="21761" y="24704"/>
                </a:moveTo>
                <a:cubicBezTo>
                  <a:pt x="21784" y="24774"/>
                  <a:pt x="21831" y="24821"/>
                  <a:pt x="21878" y="24891"/>
                </a:cubicBezTo>
                <a:lnTo>
                  <a:pt x="21714" y="24961"/>
                </a:lnTo>
                <a:lnTo>
                  <a:pt x="21691" y="24961"/>
                </a:lnTo>
                <a:cubicBezTo>
                  <a:pt x="21714" y="24867"/>
                  <a:pt x="21714" y="24797"/>
                  <a:pt x="21761" y="24704"/>
                </a:cubicBezTo>
                <a:close/>
                <a:moveTo>
                  <a:pt x="23068" y="24611"/>
                </a:moveTo>
                <a:lnTo>
                  <a:pt x="23208" y="24727"/>
                </a:lnTo>
                <a:cubicBezTo>
                  <a:pt x="23115" y="24821"/>
                  <a:pt x="22998" y="24891"/>
                  <a:pt x="22882" y="24961"/>
                </a:cubicBezTo>
                <a:lnTo>
                  <a:pt x="22858" y="24961"/>
                </a:lnTo>
                <a:cubicBezTo>
                  <a:pt x="22765" y="24961"/>
                  <a:pt x="22648" y="24961"/>
                  <a:pt x="22555" y="24984"/>
                </a:cubicBezTo>
                <a:cubicBezTo>
                  <a:pt x="22742" y="24867"/>
                  <a:pt x="22905" y="24727"/>
                  <a:pt x="23068" y="24611"/>
                </a:cubicBezTo>
                <a:close/>
                <a:moveTo>
                  <a:pt x="7845" y="20268"/>
                </a:moveTo>
                <a:cubicBezTo>
                  <a:pt x="8149" y="21342"/>
                  <a:pt x="8616" y="22369"/>
                  <a:pt x="9246" y="23326"/>
                </a:cubicBezTo>
                <a:cubicBezTo>
                  <a:pt x="9527" y="23910"/>
                  <a:pt x="9853" y="24494"/>
                  <a:pt x="10204" y="25031"/>
                </a:cubicBezTo>
                <a:cubicBezTo>
                  <a:pt x="9293" y="23887"/>
                  <a:pt x="8523" y="22649"/>
                  <a:pt x="7892" y="21342"/>
                </a:cubicBezTo>
                <a:cubicBezTo>
                  <a:pt x="7869" y="20992"/>
                  <a:pt x="7845" y="20618"/>
                  <a:pt x="7845" y="20268"/>
                </a:cubicBezTo>
                <a:close/>
                <a:moveTo>
                  <a:pt x="24913" y="24751"/>
                </a:moveTo>
                <a:lnTo>
                  <a:pt x="24913" y="24844"/>
                </a:lnTo>
                <a:cubicBezTo>
                  <a:pt x="24679" y="24937"/>
                  <a:pt x="24446" y="25008"/>
                  <a:pt x="24212" y="25101"/>
                </a:cubicBezTo>
                <a:cubicBezTo>
                  <a:pt x="24189" y="25078"/>
                  <a:pt x="24189" y="25054"/>
                  <a:pt x="24166" y="25054"/>
                </a:cubicBezTo>
                <a:cubicBezTo>
                  <a:pt x="24423" y="24961"/>
                  <a:pt x="24656" y="24867"/>
                  <a:pt x="24913" y="24751"/>
                </a:cubicBezTo>
                <a:close/>
                <a:moveTo>
                  <a:pt x="7822" y="24050"/>
                </a:moveTo>
                <a:lnTo>
                  <a:pt x="7822" y="24050"/>
                </a:lnTo>
                <a:cubicBezTo>
                  <a:pt x="7915" y="24237"/>
                  <a:pt x="8009" y="24447"/>
                  <a:pt x="8102" y="24634"/>
                </a:cubicBezTo>
                <a:cubicBezTo>
                  <a:pt x="8172" y="24821"/>
                  <a:pt x="8219" y="24984"/>
                  <a:pt x="8266" y="25148"/>
                </a:cubicBezTo>
                <a:cubicBezTo>
                  <a:pt x="8172" y="25031"/>
                  <a:pt x="8102" y="24891"/>
                  <a:pt x="8009" y="24751"/>
                </a:cubicBezTo>
                <a:cubicBezTo>
                  <a:pt x="7939" y="24517"/>
                  <a:pt x="7892" y="24284"/>
                  <a:pt x="7822" y="24050"/>
                </a:cubicBezTo>
                <a:close/>
                <a:moveTo>
                  <a:pt x="35186" y="24657"/>
                </a:moveTo>
                <a:cubicBezTo>
                  <a:pt x="35116" y="24821"/>
                  <a:pt x="35069" y="25008"/>
                  <a:pt x="34976" y="25171"/>
                </a:cubicBezTo>
                <a:cubicBezTo>
                  <a:pt x="35023" y="25078"/>
                  <a:pt x="35023" y="24984"/>
                  <a:pt x="35023" y="24891"/>
                </a:cubicBezTo>
                <a:cubicBezTo>
                  <a:pt x="35069" y="24821"/>
                  <a:pt x="35139" y="24727"/>
                  <a:pt x="35186" y="24657"/>
                </a:cubicBezTo>
                <a:close/>
                <a:moveTo>
                  <a:pt x="43475" y="21482"/>
                </a:moveTo>
                <a:cubicBezTo>
                  <a:pt x="43545" y="22019"/>
                  <a:pt x="43615" y="22579"/>
                  <a:pt x="43661" y="23116"/>
                </a:cubicBezTo>
                <a:cubicBezTo>
                  <a:pt x="43521" y="23537"/>
                  <a:pt x="43358" y="23957"/>
                  <a:pt x="43171" y="24377"/>
                </a:cubicBezTo>
                <a:cubicBezTo>
                  <a:pt x="43008" y="24681"/>
                  <a:pt x="42798" y="24961"/>
                  <a:pt x="42611" y="25264"/>
                </a:cubicBezTo>
                <a:cubicBezTo>
                  <a:pt x="42751" y="24447"/>
                  <a:pt x="42798" y="23607"/>
                  <a:pt x="42774" y="22766"/>
                </a:cubicBezTo>
                <a:cubicBezTo>
                  <a:pt x="42821" y="22649"/>
                  <a:pt x="42844" y="22556"/>
                  <a:pt x="42891" y="22439"/>
                </a:cubicBezTo>
                <a:cubicBezTo>
                  <a:pt x="43078" y="22136"/>
                  <a:pt x="43288" y="21809"/>
                  <a:pt x="43475" y="21482"/>
                </a:cubicBezTo>
                <a:close/>
                <a:moveTo>
                  <a:pt x="23699" y="25171"/>
                </a:moveTo>
                <a:lnTo>
                  <a:pt x="23745" y="25218"/>
                </a:lnTo>
                <a:lnTo>
                  <a:pt x="23559" y="25288"/>
                </a:lnTo>
                <a:lnTo>
                  <a:pt x="23559" y="25288"/>
                </a:lnTo>
                <a:lnTo>
                  <a:pt x="23605" y="25194"/>
                </a:lnTo>
                <a:lnTo>
                  <a:pt x="23699" y="25171"/>
                </a:lnTo>
                <a:close/>
                <a:moveTo>
                  <a:pt x="31987" y="24704"/>
                </a:moveTo>
                <a:lnTo>
                  <a:pt x="31987" y="24704"/>
                </a:lnTo>
                <a:cubicBezTo>
                  <a:pt x="31801" y="24914"/>
                  <a:pt x="31614" y="25124"/>
                  <a:pt x="31427" y="25334"/>
                </a:cubicBezTo>
                <a:lnTo>
                  <a:pt x="31427" y="25311"/>
                </a:lnTo>
                <a:cubicBezTo>
                  <a:pt x="31450" y="25264"/>
                  <a:pt x="31474" y="25194"/>
                  <a:pt x="31497" y="25148"/>
                </a:cubicBezTo>
                <a:cubicBezTo>
                  <a:pt x="31520" y="25078"/>
                  <a:pt x="31567" y="25031"/>
                  <a:pt x="31590" y="24961"/>
                </a:cubicBezTo>
                <a:cubicBezTo>
                  <a:pt x="31731" y="24891"/>
                  <a:pt x="31871" y="24797"/>
                  <a:pt x="31987" y="24704"/>
                </a:cubicBezTo>
                <a:close/>
                <a:moveTo>
                  <a:pt x="26290" y="24634"/>
                </a:moveTo>
                <a:lnTo>
                  <a:pt x="26360" y="24657"/>
                </a:lnTo>
                <a:cubicBezTo>
                  <a:pt x="26220" y="24844"/>
                  <a:pt x="26080" y="25031"/>
                  <a:pt x="25940" y="25218"/>
                </a:cubicBezTo>
                <a:cubicBezTo>
                  <a:pt x="25800" y="25264"/>
                  <a:pt x="25637" y="25311"/>
                  <a:pt x="25473" y="25358"/>
                </a:cubicBezTo>
                <a:cubicBezTo>
                  <a:pt x="25660" y="25171"/>
                  <a:pt x="25823" y="24984"/>
                  <a:pt x="25964" y="24797"/>
                </a:cubicBezTo>
                <a:lnTo>
                  <a:pt x="26034" y="24751"/>
                </a:lnTo>
                <a:cubicBezTo>
                  <a:pt x="26127" y="24727"/>
                  <a:pt x="26197" y="24681"/>
                  <a:pt x="26290" y="24634"/>
                </a:cubicBezTo>
                <a:close/>
                <a:moveTo>
                  <a:pt x="33855" y="23630"/>
                </a:moveTo>
                <a:cubicBezTo>
                  <a:pt x="33972" y="23747"/>
                  <a:pt x="34112" y="23863"/>
                  <a:pt x="34252" y="23980"/>
                </a:cubicBezTo>
                <a:cubicBezTo>
                  <a:pt x="34205" y="24120"/>
                  <a:pt x="34135" y="24237"/>
                  <a:pt x="34065" y="24377"/>
                </a:cubicBezTo>
                <a:cubicBezTo>
                  <a:pt x="33715" y="24751"/>
                  <a:pt x="33342" y="25101"/>
                  <a:pt x="32945" y="25451"/>
                </a:cubicBezTo>
                <a:cubicBezTo>
                  <a:pt x="33248" y="24961"/>
                  <a:pt x="33505" y="24447"/>
                  <a:pt x="33738" y="23933"/>
                </a:cubicBezTo>
                <a:lnTo>
                  <a:pt x="33715" y="23910"/>
                </a:lnTo>
                <a:cubicBezTo>
                  <a:pt x="33762" y="23817"/>
                  <a:pt x="33809" y="23723"/>
                  <a:pt x="33855" y="23630"/>
                </a:cubicBezTo>
                <a:close/>
                <a:moveTo>
                  <a:pt x="23068" y="25311"/>
                </a:moveTo>
                <a:lnTo>
                  <a:pt x="22998" y="25428"/>
                </a:lnTo>
                <a:lnTo>
                  <a:pt x="22835" y="25474"/>
                </a:lnTo>
                <a:lnTo>
                  <a:pt x="22812" y="25451"/>
                </a:lnTo>
                <a:cubicBezTo>
                  <a:pt x="22905" y="25404"/>
                  <a:pt x="22975" y="25358"/>
                  <a:pt x="23068" y="25311"/>
                </a:cubicBezTo>
                <a:close/>
                <a:moveTo>
                  <a:pt x="29956" y="25078"/>
                </a:moveTo>
                <a:lnTo>
                  <a:pt x="29979" y="25101"/>
                </a:lnTo>
                <a:cubicBezTo>
                  <a:pt x="29886" y="25241"/>
                  <a:pt x="29793" y="25358"/>
                  <a:pt x="29699" y="25498"/>
                </a:cubicBezTo>
                <a:lnTo>
                  <a:pt x="29676" y="25498"/>
                </a:lnTo>
                <a:cubicBezTo>
                  <a:pt x="29746" y="25381"/>
                  <a:pt x="29816" y="25264"/>
                  <a:pt x="29886" y="25148"/>
                </a:cubicBezTo>
                <a:lnTo>
                  <a:pt x="29956" y="25078"/>
                </a:lnTo>
                <a:close/>
                <a:moveTo>
                  <a:pt x="29419" y="24844"/>
                </a:moveTo>
                <a:lnTo>
                  <a:pt x="29419" y="24984"/>
                </a:lnTo>
                <a:cubicBezTo>
                  <a:pt x="29162" y="25171"/>
                  <a:pt x="28929" y="25358"/>
                  <a:pt x="28672" y="25568"/>
                </a:cubicBezTo>
                <a:cubicBezTo>
                  <a:pt x="28719" y="25451"/>
                  <a:pt x="28765" y="25358"/>
                  <a:pt x="28812" y="25264"/>
                </a:cubicBezTo>
                <a:cubicBezTo>
                  <a:pt x="28975" y="25124"/>
                  <a:pt x="29162" y="24984"/>
                  <a:pt x="29326" y="24844"/>
                </a:cubicBezTo>
                <a:close/>
                <a:moveTo>
                  <a:pt x="9970" y="22346"/>
                </a:moveTo>
                <a:cubicBezTo>
                  <a:pt x="10157" y="22533"/>
                  <a:pt x="10344" y="22743"/>
                  <a:pt x="10554" y="22930"/>
                </a:cubicBezTo>
                <a:lnTo>
                  <a:pt x="10647" y="23070"/>
                </a:lnTo>
                <a:cubicBezTo>
                  <a:pt x="10671" y="23140"/>
                  <a:pt x="10694" y="23186"/>
                  <a:pt x="10717" y="23256"/>
                </a:cubicBezTo>
                <a:cubicBezTo>
                  <a:pt x="11021" y="24050"/>
                  <a:pt x="11371" y="24821"/>
                  <a:pt x="11791" y="25591"/>
                </a:cubicBezTo>
                <a:cubicBezTo>
                  <a:pt x="11534" y="25381"/>
                  <a:pt x="11301" y="25194"/>
                  <a:pt x="11091" y="24984"/>
                </a:cubicBezTo>
                <a:cubicBezTo>
                  <a:pt x="10857" y="24704"/>
                  <a:pt x="10624" y="24447"/>
                  <a:pt x="10414" y="24167"/>
                </a:cubicBezTo>
                <a:cubicBezTo>
                  <a:pt x="10227" y="23560"/>
                  <a:pt x="10087" y="22953"/>
                  <a:pt x="9970" y="22346"/>
                </a:cubicBezTo>
                <a:close/>
                <a:moveTo>
                  <a:pt x="14733" y="25194"/>
                </a:moveTo>
                <a:lnTo>
                  <a:pt x="14967" y="25615"/>
                </a:lnTo>
                <a:cubicBezTo>
                  <a:pt x="14943" y="25591"/>
                  <a:pt x="14920" y="25568"/>
                  <a:pt x="14873" y="25545"/>
                </a:cubicBezTo>
                <a:lnTo>
                  <a:pt x="14733" y="25194"/>
                </a:lnTo>
                <a:close/>
                <a:moveTo>
                  <a:pt x="41677" y="24167"/>
                </a:moveTo>
                <a:lnTo>
                  <a:pt x="41677" y="24167"/>
                </a:lnTo>
                <a:cubicBezTo>
                  <a:pt x="41653" y="24307"/>
                  <a:pt x="41607" y="24447"/>
                  <a:pt x="41583" y="24587"/>
                </a:cubicBezTo>
                <a:cubicBezTo>
                  <a:pt x="41397" y="24937"/>
                  <a:pt x="41210" y="25288"/>
                  <a:pt x="41000" y="25638"/>
                </a:cubicBezTo>
                <a:cubicBezTo>
                  <a:pt x="41023" y="25474"/>
                  <a:pt x="41046" y="25311"/>
                  <a:pt x="41093" y="25124"/>
                </a:cubicBezTo>
                <a:lnTo>
                  <a:pt x="41093" y="25101"/>
                </a:lnTo>
                <a:cubicBezTo>
                  <a:pt x="41303" y="24797"/>
                  <a:pt x="41490" y="24471"/>
                  <a:pt x="41677" y="24167"/>
                </a:cubicBezTo>
                <a:close/>
                <a:moveTo>
                  <a:pt x="15854" y="25311"/>
                </a:moveTo>
                <a:cubicBezTo>
                  <a:pt x="15924" y="25428"/>
                  <a:pt x="16017" y="25545"/>
                  <a:pt x="16134" y="25661"/>
                </a:cubicBezTo>
                <a:lnTo>
                  <a:pt x="15830" y="25451"/>
                </a:lnTo>
                <a:lnTo>
                  <a:pt x="15784" y="25311"/>
                </a:lnTo>
                <a:close/>
                <a:moveTo>
                  <a:pt x="35560" y="24821"/>
                </a:moveTo>
                <a:lnTo>
                  <a:pt x="35910" y="24961"/>
                </a:lnTo>
                <a:cubicBezTo>
                  <a:pt x="35700" y="25218"/>
                  <a:pt x="35443" y="25451"/>
                  <a:pt x="35209" y="25685"/>
                </a:cubicBezTo>
                <a:lnTo>
                  <a:pt x="35186" y="25685"/>
                </a:lnTo>
                <a:cubicBezTo>
                  <a:pt x="35326" y="25404"/>
                  <a:pt x="35443" y="25101"/>
                  <a:pt x="35560" y="24821"/>
                </a:cubicBezTo>
                <a:close/>
                <a:moveTo>
                  <a:pt x="40860" y="24074"/>
                </a:moveTo>
                <a:lnTo>
                  <a:pt x="40860" y="24074"/>
                </a:lnTo>
                <a:cubicBezTo>
                  <a:pt x="40836" y="24260"/>
                  <a:pt x="40813" y="24447"/>
                  <a:pt x="40790" y="24611"/>
                </a:cubicBezTo>
                <a:cubicBezTo>
                  <a:pt x="40393" y="25101"/>
                  <a:pt x="39996" y="25521"/>
                  <a:pt x="39575" y="25941"/>
                </a:cubicBezTo>
                <a:lnTo>
                  <a:pt x="39575" y="25918"/>
                </a:lnTo>
                <a:cubicBezTo>
                  <a:pt x="39599" y="25895"/>
                  <a:pt x="39622" y="25848"/>
                  <a:pt x="39622" y="25801"/>
                </a:cubicBezTo>
                <a:cubicBezTo>
                  <a:pt x="40066" y="25241"/>
                  <a:pt x="40486" y="24681"/>
                  <a:pt x="40860" y="24074"/>
                </a:cubicBezTo>
                <a:close/>
                <a:moveTo>
                  <a:pt x="27084" y="25521"/>
                </a:moveTo>
                <a:lnTo>
                  <a:pt x="26991" y="25801"/>
                </a:lnTo>
                <a:lnTo>
                  <a:pt x="26664" y="26035"/>
                </a:lnTo>
                <a:cubicBezTo>
                  <a:pt x="26711" y="25918"/>
                  <a:pt x="26757" y="25801"/>
                  <a:pt x="26804" y="25685"/>
                </a:cubicBezTo>
                <a:lnTo>
                  <a:pt x="26968" y="25568"/>
                </a:lnTo>
                <a:lnTo>
                  <a:pt x="27084" y="25521"/>
                </a:lnTo>
                <a:close/>
                <a:moveTo>
                  <a:pt x="18469" y="25895"/>
                </a:moveTo>
                <a:lnTo>
                  <a:pt x="18469" y="25895"/>
                </a:lnTo>
                <a:cubicBezTo>
                  <a:pt x="18679" y="25941"/>
                  <a:pt x="18889" y="25988"/>
                  <a:pt x="19099" y="26011"/>
                </a:cubicBezTo>
                <a:lnTo>
                  <a:pt x="19099" y="26035"/>
                </a:lnTo>
                <a:lnTo>
                  <a:pt x="19169" y="26082"/>
                </a:lnTo>
                <a:cubicBezTo>
                  <a:pt x="18936" y="26082"/>
                  <a:pt x="18702" y="26035"/>
                  <a:pt x="18492" y="25965"/>
                </a:cubicBezTo>
                <a:lnTo>
                  <a:pt x="18469" y="25895"/>
                </a:lnTo>
                <a:close/>
                <a:moveTo>
                  <a:pt x="28018" y="25755"/>
                </a:moveTo>
                <a:cubicBezTo>
                  <a:pt x="27948" y="25848"/>
                  <a:pt x="27901" y="25941"/>
                  <a:pt x="27855" y="26035"/>
                </a:cubicBezTo>
                <a:lnTo>
                  <a:pt x="27715" y="26105"/>
                </a:lnTo>
                <a:cubicBezTo>
                  <a:pt x="27738" y="26035"/>
                  <a:pt x="27785" y="25941"/>
                  <a:pt x="27831" y="25871"/>
                </a:cubicBezTo>
                <a:lnTo>
                  <a:pt x="28018" y="25755"/>
                </a:lnTo>
                <a:close/>
                <a:moveTo>
                  <a:pt x="36143" y="25344"/>
                </a:moveTo>
                <a:lnTo>
                  <a:pt x="36143" y="25615"/>
                </a:lnTo>
                <a:cubicBezTo>
                  <a:pt x="36073" y="25708"/>
                  <a:pt x="36003" y="25801"/>
                  <a:pt x="35957" y="25895"/>
                </a:cubicBezTo>
                <a:cubicBezTo>
                  <a:pt x="35793" y="25988"/>
                  <a:pt x="35653" y="26082"/>
                  <a:pt x="35490" y="26152"/>
                </a:cubicBezTo>
                <a:cubicBezTo>
                  <a:pt x="35714" y="25882"/>
                  <a:pt x="35939" y="25634"/>
                  <a:pt x="36143" y="25344"/>
                </a:cubicBezTo>
                <a:close/>
                <a:moveTo>
                  <a:pt x="37824" y="25311"/>
                </a:moveTo>
                <a:cubicBezTo>
                  <a:pt x="37591" y="25591"/>
                  <a:pt x="37357" y="25871"/>
                  <a:pt x="37101" y="26152"/>
                </a:cubicBezTo>
                <a:cubicBezTo>
                  <a:pt x="37147" y="25918"/>
                  <a:pt x="37171" y="25661"/>
                  <a:pt x="37194" y="25404"/>
                </a:cubicBezTo>
                <a:lnTo>
                  <a:pt x="37171" y="25404"/>
                </a:lnTo>
                <a:lnTo>
                  <a:pt x="37287" y="25311"/>
                </a:lnTo>
                <a:close/>
                <a:moveTo>
                  <a:pt x="12165" y="25521"/>
                </a:moveTo>
                <a:cubicBezTo>
                  <a:pt x="12235" y="25591"/>
                  <a:pt x="12305" y="25661"/>
                  <a:pt x="12352" y="25731"/>
                </a:cubicBezTo>
                <a:lnTo>
                  <a:pt x="12328" y="25731"/>
                </a:lnTo>
                <a:cubicBezTo>
                  <a:pt x="12422" y="25848"/>
                  <a:pt x="12515" y="25965"/>
                  <a:pt x="12608" y="26082"/>
                </a:cubicBezTo>
                <a:lnTo>
                  <a:pt x="12655" y="26222"/>
                </a:lnTo>
                <a:lnTo>
                  <a:pt x="12538" y="26152"/>
                </a:lnTo>
                <a:cubicBezTo>
                  <a:pt x="12398" y="25941"/>
                  <a:pt x="12282" y="25731"/>
                  <a:pt x="12165" y="25521"/>
                </a:cubicBezTo>
                <a:close/>
                <a:moveTo>
                  <a:pt x="14126" y="25545"/>
                </a:moveTo>
                <a:lnTo>
                  <a:pt x="14219" y="25638"/>
                </a:lnTo>
                <a:cubicBezTo>
                  <a:pt x="14406" y="25848"/>
                  <a:pt x="14570" y="26058"/>
                  <a:pt x="14780" y="26245"/>
                </a:cubicBezTo>
                <a:lnTo>
                  <a:pt x="14593" y="26128"/>
                </a:lnTo>
                <a:cubicBezTo>
                  <a:pt x="14430" y="25941"/>
                  <a:pt x="14266" y="25731"/>
                  <a:pt x="14126" y="25545"/>
                </a:cubicBezTo>
                <a:close/>
                <a:moveTo>
                  <a:pt x="15317" y="25615"/>
                </a:moveTo>
                <a:lnTo>
                  <a:pt x="15550" y="25755"/>
                </a:lnTo>
                <a:cubicBezTo>
                  <a:pt x="15637" y="25951"/>
                  <a:pt x="15725" y="26106"/>
                  <a:pt x="15812" y="26259"/>
                </a:cubicBezTo>
                <a:lnTo>
                  <a:pt x="15812" y="26259"/>
                </a:lnTo>
                <a:lnTo>
                  <a:pt x="15737" y="26222"/>
                </a:lnTo>
                <a:lnTo>
                  <a:pt x="15644" y="26152"/>
                </a:lnTo>
                <a:cubicBezTo>
                  <a:pt x="15527" y="25965"/>
                  <a:pt x="15410" y="25778"/>
                  <a:pt x="15317" y="25615"/>
                </a:cubicBezTo>
                <a:close/>
                <a:moveTo>
                  <a:pt x="26220" y="26105"/>
                </a:moveTo>
                <a:lnTo>
                  <a:pt x="26150" y="26268"/>
                </a:lnTo>
                <a:lnTo>
                  <a:pt x="25987" y="26268"/>
                </a:lnTo>
                <a:lnTo>
                  <a:pt x="26220" y="26105"/>
                </a:lnTo>
                <a:close/>
                <a:moveTo>
                  <a:pt x="33085" y="24354"/>
                </a:moveTo>
                <a:lnTo>
                  <a:pt x="33085" y="24354"/>
                </a:lnTo>
                <a:cubicBezTo>
                  <a:pt x="32735" y="25008"/>
                  <a:pt x="32314" y="25661"/>
                  <a:pt x="31871" y="26268"/>
                </a:cubicBezTo>
                <a:lnTo>
                  <a:pt x="31847" y="26245"/>
                </a:lnTo>
                <a:cubicBezTo>
                  <a:pt x="31731" y="26175"/>
                  <a:pt x="31590" y="26105"/>
                  <a:pt x="31474" y="26011"/>
                </a:cubicBezTo>
                <a:cubicBezTo>
                  <a:pt x="31614" y="25895"/>
                  <a:pt x="31754" y="25755"/>
                  <a:pt x="31917" y="25615"/>
                </a:cubicBezTo>
                <a:cubicBezTo>
                  <a:pt x="32338" y="25241"/>
                  <a:pt x="32735" y="24797"/>
                  <a:pt x="33085" y="24354"/>
                </a:cubicBezTo>
                <a:close/>
                <a:moveTo>
                  <a:pt x="45062" y="21225"/>
                </a:moveTo>
                <a:lnTo>
                  <a:pt x="45062" y="21225"/>
                </a:lnTo>
                <a:cubicBezTo>
                  <a:pt x="45016" y="23023"/>
                  <a:pt x="44642" y="24821"/>
                  <a:pt x="43942" y="26478"/>
                </a:cubicBezTo>
                <a:lnTo>
                  <a:pt x="43895" y="26478"/>
                </a:lnTo>
                <a:cubicBezTo>
                  <a:pt x="44035" y="25545"/>
                  <a:pt x="44058" y="24587"/>
                  <a:pt x="44012" y="23630"/>
                </a:cubicBezTo>
                <a:cubicBezTo>
                  <a:pt x="44432" y="22859"/>
                  <a:pt x="44782" y="22042"/>
                  <a:pt x="45062" y="21225"/>
                </a:cubicBezTo>
                <a:close/>
                <a:moveTo>
                  <a:pt x="14149" y="26245"/>
                </a:moveTo>
                <a:lnTo>
                  <a:pt x="14313" y="26362"/>
                </a:lnTo>
                <a:cubicBezTo>
                  <a:pt x="14360" y="26408"/>
                  <a:pt x="14406" y="26455"/>
                  <a:pt x="14453" y="26502"/>
                </a:cubicBezTo>
                <a:lnTo>
                  <a:pt x="14243" y="26362"/>
                </a:lnTo>
                <a:cubicBezTo>
                  <a:pt x="14219" y="26315"/>
                  <a:pt x="14173" y="26292"/>
                  <a:pt x="14149" y="26245"/>
                </a:cubicBezTo>
                <a:close/>
                <a:moveTo>
                  <a:pt x="2289" y="18914"/>
                </a:moveTo>
                <a:cubicBezTo>
                  <a:pt x="2475" y="19918"/>
                  <a:pt x="2779" y="20922"/>
                  <a:pt x="3176" y="21856"/>
                </a:cubicBezTo>
                <a:cubicBezTo>
                  <a:pt x="3293" y="22112"/>
                  <a:pt x="3409" y="22369"/>
                  <a:pt x="3526" y="22626"/>
                </a:cubicBezTo>
                <a:lnTo>
                  <a:pt x="3526" y="22649"/>
                </a:lnTo>
                <a:cubicBezTo>
                  <a:pt x="3713" y="23396"/>
                  <a:pt x="3923" y="24097"/>
                  <a:pt x="4203" y="24797"/>
                </a:cubicBezTo>
                <a:cubicBezTo>
                  <a:pt x="4320" y="25404"/>
                  <a:pt x="4483" y="25988"/>
                  <a:pt x="4670" y="26572"/>
                </a:cubicBezTo>
                <a:cubicBezTo>
                  <a:pt x="4016" y="25358"/>
                  <a:pt x="3456" y="24074"/>
                  <a:pt x="3012" y="22766"/>
                </a:cubicBezTo>
                <a:cubicBezTo>
                  <a:pt x="2592" y="21529"/>
                  <a:pt x="2359" y="20221"/>
                  <a:pt x="2289" y="18914"/>
                </a:cubicBezTo>
                <a:close/>
                <a:moveTo>
                  <a:pt x="20360" y="26175"/>
                </a:moveTo>
                <a:cubicBezTo>
                  <a:pt x="20500" y="26315"/>
                  <a:pt x="20640" y="26478"/>
                  <a:pt x="20827" y="26595"/>
                </a:cubicBezTo>
                <a:lnTo>
                  <a:pt x="20780" y="26595"/>
                </a:lnTo>
                <a:cubicBezTo>
                  <a:pt x="20593" y="26478"/>
                  <a:pt x="20430" y="26362"/>
                  <a:pt x="20267" y="26222"/>
                </a:cubicBezTo>
                <a:lnTo>
                  <a:pt x="20290" y="26198"/>
                </a:lnTo>
                <a:lnTo>
                  <a:pt x="20337" y="26175"/>
                </a:lnTo>
                <a:close/>
                <a:moveTo>
                  <a:pt x="42377" y="24097"/>
                </a:moveTo>
                <a:cubicBezTo>
                  <a:pt x="42307" y="24774"/>
                  <a:pt x="42167" y="25451"/>
                  <a:pt x="41980" y="26105"/>
                </a:cubicBezTo>
                <a:cubicBezTo>
                  <a:pt x="41825" y="26304"/>
                  <a:pt x="41691" y="26462"/>
                  <a:pt x="41538" y="26637"/>
                </a:cubicBezTo>
                <a:lnTo>
                  <a:pt x="41538" y="26637"/>
                </a:lnTo>
                <a:cubicBezTo>
                  <a:pt x="41701" y="26101"/>
                  <a:pt x="41887" y="25543"/>
                  <a:pt x="42050" y="25008"/>
                </a:cubicBezTo>
                <a:cubicBezTo>
                  <a:pt x="42050" y="24961"/>
                  <a:pt x="42074" y="24914"/>
                  <a:pt x="42074" y="24867"/>
                </a:cubicBezTo>
                <a:cubicBezTo>
                  <a:pt x="42167" y="24611"/>
                  <a:pt x="42261" y="24354"/>
                  <a:pt x="42377" y="24097"/>
                </a:cubicBezTo>
                <a:close/>
                <a:moveTo>
                  <a:pt x="34532" y="25568"/>
                </a:moveTo>
                <a:cubicBezTo>
                  <a:pt x="34486" y="25801"/>
                  <a:pt x="34439" y="26058"/>
                  <a:pt x="34392" y="26292"/>
                </a:cubicBezTo>
                <a:cubicBezTo>
                  <a:pt x="34346" y="26362"/>
                  <a:pt x="34299" y="26432"/>
                  <a:pt x="34252" y="26502"/>
                </a:cubicBezTo>
                <a:lnTo>
                  <a:pt x="34112" y="26619"/>
                </a:lnTo>
                <a:cubicBezTo>
                  <a:pt x="34042" y="26619"/>
                  <a:pt x="33972" y="26642"/>
                  <a:pt x="33902" y="26642"/>
                </a:cubicBezTo>
                <a:cubicBezTo>
                  <a:pt x="34065" y="26362"/>
                  <a:pt x="34205" y="26082"/>
                  <a:pt x="34346" y="25801"/>
                </a:cubicBezTo>
                <a:cubicBezTo>
                  <a:pt x="34416" y="25731"/>
                  <a:pt x="34462" y="25661"/>
                  <a:pt x="34532" y="25568"/>
                </a:cubicBezTo>
                <a:close/>
                <a:moveTo>
                  <a:pt x="24353" y="26502"/>
                </a:moveTo>
                <a:lnTo>
                  <a:pt x="24563" y="26525"/>
                </a:lnTo>
                <a:lnTo>
                  <a:pt x="24539" y="26595"/>
                </a:lnTo>
                <a:cubicBezTo>
                  <a:pt x="24423" y="26642"/>
                  <a:pt x="24306" y="26689"/>
                  <a:pt x="24189" y="26712"/>
                </a:cubicBezTo>
                <a:lnTo>
                  <a:pt x="24353" y="26502"/>
                </a:lnTo>
                <a:close/>
                <a:moveTo>
                  <a:pt x="6234" y="25381"/>
                </a:moveTo>
                <a:cubicBezTo>
                  <a:pt x="6328" y="25591"/>
                  <a:pt x="6421" y="25801"/>
                  <a:pt x="6538" y="26011"/>
                </a:cubicBezTo>
                <a:cubicBezTo>
                  <a:pt x="6655" y="26245"/>
                  <a:pt x="6748" y="26502"/>
                  <a:pt x="6865" y="26735"/>
                </a:cubicBezTo>
                <a:cubicBezTo>
                  <a:pt x="6818" y="26642"/>
                  <a:pt x="6748" y="26548"/>
                  <a:pt x="6701" y="26432"/>
                </a:cubicBezTo>
                <a:cubicBezTo>
                  <a:pt x="6538" y="26105"/>
                  <a:pt x="6375" y="25778"/>
                  <a:pt x="6234" y="25428"/>
                </a:cubicBezTo>
                <a:lnTo>
                  <a:pt x="6234" y="25381"/>
                </a:lnTo>
                <a:close/>
                <a:moveTo>
                  <a:pt x="28579" y="26292"/>
                </a:moveTo>
                <a:lnTo>
                  <a:pt x="28579" y="26292"/>
                </a:lnTo>
                <a:cubicBezTo>
                  <a:pt x="28438" y="26455"/>
                  <a:pt x="28322" y="26595"/>
                  <a:pt x="28182" y="26735"/>
                </a:cubicBezTo>
                <a:cubicBezTo>
                  <a:pt x="28205" y="26642"/>
                  <a:pt x="28252" y="26572"/>
                  <a:pt x="28275" y="26478"/>
                </a:cubicBezTo>
                <a:cubicBezTo>
                  <a:pt x="28368" y="26432"/>
                  <a:pt x="28438" y="26362"/>
                  <a:pt x="28509" y="26315"/>
                </a:cubicBezTo>
                <a:lnTo>
                  <a:pt x="28579" y="26292"/>
                </a:lnTo>
                <a:close/>
                <a:moveTo>
                  <a:pt x="26687" y="26619"/>
                </a:moveTo>
                <a:lnTo>
                  <a:pt x="26290" y="26805"/>
                </a:lnTo>
                <a:lnTo>
                  <a:pt x="26290" y="26805"/>
                </a:lnTo>
                <a:lnTo>
                  <a:pt x="26360" y="26665"/>
                </a:lnTo>
                <a:lnTo>
                  <a:pt x="26407" y="26619"/>
                </a:lnTo>
                <a:close/>
                <a:moveTo>
                  <a:pt x="36774" y="25778"/>
                </a:moveTo>
                <a:lnTo>
                  <a:pt x="36774" y="25778"/>
                </a:lnTo>
                <a:cubicBezTo>
                  <a:pt x="36750" y="26035"/>
                  <a:pt x="36727" y="26315"/>
                  <a:pt x="36704" y="26572"/>
                </a:cubicBezTo>
                <a:lnTo>
                  <a:pt x="36680" y="26595"/>
                </a:lnTo>
                <a:cubicBezTo>
                  <a:pt x="36587" y="26665"/>
                  <a:pt x="36494" y="26759"/>
                  <a:pt x="36400" y="26829"/>
                </a:cubicBezTo>
                <a:cubicBezTo>
                  <a:pt x="36447" y="26548"/>
                  <a:pt x="36470" y="26268"/>
                  <a:pt x="36494" y="25988"/>
                </a:cubicBezTo>
                <a:cubicBezTo>
                  <a:pt x="36587" y="25918"/>
                  <a:pt x="36680" y="25848"/>
                  <a:pt x="36774" y="25778"/>
                </a:cubicBezTo>
                <a:close/>
                <a:moveTo>
                  <a:pt x="10694" y="26315"/>
                </a:moveTo>
                <a:lnTo>
                  <a:pt x="10974" y="26525"/>
                </a:lnTo>
                <a:lnTo>
                  <a:pt x="11138" y="26875"/>
                </a:lnTo>
                <a:cubicBezTo>
                  <a:pt x="10974" y="26689"/>
                  <a:pt x="10834" y="26502"/>
                  <a:pt x="10694" y="26315"/>
                </a:cubicBezTo>
                <a:close/>
                <a:moveTo>
                  <a:pt x="31147" y="26292"/>
                </a:moveTo>
                <a:cubicBezTo>
                  <a:pt x="31264" y="26362"/>
                  <a:pt x="31357" y="26432"/>
                  <a:pt x="31474" y="26502"/>
                </a:cubicBezTo>
                <a:cubicBezTo>
                  <a:pt x="31240" y="26642"/>
                  <a:pt x="30983" y="26759"/>
                  <a:pt x="30750" y="26875"/>
                </a:cubicBezTo>
                <a:cubicBezTo>
                  <a:pt x="30820" y="26735"/>
                  <a:pt x="30890" y="26572"/>
                  <a:pt x="30983" y="26432"/>
                </a:cubicBezTo>
                <a:lnTo>
                  <a:pt x="31147" y="26292"/>
                </a:lnTo>
                <a:close/>
                <a:moveTo>
                  <a:pt x="25100" y="26945"/>
                </a:moveTo>
                <a:lnTo>
                  <a:pt x="24796" y="27086"/>
                </a:lnTo>
                <a:lnTo>
                  <a:pt x="24843" y="26992"/>
                </a:lnTo>
                <a:lnTo>
                  <a:pt x="25100" y="26945"/>
                </a:lnTo>
                <a:close/>
                <a:moveTo>
                  <a:pt x="30376" y="25661"/>
                </a:moveTo>
                <a:lnTo>
                  <a:pt x="30376" y="25661"/>
                </a:lnTo>
                <a:cubicBezTo>
                  <a:pt x="30026" y="26152"/>
                  <a:pt x="29653" y="26595"/>
                  <a:pt x="29279" y="27039"/>
                </a:cubicBezTo>
                <a:lnTo>
                  <a:pt x="29162" y="27086"/>
                </a:lnTo>
                <a:cubicBezTo>
                  <a:pt x="29279" y="26852"/>
                  <a:pt x="29372" y="26595"/>
                  <a:pt x="29466" y="26338"/>
                </a:cubicBezTo>
                <a:lnTo>
                  <a:pt x="29629" y="26222"/>
                </a:lnTo>
                <a:cubicBezTo>
                  <a:pt x="29793" y="26058"/>
                  <a:pt x="29956" y="25918"/>
                  <a:pt x="30120" y="25778"/>
                </a:cubicBezTo>
                <a:lnTo>
                  <a:pt x="30376" y="25661"/>
                </a:lnTo>
                <a:close/>
                <a:moveTo>
                  <a:pt x="16718" y="26548"/>
                </a:moveTo>
                <a:cubicBezTo>
                  <a:pt x="16858" y="26642"/>
                  <a:pt x="16998" y="26712"/>
                  <a:pt x="17138" y="26782"/>
                </a:cubicBezTo>
                <a:lnTo>
                  <a:pt x="17231" y="26852"/>
                </a:lnTo>
                <a:cubicBezTo>
                  <a:pt x="17301" y="26969"/>
                  <a:pt x="17395" y="27062"/>
                  <a:pt x="17465" y="27156"/>
                </a:cubicBezTo>
                <a:cubicBezTo>
                  <a:pt x="17161" y="27039"/>
                  <a:pt x="16858" y="26899"/>
                  <a:pt x="16554" y="26735"/>
                </a:cubicBezTo>
                <a:cubicBezTo>
                  <a:pt x="16531" y="26712"/>
                  <a:pt x="16531" y="26689"/>
                  <a:pt x="16508" y="26665"/>
                </a:cubicBezTo>
                <a:cubicBezTo>
                  <a:pt x="16578" y="26619"/>
                  <a:pt x="16648" y="26572"/>
                  <a:pt x="16718" y="26548"/>
                </a:cubicBezTo>
                <a:close/>
                <a:moveTo>
                  <a:pt x="30400" y="26829"/>
                </a:moveTo>
                <a:lnTo>
                  <a:pt x="30213" y="27109"/>
                </a:lnTo>
                <a:lnTo>
                  <a:pt x="29909" y="27249"/>
                </a:lnTo>
                <a:lnTo>
                  <a:pt x="30003" y="27109"/>
                </a:lnTo>
                <a:lnTo>
                  <a:pt x="30306" y="26875"/>
                </a:lnTo>
                <a:lnTo>
                  <a:pt x="30400" y="26829"/>
                </a:lnTo>
                <a:close/>
                <a:moveTo>
                  <a:pt x="19076" y="26852"/>
                </a:moveTo>
                <a:lnTo>
                  <a:pt x="19076" y="26852"/>
                </a:lnTo>
                <a:cubicBezTo>
                  <a:pt x="19519" y="26969"/>
                  <a:pt x="19963" y="27062"/>
                  <a:pt x="20430" y="27109"/>
                </a:cubicBezTo>
                <a:lnTo>
                  <a:pt x="20570" y="27272"/>
                </a:lnTo>
                <a:cubicBezTo>
                  <a:pt x="20290" y="27272"/>
                  <a:pt x="20010" y="27249"/>
                  <a:pt x="19730" y="27202"/>
                </a:cubicBezTo>
                <a:lnTo>
                  <a:pt x="19706" y="27202"/>
                </a:lnTo>
                <a:cubicBezTo>
                  <a:pt x="19496" y="27086"/>
                  <a:pt x="19286" y="26969"/>
                  <a:pt x="19076" y="26852"/>
                </a:cubicBezTo>
                <a:close/>
                <a:moveTo>
                  <a:pt x="10787" y="25218"/>
                </a:moveTo>
                <a:cubicBezTo>
                  <a:pt x="11418" y="25941"/>
                  <a:pt x="12118" y="26619"/>
                  <a:pt x="12842" y="27249"/>
                </a:cubicBezTo>
                <a:lnTo>
                  <a:pt x="12912" y="27319"/>
                </a:lnTo>
                <a:cubicBezTo>
                  <a:pt x="12538" y="27109"/>
                  <a:pt x="12165" y="26875"/>
                  <a:pt x="11791" y="26619"/>
                </a:cubicBezTo>
                <a:cubicBezTo>
                  <a:pt x="11464" y="26245"/>
                  <a:pt x="11161" y="25871"/>
                  <a:pt x="10881" y="25474"/>
                </a:cubicBezTo>
                <a:lnTo>
                  <a:pt x="10881" y="25451"/>
                </a:lnTo>
                <a:cubicBezTo>
                  <a:pt x="10857" y="25381"/>
                  <a:pt x="10811" y="25288"/>
                  <a:pt x="10787" y="25218"/>
                </a:cubicBezTo>
                <a:close/>
                <a:moveTo>
                  <a:pt x="38572" y="25381"/>
                </a:moveTo>
                <a:lnTo>
                  <a:pt x="38572" y="25381"/>
                </a:lnTo>
                <a:cubicBezTo>
                  <a:pt x="38501" y="25591"/>
                  <a:pt x="38408" y="25801"/>
                  <a:pt x="38315" y="26035"/>
                </a:cubicBezTo>
                <a:cubicBezTo>
                  <a:pt x="37918" y="26502"/>
                  <a:pt x="37498" y="26945"/>
                  <a:pt x="37031" y="27366"/>
                </a:cubicBezTo>
                <a:lnTo>
                  <a:pt x="36937" y="27459"/>
                </a:lnTo>
                <a:cubicBezTo>
                  <a:pt x="36937" y="27389"/>
                  <a:pt x="36961" y="27319"/>
                  <a:pt x="36961" y="27249"/>
                </a:cubicBezTo>
                <a:cubicBezTo>
                  <a:pt x="37544" y="26642"/>
                  <a:pt x="38081" y="26035"/>
                  <a:pt x="38572" y="25381"/>
                </a:cubicBezTo>
                <a:close/>
                <a:moveTo>
                  <a:pt x="28812" y="26969"/>
                </a:moveTo>
                <a:lnTo>
                  <a:pt x="28812" y="26992"/>
                </a:lnTo>
                <a:cubicBezTo>
                  <a:pt x="28765" y="27109"/>
                  <a:pt x="28695" y="27226"/>
                  <a:pt x="28649" y="27342"/>
                </a:cubicBezTo>
                <a:cubicBezTo>
                  <a:pt x="28532" y="27389"/>
                  <a:pt x="28415" y="27436"/>
                  <a:pt x="28298" y="27482"/>
                </a:cubicBezTo>
                <a:lnTo>
                  <a:pt x="28509" y="27296"/>
                </a:lnTo>
                <a:cubicBezTo>
                  <a:pt x="28602" y="27179"/>
                  <a:pt x="28719" y="27086"/>
                  <a:pt x="28812" y="26969"/>
                </a:cubicBezTo>
                <a:close/>
                <a:moveTo>
                  <a:pt x="22835" y="27366"/>
                </a:moveTo>
                <a:cubicBezTo>
                  <a:pt x="22905" y="27436"/>
                  <a:pt x="22975" y="27529"/>
                  <a:pt x="23045" y="27599"/>
                </a:cubicBezTo>
                <a:cubicBezTo>
                  <a:pt x="22882" y="27529"/>
                  <a:pt x="22742" y="27436"/>
                  <a:pt x="22601" y="27366"/>
                </a:cubicBezTo>
                <a:close/>
                <a:moveTo>
                  <a:pt x="27294" y="27039"/>
                </a:moveTo>
                <a:lnTo>
                  <a:pt x="27294" y="27039"/>
                </a:lnTo>
                <a:cubicBezTo>
                  <a:pt x="27154" y="27249"/>
                  <a:pt x="27014" y="27459"/>
                  <a:pt x="26874" y="27669"/>
                </a:cubicBezTo>
                <a:cubicBezTo>
                  <a:pt x="26991" y="27482"/>
                  <a:pt x="27108" y="27272"/>
                  <a:pt x="27224" y="27062"/>
                </a:cubicBezTo>
                <a:lnTo>
                  <a:pt x="27294" y="27039"/>
                </a:lnTo>
                <a:close/>
                <a:moveTo>
                  <a:pt x="35303" y="26689"/>
                </a:moveTo>
                <a:cubicBezTo>
                  <a:pt x="35023" y="27015"/>
                  <a:pt x="34742" y="27342"/>
                  <a:pt x="34416" y="27669"/>
                </a:cubicBezTo>
                <a:cubicBezTo>
                  <a:pt x="34509" y="27459"/>
                  <a:pt x="34579" y="27249"/>
                  <a:pt x="34626" y="27039"/>
                </a:cubicBezTo>
                <a:lnTo>
                  <a:pt x="34602" y="27039"/>
                </a:lnTo>
                <a:cubicBezTo>
                  <a:pt x="34672" y="26992"/>
                  <a:pt x="34719" y="26945"/>
                  <a:pt x="34766" y="26875"/>
                </a:cubicBezTo>
                <a:cubicBezTo>
                  <a:pt x="34953" y="26829"/>
                  <a:pt x="35116" y="26759"/>
                  <a:pt x="35303" y="26689"/>
                </a:cubicBezTo>
                <a:close/>
                <a:moveTo>
                  <a:pt x="4740" y="24844"/>
                </a:moveTo>
                <a:lnTo>
                  <a:pt x="4740" y="24844"/>
                </a:lnTo>
                <a:cubicBezTo>
                  <a:pt x="5160" y="25545"/>
                  <a:pt x="5604" y="26198"/>
                  <a:pt x="6094" y="26852"/>
                </a:cubicBezTo>
                <a:cubicBezTo>
                  <a:pt x="6164" y="26945"/>
                  <a:pt x="6211" y="27039"/>
                  <a:pt x="6281" y="27132"/>
                </a:cubicBezTo>
                <a:cubicBezTo>
                  <a:pt x="6328" y="27366"/>
                  <a:pt x="6398" y="27599"/>
                  <a:pt x="6468" y="27809"/>
                </a:cubicBezTo>
                <a:cubicBezTo>
                  <a:pt x="5908" y="27109"/>
                  <a:pt x="5441" y="26362"/>
                  <a:pt x="5020" y="25545"/>
                </a:cubicBezTo>
                <a:cubicBezTo>
                  <a:pt x="4927" y="25311"/>
                  <a:pt x="4834" y="25078"/>
                  <a:pt x="4740" y="24844"/>
                </a:cubicBezTo>
                <a:close/>
                <a:moveTo>
                  <a:pt x="40089" y="25965"/>
                </a:moveTo>
                <a:cubicBezTo>
                  <a:pt x="39599" y="26642"/>
                  <a:pt x="39085" y="27272"/>
                  <a:pt x="38548" y="27903"/>
                </a:cubicBezTo>
                <a:lnTo>
                  <a:pt x="38572" y="27856"/>
                </a:lnTo>
                <a:cubicBezTo>
                  <a:pt x="38735" y="27552"/>
                  <a:pt x="38898" y="27272"/>
                  <a:pt x="39062" y="26969"/>
                </a:cubicBezTo>
                <a:cubicBezTo>
                  <a:pt x="39389" y="26665"/>
                  <a:pt x="39716" y="26338"/>
                  <a:pt x="40042" y="26011"/>
                </a:cubicBezTo>
                <a:lnTo>
                  <a:pt x="40089" y="25965"/>
                </a:lnTo>
                <a:close/>
                <a:moveTo>
                  <a:pt x="41516" y="27289"/>
                </a:moveTo>
                <a:lnTo>
                  <a:pt x="41516" y="27289"/>
                </a:lnTo>
                <a:cubicBezTo>
                  <a:pt x="41367" y="27501"/>
                  <a:pt x="41218" y="27714"/>
                  <a:pt x="41070" y="27926"/>
                </a:cubicBezTo>
                <a:lnTo>
                  <a:pt x="41163" y="27646"/>
                </a:lnTo>
                <a:cubicBezTo>
                  <a:pt x="41278" y="27531"/>
                  <a:pt x="41408" y="27417"/>
                  <a:pt x="41516" y="27289"/>
                </a:cubicBezTo>
                <a:close/>
                <a:moveTo>
                  <a:pt x="36470" y="27739"/>
                </a:moveTo>
                <a:lnTo>
                  <a:pt x="36447" y="27856"/>
                </a:lnTo>
                <a:cubicBezTo>
                  <a:pt x="36353" y="27926"/>
                  <a:pt x="36260" y="27996"/>
                  <a:pt x="36190" y="28066"/>
                </a:cubicBezTo>
                <a:lnTo>
                  <a:pt x="36190" y="27996"/>
                </a:lnTo>
                <a:lnTo>
                  <a:pt x="36470" y="27739"/>
                </a:lnTo>
                <a:close/>
                <a:moveTo>
                  <a:pt x="37684" y="27249"/>
                </a:moveTo>
                <a:lnTo>
                  <a:pt x="37521" y="27482"/>
                </a:lnTo>
                <a:cubicBezTo>
                  <a:pt x="37287" y="27693"/>
                  <a:pt x="37031" y="27903"/>
                  <a:pt x="36797" y="28113"/>
                </a:cubicBezTo>
                <a:lnTo>
                  <a:pt x="36774" y="28113"/>
                </a:lnTo>
                <a:lnTo>
                  <a:pt x="36797" y="28043"/>
                </a:lnTo>
                <a:cubicBezTo>
                  <a:pt x="37101" y="27786"/>
                  <a:pt x="37381" y="27529"/>
                  <a:pt x="37684" y="27249"/>
                </a:cubicBezTo>
                <a:close/>
                <a:moveTo>
                  <a:pt x="7869" y="26502"/>
                </a:moveTo>
                <a:lnTo>
                  <a:pt x="7869" y="26502"/>
                </a:lnTo>
                <a:cubicBezTo>
                  <a:pt x="7962" y="26619"/>
                  <a:pt x="8056" y="26735"/>
                  <a:pt x="8149" y="26829"/>
                </a:cubicBezTo>
                <a:cubicBezTo>
                  <a:pt x="8429" y="27319"/>
                  <a:pt x="8733" y="27763"/>
                  <a:pt x="9036" y="28206"/>
                </a:cubicBezTo>
                <a:lnTo>
                  <a:pt x="8943" y="28113"/>
                </a:lnTo>
                <a:cubicBezTo>
                  <a:pt x="8569" y="27599"/>
                  <a:pt x="8196" y="27039"/>
                  <a:pt x="7869" y="26502"/>
                </a:cubicBezTo>
                <a:close/>
                <a:moveTo>
                  <a:pt x="13029" y="27856"/>
                </a:moveTo>
                <a:lnTo>
                  <a:pt x="13519" y="28113"/>
                </a:lnTo>
                <a:cubicBezTo>
                  <a:pt x="13542" y="28183"/>
                  <a:pt x="13589" y="28253"/>
                  <a:pt x="13636" y="28323"/>
                </a:cubicBezTo>
                <a:cubicBezTo>
                  <a:pt x="13426" y="28183"/>
                  <a:pt x="13216" y="28019"/>
                  <a:pt x="13029" y="27856"/>
                </a:cubicBezTo>
                <a:close/>
                <a:moveTo>
                  <a:pt x="36073" y="26338"/>
                </a:moveTo>
                <a:lnTo>
                  <a:pt x="36073" y="26338"/>
                </a:lnTo>
                <a:cubicBezTo>
                  <a:pt x="36050" y="26642"/>
                  <a:pt x="36003" y="26922"/>
                  <a:pt x="35957" y="27226"/>
                </a:cubicBezTo>
                <a:cubicBezTo>
                  <a:pt x="35443" y="27623"/>
                  <a:pt x="34883" y="27996"/>
                  <a:pt x="34322" y="28323"/>
                </a:cubicBezTo>
                <a:cubicBezTo>
                  <a:pt x="34953" y="27716"/>
                  <a:pt x="35536" y="27039"/>
                  <a:pt x="36073" y="26338"/>
                </a:cubicBezTo>
                <a:close/>
                <a:moveTo>
                  <a:pt x="14850" y="27879"/>
                </a:moveTo>
                <a:lnTo>
                  <a:pt x="15013" y="27973"/>
                </a:lnTo>
                <a:lnTo>
                  <a:pt x="15037" y="27996"/>
                </a:lnTo>
                <a:cubicBezTo>
                  <a:pt x="15107" y="28043"/>
                  <a:pt x="15177" y="28066"/>
                  <a:pt x="15223" y="28113"/>
                </a:cubicBezTo>
                <a:cubicBezTo>
                  <a:pt x="15527" y="28393"/>
                  <a:pt x="15854" y="28650"/>
                  <a:pt x="16181" y="28883"/>
                </a:cubicBezTo>
                <a:cubicBezTo>
                  <a:pt x="16017" y="28837"/>
                  <a:pt x="15877" y="28767"/>
                  <a:pt x="15714" y="28697"/>
                </a:cubicBezTo>
                <a:cubicBezTo>
                  <a:pt x="15434" y="28463"/>
                  <a:pt x="15130" y="28183"/>
                  <a:pt x="14850" y="27879"/>
                </a:cubicBezTo>
                <a:close/>
                <a:moveTo>
                  <a:pt x="6865" y="28043"/>
                </a:moveTo>
                <a:lnTo>
                  <a:pt x="6982" y="28183"/>
                </a:lnTo>
                <a:cubicBezTo>
                  <a:pt x="7122" y="28440"/>
                  <a:pt x="7285" y="28673"/>
                  <a:pt x="7449" y="28930"/>
                </a:cubicBezTo>
                <a:lnTo>
                  <a:pt x="7168" y="28626"/>
                </a:lnTo>
                <a:lnTo>
                  <a:pt x="7005" y="28463"/>
                </a:lnTo>
                <a:cubicBezTo>
                  <a:pt x="6958" y="28323"/>
                  <a:pt x="6912" y="28160"/>
                  <a:pt x="6865" y="28043"/>
                </a:cubicBezTo>
                <a:close/>
                <a:moveTo>
                  <a:pt x="32571" y="27319"/>
                </a:moveTo>
                <a:cubicBezTo>
                  <a:pt x="32268" y="27669"/>
                  <a:pt x="31917" y="27996"/>
                  <a:pt x="31567" y="28323"/>
                </a:cubicBezTo>
                <a:cubicBezTo>
                  <a:pt x="31100" y="28580"/>
                  <a:pt x="30633" y="28813"/>
                  <a:pt x="30143" y="29047"/>
                </a:cubicBezTo>
                <a:cubicBezTo>
                  <a:pt x="30049" y="29047"/>
                  <a:pt x="29933" y="29070"/>
                  <a:pt x="29839" y="29070"/>
                </a:cubicBezTo>
                <a:cubicBezTo>
                  <a:pt x="30236" y="28790"/>
                  <a:pt x="30633" y="28510"/>
                  <a:pt x="31030" y="28183"/>
                </a:cubicBezTo>
                <a:lnTo>
                  <a:pt x="31053" y="28183"/>
                </a:lnTo>
                <a:cubicBezTo>
                  <a:pt x="31614" y="27973"/>
                  <a:pt x="32127" y="27669"/>
                  <a:pt x="32571" y="27319"/>
                </a:cubicBezTo>
                <a:close/>
                <a:moveTo>
                  <a:pt x="8966" y="24867"/>
                </a:moveTo>
                <a:cubicBezTo>
                  <a:pt x="9130" y="25054"/>
                  <a:pt x="9316" y="25218"/>
                  <a:pt x="9527" y="25381"/>
                </a:cubicBezTo>
                <a:cubicBezTo>
                  <a:pt x="9900" y="25918"/>
                  <a:pt x="10297" y="26432"/>
                  <a:pt x="10717" y="26945"/>
                </a:cubicBezTo>
                <a:cubicBezTo>
                  <a:pt x="11091" y="27389"/>
                  <a:pt x="11488" y="27809"/>
                  <a:pt x="11908" y="28230"/>
                </a:cubicBezTo>
                <a:cubicBezTo>
                  <a:pt x="12165" y="28650"/>
                  <a:pt x="12445" y="29047"/>
                  <a:pt x="12749" y="29420"/>
                </a:cubicBezTo>
                <a:cubicBezTo>
                  <a:pt x="12235" y="29117"/>
                  <a:pt x="11745" y="28790"/>
                  <a:pt x="11254" y="28440"/>
                </a:cubicBezTo>
                <a:cubicBezTo>
                  <a:pt x="11067" y="28253"/>
                  <a:pt x="10904" y="28043"/>
                  <a:pt x="10741" y="27856"/>
                </a:cubicBezTo>
                <a:cubicBezTo>
                  <a:pt x="10367" y="27319"/>
                  <a:pt x="10017" y="26759"/>
                  <a:pt x="9690" y="26198"/>
                </a:cubicBezTo>
                <a:cubicBezTo>
                  <a:pt x="9433" y="25755"/>
                  <a:pt x="9200" y="25311"/>
                  <a:pt x="8966" y="24867"/>
                </a:cubicBezTo>
                <a:close/>
                <a:moveTo>
                  <a:pt x="26757" y="29327"/>
                </a:moveTo>
                <a:lnTo>
                  <a:pt x="26641" y="29374"/>
                </a:lnTo>
                <a:lnTo>
                  <a:pt x="26501" y="29444"/>
                </a:lnTo>
                <a:cubicBezTo>
                  <a:pt x="26524" y="29397"/>
                  <a:pt x="26547" y="29350"/>
                  <a:pt x="26594" y="29327"/>
                </a:cubicBezTo>
                <a:close/>
                <a:moveTo>
                  <a:pt x="40089" y="28697"/>
                </a:moveTo>
                <a:lnTo>
                  <a:pt x="40089" y="28697"/>
                </a:lnTo>
                <a:cubicBezTo>
                  <a:pt x="39949" y="28977"/>
                  <a:pt x="39809" y="29234"/>
                  <a:pt x="39669" y="29514"/>
                </a:cubicBezTo>
                <a:lnTo>
                  <a:pt x="39646" y="29537"/>
                </a:lnTo>
                <a:cubicBezTo>
                  <a:pt x="39762" y="29280"/>
                  <a:pt x="39879" y="29047"/>
                  <a:pt x="39972" y="28790"/>
                </a:cubicBezTo>
                <a:cubicBezTo>
                  <a:pt x="40019" y="28767"/>
                  <a:pt x="40042" y="28743"/>
                  <a:pt x="40066" y="28720"/>
                </a:cubicBezTo>
                <a:lnTo>
                  <a:pt x="40089" y="28697"/>
                </a:lnTo>
                <a:close/>
                <a:moveTo>
                  <a:pt x="40509" y="25988"/>
                </a:moveTo>
                <a:lnTo>
                  <a:pt x="40509" y="25988"/>
                </a:lnTo>
                <a:cubicBezTo>
                  <a:pt x="40463" y="26222"/>
                  <a:pt x="40393" y="26432"/>
                  <a:pt x="40323" y="26642"/>
                </a:cubicBezTo>
                <a:cubicBezTo>
                  <a:pt x="39692" y="27576"/>
                  <a:pt x="38968" y="28463"/>
                  <a:pt x="38175" y="29257"/>
                </a:cubicBezTo>
                <a:cubicBezTo>
                  <a:pt x="38011" y="29374"/>
                  <a:pt x="37848" y="29490"/>
                  <a:pt x="37684" y="29607"/>
                </a:cubicBezTo>
                <a:cubicBezTo>
                  <a:pt x="37778" y="29420"/>
                  <a:pt x="37894" y="29210"/>
                  <a:pt x="37988" y="29023"/>
                </a:cubicBezTo>
                <a:cubicBezTo>
                  <a:pt x="38128" y="28883"/>
                  <a:pt x="38291" y="28720"/>
                  <a:pt x="38431" y="28580"/>
                </a:cubicBezTo>
                <a:cubicBezTo>
                  <a:pt x="39179" y="27763"/>
                  <a:pt x="39879" y="26899"/>
                  <a:pt x="40509" y="25988"/>
                </a:cubicBezTo>
                <a:close/>
                <a:moveTo>
                  <a:pt x="37194" y="28626"/>
                </a:moveTo>
                <a:lnTo>
                  <a:pt x="37194" y="28626"/>
                </a:lnTo>
                <a:cubicBezTo>
                  <a:pt x="36917" y="28973"/>
                  <a:pt x="36617" y="29319"/>
                  <a:pt x="36317" y="29643"/>
                </a:cubicBezTo>
                <a:lnTo>
                  <a:pt x="36317" y="29643"/>
                </a:lnTo>
                <a:cubicBezTo>
                  <a:pt x="36354" y="29600"/>
                  <a:pt x="36355" y="29557"/>
                  <a:pt x="36377" y="29514"/>
                </a:cubicBezTo>
                <a:lnTo>
                  <a:pt x="36353" y="29514"/>
                </a:lnTo>
                <a:cubicBezTo>
                  <a:pt x="36517" y="29327"/>
                  <a:pt x="36680" y="29163"/>
                  <a:pt x="36844" y="28977"/>
                </a:cubicBezTo>
                <a:cubicBezTo>
                  <a:pt x="36937" y="28907"/>
                  <a:pt x="37007" y="28813"/>
                  <a:pt x="37077" y="28720"/>
                </a:cubicBezTo>
                <a:lnTo>
                  <a:pt x="37194" y="28626"/>
                </a:lnTo>
                <a:close/>
                <a:moveTo>
                  <a:pt x="34112" y="27482"/>
                </a:moveTo>
                <a:lnTo>
                  <a:pt x="34112" y="27482"/>
                </a:lnTo>
                <a:cubicBezTo>
                  <a:pt x="34042" y="27739"/>
                  <a:pt x="33972" y="27996"/>
                  <a:pt x="33879" y="28253"/>
                </a:cubicBezTo>
                <a:cubicBezTo>
                  <a:pt x="33598" y="28510"/>
                  <a:pt x="33342" y="28767"/>
                  <a:pt x="33061" y="28977"/>
                </a:cubicBezTo>
                <a:lnTo>
                  <a:pt x="33061" y="29000"/>
                </a:lnTo>
                <a:cubicBezTo>
                  <a:pt x="32594" y="29234"/>
                  <a:pt x="32081" y="29444"/>
                  <a:pt x="31590" y="29654"/>
                </a:cubicBezTo>
                <a:cubicBezTo>
                  <a:pt x="31894" y="29327"/>
                  <a:pt x="32197" y="29023"/>
                  <a:pt x="32478" y="28673"/>
                </a:cubicBezTo>
                <a:cubicBezTo>
                  <a:pt x="32805" y="28486"/>
                  <a:pt x="33108" y="28276"/>
                  <a:pt x="33412" y="28019"/>
                </a:cubicBezTo>
                <a:cubicBezTo>
                  <a:pt x="33645" y="27856"/>
                  <a:pt x="33879" y="27669"/>
                  <a:pt x="34112" y="27482"/>
                </a:cubicBezTo>
                <a:close/>
                <a:moveTo>
                  <a:pt x="35233" y="28440"/>
                </a:moveTo>
                <a:lnTo>
                  <a:pt x="35233" y="28440"/>
                </a:lnTo>
                <a:cubicBezTo>
                  <a:pt x="34742" y="28860"/>
                  <a:pt x="34229" y="29280"/>
                  <a:pt x="33715" y="29654"/>
                </a:cubicBezTo>
                <a:cubicBezTo>
                  <a:pt x="33762" y="29537"/>
                  <a:pt x="33809" y="29444"/>
                  <a:pt x="33855" y="29327"/>
                </a:cubicBezTo>
                <a:cubicBezTo>
                  <a:pt x="34322" y="29047"/>
                  <a:pt x="34789" y="28767"/>
                  <a:pt x="35233" y="28440"/>
                </a:cubicBezTo>
                <a:close/>
                <a:moveTo>
                  <a:pt x="28112" y="29397"/>
                </a:moveTo>
                <a:lnTo>
                  <a:pt x="28322" y="29444"/>
                </a:lnTo>
                <a:lnTo>
                  <a:pt x="28438" y="29444"/>
                </a:lnTo>
                <a:cubicBezTo>
                  <a:pt x="28298" y="29537"/>
                  <a:pt x="28158" y="29630"/>
                  <a:pt x="27995" y="29701"/>
                </a:cubicBezTo>
                <a:lnTo>
                  <a:pt x="27925" y="29747"/>
                </a:lnTo>
                <a:lnTo>
                  <a:pt x="27738" y="29771"/>
                </a:lnTo>
                <a:cubicBezTo>
                  <a:pt x="27878" y="29654"/>
                  <a:pt x="27995" y="29514"/>
                  <a:pt x="28112" y="29397"/>
                </a:cubicBezTo>
                <a:close/>
                <a:moveTo>
                  <a:pt x="21738" y="29607"/>
                </a:moveTo>
                <a:lnTo>
                  <a:pt x="22041" y="29630"/>
                </a:lnTo>
                <a:lnTo>
                  <a:pt x="22134" y="29654"/>
                </a:lnTo>
                <a:cubicBezTo>
                  <a:pt x="21994" y="29724"/>
                  <a:pt x="21854" y="29771"/>
                  <a:pt x="21691" y="29817"/>
                </a:cubicBezTo>
                <a:lnTo>
                  <a:pt x="21574" y="29747"/>
                </a:lnTo>
                <a:lnTo>
                  <a:pt x="21738" y="29607"/>
                </a:lnTo>
                <a:close/>
                <a:moveTo>
                  <a:pt x="27645" y="29374"/>
                </a:moveTo>
                <a:lnTo>
                  <a:pt x="27645" y="29374"/>
                </a:lnTo>
                <a:cubicBezTo>
                  <a:pt x="27505" y="29537"/>
                  <a:pt x="27341" y="29677"/>
                  <a:pt x="27178" y="29841"/>
                </a:cubicBezTo>
                <a:lnTo>
                  <a:pt x="26641" y="29864"/>
                </a:lnTo>
                <a:lnTo>
                  <a:pt x="26641" y="29864"/>
                </a:lnTo>
                <a:lnTo>
                  <a:pt x="27014" y="29630"/>
                </a:lnTo>
                <a:lnTo>
                  <a:pt x="27645" y="29374"/>
                </a:lnTo>
                <a:close/>
                <a:moveTo>
                  <a:pt x="19543" y="29584"/>
                </a:moveTo>
                <a:lnTo>
                  <a:pt x="19543" y="29584"/>
                </a:lnTo>
                <a:cubicBezTo>
                  <a:pt x="19706" y="29607"/>
                  <a:pt x="19870" y="29607"/>
                  <a:pt x="20033" y="29630"/>
                </a:cubicBezTo>
                <a:cubicBezTo>
                  <a:pt x="20197" y="29724"/>
                  <a:pt x="20337" y="29841"/>
                  <a:pt x="20500" y="29957"/>
                </a:cubicBezTo>
                <a:cubicBezTo>
                  <a:pt x="20173" y="29911"/>
                  <a:pt x="19846" y="29794"/>
                  <a:pt x="19566" y="29654"/>
                </a:cubicBezTo>
                <a:lnTo>
                  <a:pt x="19566" y="29677"/>
                </a:lnTo>
                <a:cubicBezTo>
                  <a:pt x="19566" y="29630"/>
                  <a:pt x="19543" y="29607"/>
                  <a:pt x="19543" y="29584"/>
                </a:cubicBezTo>
                <a:close/>
                <a:moveTo>
                  <a:pt x="15410" y="29070"/>
                </a:moveTo>
                <a:lnTo>
                  <a:pt x="15527" y="29140"/>
                </a:lnTo>
                <a:cubicBezTo>
                  <a:pt x="15947" y="29490"/>
                  <a:pt x="16391" y="29794"/>
                  <a:pt x="16858" y="30074"/>
                </a:cubicBezTo>
                <a:lnTo>
                  <a:pt x="16648" y="30004"/>
                </a:lnTo>
                <a:lnTo>
                  <a:pt x="16601" y="29981"/>
                </a:lnTo>
                <a:cubicBezTo>
                  <a:pt x="16344" y="29817"/>
                  <a:pt x="16087" y="29630"/>
                  <a:pt x="15854" y="29444"/>
                </a:cubicBezTo>
                <a:cubicBezTo>
                  <a:pt x="15714" y="29350"/>
                  <a:pt x="15574" y="29210"/>
                  <a:pt x="15410" y="29070"/>
                </a:cubicBezTo>
                <a:close/>
                <a:moveTo>
                  <a:pt x="17348" y="29701"/>
                </a:moveTo>
                <a:cubicBezTo>
                  <a:pt x="17558" y="29747"/>
                  <a:pt x="17745" y="29817"/>
                  <a:pt x="17932" y="29864"/>
                </a:cubicBezTo>
                <a:lnTo>
                  <a:pt x="18095" y="29934"/>
                </a:lnTo>
                <a:lnTo>
                  <a:pt x="18282" y="30097"/>
                </a:lnTo>
                <a:cubicBezTo>
                  <a:pt x="17955" y="29981"/>
                  <a:pt x="17652" y="29841"/>
                  <a:pt x="17348" y="29701"/>
                </a:cubicBezTo>
                <a:close/>
                <a:moveTo>
                  <a:pt x="14663" y="29467"/>
                </a:moveTo>
                <a:lnTo>
                  <a:pt x="14663" y="29467"/>
                </a:lnTo>
                <a:cubicBezTo>
                  <a:pt x="14920" y="29584"/>
                  <a:pt x="15153" y="29701"/>
                  <a:pt x="15387" y="29817"/>
                </a:cubicBezTo>
                <a:cubicBezTo>
                  <a:pt x="15434" y="29911"/>
                  <a:pt x="15504" y="30004"/>
                  <a:pt x="15574" y="30121"/>
                </a:cubicBezTo>
                <a:cubicBezTo>
                  <a:pt x="15270" y="29911"/>
                  <a:pt x="14967" y="29677"/>
                  <a:pt x="14663" y="29467"/>
                </a:cubicBezTo>
                <a:close/>
                <a:moveTo>
                  <a:pt x="10694" y="29023"/>
                </a:moveTo>
                <a:lnTo>
                  <a:pt x="10974" y="29187"/>
                </a:lnTo>
                <a:cubicBezTo>
                  <a:pt x="11254" y="29444"/>
                  <a:pt x="11558" y="29677"/>
                  <a:pt x="11838" y="29911"/>
                </a:cubicBezTo>
                <a:lnTo>
                  <a:pt x="12025" y="30144"/>
                </a:lnTo>
                <a:cubicBezTo>
                  <a:pt x="11768" y="29957"/>
                  <a:pt x="11511" y="29771"/>
                  <a:pt x="11254" y="29537"/>
                </a:cubicBezTo>
                <a:cubicBezTo>
                  <a:pt x="11067" y="29374"/>
                  <a:pt x="10881" y="29210"/>
                  <a:pt x="10694" y="29023"/>
                </a:cubicBezTo>
                <a:close/>
                <a:moveTo>
                  <a:pt x="31684" y="29070"/>
                </a:moveTo>
                <a:lnTo>
                  <a:pt x="31684" y="29070"/>
                </a:lnTo>
                <a:cubicBezTo>
                  <a:pt x="31404" y="29374"/>
                  <a:pt x="31077" y="29654"/>
                  <a:pt x="30773" y="29934"/>
                </a:cubicBezTo>
                <a:lnTo>
                  <a:pt x="30750" y="29934"/>
                </a:lnTo>
                <a:cubicBezTo>
                  <a:pt x="30493" y="30027"/>
                  <a:pt x="30236" y="30121"/>
                  <a:pt x="29979" y="30191"/>
                </a:cubicBezTo>
                <a:cubicBezTo>
                  <a:pt x="30353" y="29911"/>
                  <a:pt x="30703" y="29607"/>
                  <a:pt x="31053" y="29327"/>
                </a:cubicBezTo>
                <a:cubicBezTo>
                  <a:pt x="31217" y="29257"/>
                  <a:pt x="31357" y="29187"/>
                  <a:pt x="31497" y="29140"/>
                </a:cubicBezTo>
                <a:lnTo>
                  <a:pt x="31684" y="29070"/>
                </a:lnTo>
                <a:close/>
                <a:moveTo>
                  <a:pt x="13286" y="29490"/>
                </a:moveTo>
                <a:lnTo>
                  <a:pt x="13286" y="29490"/>
                </a:lnTo>
                <a:cubicBezTo>
                  <a:pt x="13612" y="29724"/>
                  <a:pt x="13916" y="29981"/>
                  <a:pt x="14266" y="30214"/>
                </a:cubicBezTo>
                <a:lnTo>
                  <a:pt x="14219" y="30214"/>
                </a:lnTo>
                <a:cubicBezTo>
                  <a:pt x="14056" y="30144"/>
                  <a:pt x="13893" y="30051"/>
                  <a:pt x="13706" y="29957"/>
                </a:cubicBezTo>
                <a:cubicBezTo>
                  <a:pt x="13566" y="29817"/>
                  <a:pt x="13426" y="29654"/>
                  <a:pt x="13286" y="29490"/>
                </a:cubicBezTo>
                <a:close/>
                <a:moveTo>
                  <a:pt x="22952" y="29864"/>
                </a:moveTo>
                <a:lnTo>
                  <a:pt x="23138" y="29911"/>
                </a:lnTo>
                <a:cubicBezTo>
                  <a:pt x="23022" y="29981"/>
                  <a:pt x="22905" y="30074"/>
                  <a:pt x="22788" y="30144"/>
                </a:cubicBezTo>
                <a:lnTo>
                  <a:pt x="22485" y="30214"/>
                </a:lnTo>
                <a:lnTo>
                  <a:pt x="22321" y="30144"/>
                </a:lnTo>
                <a:cubicBezTo>
                  <a:pt x="22531" y="30074"/>
                  <a:pt x="22765" y="29981"/>
                  <a:pt x="22952" y="29864"/>
                </a:cubicBezTo>
                <a:close/>
                <a:moveTo>
                  <a:pt x="11861" y="27459"/>
                </a:moveTo>
                <a:lnTo>
                  <a:pt x="11861" y="27459"/>
                </a:lnTo>
                <a:cubicBezTo>
                  <a:pt x="12702" y="28323"/>
                  <a:pt x="13612" y="29117"/>
                  <a:pt x="14546" y="29841"/>
                </a:cubicBezTo>
                <a:lnTo>
                  <a:pt x="14827" y="30238"/>
                </a:lnTo>
                <a:cubicBezTo>
                  <a:pt x="13893" y="29584"/>
                  <a:pt x="13029" y="28860"/>
                  <a:pt x="12235" y="28043"/>
                </a:cubicBezTo>
                <a:lnTo>
                  <a:pt x="12212" y="28043"/>
                </a:lnTo>
                <a:cubicBezTo>
                  <a:pt x="12095" y="27856"/>
                  <a:pt x="11978" y="27669"/>
                  <a:pt x="11861" y="27459"/>
                </a:cubicBezTo>
                <a:close/>
                <a:moveTo>
                  <a:pt x="35490" y="29047"/>
                </a:moveTo>
                <a:lnTo>
                  <a:pt x="35490" y="29070"/>
                </a:lnTo>
                <a:cubicBezTo>
                  <a:pt x="34836" y="29514"/>
                  <a:pt x="34135" y="29934"/>
                  <a:pt x="33412" y="30308"/>
                </a:cubicBezTo>
                <a:lnTo>
                  <a:pt x="33435" y="30261"/>
                </a:lnTo>
                <a:lnTo>
                  <a:pt x="33505" y="30214"/>
                </a:lnTo>
                <a:cubicBezTo>
                  <a:pt x="34205" y="29864"/>
                  <a:pt x="34859" y="29467"/>
                  <a:pt x="35490" y="29047"/>
                </a:cubicBezTo>
                <a:close/>
                <a:moveTo>
                  <a:pt x="26080" y="30238"/>
                </a:moveTo>
                <a:lnTo>
                  <a:pt x="26197" y="30308"/>
                </a:lnTo>
                <a:lnTo>
                  <a:pt x="25777" y="30378"/>
                </a:lnTo>
                <a:lnTo>
                  <a:pt x="25777" y="30378"/>
                </a:lnTo>
                <a:lnTo>
                  <a:pt x="26034" y="30238"/>
                </a:lnTo>
                <a:close/>
                <a:moveTo>
                  <a:pt x="29256" y="29887"/>
                </a:moveTo>
                <a:lnTo>
                  <a:pt x="29256" y="29887"/>
                </a:lnTo>
                <a:cubicBezTo>
                  <a:pt x="28835" y="30097"/>
                  <a:pt x="28392" y="30284"/>
                  <a:pt x="27925" y="30424"/>
                </a:cubicBezTo>
                <a:lnTo>
                  <a:pt x="28135" y="30238"/>
                </a:lnTo>
                <a:cubicBezTo>
                  <a:pt x="28438" y="30144"/>
                  <a:pt x="28719" y="30051"/>
                  <a:pt x="29022" y="29934"/>
                </a:cubicBezTo>
                <a:lnTo>
                  <a:pt x="29256" y="29887"/>
                </a:lnTo>
                <a:close/>
                <a:moveTo>
                  <a:pt x="29419" y="30214"/>
                </a:moveTo>
                <a:lnTo>
                  <a:pt x="29419" y="30214"/>
                </a:lnTo>
                <a:cubicBezTo>
                  <a:pt x="29326" y="30284"/>
                  <a:pt x="29209" y="30378"/>
                  <a:pt x="29092" y="30448"/>
                </a:cubicBezTo>
                <a:lnTo>
                  <a:pt x="28579" y="30588"/>
                </a:lnTo>
                <a:cubicBezTo>
                  <a:pt x="28882" y="30471"/>
                  <a:pt x="29162" y="30354"/>
                  <a:pt x="29419" y="30214"/>
                </a:cubicBezTo>
                <a:close/>
                <a:moveTo>
                  <a:pt x="31829" y="29957"/>
                </a:moveTo>
                <a:lnTo>
                  <a:pt x="31567" y="30144"/>
                </a:lnTo>
                <a:cubicBezTo>
                  <a:pt x="31217" y="30308"/>
                  <a:pt x="30843" y="30471"/>
                  <a:pt x="30470" y="30611"/>
                </a:cubicBezTo>
                <a:cubicBezTo>
                  <a:pt x="30610" y="30518"/>
                  <a:pt x="30750" y="30401"/>
                  <a:pt x="30867" y="30284"/>
                </a:cubicBezTo>
                <a:cubicBezTo>
                  <a:pt x="31194" y="30175"/>
                  <a:pt x="31521" y="30066"/>
                  <a:pt x="31829" y="29957"/>
                </a:cubicBezTo>
                <a:close/>
                <a:moveTo>
                  <a:pt x="16017" y="30121"/>
                </a:moveTo>
                <a:lnTo>
                  <a:pt x="16204" y="30191"/>
                </a:lnTo>
                <a:cubicBezTo>
                  <a:pt x="16438" y="30354"/>
                  <a:pt x="16694" y="30518"/>
                  <a:pt x="16951" y="30658"/>
                </a:cubicBezTo>
                <a:cubicBezTo>
                  <a:pt x="16764" y="30658"/>
                  <a:pt x="16578" y="30634"/>
                  <a:pt x="16414" y="30611"/>
                </a:cubicBezTo>
                <a:cubicBezTo>
                  <a:pt x="16274" y="30448"/>
                  <a:pt x="16134" y="30284"/>
                  <a:pt x="16017" y="30121"/>
                </a:cubicBezTo>
                <a:close/>
                <a:moveTo>
                  <a:pt x="33342" y="29630"/>
                </a:moveTo>
                <a:cubicBezTo>
                  <a:pt x="33295" y="29747"/>
                  <a:pt x="33225" y="29864"/>
                  <a:pt x="33178" y="29957"/>
                </a:cubicBezTo>
                <a:cubicBezTo>
                  <a:pt x="32618" y="30238"/>
                  <a:pt x="32057" y="30471"/>
                  <a:pt x="31497" y="30658"/>
                </a:cubicBezTo>
                <a:cubicBezTo>
                  <a:pt x="31660" y="30541"/>
                  <a:pt x="31847" y="30424"/>
                  <a:pt x="32011" y="30284"/>
                </a:cubicBezTo>
                <a:cubicBezTo>
                  <a:pt x="32454" y="30074"/>
                  <a:pt x="32898" y="29864"/>
                  <a:pt x="33342" y="29630"/>
                </a:cubicBezTo>
                <a:close/>
                <a:moveTo>
                  <a:pt x="5067" y="26525"/>
                </a:moveTo>
                <a:lnTo>
                  <a:pt x="5067" y="26525"/>
                </a:lnTo>
                <a:cubicBezTo>
                  <a:pt x="5090" y="26572"/>
                  <a:pt x="5114" y="26642"/>
                  <a:pt x="5137" y="26689"/>
                </a:cubicBezTo>
                <a:lnTo>
                  <a:pt x="5137" y="26665"/>
                </a:lnTo>
                <a:cubicBezTo>
                  <a:pt x="5721" y="27833"/>
                  <a:pt x="6398" y="28907"/>
                  <a:pt x="7215" y="29911"/>
                </a:cubicBezTo>
                <a:cubicBezTo>
                  <a:pt x="7355" y="30191"/>
                  <a:pt x="7472" y="30471"/>
                  <a:pt x="7612" y="30728"/>
                </a:cubicBezTo>
                <a:cubicBezTo>
                  <a:pt x="6958" y="30004"/>
                  <a:pt x="6375" y="29210"/>
                  <a:pt x="5814" y="28393"/>
                </a:cubicBezTo>
                <a:cubicBezTo>
                  <a:pt x="5534" y="27786"/>
                  <a:pt x="5277" y="27179"/>
                  <a:pt x="5067" y="26525"/>
                </a:cubicBezTo>
                <a:close/>
                <a:moveTo>
                  <a:pt x="21761" y="30728"/>
                </a:moveTo>
                <a:lnTo>
                  <a:pt x="21597" y="30798"/>
                </a:lnTo>
                <a:lnTo>
                  <a:pt x="21364" y="30775"/>
                </a:lnTo>
                <a:lnTo>
                  <a:pt x="21714" y="30728"/>
                </a:lnTo>
                <a:close/>
                <a:moveTo>
                  <a:pt x="35723" y="30121"/>
                </a:moveTo>
                <a:lnTo>
                  <a:pt x="35723" y="30121"/>
                </a:lnTo>
                <a:cubicBezTo>
                  <a:pt x="35700" y="30214"/>
                  <a:pt x="35653" y="30284"/>
                  <a:pt x="35630" y="30378"/>
                </a:cubicBezTo>
                <a:cubicBezTo>
                  <a:pt x="35466" y="30518"/>
                  <a:pt x="35326" y="30658"/>
                  <a:pt x="35163" y="30798"/>
                </a:cubicBezTo>
                <a:cubicBezTo>
                  <a:pt x="35209" y="30704"/>
                  <a:pt x="35256" y="30634"/>
                  <a:pt x="35279" y="30564"/>
                </a:cubicBezTo>
                <a:cubicBezTo>
                  <a:pt x="35303" y="30541"/>
                  <a:pt x="35326" y="30494"/>
                  <a:pt x="35349" y="30471"/>
                </a:cubicBezTo>
                <a:cubicBezTo>
                  <a:pt x="35466" y="30354"/>
                  <a:pt x="35606" y="30238"/>
                  <a:pt x="35723" y="30121"/>
                </a:cubicBezTo>
                <a:close/>
                <a:moveTo>
                  <a:pt x="10437" y="29280"/>
                </a:moveTo>
                <a:cubicBezTo>
                  <a:pt x="10764" y="29584"/>
                  <a:pt x="11114" y="29887"/>
                  <a:pt x="11488" y="30191"/>
                </a:cubicBezTo>
                <a:cubicBezTo>
                  <a:pt x="11815" y="30448"/>
                  <a:pt x="12165" y="30681"/>
                  <a:pt x="12538" y="30891"/>
                </a:cubicBezTo>
                <a:cubicBezTo>
                  <a:pt x="12025" y="30611"/>
                  <a:pt x="11534" y="30284"/>
                  <a:pt x="11067" y="29957"/>
                </a:cubicBezTo>
                <a:lnTo>
                  <a:pt x="10997" y="29864"/>
                </a:lnTo>
                <a:cubicBezTo>
                  <a:pt x="10787" y="29677"/>
                  <a:pt x="10624" y="29467"/>
                  <a:pt x="10437" y="29280"/>
                </a:cubicBezTo>
                <a:close/>
                <a:moveTo>
                  <a:pt x="7729" y="27226"/>
                </a:moveTo>
                <a:cubicBezTo>
                  <a:pt x="7962" y="27529"/>
                  <a:pt x="8219" y="27809"/>
                  <a:pt x="8499" y="28089"/>
                </a:cubicBezTo>
                <a:lnTo>
                  <a:pt x="8803" y="28463"/>
                </a:lnTo>
                <a:cubicBezTo>
                  <a:pt x="9456" y="29350"/>
                  <a:pt x="10204" y="30191"/>
                  <a:pt x="11021" y="30938"/>
                </a:cubicBezTo>
                <a:cubicBezTo>
                  <a:pt x="10694" y="30751"/>
                  <a:pt x="10390" y="30564"/>
                  <a:pt x="10087" y="30354"/>
                </a:cubicBezTo>
                <a:cubicBezTo>
                  <a:pt x="9853" y="30097"/>
                  <a:pt x="9643" y="29864"/>
                  <a:pt x="9433" y="29607"/>
                </a:cubicBezTo>
                <a:cubicBezTo>
                  <a:pt x="8803" y="28860"/>
                  <a:pt x="8242" y="28066"/>
                  <a:pt x="7729" y="27226"/>
                </a:cubicBezTo>
                <a:close/>
                <a:moveTo>
                  <a:pt x="15924" y="30915"/>
                </a:moveTo>
                <a:lnTo>
                  <a:pt x="16111" y="30938"/>
                </a:lnTo>
                <a:lnTo>
                  <a:pt x="16274" y="31031"/>
                </a:lnTo>
                <a:lnTo>
                  <a:pt x="16274" y="31031"/>
                </a:lnTo>
                <a:lnTo>
                  <a:pt x="15947" y="30938"/>
                </a:lnTo>
                <a:lnTo>
                  <a:pt x="15924" y="30915"/>
                </a:lnTo>
                <a:close/>
                <a:moveTo>
                  <a:pt x="8756" y="30051"/>
                </a:moveTo>
                <a:lnTo>
                  <a:pt x="8756" y="30051"/>
                </a:lnTo>
                <a:cubicBezTo>
                  <a:pt x="8943" y="30214"/>
                  <a:pt x="9130" y="30378"/>
                  <a:pt x="9340" y="30518"/>
                </a:cubicBezTo>
                <a:cubicBezTo>
                  <a:pt x="9550" y="30681"/>
                  <a:pt x="9807" y="30868"/>
                  <a:pt x="10064" y="31031"/>
                </a:cubicBezTo>
                <a:lnTo>
                  <a:pt x="10134" y="31101"/>
                </a:lnTo>
                <a:cubicBezTo>
                  <a:pt x="9643" y="30798"/>
                  <a:pt x="9200" y="30471"/>
                  <a:pt x="8756" y="30121"/>
                </a:cubicBezTo>
                <a:lnTo>
                  <a:pt x="8779" y="30097"/>
                </a:lnTo>
                <a:cubicBezTo>
                  <a:pt x="8779" y="30097"/>
                  <a:pt x="8779" y="30074"/>
                  <a:pt x="8756" y="30051"/>
                </a:cubicBezTo>
                <a:close/>
                <a:moveTo>
                  <a:pt x="29979" y="30564"/>
                </a:moveTo>
                <a:lnTo>
                  <a:pt x="29979" y="30564"/>
                </a:lnTo>
                <a:cubicBezTo>
                  <a:pt x="29769" y="30728"/>
                  <a:pt x="29536" y="30891"/>
                  <a:pt x="29279" y="31055"/>
                </a:cubicBezTo>
                <a:lnTo>
                  <a:pt x="28952" y="31148"/>
                </a:lnTo>
                <a:lnTo>
                  <a:pt x="28742" y="31078"/>
                </a:lnTo>
                <a:cubicBezTo>
                  <a:pt x="28905" y="30985"/>
                  <a:pt x="29069" y="30868"/>
                  <a:pt x="29232" y="30751"/>
                </a:cubicBezTo>
                <a:cubicBezTo>
                  <a:pt x="29489" y="30681"/>
                  <a:pt x="29746" y="30634"/>
                  <a:pt x="29979" y="30564"/>
                </a:cubicBezTo>
                <a:close/>
                <a:moveTo>
                  <a:pt x="34836" y="29934"/>
                </a:moveTo>
                <a:lnTo>
                  <a:pt x="34836" y="29934"/>
                </a:lnTo>
                <a:cubicBezTo>
                  <a:pt x="34229" y="30354"/>
                  <a:pt x="33598" y="30751"/>
                  <a:pt x="32945" y="31148"/>
                </a:cubicBezTo>
                <a:lnTo>
                  <a:pt x="33108" y="30891"/>
                </a:lnTo>
                <a:cubicBezTo>
                  <a:pt x="33692" y="30588"/>
                  <a:pt x="34275" y="30261"/>
                  <a:pt x="34836" y="29934"/>
                </a:cubicBezTo>
                <a:close/>
                <a:moveTo>
                  <a:pt x="34322" y="30751"/>
                </a:moveTo>
                <a:cubicBezTo>
                  <a:pt x="34042" y="30961"/>
                  <a:pt x="33762" y="31148"/>
                  <a:pt x="33482" y="31335"/>
                </a:cubicBezTo>
                <a:lnTo>
                  <a:pt x="33435" y="31335"/>
                </a:lnTo>
                <a:cubicBezTo>
                  <a:pt x="33715" y="31148"/>
                  <a:pt x="34019" y="30938"/>
                  <a:pt x="34322" y="30751"/>
                </a:cubicBezTo>
                <a:close/>
                <a:moveTo>
                  <a:pt x="17768" y="31008"/>
                </a:moveTo>
                <a:cubicBezTo>
                  <a:pt x="18049" y="31125"/>
                  <a:pt x="18352" y="31241"/>
                  <a:pt x="18656" y="31312"/>
                </a:cubicBezTo>
                <a:cubicBezTo>
                  <a:pt x="18469" y="31382"/>
                  <a:pt x="18305" y="31475"/>
                  <a:pt x="18119" y="31522"/>
                </a:cubicBezTo>
                <a:lnTo>
                  <a:pt x="17768" y="31452"/>
                </a:lnTo>
                <a:cubicBezTo>
                  <a:pt x="17488" y="31312"/>
                  <a:pt x="17231" y="31171"/>
                  <a:pt x="16975" y="31008"/>
                </a:cubicBezTo>
                <a:lnTo>
                  <a:pt x="16975" y="31008"/>
                </a:lnTo>
                <a:cubicBezTo>
                  <a:pt x="17154" y="31009"/>
                  <a:pt x="17332" y="31018"/>
                  <a:pt x="17505" y="31018"/>
                </a:cubicBezTo>
                <a:cubicBezTo>
                  <a:pt x="17595" y="31018"/>
                  <a:pt x="17683" y="31016"/>
                  <a:pt x="17768" y="31008"/>
                </a:cubicBezTo>
                <a:close/>
                <a:moveTo>
                  <a:pt x="26897" y="31335"/>
                </a:moveTo>
                <a:lnTo>
                  <a:pt x="26897" y="31335"/>
                </a:lnTo>
                <a:cubicBezTo>
                  <a:pt x="27084" y="31405"/>
                  <a:pt x="27271" y="31452"/>
                  <a:pt x="27458" y="31522"/>
                </a:cubicBezTo>
                <a:lnTo>
                  <a:pt x="27388" y="31545"/>
                </a:lnTo>
                <a:lnTo>
                  <a:pt x="27248" y="31545"/>
                </a:lnTo>
                <a:cubicBezTo>
                  <a:pt x="27131" y="31475"/>
                  <a:pt x="27014" y="31405"/>
                  <a:pt x="26897" y="31335"/>
                </a:cubicBezTo>
                <a:close/>
                <a:moveTo>
                  <a:pt x="31637" y="30985"/>
                </a:moveTo>
                <a:lnTo>
                  <a:pt x="31637" y="30985"/>
                </a:lnTo>
                <a:cubicBezTo>
                  <a:pt x="31334" y="31171"/>
                  <a:pt x="31007" y="31358"/>
                  <a:pt x="30680" y="31522"/>
                </a:cubicBezTo>
                <a:lnTo>
                  <a:pt x="30610" y="31545"/>
                </a:lnTo>
                <a:lnTo>
                  <a:pt x="30236" y="31475"/>
                </a:lnTo>
                <a:lnTo>
                  <a:pt x="30376" y="31382"/>
                </a:lnTo>
                <a:cubicBezTo>
                  <a:pt x="30797" y="31265"/>
                  <a:pt x="31217" y="31148"/>
                  <a:pt x="31637" y="30985"/>
                </a:cubicBezTo>
                <a:close/>
                <a:moveTo>
                  <a:pt x="32548" y="31148"/>
                </a:moveTo>
                <a:cubicBezTo>
                  <a:pt x="32478" y="31265"/>
                  <a:pt x="32408" y="31382"/>
                  <a:pt x="32338" y="31498"/>
                </a:cubicBezTo>
                <a:cubicBezTo>
                  <a:pt x="32081" y="31522"/>
                  <a:pt x="31847" y="31545"/>
                  <a:pt x="31590" y="31568"/>
                </a:cubicBezTo>
                <a:cubicBezTo>
                  <a:pt x="31917" y="31428"/>
                  <a:pt x="32244" y="31288"/>
                  <a:pt x="32548" y="31148"/>
                </a:cubicBezTo>
                <a:close/>
                <a:moveTo>
                  <a:pt x="25286" y="31358"/>
                </a:moveTo>
                <a:lnTo>
                  <a:pt x="24936" y="31592"/>
                </a:lnTo>
                <a:cubicBezTo>
                  <a:pt x="24773" y="31545"/>
                  <a:pt x="24633" y="31498"/>
                  <a:pt x="24469" y="31428"/>
                </a:cubicBezTo>
                <a:lnTo>
                  <a:pt x="24516" y="31382"/>
                </a:lnTo>
                <a:cubicBezTo>
                  <a:pt x="24773" y="31382"/>
                  <a:pt x="25030" y="31382"/>
                  <a:pt x="25286" y="31358"/>
                </a:cubicBezTo>
                <a:close/>
                <a:moveTo>
                  <a:pt x="25987" y="31312"/>
                </a:moveTo>
                <a:lnTo>
                  <a:pt x="26057" y="31358"/>
                </a:lnTo>
                <a:cubicBezTo>
                  <a:pt x="25917" y="31452"/>
                  <a:pt x="25777" y="31545"/>
                  <a:pt x="25613" y="31615"/>
                </a:cubicBezTo>
                <a:lnTo>
                  <a:pt x="25567" y="31615"/>
                </a:lnTo>
                <a:cubicBezTo>
                  <a:pt x="25707" y="31522"/>
                  <a:pt x="25847" y="31405"/>
                  <a:pt x="25987" y="31312"/>
                </a:cubicBezTo>
                <a:close/>
                <a:moveTo>
                  <a:pt x="11091" y="30424"/>
                </a:moveTo>
                <a:lnTo>
                  <a:pt x="11161" y="30471"/>
                </a:lnTo>
                <a:cubicBezTo>
                  <a:pt x="11610" y="30875"/>
                  <a:pt x="12081" y="31258"/>
                  <a:pt x="12573" y="31619"/>
                </a:cubicBezTo>
                <a:lnTo>
                  <a:pt x="12573" y="31619"/>
                </a:lnTo>
                <a:lnTo>
                  <a:pt x="12422" y="31568"/>
                </a:lnTo>
                <a:cubicBezTo>
                  <a:pt x="12001" y="31288"/>
                  <a:pt x="11604" y="30961"/>
                  <a:pt x="11231" y="30634"/>
                </a:cubicBezTo>
                <a:lnTo>
                  <a:pt x="11091" y="30424"/>
                </a:lnTo>
                <a:close/>
                <a:moveTo>
                  <a:pt x="19193" y="31452"/>
                </a:moveTo>
                <a:lnTo>
                  <a:pt x="19543" y="31638"/>
                </a:lnTo>
                <a:lnTo>
                  <a:pt x="19263" y="31708"/>
                </a:lnTo>
                <a:cubicBezTo>
                  <a:pt x="19109" y="31687"/>
                  <a:pt x="18956" y="31685"/>
                  <a:pt x="18803" y="31647"/>
                </a:cubicBezTo>
                <a:lnTo>
                  <a:pt x="18803" y="31647"/>
                </a:lnTo>
                <a:cubicBezTo>
                  <a:pt x="18933" y="31582"/>
                  <a:pt x="19063" y="31517"/>
                  <a:pt x="19193" y="31452"/>
                </a:cubicBezTo>
                <a:close/>
                <a:moveTo>
                  <a:pt x="21154" y="31615"/>
                </a:moveTo>
                <a:cubicBezTo>
                  <a:pt x="21364" y="31615"/>
                  <a:pt x="21597" y="31615"/>
                  <a:pt x="21808" y="31638"/>
                </a:cubicBezTo>
                <a:cubicBezTo>
                  <a:pt x="21457" y="31685"/>
                  <a:pt x="21084" y="31732"/>
                  <a:pt x="20734" y="31755"/>
                </a:cubicBezTo>
                <a:lnTo>
                  <a:pt x="20710" y="31755"/>
                </a:lnTo>
                <a:lnTo>
                  <a:pt x="20570" y="31662"/>
                </a:lnTo>
                <a:lnTo>
                  <a:pt x="20687" y="31615"/>
                </a:lnTo>
                <a:close/>
                <a:moveTo>
                  <a:pt x="14640" y="30798"/>
                </a:moveTo>
                <a:cubicBezTo>
                  <a:pt x="14943" y="30961"/>
                  <a:pt x="15247" y="31101"/>
                  <a:pt x="15574" y="31195"/>
                </a:cubicBezTo>
                <a:cubicBezTo>
                  <a:pt x="15737" y="31405"/>
                  <a:pt x="15924" y="31592"/>
                  <a:pt x="16087" y="31778"/>
                </a:cubicBezTo>
                <a:cubicBezTo>
                  <a:pt x="15924" y="31708"/>
                  <a:pt x="15737" y="31615"/>
                  <a:pt x="15574" y="31522"/>
                </a:cubicBezTo>
                <a:cubicBezTo>
                  <a:pt x="15247" y="31312"/>
                  <a:pt x="14920" y="31055"/>
                  <a:pt x="14640" y="30798"/>
                </a:cubicBezTo>
                <a:close/>
                <a:moveTo>
                  <a:pt x="16251" y="31475"/>
                </a:moveTo>
                <a:lnTo>
                  <a:pt x="16251" y="31475"/>
                </a:lnTo>
                <a:cubicBezTo>
                  <a:pt x="16484" y="31592"/>
                  <a:pt x="16741" y="31708"/>
                  <a:pt x="16998" y="31849"/>
                </a:cubicBezTo>
                <a:lnTo>
                  <a:pt x="17021" y="31849"/>
                </a:lnTo>
                <a:cubicBezTo>
                  <a:pt x="16881" y="31872"/>
                  <a:pt x="16764" y="31895"/>
                  <a:pt x="16648" y="31919"/>
                </a:cubicBezTo>
                <a:cubicBezTo>
                  <a:pt x="16508" y="31778"/>
                  <a:pt x="16391" y="31615"/>
                  <a:pt x="16251" y="31475"/>
                </a:cubicBezTo>
                <a:close/>
                <a:moveTo>
                  <a:pt x="38548" y="29887"/>
                </a:moveTo>
                <a:lnTo>
                  <a:pt x="38548" y="29887"/>
                </a:lnTo>
                <a:cubicBezTo>
                  <a:pt x="37801" y="30681"/>
                  <a:pt x="36961" y="31405"/>
                  <a:pt x="36050" y="32012"/>
                </a:cubicBezTo>
                <a:lnTo>
                  <a:pt x="36237" y="31778"/>
                </a:lnTo>
                <a:cubicBezTo>
                  <a:pt x="36447" y="31498"/>
                  <a:pt x="36680" y="31195"/>
                  <a:pt x="36867" y="30868"/>
                </a:cubicBezTo>
                <a:cubicBezTo>
                  <a:pt x="37451" y="30588"/>
                  <a:pt x="38011" y="30238"/>
                  <a:pt x="38548" y="29887"/>
                </a:cubicBezTo>
                <a:close/>
                <a:moveTo>
                  <a:pt x="28695" y="31802"/>
                </a:moveTo>
                <a:lnTo>
                  <a:pt x="28835" y="31825"/>
                </a:lnTo>
                <a:cubicBezTo>
                  <a:pt x="28649" y="31919"/>
                  <a:pt x="28438" y="32012"/>
                  <a:pt x="28252" y="32105"/>
                </a:cubicBezTo>
                <a:lnTo>
                  <a:pt x="28182" y="32059"/>
                </a:lnTo>
                <a:cubicBezTo>
                  <a:pt x="28368" y="31989"/>
                  <a:pt x="28532" y="31895"/>
                  <a:pt x="28695" y="31802"/>
                </a:cubicBezTo>
                <a:close/>
                <a:moveTo>
                  <a:pt x="43661" y="24284"/>
                </a:moveTo>
                <a:cubicBezTo>
                  <a:pt x="43685" y="25404"/>
                  <a:pt x="43591" y="26548"/>
                  <a:pt x="43358" y="27646"/>
                </a:cubicBezTo>
                <a:lnTo>
                  <a:pt x="43335" y="27646"/>
                </a:lnTo>
                <a:cubicBezTo>
                  <a:pt x="42354" y="29397"/>
                  <a:pt x="40953" y="30868"/>
                  <a:pt x="39249" y="31942"/>
                </a:cubicBezTo>
                <a:cubicBezTo>
                  <a:pt x="39109" y="32012"/>
                  <a:pt x="38945" y="32105"/>
                  <a:pt x="38828" y="32175"/>
                </a:cubicBezTo>
                <a:cubicBezTo>
                  <a:pt x="39179" y="31638"/>
                  <a:pt x="39529" y="31101"/>
                  <a:pt x="39832" y="30541"/>
                </a:cubicBezTo>
                <a:cubicBezTo>
                  <a:pt x="40720" y="29607"/>
                  <a:pt x="41420" y="28533"/>
                  <a:pt x="41934" y="27342"/>
                </a:cubicBezTo>
                <a:lnTo>
                  <a:pt x="42027" y="27226"/>
                </a:lnTo>
                <a:cubicBezTo>
                  <a:pt x="42517" y="26478"/>
                  <a:pt x="42938" y="25708"/>
                  <a:pt x="43288" y="24914"/>
                </a:cubicBezTo>
                <a:cubicBezTo>
                  <a:pt x="43405" y="24704"/>
                  <a:pt x="43545" y="24494"/>
                  <a:pt x="43661" y="24284"/>
                </a:cubicBezTo>
                <a:close/>
                <a:moveTo>
                  <a:pt x="31497" y="31989"/>
                </a:moveTo>
                <a:lnTo>
                  <a:pt x="31053" y="32222"/>
                </a:lnTo>
                <a:cubicBezTo>
                  <a:pt x="30890" y="32245"/>
                  <a:pt x="30703" y="32245"/>
                  <a:pt x="30540" y="32269"/>
                </a:cubicBezTo>
                <a:cubicBezTo>
                  <a:pt x="30306" y="32292"/>
                  <a:pt x="30049" y="32292"/>
                  <a:pt x="29816" y="32292"/>
                </a:cubicBezTo>
                <a:cubicBezTo>
                  <a:pt x="30003" y="32222"/>
                  <a:pt x="30166" y="32129"/>
                  <a:pt x="30353" y="32059"/>
                </a:cubicBezTo>
                <a:lnTo>
                  <a:pt x="30493" y="31989"/>
                </a:lnTo>
                <a:close/>
                <a:moveTo>
                  <a:pt x="23909" y="31919"/>
                </a:moveTo>
                <a:lnTo>
                  <a:pt x="24329" y="31965"/>
                </a:lnTo>
                <a:cubicBezTo>
                  <a:pt x="24119" y="32082"/>
                  <a:pt x="23909" y="32199"/>
                  <a:pt x="23722" y="32315"/>
                </a:cubicBezTo>
                <a:lnTo>
                  <a:pt x="23372" y="32362"/>
                </a:lnTo>
                <a:cubicBezTo>
                  <a:pt x="23559" y="32222"/>
                  <a:pt x="23745" y="32082"/>
                  <a:pt x="23909" y="31942"/>
                </a:cubicBezTo>
                <a:lnTo>
                  <a:pt x="23909" y="31919"/>
                </a:lnTo>
                <a:close/>
                <a:moveTo>
                  <a:pt x="19263" y="32105"/>
                </a:moveTo>
                <a:cubicBezTo>
                  <a:pt x="19590" y="32129"/>
                  <a:pt x="19916" y="32152"/>
                  <a:pt x="20243" y="32152"/>
                </a:cubicBezTo>
                <a:lnTo>
                  <a:pt x="20290" y="32245"/>
                </a:lnTo>
                <a:cubicBezTo>
                  <a:pt x="20080" y="32292"/>
                  <a:pt x="19846" y="32339"/>
                  <a:pt x="19636" y="32362"/>
                </a:cubicBezTo>
                <a:lnTo>
                  <a:pt x="19636" y="32386"/>
                </a:lnTo>
                <a:cubicBezTo>
                  <a:pt x="19449" y="32315"/>
                  <a:pt x="19263" y="32222"/>
                  <a:pt x="19099" y="32152"/>
                </a:cubicBezTo>
                <a:lnTo>
                  <a:pt x="19263" y="32105"/>
                </a:lnTo>
                <a:close/>
                <a:moveTo>
                  <a:pt x="39179" y="29654"/>
                </a:moveTo>
                <a:lnTo>
                  <a:pt x="39179" y="29654"/>
                </a:lnTo>
                <a:cubicBezTo>
                  <a:pt x="39062" y="29864"/>
                  <a:pt x="38968" y="30074"/>
                  <a:pt x="38852" y="30284"/>
                </a:cubicBezTo>
                <a:cubicBezTo>
                  <a:pt x="37871" y="31171"/>
                  <a:pt x="36820" y="31965"/>
                  <a:pt x="35700" y="32642"/>
                </a:cubicBezTo>
                <a:lnTo>
                  <a:pt x="35700" y="32619"/>
                </a:lnTo>
                <a:cubicBezTo>
                  <a:pt x="37007" y="31802"/>
                  <a:pt x="38175" y="30821"/>
                  <a:pt x="39179" y="29654"/>
                </a:cubicBezTo>
                <a:close/>
                <a:moveTo>
                  <a:pt x="32735" y="32362"/>
                </a:moveTo>
                <a:lnTo>
                  <a:pt x="32735" y="32362"/>
                </a:lnTo>
                <a:cubicBezTo>
                  <a:pt x="32478" y="32479"/>
                  <a:pt x="32197" y="32596"/>
                  <a:pt x="31941" y="32712"/>
                </a:cubicBezTo>
                <a:cubicBezTo>
                  <a:pt x="31987" y="32642"/>
                  <a:pt x="32011" y="32596"/>
                  <a:pt x="32057" y="32549"/>
                </a:cubicBezTo>
                <a:lnTo>
                  <a:pt x="32268" y="32432"/>
                </a:lnTo>
                <a:lnTo>
                  <a:pt x="32735" y="32362"/>
                </a:lnTo>
                <a:close/>
                <a:moveTo>
                  <a:pt x="15504" y="32526"/>
                </a:moveTo>
                <a:cubicBezTo>
                  <a:pt x="15620" y="32549"/>
                  <a:pt x="15737" y="32596"/>
                  <a:pt x="15877" y="32619"/>
                </a:cubicBezTo>
                <a:lnTo>
                  <a:pt x="16087" y="32759"/>
                </a:lnTo>
                <a:lnTo>
                  <a:pt x="15807" y="32736"/>
                </a:lnTo>
                <a:cubicBezTo>
                  <a:pt x="15597" y="32666"/>
                  <a:pt x="15387" y="32596"/>
                  <a:pt x="15177" y="32526"/>
                </a:cubicBezTo>
                <a:close/>
                <a:moveTo>
                  <a:pt x="30143" y="32666"/>
                </a:moveTo>
                <a:lnTo>
                  <a:pt x="29886" y="32782"/>
                </a:lnTo>
                <a:lnTo>
                  <a:pt x="29606" y="32689"/>
                </a:lnTo>
                <a:lnTo>
                  <a:pt x="30143" y="32666"/>
                </a:lnTo>
                <a:close/>
                <a:moveTo>
                  <a:pt x="25870" y="32292"/>
                </a:moveTo>
                <a:lnTo>
                  <a:pt x="25940" y="32315"/>
                </a:lnTo>
                <a:cubicBezTo>
                  <a:pt x="25660" y="32456"/>
                  <a:pt x="25357" y="32572"/>
                  <a:pt x="25076" y="32712"/>
                </a:cubicBezTo>
                <a:cubicBezTo>
                  <a:pt x="24749" y="32759"/>
                  <a:pt x="24446" y="32806"/>
                  <a:pt x="24142" y="32829"/>
                </a:cubicBezTo>
                <a:lnTo>
                  <a:pt x="23839" y="32759"/>
                </a:lnTo>
                <a:cubicBezTo>
                  <a:pt x="24072" y="32712"/>
                  <a:pt x="24259" y="32642"/>
                  <a:pt x="24423" y="32549"/>
                </a:cubicBezTo>
                <a:lnTo>
                  <a:pt x="24399" y="32549"/>
                </a:lnTo>
                <a:cubicBezTo>
                  <a:pt x="24913" y="32479"/>
                  <a:pt x="25380" y="32386"/>
                  <a:pt x="25870" y="32292"/>
                </a:cubicBezTo>
                <a:close/>
                <a:moveTo>
                  <a:pt x="35980" y="31428"/>
                </a:moveTo>
                <a:cubicBezTo>
                  <a:pt x="35630" y="31872"/>
                  <a:pt x="35279" y="32292"/>
                  <a:pt x="34929" y="32689"/>
                </a:cubicBezTo>
                <a:lnTo>
                  <a:pt x="34602" y="32876"/>
                </a:lnTo>
                <a:cubicBezTo>
                  <a:pt x="34766" y="32666"/>
                  <a:pt x="34929" y="32432"/>
                  <a:pt x="35093" y="32175"/>
                </a:cubicBezTo>
                <a:cubicBezTo>
                  <a:pt x="35256" y="31989"/>
                  <a:pt x="35443" y="31825"/>
                  <a:pt x="35606" y="31662"/>
                </a:cubicBezTo>
                <a:cubicBezTo>
                  <a:pt x="35723" y="31592"/>
                  <a:pt x="35863" y="31522"/>
                  <a:pt x="35980" y="31428"/>
                </a:cubicBezTo>
                <a:close/>
                <a:moveTo>
                  <a:pt x="34299" y="32362"/>
                </a:moveTo>
                <a:lnTo>
                  <a:pt x="34299" y="32362"/>
                </a:lnTo>
                <a:cubicBezTo>
                  <a:pt x="34089" y="32549"/>
                  <a:pt x="33855" y="32736"/>
                  <a:pt x="33622" y="32923"/>
                </a:cubicBezTo>
                <a:cubicBezTo>
                  <a:pt x="33762" y="32782"/>
                  <a:pt x="33879" y="32642"/>
                  <a:pt x="33995" y="32502"/>
                </a:cubicBezTo>
                <a:lnTo>
                  <a:pt x="34299" y="32362"/>
                </a:lnTo>
                <a:close/>
                <a:moveTo>
                  <a:pt x="31404" y="32853"/>
                </a:moveTo>
                <a:lnTo>
                  <a:pt x="31334" y="32946"/>
                </a:lnTo>
                <a:lnTo>
                  <a:pt x="31287" y="32969"/>
                </a:lnTo>
                <a:lnTo>
                  <a:pt x="31053" y="33016"/>
                </a:lnTo>
                <a:lnTo>
                  <a:pt x="31404" y="32853"/>
                </a:lnTo>
                <a:close/>
                <a:moveTo>
                  <a:pt x="37217" y="32736"/>
                </a:moveTo>
                <a:lnTo>
                  <a:pt x="37217" y="32736"/>
                </a:lnTo>
                <a:cubicBezTo>
                  <a:pt x="37147" y="32829"/>
                  <a:pt x="37077" y="32899"/>
                  <a:pt x="37007" y="32993"/>
                </a:cubicBezTo>
                <a:cubicBezTo>
                  <a:pt x="36890" y="33039"/>
                  <a:pt x="36750" y="33086"/>
                  <a:pt x="36634" y="33109"/>
                </a:cubicBezTo>
                <a:cubicBezTo>
                  <a:pt x="36820" y="32993"/>
                  <a:pt x="37031" y="32853"/>
                  <a:pt x="37217" y="32736"/>
                </a:cubicBezTo>
                <a:close/>
                <a:moveTo>
                  <a:pt x="2009" y="20179"/>
                </a:moveTo>
                <a:lnTo>
                  <a:pt x="2009" y="20179"/>
                </a:lnTo>
                <a:cubicBezTo>
                  <a:pt x="2013" y="20259"/>
                  <a:pt x="2032" y="20322"/>
                  <a:pt x="2032" y="20385"/>
                </a:cubicBezTo>
                <a:cubicBezTo>
                  <a:pt x="2522" y="23303"/>
                  <a:pt x="3783" y="26152"/>
                  <a:pt x="5534" y="28650"/>
                </a:cubicBezTo>
                <a:cubicBezTo>
                  <a:pt x="6328" y="30331"/>
                  <a:pt x="7472" y="31825"/>
                  <a:pt x="8919" y="33016"/>
                </a:cubicBezTo>
                <a:lnTo>
                  <a:pt x="8990" y="33133"/>
                </a:lnTo>
                <a:cubicBezTo>
                  <a:pt x="7542" y="32222"/>
                  <a:pt x="6258" y="31055"/>
                  <a:pt x="5230" y="29701"/>
                </a:cubicBezTo>
                <a:cubicBezTo>
                  <a:pt x="4647" y="28953"/>
                  <a:pt x="4110" y="28183"/>
                  <a:pt x="3643" y="27366"/>
                </a:cubicBezTo>
                <a:cubicBezTo>
                  <a:pt x="3433" y="26875"/>
                  <a:pt x="3246" y="26408"/>
                  <a:pt x="3082" y="25918"/>
                </a:cubicBezTo>
                <a:cubicBezTo>
                  <a:pt x="2408" y="24082"/>
                  <a:pt x="2058" y="22154"/>
                  <a:pt x="2009" y="20179"/>
                </a:cubicBezTo>
                <a:close/>
                <a:moveTo>
                  <a:pt x="28672" y="32736"/>
                </a:moveTo>
                <a:lnTo>
                  <a:pt x="28649" y="32759"/>
                </a:lnTo>
                <a:cubicBezTo>
                  <a:pt x="28882" y="32853"/>
                  <a:pt x="29139" y="32946"/>
                  <a:pt x="29372" y="33039"/>
                </a:cubicBezTo>
                <a:lnTo>
                  <a:pt x="28859" y="33273"/>
                </a:lnTo>
                <a:cubicBezTo>
                  <a:pt x="28567" y="33284"/>
                  <a:pt x="28275" y="33290"/>
                  <a:pt x="27983" y="33290"/>
                </a:cubicBezTo>
                <a:cubicBezTo>
                  <a:pt x="27691" y="33290"/>
                  <a:pt x="27399" y="33284"/>
                  <a:pt x="27108" y="33273"/>
                </a:cubicBezTo>
                <a:cubicBezTo>
                  <a:pt x="27645" y="33109"/>
                  <a:pt x="28158" y="32923"/>
                  <a:pt x="28672" y="32736"/>
                </a:cubicBezTo>
                <a:close/>
                <a:moveTo>
                  <a:pt x="38128" y="31475"/>
                </a:moveTo>
                <a:cubicBezTo>
                  <a:pt x="38058" y="31568"/>
                  <a:pt x="37988" y="31685"/>
                  <a:pt x="37918" y="31778"/>
                </a:cubicBezTo>
                <a:cubicBezTo>
                  <a:pt x="37147" y="32362"/>
                  <a:pt x="36307" y="32899"/>
                  <a:pt x="35443" y="33366"/>
                </a:cubicBezTo>
                <a:lnTo>
                  <a:pt x="35209" y="33413"/>
                </a:lnTo>
                <a:cubicBezTo>
                  <a:pt x="36237" y="32853"/>
                  <a:pt x="37194" y="32199"/>
                  <a:pt x="38128" y="31475"/>
                </a:cubicBezTo>
                <a:close/>
                <a:moveTo>
                  <a:pt x="33225" y="32806"/>
                </a:moveTo>
                <a:lnTo>
                  <a:pt x="33225" y="32806"/>
                </a:lnTo>
                <a:cubicBezTo>
                  <a:pt x="33015" y="33016"/>
                  <a:pt x="32828" y="33226"/>
                  <a:pt x="32618" y="33436"/>
                </a:cubicBezTo>
                <a:lnTo>
                  <a:pt x="32618" y="33390"/>
                </a:lnTo>
                <a:cubicBezTo>
                  <a:pt x="32384" y="33366"/>
                  <a:pt x="32174" y="33343"/>
                  <a:pt x="31964" y="33296"/>
                </a:cubicBezTo>
                <a:cubicBezTo>
                  <a:pt x="32174" y="33203"/>
                  <a:pt x="32361" y="33109"/>
                  <a:pt x="32571" y="33016"/>
                </a:cubicBezTo>
                <a:cubicBezTo>
                  <a:pt x="32805" y="32946"/>
                  <a:pt x="33015" y="32876"/>
                  <a:pt x="33225" y="32806"/>
                </a:cubicBezTo>
                <a:close/>
                <a:moveTo>
                  <a:pt x="10064" y="31568"/>
                </a:moveTo>
                <a:lnTo>
                  <a:pt x="10064" y="31568"/>
                </a:lnTo>
                <a:cubicBezTo>
                  <a:pt x="10671" y="31942"/>
                  <a:pt x="11278" y="32292"/>
                  <a:pt x="11931" y="32619"/>
                </a:cubicBezTo>
                <a:lnTo>
                  <a:pt x="11955" y="32619"/>
                </a:lnTo>
                <a:cubicBezTo>
                  <a:pt x="12025" y="32666"/>
                  <a:pt x="12095" y="32712"/>
                  <a:pt x="12141" y="32759"/>
                </a:cubicBezTo>
                <a:cubicBezTo>
                  <a:pt x="12305" y="32899"/>
                  <a:pt x="12468" y="33016"/>
                  <a:pt x="12632" y="33109"/>
                </a:cubicBezTo>
                <a:cubicBezTo>
                  <a:pt x="12725" y="33226"/>
                  <a:pt x="12819" y="33343"/>
                  <a:pt x="12912" y="33460"/>
                </a:cubicBezTo>
                <a:cubicBezTo>
                  <a:pt x="12445" y="33296"/>
                  <a:pt x="12001" y="33109"/>
                  <a:pt x="11558" y="32876"/>
                </a:cubicBezTo>
                <a:cubicBezTo>
                  <a:pt x="11044" y="32479"/>
                  <a:pt x="10530" y="32035"/>
                  <a:pt x="10064" y="31568"/>
                </a:cubicBezTo>
                <a:close/>
                <a:moveTo>
                  <a:pt x="12282" y="32222"/>
                </a:moveTo>
                <a:cubicBezTo>
                  <a:pt x="13099" y="32619"/>
                  <a:pt x="13963" y="32946"/>
                  <a:pt x="14850" y="33179"/>
                </a:cubicBezTo>
                <a:cubicBezTo>
                  <a:pt x="15013" y="33226"/>
                  <a:pt x="15200" y="33249"/>
                  <a:pt x="15387" y="33296"/>
                </a:cubicBezTo>
                <a:cubicBezTo>
                  <a:pt x="15550" y="33413"/>
                  <a:pt x="15737" y="33553"/>
                  <a:pt x="15924" y="33670"/>
                </a:cubicBezTo>
                <a:lnTo>
                  <a:pt x="15527" y="33576"/>
                </a:lnTo>
                <a:cubicBezTo>
                  <a:pt x="14733" y="33366"/>
                  <a:pt x="13963" y="33086"/>
                  <a:pt x="13192" y="32759"/>
                </a:cubicBezTo>
                <a:lnTo>
                  <a:pt x="13169" y="32759"/>
                </a:lnTo>
                <a:cubicBezTo>
                  <a:pt x="12889" y="32619"/>
                  <a:pt x="12608" y="32456"/>
                  <a:pt x="12352" y="32315"/>
                </a:cubicBezTo>
                <a:lnTo>
                  <a:pt x="12352" y="32292"/>
                </a:lnTo>
                <a:lnTo>
                  <a:pt x="12282" y="32222"/>
                </a:lnTo>
                <a:close/>
                <a:moveTo>
                  <a:pt x="7962" y="30728"/>
                </a:moveTo>
                <a:lnTo>
                  <a:pt x="7962" y="30728"/>
                </a:lnTo>
                <a:cubicBezTo>
                  <a:pt x="8429" y="31195"/>
                  <a:pt x="8919" y="31638"/>
                  <a:pt x="9456" y="32035"/>
                </a:cubicBezTo>
                <a:lnTo>
                  <a:pt x="9480" y="32035"/>
                </a:lnTo>
                <a:cubicBezTo>
                  <a:pt x="9853" y="32619"/>
                  <a:pt x="10274" y="33179"/>
                  <a:pt x="10717" y="33740"/>
                </a:cubicBezTo>
                <a:lnTo>
                  <a:pt x="10694" y="33740"/>
                </a:lnTo>
                <a:cubicBezTo>
                  <a:pt x="9923" y="33109"/>
                  <a:pt x="9200" y="32432"/>
                  <a:pt x="8523" y="31732"/>
                </a:cubicBezTo>
                <a:cubicBezTo>
                  <a:pt x="8312" y="31405"/>
                  <a:pt x="8149" y="31078"/>
                  <a:pt x="7962" y="30728"/>
                </a:cubicBezTo>
                <a:close/>
                <a:moveTo>
                  <a:pt x="19543" y="33600"/>
                </a:moveTo>
                <a:lnTo>
                  <a:pt x="19543" y="33623"/>
                </a:lnTo>
                <a:lnTo>
                  <a:pt x="19706" y="33716"/>
                </a:lnTo>
                <a:lnTo>
                  <a:pt x="19683" y="33716"/>
                </a:lnTo>
                <a:cubicBezTo>
                  <a:pt x="19449" y="33763"/>
                  <a:pt x="19239" y="33786"/>
                  <a:pt x="19029" y="33810"/>
                </a:cubicBezTo>
                <a:lnTo>
                  <a:pt x="18562" y="33600"/>
                </a:lnTo>
                <a:cubicBezTo>
                  <a:pt x="18765" y="33600"/>
                  <a:pt x="18988" y="33610"/>
                  <a:pt x="19211" y="33610"/>
                </a:cubicBezTo>
                <a:cubicBezTo>
                  <a:pt x="19322" y="33610"/>
                  <a:pt x="19434" y="33607"/>
                  <a:pt x="19543" y="33600"/>
                </a:cubicBezTo>
                <a:close/>
                <a:moveTo>
                  <a:pt x="25940" y="33530"/>
                </a:moveTo>
                <a:cubicBezTo>
                  <a:pt x="26594" y="33600"/>
                  <a:pt x="27271" y="33646"/>
                  <a:pt x="27925" y="33646"/>
                </a:cubicBezTo>
                <a:lnTo>
                  <a:pt x="27645" y="33763"/>
                </a:lnTo>
                <a:cubicBezTo>
                  <a:pt x="27201" y="33798"/>
                  <a:pt x="26757" y="33816"/>
                  <a:pt x="26317" y="33816"/>
                </a:cubicBezTo>
                <a:cubicBezTo>
                  <a:pt x="25876" y="33816"/>
                  <a:pt x="25438" y="33798"/>
                  <a:pt x="25006" y="33763"/>
                </a:cubicBezTo>
                <a:lnTo>
                  <a:pt x="24983" y="33763"/>
                </a:lnTo>
                <a:lnTo>
                  <a:pt x="24796" y="33716"/>
                </a:lnTo>
                <a:cubicBezTo>
                  <a:pt x="25170" y="33670"/>
                  <a:pt x="25567" y="33600"/>
                  <a:pt x="25940" y="33530"/>
                </a:cubicBezTo>
                <a:close/>
                <a:moveTo>
                  <a:pt x="16181" y="33413"/>
                </a:moveTo>
                <a:lnTo>
                  <a:pt x="16181" y="33413"/>
                </a:lnTo>
                <a:cubicBezTo>
                  <a:pt x="16624" y="33483"/>
                  <a:pt x="17068" y="33506"/>
                  <a:pt x="17512" y="33530"/>
                </a:cubicBezTo>
                <a:lnTo>
                  <a:pt x="17512" y="33506"/>
                </a:lnTo>
                <a:cubicBezTo>
                  <a:pt x="17745" y="33623"/>
                  <a:pt x="17979" y="33740"/>
                  <a:pt x="18235" y="33856"/>
                </a:cubicBezTo>
                <a:cubicBezTo>
                  <a:pt x="17745" y="33856"/>
                  <a:pt x="17255" y="33833"/>
                  <a:pt x="16764" y="33786"/>
                </a:cubicBezTo>
                <a:cubicBezTo>
                  <a:pt x="16578" y="33670"/>
                  <a:pt x="16367" y="33553"/>
                  <a:pt x="16181" y="33413"/>
                </a:cubicBezTo>
                <a:close/>
                <a:moveTo>
                  <a:pt x="20990" y="33856"/>
                </a:moveTo>
                <a:lnTo>
                  <a:pt x="21294" y="33927"/>
                </a:lnTo>
                <a:lnTo>
                  <a:pt x="21154" y="33950"/>
                </a:lnTo>
                <a:lnTo>
                  <a:pt x="20944" y="33880"/>
                </a:lnTo>
                <a:lnTo>
                  <a:pt x="20990" y="33856"/>
                </a:lnTo>
                <a:close/>
                <a:moveTo>
                  <a:pt x="13519" y="33296"/>
                </a:moveTo>
                <a:cubicBezTo>
                  <a:pt x="13893" y="33436"/>
                  <a:pt x="14266" y="33553"/>
                  <a:pt x="14640" y="33670"/>
                </a:cubicBezTo>
                <a:lnTo>
                  <a:pt x="14710" y="33693"/>
                </a:lnTo>
                <a:cubicBezTo>
                  <a:pt x="15410" y="33903"/>
                  <a:pt x="16111" y="34090"/>
                  <a:pt x="16834" y="34253"/>
                </a:cubicBezTo>
                <a:lnTo>
                  <a:pt x="16858" y="34277"/>
                </a:lnTo>
                <a:cubicBezTo>
                  <a:pt x="16134" y="34230"/>
                  <a:pt x="15410" y="34137"/>
                  <a:pt x="14686" y="33973"/>
                </a:cubicBezTo>
                <a:cubicBezTo>
                  <a:pt x="14313" y="33763"/>
                  <a:pt x="13916" y="33530"/>
                  <a:pt x="13519" y="33296"/>
                </a:cubicBezTo>
                <a:close/>
                <a:moveTo>
                  <a:pt x="31357" y="33576"/>
                </a:moveTo>
                <a:cubicBezTo>
                  <a:pt x="31637" y="33623"/>
                  <a:pt x="31941" y="33670"/>
                  <a:pt x="32244" y="33716"/>
                </a:cubicBezTo>
                <a:cubicBezTo>
                  <a:pt x="32127" y="33833"/>
                  <a:pt x="32011" y="33927"/>
                  <a:pt x="31894" y="34020"/>
                </a:cubicBezTo>
                <a:cubicBezTo>
                  <a:pt x="31567" y="34160"/>
                  <a:pt x="31217" y="34253"/>
                  <a:pt x="30867" y="34323"/>
                </a:cubicBezTo>
                <a:cubicBezTo>
                  <a:pt x="30867" y="34207"/>
                  <a:pt x="30843" y="34113"/>
                  <a:pt x="30843" y="33997"/>
                </a:cubicBezTo>
                <a:cubicBezTo>
                  <a:pt x="30960" y="33880"/>
                  <a:pt x="31077" y="33763"/>
                  <a:pt x="31170" y="33623"/>
                </a:cubicBezTo>
                <a:lnTo>
                  <a:pt x="31357" y="33576"/>
                </a:lnTo>
                <a:close/>
                <a:moveTo>
                  <a:pt x="33201" y="33903"/>
                </a:moveTo>
                <a:lnTo>
                  <a:pt x="33155" y="33950"/>
                </a:lnTo>
                <a:cubicBezTo>
                  <a:pt x="32851" y="34090"/>
                  <a:pt x="32524" y="34207"/>
                  <a:pt x="32221" y="34347"/>
                </a:cubicBezTo>
                <a:lnTo>
                  <a:pt x="32454" y="34207"/>
                </a:lnTo>
                <a:cubicBezTo>
                  <a:pt x="32711" y="34113"/>
                  <a:pt x="32945" y="34020"/>
                  <a:pt x="33201" y="33903"/>
                </a:cubicBezTo>
                <a:close/>
                <a:moveTo>
                  <a:pt x="22555" y="34137"/>
                </a:moveTo>
                <a:cubicBezTo>
                  <a:pt x="23170" y="34225"/>
                  <a:pt x="23764" y="34292"/>
                  <a:pt x="24358" y="34338"/>
                </a:cubicBezTo>
                <a:lnTo>
                  <a:pt x="24358" y="34338"/>
                </a:lnTo>
                <a:cubicBezTo>
                  <a:pt x="23881" y="34400"/>
                  <a:pt x="23403" y="34440"/>
                  <a:pt x="22905" y="34440"/>
                </a:cubicBezTo>
                <a:cubicBezTo>
                  <a:pt x="22788" y="34347"/>
                  <a:pt x="22671" y="34253"/>
                  <a:pt x="22555" y="34137"/>
                </a:cubicBezTo>
                <a:close/>
                <a:moveTo>
                  <a:pt x="5230" y="30331"/>
                </a:moveTo>
                <a:lnTo>
                  <a:pt x="5230" y="30331"/>
                </a:lnTo>
                <a:cubicBezTo>
                  <a:pt x="6398" y="31802"/>
                  <a:pt x="7892" y="33016"/>
                  <a:pt x="9550" y="33927"/>
                </a:cubicBezTo>
                <a:cubicBezTo>
                  <a:pt x="9713" y="34113"/>
                  <a:pt x="9877" y="34300"/>
                  <a:pt x="10040" y="34487"/>
                </a:cubicBezTo>
                <a:cubicBezTo>
                  <a:pt x="9853" y="34393"/>
                  <a:pt x="9667" y="34323"/>
                  <a:pt x="9480" y="34230"/>
                </a:cubicBezTo>
                <a:cubicBezTo>
                  <a:pt x="7752" y="33319"/>
                  <a:pt x="6281" y="31965"/>
                  <a:pt x="5230" y="30331"/>
                </a:cubicBezTo>
                <a:close/>
                <a:moveTo>
                  <a:pt x="21141" y="34327"/>
                </a:moveTo>
                <a:cubicBezTo>
                  <a:pt x="21278" y="34374"/>
                  <a:pt x="21414" y="34441"/>
                  <a:pt x="21551" y="34487"/>
                </a:cubicBezTo>
                <a:cubicBezTo>
                  <a:pt x="21294" y="34487"/>
                  <a:pt x="21014" y="34487"/>
                  <a:pt x="20757" y="34440"/>
                </a:cubicBezTo>
                <a:lnTo>
                  <a:pt x="20664" y="34417"/>
                </a:lnTo>
                <a:cubicBezTo>
                  <a:pt x="20823" y="34394"/>
                  <a:pt x="20982" y="34371"/>
                  <a:pt x="21141" y="34327"/>
                </a:cubicBezTo>
                <a:close/>
                <a:moveTo>
                  <a:pt x="15924" y="34580"/>
                </a:moveTo>
                <a:lnTo>
                  <a:pt x="15924" y="34580"/>
                </a:lnTo>
                <a:cubicBezTo>
                  <a:pt x="16087" y="34604"/>
                  <a:pt x="16297" y="34627"/>
                  <a:pt x="16508" y="34627"/>
                </a:cubicBezTo>
                <a:lnTo>
                  <a:pt x="16181" y="34674"/>
                </a:lnTo>
                <a:lnTo>
                  <a:pt x="15924" y="34580"/>
                </a:lnTo>
                <a:close/>
                <a:moveTo>
                  <a:pt x="10297" y="32619"/>
                </a:moveTo>
                <a:lnTo>
                  <a:pt x="10297" y="32619"/>
                </a:lnTo>
                <a:cubicBezTo>
                  <a:pt x="10507" y="32736"/>
                  <a:pt x="10717" y="32876"/>
                  <a:pt x="10927" y="32993"/>
                </a:cubicBezTo>
                <a:cubicBezTo>
                  <a:pt x="11184" y="33156"/>
                  <a:pt x="11464" y="33343"/>
                  <a:pt x="11721" y="33506"/>
                </a:cubicBezTo>
                <a:cubicBezTo>
                  <a:pt x="12305" y="33927"/>
                  <a:pt x="12912" y="34347"/>
                  <a:pt x="13542" y="34697"/>
                </a:cubicBezTo>
                <a:cubicBezTo>
                  <a:pt x="12842" y="34580"/>
                  <a:pt x="12165" y="34393"/>
                  <a:pt x="11534" y="34113"/>
                </a:cubicBezTo>
                <a:cubicBezTo>
                  <a:pt x="11091" y="33670"/>
                  <a:pt x="10694" y="33179"/>
                  <a:pt x="10320" y="32666"/>
                </a:cubicBezTo>
                <a:lnTo>
                  <a:pt x="10344" y="32666"/>
                </a:lnTo>
                <a:lnTo>
                  <a:pt x="10297" y="32619"/>
                </a:lnTo>
                <a:close/>
                <a:moveTo>
                  <a:pt x="13986" y="34207"/>
                </a:moveTo>
                <a:cubicBezTo>
                  <a:pt x="14196" y="34253"/>
                  <a:pt x="14406" y="34323"/>
                  <a:pt x="14616" y="34370"/>
                </a:cubicBezTo>
                <a:cubicBezTo>
                  <a:pt x="14873" y="34487"/>
                  <a:pt x="15153" y="34627"/>
                  <a:pt x="15410" y="34744"/>
                </a:cubicBezTo>
                <a:lnTo>
                  <a:pt x="15387" y="34744"/>
                </a:lnTo>
                <a:cubicBezTo>
                  <a:pt x="14920" y="34604"/>
                  <a:pt x="14476" y="34440"/>
                  <a:pt x="14056" y="34277"/>
                </a:cubicBezTo>
                <a:lnTo>
                  <a:pt x="13986" y="34207"/>
                </a:lnTo>
                <a:close/>
                <a:moveTo>
                  <a:pt x="25045" y="34613"/>
                </a:moveTo>
                <a:cubicBezTo>
                  <a:pt x="24875" y="34666"/>
                  <a:pt x="24715" y="34708"/>
                  <a:pt x="24539" y="34767"/>
                </a:cubicBezTo>
                <a:lnTo>
                  <a:pt x="24119" y="34697"/>
                </a:lnTo>
                <a:cubicBezTo>
                  <a:pt x="24428" y="34676"/>
                  <a:pt x="24737" y="34638"/>
                  <a:pt x="25045" y="34613"/>
                </a:cubicBezTo>
                <a:close/>
                <a:moveTo>
                  <a:pt x="30400" y="33903"/>
                </a:moveTo>
                <a:lnTo>
                  <a:pt x="30400" y="33950"/>
                </a:lnTo>
                <a:cubicBezTo>
                  <a:pt x="30190" y="34160"/>
                  <a:pt x="29979" y="34370"/>
                  <a:pt x="29769" y="34580"/>
                </a:cubicBezTo>
                <a:lnTo>
                  <a:pt x="29372" y="34650"/>
                </a:lnTo>
                <a:cubicBezTo>
                  <a:pt x="28494" y="34800"/>
                  <a:pt x="27587" y="34874"/>
                  <a:pt x="26685" y="34874"/>
                </a:cubicBezTo>
                <a:cubicBezTo>
                  <a:pt x="26459" y="34874"/>
                  <a:pt x="26234" y="34870"/>
                  <a:pt x="26010" y="34860"/>
                </a:cubicBezTo>
                <a:cubicBezTo>
                  <a:pt x="26010" y="34837"/>
                  <a:pt x="26010" y="34837"/>
                  <a:pt x="25987" y="34814"/>
                </a:cubicBezTo>
                <a:cubicBezTo>
                  <a:pt x="25964" y="34790"/>
                  <a:pt x="25940" y="34767"/>
                  <a:pt x="25917" y="34744"/>
                </a:cubicBezTo>
                <a:cubicBezTo>
                  <a:pt x="26360" y="34627"/>
                  <a:pt x="26804" y="34487"/>
                  <a:pt x="27224" y="34323"/>
                </a:cubicBezTo>
                <a:cubicBezTo>
                  <a:pt x="27301" y="34325"/>
                  <a:pt x="27378" y="34326"/>
                  <a:pt x="27454" y="34326"/>
                </a:cubicBezTo>
                <a:cubicBezTo>
                  <a:pt x="28452" y="34326"/>
                  <a:pt x="29446" y="34185"/>
                  <a:pt x="30400" y="33903"/>
                </a:cubicBezTo>
                <a:close/>
                <a:moveTo>
                  <a:pt x="22181" y="34790"/>
                </a:moveTo>
                <a:lnTo>
                  <a:pt x="22298" y="34907"/>
                </a:lnTo>
                <a:lnTo>
                  <a:pt x="22298" y="34907"/>
                </a:lnTo>
                <a:lnTo>
                  <a:pt x="21854" y="34790"/>
                </a:lnTo>
                <a:close/>
                <a:moveTo>
                  <a:pt x="42984" y="28930"/>
                </a:moveTo>
                <a:lnTo>
                  <a:pt x="42984" y="28930"/>
                </a:lnTo>
                <a:cubicBezTo>
                  <a:pt x="42167" y="31312"/>
                  <a:pt x="40416" y="33249"/>
                  <a:pt x="38128" y="34277"/>
                </a:cubicBezTo>
                <a:lnTo>
                  <a:pt x="38105" y="34277"/>
                </a:lnTo>
                <a:cubicBezTo>
                  <a:pt x="37498" y="34534"/>
                  <a:pt x="36867" y="34767"/>
                  <a:pt x="36237" y="34977"/>
                </a:cubicBezTo>
                <a:cubicBezTo>
                  <a:pt x="37007" y="34370"/>
                  <a:pt x="37684" y="33670"/>
                  <a:pt x="38291" y="32899"/>
                </a:cubicBezTo>
                <a:cubicBezTo>
                  <a:pt x="40019" y="32082"/>
                  <a:pt x="41537" y="30868"/>
                  <a:pt x="42681" y="29350"/>
                </a:cubicBezTo>
                <a:cubicBezTo>
                  <a:pt x="42798" y="29210"/>
                  <a:pt x="42891" y="29070"/>
                  <a:pt x="42984" y="28930"/>
                </a:cubicBezTo>
                <a:close/>
                <a:moveTo>
                  <a:pt x="10386" y="34316"/>
                </a:moveTo>
                <a:cubicBezTo>
                  <a:pt x="10673" y="34428"/>
                  <a:pt x="10941" y="34538"/>
                  <a:pt x="11231" y="34627"/>
                </a:cubicBezTo>
                <a:cubicBezTo>
                  <a:pt x="11418" y="34744"/>
                  <a:pt x="11581" y="34884"/>
                  <a:pt x="11768" y="35001"/>
                </a:cubicBezTo>
                <a:cubicBezTo>
                  <a:pt x="11441" y="34954"/>
                  <a:pt x="11114" y="34860"/>
                  <a:pt x="10811" y="34767"/>
                </a:cubicBezTo>
                <a:cubicBezTo>
                  <a:pt x="10676" y="34610"/>
                  <a:pt x="10541" y="34453"/>
                  <a:pt x="10386" y="34316"/>
                </a:cubicBezTo>
                <a:close/>
                <a:moveTo>
                  <a:pt x="30446" y="34790"/>
                </a:moveTo>
                <a:lnTo>
                  <a:pt x="30446" y="34907"/>
                </a:lnTo>
                <a:lnTo>
                  <a:pt x="30190" y="35024"/>
                </a:lnTo>
                <a:cubicBezTo>
                  <a:pt x="30166" y="34954"/>
                  <a:pt x="30120" y="34907"/>
                  <a:pt x="30049" y="34907"/>
                </a:cubicBezTo>
                <a:cubicBezTo>
                  <a:pt x="30049" y="34907"/>
                  <a:pt x="30049" y="34884"/>
                  <a:pt x="30026" y="34884"/>
                </a:cubicBezTo>
                <a:lnTo>
                  <a:pt x="30446" y="34790"/>
                </a:lnTo>
                <a:close/>
                <a:moveTo>
                  <a:pt x="12352" y="34907"/>
                </a:moveTo>
                <a:cubicBezTo>
                  <a:pt x="12982" y="35024"/>
                  <a:pt x="13612" y="35117"/>
                  <a:pt x="14266" y="35141"/>
                </a:cubicBezTo>
                <a:lnTo>
                  <a:pt x="14336" y="35141"/>
                </a:lnTo>
                <a:lnTo>
                  <a:pt x="14383" y="35164"/>
                </a:lnTo>
                <a:cubicBezTo>
                  <a:pt x="14161" y="35173"/>
                  <a:pt x="13942" y="35178"/>
                  <a:pt x="13726" y="35178"/>
                </a:cubicBezTo>
                <a:cubicBezTo>
                  <a:pt x="13352" y="35178"/>
                  <a:pt x="12987" y="35162"/>
                  <a:pt x="12632" y="35117"/>
                </a:cubicBezTo>
                <a:lnTo>
                  <a:pt x="12492" y="35047"/>
                </a:lnTo>
                <a:lnTo>
                  <a:pt x="12352" y="34907"/>
                </a:lnTo>
                <a:close/>
                <a:moveTo>
                  <a:pt x="37591" y="33179"/>
                </a:moveTo>
                <a:cubicBezTo>
                  <a:pt x="36961" y="33950"/>
                  <a:pt x="36237" y="34627"/>
                  <a:pt x="35420" y="35234"/>
                </a:cubicBezTo>
                <a:lnTo>
                  <a:pt x="35396" y="35211"/>
                </a:lnTo>
                <a:lnTo>
                  <a:pt x="35186" y="35281"/>
                </a:lnTo>
                <a:cubicBezTo>
                  <a:pt x="35373" y="35117"/>
                  <a:pt x="35583" y="34954"/>
                  <a:pt x="35770" y="34790"/>
                </a:cubicBezTo>
                <a:lnTo>
                  <a:pt x="35886" y="34697"/>
                </a:lnTo>
                <a:cubicBezTo>
                  <a:pt x="36470" y="34230"/>
                  <a:pt x="37031" y="33740"/>
                  <a:pt x="37544" y="33203"/>
                </a:cubicBezTo>
                <a:lnTo>
                  <a:pt x="37591" y="33179"/>
                </a:lnTo>
                <a:close/>
                <a:moveTo>
                  <a:pt x="20033" y="34697"/>
                </a:moveTo>
                <a:lnTo>
                  <a:pt x="20453" y="34744"/>
                </a:lnTo>
                <a:cubicBezTo>
                  <a:pt x="20990" y="34907"/>
                  <a:pt x="21527" y="35071"/>
                  <a:pt x="22064" y="35234"/>
                </a:cubicBezTo>
                <a:cubicBezTo>
                  <a:pt x="21738" y="35257"/>
                  <a:pt x="21387" y="35304"/>
                  <a:pt x="21060" y="35327"/>
                </a:cubicBezTo>
                <a:cubicBezTo>
                  <a:pt x="20734" y="35141"/>
                  <a:pt x="20383" y="34930"/>
                  <a:pt x="20033" y="34720"/>
                </a:cubicBezTo>
                <a:lnTo>
                  <a:pt x="20033" y="34697"/>
                </a:lnTo>
                <a:close/>
                <a:moveTo>
                  <a:pt x="29256" y="35024"/>
                </a:moveTo>
                <a:lnTo>
                  <a:pt x="28859" y="35327"/>
                </a:lnTo>
                <a:cubicBezTo>
                  <a:pt x="28834" y="35266"/>
                  <a:pt x="28777" y="35237"/>
                  <a:pt x="28718" y="35237"/>
                </a:cubicBezTo>
                <a:cubicBezTo>
                  <a:pt x="28666" y="35237"/>
                  <a:pt x="28612" y="35260"/>
                  <a:pt x="28579" y="35304"/>
                </a:cubicBezTo>
                <a:lnTo>
                  <a:pt x="28509" y="35117"/>
                </a:lnTo>
                <a:cubicBezTo>
                  <a:pt x="28765" y="35094"/>
                  <a:pt x="28999" y="35047"/>
                  <a:pt x="29256" y="35024"/>
                </a:cubicBezTo>
                <a:close/>
                <a:moveTo>
                  <a:pt x="18072" y="34907"/>
                </a:moveTo>
                <a:cubicBezTo>
                  <a:pt x="18422" y="35071"/>
                  <a:pt x="18772" y="35234"/>
                  <a:pt x="19146" y="35374"/>
                </a:cubicBezTo>
                <a:cubicBezTo>
                  <a:pt x="18679" y="35351"/>
                  <a:pt x="18212" y="35304"/>
                  <a:pt x="17745" y="35257"/>
                </a:cubicBezTo>
                <a:cubicBezTo>
                  <a:pt x="17582" y="35187"/>
                  <a:pt x="17418" y="35141"/>
                  <a:pt x="17231" y="35094"/>
                </a:cubicBezTo>
                <a:lnTo>
                  <a:pt x="17488" y="35024"/>
                </a:lnTo>
                <a:cubicBezTo>
                  <a:pt x="17675" y="34977"/>
                  <a:pt x="17862" y="34954"/>
                  <a:pt x="18072" y="34907"/>
                </a:cubicBezTo>
                <a:close/>
                <a:moveTo>
                  <a:pt x="19099" y="34627"/>
                </a:moveTo>
                <a:lnTo>
                  <a:pt x="19286" y="34650"/>
                </a:lnTo>
                <a:cubicBezTo>
                  <a:pt x="19660" y="34884"/>
                  <a:pt x="20033" y="35141"/>
                  <a:pt x="20430" y="35374"/>
                </a:cubicBezTo>
                <a:lnTo>
                  <a:pt x="20337" y="35374"/>
                </a:lnTo>
                <a:cubicBezTo>
                  <a:pt x="19753" y="35211"/>
                  <a:pt x="19193" y="35001"/>
                  <a:pt x="18632" y="34767"/>
                </a:cubicBezTo>
                <a:cubicBezTo>
                  <a:pt x="18772" y="34720"/>
                  <a:pt x="18936" y="34674"/>
                  <a:pt x="19099" y="34627"/>
                </a:cubicBezTo>
                <a:close/>
                <a:moveTo>
                  <a:pt x="24563" y="35117"/>
                </a:moveTo>
                <a:cubicBezTo>
                  <a:pt x="24983" y="35164"/>
                  <a:pt x="25403" y="35211"/>
                  <a:pt x="25847" y="35211"/>
                </a:cubicBezTo>
                <a:lnTo>
                  <a:pt x="26080" y="35631"/>
                </a:lnTo>
                <a:lnTo>
                  <a:pt x="25917" y="35631"/>
                </a:lnTo>
                <a:lnTo>
                  <a:pt x="25753" y="35608"/>
                </a:lnTo>
                <a:lnTo>
                  <a:pt x="25613" y="35374"/>
                </a:lnTo>
                <a:cubicBezTo>
                  <a:pt x="25584" y="35323"/>
                  <a:pt x="25538" y="35302"/>
                  <a:pt x="25490" y="35302"/>
                </a:cubicBezTo>
                <a:cubicBezTo>
                  <a:pt x="25384" y="35302"/>
                  <a:pt x="25276" y="35409"/>
                  <a:pt x="25357" y="35538"/>
                </a:cubicBezTo>
                <a:cubicBezTo>
                  <a:pt x="24913" y="35468"/>
                  <a:pt x="24493" y="35397"/>
                  <a:pt x="24049" y="35304"/>
                </a:cubicBezTo>
                <a:lnTo>
                  <a:pt x="23979" y="35257"/>
                </a:lnTo>
                <a:cubicBezTo>
                  <a:pt x="24189" y="35234"/>
                  <a:pt x="24376" y="35187"/>
                  <a:pt x="24563" y="35141"/>
                </a:cubicBezTo>
                <a:lnTo>
                  <a:pt x="24563" y="35117"/>
                </a:lnTo>
                <a:close/>
                <a:moveTo>
                  <a:pt x="28158" y="35164"/>
                </a:moveTo>
                <a:lnTo>
                  <a:pt x="28275" y="35514"/>
                </a:lnTo>
                <a:cubicBezTo>
                  <a:pt x="27995" y="35561"/>
                  <a:pt x="27738" y="35608"/>
                  <a:pt x="27458" y="35654"/>
                </a:cubicBezTo>
                <a:cubicBezTo>
                  <a:pt x="27341" y="35538"/>
                  <a:pt x="27201" y="35421"/>
                  <a:pt x="27061" y="35304"/>
                </a:cubicBezTo>
                <a:cubicBezTo>
                  <a:pt x="27021" y="35271"/>
                  <a:pt x="26978" y="35257"/>
                  <a:pt x="26938" y="35257"/>
                </a:cubicBezTo>
                <a:cubicBezTo>
                  <a:pt x="26836" y="35257"/>
                  <a:pt x="26754" y="35350"/>
                  <a:pt x="26804" y="35468"/>
                </a:cubicBezTo>
                <a:cubicBezTo>
                  <a:pt x="26827" y="35561"/>
                  <a:pt x="26874" y="35654"/>
                  <a:pt x="26897" y="35724"/>
                </a:cubicBezTo>
                <a:lnTo>
                  <a:pt x="26524" y="35701"/>
                </a:lnTo>
                <a:lnTo>
                  <a:pt x="26244" y="35234"/>
                </a:lnTo>
                <a:lnTo>
                  <a:pt x="26244" y="35234"/>
                </a:lnTo>
                <a:cubicBezTo>
                  <a:pt x="26364" y="35238"/>
                  <a:pt x="26483" y="35240"/>
                  <a:pt x="26601" y="35240"/>
                </a:cubicBezTo>
                <a:cubicBezTo>
                  <a:pt x="27129" y="35240"/>
                  <a:pt x="27644" y="35202"/>
                  <a:pt x="28158" y="35164"/>
                </a:cubicBezTo>
                <a:close/>
                <a:moveTo>
                  <a:pt x="31520" y="35374"/>
                </a:moveTo>
                <a:lnTo>
                  <a:pt x="31520" y="35374"/>
                </a:lnTo>
                <a:cubicBezTo>
                  <a:pt x="31380" y="35491"/>
                  <a:pt x="31217" y="35608"/>
                  <a:pt x="31030" y="35724"/>
                </a:cubicBezTo>
                <a:lnTo>
                  <a:pt x="31007" y="35514"/>
                </a:lnTo>
                <a:cubicBezTo>
                  <a:pt x="31194" y="35468"/>
                  <a:pt x="31357" y="35421"/>
                  <a:pt x="31520" y="35374"/>
                </a:cubicBezTo>
                <a:close/>
                <a:moveTo>
                  <a:pt x="36517" y="33530"/>
                </a:moveTo>
                <a:lnTo>
                  <a:pt x="36517" y="33530"/>
                </a:lnTo>
                <a:cubicBezTo>
                  <a:pt x="36237" y="33833"/>
                  <a:pt x="35933" y="34137"/>
                  <a:pt x="35630" y="34417"/>
                </a:cubicBezTo>
                <a:cubicBezTo>
                  <a:pt x="35116" y="34837"/>
                  <a:pt x="34556" y="35211"/>
                  <a:pt x="33972" y="35538"/>
                </a:cubicBezTo>
                <a:cubicBezTo>
                  <a:pt x="33318" y="35654"/>
                  <a:pt x="32641" y="35771"/>
                  <a:pt x="31941" y="35794"/>
                </a:cubicBezTo>
                <a:lnTo>
                  <a:pt x="31917" y="35794"/>
                </a:lnTo>
                <a:cubicBezTo>
                  <a:pt x="32454" y="35468"/>
                  <a:pt x="32968" y="35094"/>
                  <a:pt x="33435" y="34697"/>
                </a:cubicBezTo>
                <a:cubicBezTo>
                  <a:pt x="34159" y="34417"/>
                  <a:pt x="34836" y="34090"/>
                  <a:pt x="35513" y="33740"/>
                </a:cubicBezTo>
                <a:lnTo>
                  <a:pt x="35676" y="33716"/>
                </a:lnTo>
                <a:cubicBezTo>
                  <a:pt x="35957" y="33670"/>
                  <a:pt x="36237" y="33600"/>
                  <a:pt x="36517" y="33530"/>
                </a:cubicBezTo>
                <a:close/>
                <a:moveTo>
                  <a:pt x="20103" y="35701"/>
                </a:moveTo>
                <a:cubicBezTo>
                  <a:pt x="20290" y="35748"/>
                  <a:pt x="20500" y="35818"/>
                  <a:pt x="20710" y="35864"/>
                </a:cubicBezTo>
                <a:cubicBezTo>
                  <a:pt x="20337" y="35818"/>
                  <a:pt x="19963" y="35771"/>
                  <a:pt x="19566" y="35701"/>
                </a:cubicBezTo>
                <a:close/>
                <a:moveTo>
                  <a:pt x="30493" y="35678"/>
                </a:moveTo>
                <a:lnTo>
                  <a:pt x="30493" y="35864"/>
                </a:lnTo>
                <a:lnTo>
                  <a:pt x="30470" y="35864"/>
                </a:lnTo>
                <a:cubicBezTo>
                  <a:pt x="30446" y="35818"/>
                  <a:pt x="30423" y="35748"/>
                  <a:pt x="30400" y="35701"/>
                </a:cubicBezTo>
                <a:lnTo>
                  <a:pt x="30493" y="35678"/>
                </a:lnTo>
                <a:close/>
                <a:moveTo>
                  <a:pt x="22952" y="35468"/>
                </a:moveTo>
                <a:cubicBezTo>
                  <a:pt x="23162" y="35631"/>
                  <a:pt x="23372" y="35794"/>
                  <a:pt x="23582" y="35934"/>
                </a:cubicBezTo>
                <a:cubicBezTo>
                  <a:pt x="22975" y="35888"/>
                  <a:pt x="22368" y="35818"/>
                  <a:pt x="21761" y="35701"/>
                </a:cubicBezTo>
                <a:lnTo>
                  <a:pt x="21784" y="35701"/>
                </a:lnTo>
                <a:lnTo>
                  <a:pt x="21644" y="35631"/>
                </a:lnTo>
                <a:cubicBezTo>
                  <a:pt x="22088" y="35584"/>
                  <a:pt x="22531" y="35538"/>
                  <a:pt x="22952" y="35468"/>
                </a:cubicBezTo>
                <a:close/>
                <a:moveTo>
                  <a:pt x="29909" y="36215"/>
                </a:moveTo>
                <a:lnTo>
                  <a:pt x="29909" y="36285"/>
                </a:lnTo>
                <a:cubicBezTo>
                  <a:pt x="29676" y="36378"/>
                  <a:pt x="29419" y="36448"/>
                  <a:pt x="29186" y="36518"/>
                </a:cubicBezTo>
                <a:lnTo>
                  <a:pt x="29116" y="36215"/>
                </a:lnTo>
                <a:close/>
                <a:moveTo>
                  <a:pt x="33038" y="35981"/>
                </a:moveTo>
                <a:lnTo>
                  <a:pt x="33038" y="35981"/>
                </a:lnTo>
                <a:cubicBezTo>
                  <a:pt x="32431" y="36238"/>
                  <a:pt x="31801" y="36448"/>
                  <a:pt x="31147" y="36565"/>
                </a:cubicBezTo>
                <a:cubicBezTo>
                  <a:pt x="31147" y="36495"/>
                  <a:pt x="31123" y="36378"/>
                  <a:pt x="31123" y="36261"/>
                </a:cubicBezTo>
                <a:lnTo>
                  <a:pt x="31310" y="36145"/>
                </a:lnTo>
                <a:cubicBezTo>
                  <a:pt x="31520" y="36145"/>
                  <a:pt x="31731" y="36121"/>
                  <a:pt x="31964" y="36098"/>
                </a:cubicBezTo>
                <a:cubicBezTo>
                  <a:pt x="32314" y="36075"/>
                  <a:pt x="32664" y="36028"/>
                  <a:pt x="33038" y="35981"/>
                </a:cubicBezTo>
                <a:close/>
                <a:moveTo>
                  <a:pt x="24329" y="36355"/>
                </a:moveTo>
                <a:lnTo>
                  <a:pt x="24376" y="36401"/>
                </a:lnTo>
                <a:lnTo>
                  <a:pt x="24539" y="36588"/>
                </a:lnTo>
                <a:lnTo>
                  <a:pt x="24096" y="36635"/>
                </a:lnTo>
                <a:cubicBezTo>
                  <a:pt x="23839" y="36565"/>
                  <a:pt x="23605" y="36471"/>
                  <a:pt x="23349" y="36378"/>
                </a:cubicBezTo>
                <a:lnTo>
                  <a:pt x="24282" y="36378"/>
                </a:lnTo>
                <a:lnTo>
                  <a:pt x="24306" y="36355"/>
                </a:lnTo>
                <a:close/>
                <a:moveTo>
                  <a:pt x="28509" y="36495"/>
                </a:moveTo>
                <a:cubicBezTo>
                  <a:pt x="28532" y="36565"/>
                  <a:pt x="28532" y="36612"/>
                  <a:pt x="28555" y="36658"/>
                </a:cubicBezTo>
                <a:lnTo>
                  <a:pt x="28368" y="36682"/>
                </a:lnTo>
                <a:lnTo>
                  <a:pt x="28298" y="36588"/>
                </a:lnTo>
                <a:lnTo>
                  <a:pt x="28509" y="36495"/>
                </a:lnTo>
                <a:close/>
                <a:moveTo>
                  <a:pt x="16344" y="35304"/>
                </a:moveTo>
                <a:cubicBezTo>
                  <a:pt x="16718" y="35397"/>
                  <a:pt x="17068" y="35468"/>
                  <a:pt x="17442" y="35514"/>
                </a:cubicBezTo>
                <a:cubicBezTo>
                  <a:pt x="19053" y="36005"/>
                  <a:pt x="20734" y="36285"/>
                  <a:pt x="22415" y="36355"/>
                </a:cubicBezTo>
                <a:cubicBezTo>
                  <a:pt x="22695" y="36471"/>
                  <a:pt x="22952" y="36588"/>
                  <a:pt x="23232" y="36682"/>
                </a:cubicBezTo>
                <a:cubicBezTo>
                  <a:pt x="23054" y="36687"/>
                  <a:pt x="22876" y="36689"/>
                  <a:pt x="22697" y="36689"/>
                </a:cubicBezTo>
                <a:cubicBezTo>
                  <a:pt x="20378" y="36689"/>
                  <a:pt x="18069" y="36265"/>
                  <a:pt x="15901" y="35397"/>
                </a:cubicBezTo>
                <a:lnTo>
                  <a:pt x="16344" y="35304"/>
                </a:lnTo>
                <a:close/>
                <a:moveTo>
                  <a:pt x="33482" y="36145"/>
                </a:moveTo>
                <a:lnTo>
                  <a:pt x="33482" y="36145"/>
                </a:lnTo>
                <a:cubicBezTo>
                  <a:pt x="33178" y="36355"/>
                  <a:pt x="32851" y="36565"/>
                  <a:pt x="32501" y="36752"/>
                </a:cubicBezTo>
                <a:lnTo>
                  <a:pt x="32478" y="36752"/>
                </a:lnTo>
                <a:cubicBezTo>
                  <a:pt x="32268" y="36822"/>
                  <a:pt x="32034" y="36892"/>
                  <a:pt x="31824" y="36938"/>
                </a:cubicBezTo>
                <a:cubicBezTo>
                  <a:pt x="31590" y="37008"/>
                  <a:pt x="31404" y="37055"/>
                  <a:pt x="31194" y="37079"/>
                </a:cubicBezTo>
                <a:lnTo>
                  <a:pt x="31170" y="36915"/>
                </a:lnTo>
                <a:cubicBezTo>
                  <a:pt x="31964" y="36728"/>
                  <a:pt x="32735" y="36471"/>
                  <a:pt x="33482" y="36145"/>
                </a:cubicBezTo>
                <a:close/>
                <a:moveTo>
                  <a:pt x="25450" y="36845"/>
                </a:moveTo>
                <a:lnTo>
                  <a:pt x="25777" y="36938"/>
                </a:lnTo>
                <a:lnTo>
                  <a:pt x="25870" y="37102"/>
                </a:lnTo>
                <a:cubicBezTo>
                  <a:pt x="25613" y="37055"/>
                  <a:pt x="25357" y="36985"/>
                  <a:pt x="25076" y="36938"/>
                </a:cubicBezTo>
                <a:lnTo>
                  <a:pt x="25053" y="36892"/>
                </a:lnTo>
                <a:lnTo>
                  <a:pt x="25450" y="36845"/>
                </a:lnTo>
                <a:close/>
                <a:moveTo>
                  <a:pt x="28322" y="37149"/>
                </a:moveTo>
                <a:lnTo>
                  <a:pt x="27878" y="37335"/>
                </a:lnTo>
                <a:cubicBezTo>
                  <a:pt x="27855" y="37289"/>
                  <a:pt x="27831" y="37242"/>
                  <a:pt x="27808" y="37195"/>
                </a:cubicBezTo>
                <a:cubicBezTo>
                  <a:pt x="27971" y="37195"/>
                  <a:pt x="28135" y="37172"/>
                  <a:pt x="28298" y="37149"/>
                </a:cubicBezTo>
                <a:close/>
                <a:moveTo>
                  <a:pt x="30049" y="37102"/>
                </a:moveTo>
                <a:cubicBezTo>
                  <a:pt x="30096" y="37149"/>
                  <a:pt x="30096" y="37219"/>
                  <a:pt x="30096" y="37265"/>
                </a:cubicBezTo>
                <a:cubicBezTo>
                  <a:pt x="29886" y="37289"/>
                  <a:pt x="29653" y="37312"/>
                  <a:pt x="29442" y="37335"/>
                </a:cubicBezTo>
                <a:cubicBezTo>
                  <a:pt x="29419" y="37265"/>
                  <a:pt x="29396" y="37219"/>
                  <a:pt x="29372" y="37149"/>
                </a:cubicBezTo>
                <a:cubicBezTo>
                  <a:pt x="29606" y="37149"/>
                  <a:pt x="29839" y="37125"/>
                  <a:pt x="30049" y="37102"/>
                </a:cubicBezTo>
                <a:close/>
                <a:moveTo>
                  <a:pt x="14943" y="35514"/>
                </a:moveTo>
                <a:cubicBezTo>
                  <a:pt x="16134" y="36495"/>
                  <a:pt x="17465" y="37289"/>
                  <a:pt x="18912" y="37872"/>
                </a:cubicBezTo>
                <a:lnTo>
                  <a:pt x="18772" y="37849"/>
                </a:lnTo>
                <a:cubicBezTo>
                  <a:pt x="16834" y="37382"/>
                  <a:pt x="14990" y="36612"/>
                  <a:pt x="13286" y="35561"/>
                </a:cubicBezTo>
                <a:lnTo>
                  <a:pt x="13286" y="35561"/>
                </a:lnTo>
                <a:cubicBezTo>
                  <a:pt x="13491" y="35569"/>
                  <a:pt x="13693" y="35575"/>
                  <a:pt x="13894" y="35575"/>
                </a:cubicBezTo>
                <a:cubicBezTo>
                  <a:pt x="14242" y="35575"/>
                  <a:pt x="14588" y="35559"/>
                  <a:pt x="14943" y="35514"/>
                </a:cubicBezTo>
                <a:close/>
                <a:moveTo>
                  <a:pt x="26127" y="37499"/>
                </a:moveTo>
                <a:cubicBezTo>
                  <a:pt x="26197" y="37592"/>
                  <a:pt x="26267" y="37686"/>
                  <a:pt x="26337" y="37802"/>
                </a:cubicBezTo>
                <a:lnTo>
                  <a:pt x="25870" y="37919"/>
                </a:lnTo>
                <a:lnTo>
                  <a:pt x="25637" y="37639"/>
                </a:lnTo>
                <a:cubicBezTo>
                  <a:pt x="25800" y="37592"/>
                  <a:pt x="25964" y="37545"/>
                  <a:pt x="26127" y="37499"/>
                </a:cubicBezTo>
                <a:close/>
                <a:moveTo>
                  <a:pt x="30166" y="37569"/>
                </a:moveTo>
                <a:cubicBezTo>
                  <a:pt x="30166" y="37639"/>
                  <a:pt x="30190" y="37686"/>
                  <a:pt x="30190" y="37756"/>
                </a:cubicBezTo>
                <a:cubicBezTo>
                  <a:pt x="30049" y="37826"/>
                  <a:pt x="29886" y="37872"/>
                  <a:pt x="29723" y="37919"/>
                </a:cubicBezTo>
                <a:lnTo>
                  <a:pt x="29583" y="37616"/>
                </a:lnTo>
                <a:cubicBezTo>
                  <a:pt x="29769" y="37616"/>
                  <a:pt x="29956" y="37592"/>
                  <a:pt x="30166" y="37569"/>
                </a:cubicBezTo>
                <a:close/>
                <a:moveTo>
                  <a:pt x="11394" y="35327"/>
                </a:moveTo>
                <a:cubicBezTo>
                  <a:pt x="11721" y="35397"/>
                  <a:pt x="12048" y="35444"/>
                  <a:pt x="12375" y="35491"/>
                </a:cubicBezTo>
                <a:cubicBezTo>
                  <a:pt x="13332" y="36308"/>
                  <a:pt x="14406" y="37008"/>
                  <a:pt x="15550" y="37522"/>
                </a:cubicBezTo>
                <a:cubicBezTo>
                  <a:pt x="16017" y="37709"/>
                  <a:pt x="16508" y="37896"/>
                  <a:pt x="16998" y="38036"/>
                </a:cubicBezTo>
                <a:cubicBezTo>
                  <a:pt x="15107" y="37709"/>
                  <a:pt x="13356" y="36892"/>
                  <a:pt x="11861" y="35701"/>
                </a:cubicBezTo>
                <a:lnTo>
                  <a:pt x="11838" y="35701"/>
                </a:lnTo>
                <a:cubicBezTo>
                  <a:pt x="11675" y="35584"/>
                  <a:pt x="11558" y="35444"/>
                  <a:pt x="11394" y="35327"/>
                </a:cubicBezTo>
                <a:close/>
                <a:moveTo>
                  <a:pt x="15877" y="35841"/>
                </a:moveTo>
                <a:cubicBezTo>
                  <a:pt x="16951" y="36261"/>
                  <a:pt x="18072" y="36588"/>
                  <a:pt x="19239" y="36798"/>
                </a:cubicBezTo>
                <a:cubicBezTo>
                  <a:pt x="20276" y="36979"/>
                  <a:pt x="21333" y="37072"/>
                  <a:pt x="22389" y="37072"/>
                </a:cubicBezTo>
                <a:cubicBezTo>
                  <a:pt x="22975" y="37072"/>
                  <a:pt x="23560" y="37043"/>
                  <a:pt x="24142" y="36985"/>
                </a:cubicBezTo>
                <a:cubicBezTo>
                  <a:pt x="24423" y="37079"/>
                  <a:pt x="24726" y="37149"/>
                  <a:pt x="25006" y="37242"/>
                </a:cubicBezTo>
                <a:lnTo>
                  <a:pt x="25123" y="37382"/>
                </a:lnTo>
                <a:lnTo>
                  <a:pt x="25100" y="37382"/>
                </a:lnTo>
                <a:cubicBezTo>
                  <a:pt x="24516" y="37545"/>
                  <a:pt x="23956" y="37686"/>
                  <a:pt x="23395" y="37802"/>
                </a:cubicBezTo>
                <a:cubicBezTo>
                  <a:pt x="22742" y="37966"/>
                  <a:pt x="22064" y="38083"/>
                  <a:pt x="21411" y="38153"/>
                </a:cubicBezTo>
                <a:lnTo>
                  <a:pt x="21364" y="38153"/>
                </a:lnTo>
                <a:cubicBezTo>
                  <a:pt x="21201" y="38153"/>
                  <a:pt x="21037" y="38176"/>
                  <a:pt x="20850" y="38176"/>
                </a:cubicBezTo>
                <a:cubicBezTo>
                  <a:pt x="19076" y="37709"/>
                  <a:pt x="17371" y="36915"/>
                  <a:pt x="15877" y="35841"/>
                </a:cubicBezTo>
                <a:close/>
                <a:moveTo>
                  <a:pt x="25427" y="37709"/>
                </a:moveTo>
                <a:lnTo>
                  <a:pt x="25637" y="37942"/>
                </a:lnTo>
                <a:cubicBezTo>
                  <a:pt x="24960" y="38083"/>
                  <a:pt x="24259" y="38176"/>
                  <a:pt x="23559" y="38223"/>
                </a:cubicBezTo>
                <a:cubicBezTo>
                  <a:pt x="23979" y="38153"/>
                  <a:pt x="24353" y="38036"/>
                  <a:pt x="24726" y="37919"/>
                </a:cubicBezTo>
                <a:cubicBezTo>
                  <a:pt x="24960" y="37849"/>
                  <a:pt x="25193" y="37779"/>
                  <a:pt x="25427" y="37709"/>
                </a:cubicBezTo>
                <a:close/>
                <a:moveTo>
                  <a:pt x="28649" y="37662"/>
                </a:moveTo>
                <a:cubicBezTo>
                  <a:pt x="28742" y="37826"/>
                  <a:pt x="28859" y="37989"/>
                  <a:pt x="28952" y="38153"/>
                </a:cubicBezTo>
                <a:cubicBezTo>
                  <a:pt x="28742" y="38199"/>
                  <a:pt x="28509" y="38246"/>
                  <a:pt x="28298" y="38293"/>
                </a:cubicBezTo>
                <a:cubicBezTo>
                  <a:pt x="28205" y="38106"/>
                  <a:pt x="28112" y="37896"/>
                  <a:pt x="28042" y="37686"/>
                </a:cubicBezTo>
                <a:lnTo>
                  <a:pt x="28135" y="37662"/>
                </a:lnTo>
                <a:close/>
                <a:moveTo>
                  <a:pt x="27364" y="37919"/>
                </a:moveTo>
                <a:lnTo>
                  <a:pt x="27668" y="38433"/>
                </a:lnTo>
                <a:lnTo>
                  <a:pt x="27598" y="38433"/>
                </a:lnTo>
                <a:lnTo>
                  <a:pt x="27551" y="38386"/>
                </a:lnTo>
                <a:lnTo>
                  <a:pt x="27271" y="37942"/>
                </a:lnTo>
                <a:lnTo>
                  <a:pt x="27364" y="37919"/>
                </a:lnTo>
                <a:close/>
                <a:moveTo>
                  <a:pt x="26944" y="38059"/>
                </a:moveTo>
                <a:lnTo>
                  <a:pt x="27108" y="38246"/>
                </a:lnTo>
                <a:cubicBezTo>
                  <a:pt x="27154" y="38339"/>
                  <a:pt x="27201" y="38409"/>
                  <a:pt x="27248" y="38503"/>
                </a:cubicBezTo>
                <a:lnTo>
                  <a:pt x="27201" y="38503"/>
                </a:lnTo>
                <a:cubicBezTo>
                  <a:pt x="27108" y="38363"/>
                  <a:pt x="26991" y="38223"/>
                  <a:pt x="26897" y="38059"/>
                </a:cubicBezTo>
                <a:close/>
                <a:moveTo>
                  <a:pt x="26571" y="38153"/>
                </a:moveTo>
                <a:lnTo>
                  <a:pt x="26851" y="38549"/>
                </a:lnTo>
                <a:lnTo>
                  <a:pt x="26431" y="38596"/>
                </a:lnTo>
                <a:cubicBezTo>
                  <a:pt x="26337" y="38479"/>
                  <a:pt x="26244" y="38386"/>
                  <a:pt x="26127" y="38269"/>
                </a:cubicBezTo>
                <a:lnTo>
                  <a:pt x="26571" y="38153"/>
                </a:lnTo>
                <a:close/>
                <a:moveTo>
                  <a:pt x="30610" y="38012"/>
                </a:moveTo>
                <a:cubicBezTo>
                  <a:pt x="30657" y="38106"/>
                  <a:pt x="30680" y="38199"/>
                  <a:pt x="30703" y="38316"/>
                </a:cubicBezTo>
                <a:cubicBezTo>
                  <a:pt x="30727" y="38409"/>
                  <a:pt x="30727" y="38526"/>
                  <a:pt x="30727" y="38643"/>
                </a:cubicBezTo>
                <a:lnTo>
                  <a:pt x="30703" y="38456"/>
                </a:lnTo>
                <a:cubicBezTo>
                  <a:pt x="30657" y="38316"/>
                  <a:pt x="30633" y="38153"/>
                  <a:pt x="30610" y="38012"/>
                </a:cubicBezTo>
                <a:close/>
                <a:moveTo>
                  <a:pt x="25870" y="38316"/>
                </a:moveTo>
                <a:lnTo>
                  <a:pt x="26127" y="38643"/>
                </a:lnTo>
                <a:cubicBezTo>
                  <a:pt x="25739" y="38664"/>
                  <a:pt x="25346" y="38675"/>
                  <a:pt x="24952" y="38675"/>
                </a:cubicBezTo>
                <a:cubicBezTo>
                  <a:pt x="24470" y="38675"/>
                  <a:pt x="23988" y="38658"/>
                  <a:pt x="23512" y="38620"/>
                </a:cubicBezTo>
                <a:lnTo>
                  <a:pt x="23465" y="38620"/>
                </a:lnTo>
                <a:cubicBezTo>
                  <a:pt x="23932" y="38596"/>
                  <a:pt x="24376" y="38549"/>
                  <a:pt x="24843" y="38503"/>
                </a:cubicBezTo>
                <a:cubicBezTo>
                  <a:pt x="25193" y="38456"/>
                  <a:pt x="25543" y="38386"/>
                  <a:pt x="25870" y="38316"/>
                </a:cubicBezTo>
                <a:close/>
                <a:moveTo>
                  <a:pt x="27505" y="38830"/>
                </a:moveTo>
                <a:cubicBezTo>
                  <a:pt x="27715" y="39157"/>
                  <a:pt x="27948" y="39483"/>
                  <a:pt x="28158" y="39787"/>
                </a:cubicBezTo>
                <a:cubicBezTo>
                  <a:pt x="27925" y="39483"/>
                  <a:pt x="27691" y="39157"/>
                  <a:pt x="27458" y="38853"/>
                </a:cubicBezTo>
                <a:lnTo>
                  <a:pt x="27505" y="38830"/>
                </a:lnTo>
                <a:close/>
                <a:moveTo>
                  <a:pt x="30260" y="38129"/>
                </a:moveTo>
                <a:cubicBezTo>
                  <a:pt x="30306" y="38339"/>
                  <a:pt x="30353" y="38549"/>
                  <a:pt x="30400" y="38736"/>
                </a:cubicBezTo>
                <a:cubicBezTo>
                  <a:pt x="30516" y="39227"/>
                  <a:pt x="30586" y="39694"/>
                  <a:pt x="30680" y="40160"/>
                </a:cubicBezTo>
                <a:cubicBezTo>
                  <a:pt x="30400" y="39530"/>
                  <a:pt x="30120" y="38900"/>
                  <a:pt x="29863" y="38269"/>
                </a:cubicBezTo>
                <a:lnTo>
                  <a:pt x="30260" y="38129"/>
                </a:lnTo>
                <a:close/>
                <a:moveTo>
                  <a:pt x="29069" y="38503"/>
                </a:moveTo>
                <a:cubicBezTo>
                  <a:pt x="29186" y="38830"/>
                  <a:pt x="29279" y="39133"/>
                  <a:pt x="29372" y="39460"/>
                </a:cubicBezTo>
                <a:lnTo>
                  <a:pt x="29349" y="39460"/>
                </a:lnTo>
                <a:lnTo>
                  <a:pt x="29349" y="39507"/>
                </a:lnTo>
                <a:cubicBezTo>
                  <a:pt x="29349" y="39530"/>
                  <a:pt x="29349" y="39530"/>
                  <a:pt x="29372" y="39553"/>
                </a:cubicBezTo>
                <a:cubicBezTo>
                  <a:pt x="29536" y="40160"/>
                  <a:pt x="29746" y="40791"/>
                  <a:pt x="29956" y="41398"/>
                </a:cubicBezTo>
                <a:cubicBezTo>
                  <a:pt x="29396" y="40511"/>
                  <a:pt x="28905" y="39600"/>
                  <a:pt x="28462" y="38643"/>
                </a:cubicBezTo>
                <a:cubicBezTo>
                  <a:pt x="28672" y="38596"/>
                  <a:pt x="28859" y="38549"/>
                  <a:pt x="29069" y="38503"/>
                </a:cubicBezTo>
                <a:close/>
                <a:moveTo>
                  <a:pt x="31334" y="40627"/>
                </a:moveTo>
                <a:lnTo>
                  <a:pt x="31334" y="40627"/>
                </a:lnTo>
                <a:cubicBezTo>
                  <a:pt x="31427" y="40978"/>
                  <a:pt x="31520" y="41328"/>
                  <a:pt x="31637" y="41678"/>
                </a:cubicBezTo>
                <a:cubicBezTo>
                  <a:pt x="31637" y="41795"/>
                  <a:pt x="31660" y="41912"/>
                  <a:pt x="31684" y="42005"/>
                </a:cubicBezTo>
                <a:cubicBezTo>
                  <a:pt x="31614" y="41772"/>
                  <a:pt x="31520" y="41538"/>
                  <a:pt x="31450" y="41305"/>
                </a:cubicBezTo>
                <a:cubicBezTo>
                  <a:pt x="31380" y="41094"/>
                  <a:pt x="31380" y="40861"/>
                  <a:pt x="31334" y="40627"/>
                </a:cubicBezTo>
                <a:close/>
                <a:moveTo>
                  <a:pt x="30423" y="41118"/>
                </a:moveTo>
                <a:lnTo>
                  <a:pt x="30423" y="41118"/>
                </a:lnTo>
                <a:cubicBezTo>
                  <a:pt x="30727" y="41748"/>
                  <a:pt x="31007" y="42379"/>
                  <a:pt x="31310" y="43009"/>
                </a:cubicBezTo>
                <a:cubicBezTo>
                  <a:pt x="31357" y="43196"/>
                  <a:pt x="31404" y="43383"/>
                  <a:pt x="31450" y="43593"/>
                </a:cubicBezTo>
                <a:lnTo>
                  <a:pt x="30890" y="42799"/>
                </a:lnTo>
                <a:cubicBezTo>
                  <a:pt x="30727" y="42238"/>
                  <a:pt x="30586" y="41678"/>
                  <a:pt x="30423" y="41118"/>
                </a:cubicBezTo>
                <a:close/>
                <a:moveTo>
                  <a:pt x="27061" y="38923"/>
                </a:moveTo>
                <a:cubicBezTo>
                  <a:pt x="27995" y="40184"/>
                  <a:pt x="28975" y="41421"/>
                  <a:pt x="30003" y="42589"/>
                </a:cubicBezTo>
                <a:cubicBezTo>
                  <a:pt x="30353" y="43266"/>
                  <a:pt x="30727" y="43920"/>
                  <a:pt x="31077" y="44597"/>
                </a:cubicBezTo>
                <a:cubicBezTo>
                  <a:pt x="30330" y="43593"/>
                  <a:pt x="29583" y="42612"/>
                  <a:pt x="28812" y="41631"/>
                </a:cubicBezTo>
                <a:cubicBezTo>
                  <a:pt x="28135" y="40721"/>
                  <a:pt x="27434" y="39834"/>
                  <a:pt x="26711" y="38970"/>
                </a:cubicBezTo>
                <a:lnTo>
                  <a:pt x="26687" y="38970"/>
                </a:lnTo>
                <a:lnTo>
                  <a:pt x="27061" y="38923"/>
                </a:lnTo>
                <a:close/>
                <a:moveTo>
                  <a:pt x="31334" y="43990"/>
                </a:moveTo>
                <a:lnTo>
                  <a:pt x="31731" y="44480"/>
                </a:lnTo>
                <a:cubicBezTo>
                  <a:pt x="31801" y="44783"/>
                  <a:pt x="31871" y="45040"/>
                  <a:pt x="31964" y="45320"/>
                </a:cubicBezTo>
                <a:cubicBezTo>
                  <a:pt x="31731" y="44900"/>
                  <a:pt x="31520" y="44457"/>
                  <a:pt x="31334" y="44013"/>
                </a:cubicBezTo>
                <a:lnTo>
                  <a:pt x="31334" y="43990"/>
                </a:lnTo>
                <a:close/>
                <a:moveTo>
                  <a:pt x="21906" y="1"/>
                </a:moveTo>
                <a:cubicBezTo>
                  <a:pt x="20913" y="1"/>
                  <a:pt x="19920" y="71"/>
                  <a:pt x="18936" y="212"/>
                </a:cubicBezTo>
                <a:cubicBezTo>
                  <a:pt x="16041" y="258"/>
                  <a:pt x="13216" y="1006"/>
                  <a:pt x="10741" y="2453"/>
                </a:cubicBezTo>
                <a:cubicBezTo>
                  <a:pt x="8593" y="3200"/>
                  <a:pt x="6795" y="4671"/>
                  <a:pt x="5604" y="6586"/>
                </a:cubicBezTo>
                <a:cubicBezTo>
                  <a:pt x="4997" y="7566"/>
                  <a:pt x="4530" y="8640"/>
                  <a:pt x="4226" y="9761"/>
                </a:cubicBezTo>
                <a:cubicBezTo>
                  <a:pt x="2382" y="11209"/>
                  <a:pt x="1098" y="13263"/>
                  <a:pt x="584" y="15551"/>
                </a:cubicBezTo>
                <a:cubicBezTo>
                  <a:pt x="0" y="18447"/>
                  <a:pt x="724" y="21435"/>
                  <a:pt x="1752" y="24144"/>
                </a:cubicBezTo>
                <a:cubicBezTo>
                  <a:pt x="2149" y="25194"/>
                  <a:pt x="2615" y="26198"/>
                  <a:pt x="3152" y="27179"/>
                </a:cubicBezTo>
                <a:cubicBezTo>
                  <a:pt x="4577" y="30681"/>
                  <a:pt x="7005" y="33927"/>
                  <a:pt x="10624" y="35094"/>
                </a:cubicBezTo>
                <a:cubicBezTo>
                  <a:pt x="11604" y="36075"/>
                  <a:pt x="12749" y="36868"/>
                  <a:pt x="13986" y="37475"/>
                </a:cubicBezTo>
                <a:cubicBezTo>
                  <a:pt x="15773" y="38313"/>
                  <a:pt x="17709" y="38661"/>
                  <a:pt x="19675" y="38661"/>
                </a:cubicBezTo>
                <a:cubicBezTo>
                  <a:pt x="20175" y="38661"/>
                  <a:pt x="20676" y="38639"/>
                  <a:pt x="21177" y="38596"/>
                </a:cubicBezTo>
                <a:cubicBezTo>
                  <a:pt x="22415" y="38900"/>
                  <a:pt x="23675" y="39040"/>
                  <a:pt x="24960" y="39040"/>
                </a:cubicBezTo>
                <a:cubicBezTo>
                  <a:pt x="25450" y="39040"/>
                  <a:pt x="25964" y="39016"/>
                  <a:pt x="26454" y="38970"/>
                </a:cubicBezTo>
                <a:cubicBezTo>
                  <a:pt x="28649" y="41772"/>
                  <a:pt x="30797" y="44620"/>
                  <a:pt x="32875" y="47515"/>
                </a:cubicBezTo>
                <a:cubicBezTo>
                  <a:pt x="32906" y="47563"/>
                  <a:pt x="32952" y="47584"/>
                  <a:pt x="32997" y="47584"/>
                </a:cubicBezTo>
                <a:cubicBezTo>
                  <a:pt x="33084" y="47584"/>
                  <a:pt x="33170" y="47506"/>
                  <a:pt x="33155" y="47398"/>
                </a:cubicBezTo>
                <a:cubicBezTo>
                  <a:pt x="33131" y="47258"/>
                  <a:pt x="33108" y="47118"/>
                  <a:pt x="33061" y="47002"/>
                </a:cubicBezTo>
                <a:cubicBezTo>
                  <a:pt x="32968" y="46441"/>
                  <a:pt x="32875" y="45881"/>
                  <a:pt x="32781" y="45320"/>
                </a:cubicBezTo>
                <a:cubicBezTo>
                  <a:pt x="32828" y="45297"/>
                  <a:pt x="32875" y="45204"/>
                  <a:pt x="32828" y="45134"/>
                </a:cubicBezTo>
                <a:lnTo>
                  <a:pt x="32805" y="45040"/>
                </a:lnTo>
                <a:cubicBezTo>
                  <a:pt x="32664" y="44480"/>
                  <a:pt x="32524" y="43920"/>
                  <a:pt x="32384" y="43359"/>
                </a:cubicBezTo>
                <a:cubicBezTo>
                  <a:pt x="32197" y="42379"/>
                  <a:pt x="31987" y="41421"/>
                  <a:pt x="31731" y="40464"/>
                </a:cubicBezTo>
                <a:cubicBezTo>
                  <a:pt x="31590" y="39530"/>
                  <a:pt x="31427" y="38620"/>
                  <a:pt x="31310" y="37709"/>
                </a:cubicBezTo>
                <a:cubicBezTo>
                  <a:pt x="31871" y="37452"/>
                  <a:pt x="32431" y="37172"/>
                  <a:pt x="32968" y="36845"/>
                </a:cubicBezTo>
                <a:cubicBezTo>
                  <a:pt x="33855" y="36518"/>
                  <a:pt x="34672" y="36098"/>
                  <a:pt x="35466" y="35561"/>
                </a:cubicBezTo>
                <a:cubicBezTo>
                  <a:pt x="36914" y="35234"/>
                  <a:pt x="38315" y="34674"/>
                  <a:pt x="39575" y="33880"/>
                </a:cubicBezTo>
                <a:cubicBezTo>
                  <a:pt x="41864" y="32409"/>
                  <a:pt x="43124" y="30238"/>
                  <a:pt x="43661" y="27809"/>
                </a:cubicBezTo>
                <a:cubicBezTo>
                  <a:pt x="45062" y="25334"/>
                  <a:pt x="45693" y="22533"/>
                  <a:pt x="45506" y="19707"/>
                </a:cubicBezTo>
                <a:cubicBezTo>
                  <a:pt x="45926" y="17933"/>
                  <a:pt x="45973" y="16089"/>
                  <a:pt x="45646" y="14314"/>
                </a:cubicBezTo>
                <a:cubicBezTo>
                  <a:pt x="45669" y="13287"/>
                  <a:pt x="45599" y="12283"/>
                  <a:pt x="45389" y="11279"/>
                </a:cubicBezTo>
                <a:cubicBezTo>
                  <a:pt x="44292" y="6212"/>
                  <a:pt x="39856" y="3154"/>
                  <a:pt x="34976" y="2336"/>
                </a:cubicBezTo>
                <a:cubicBezTo>
                  <a:pt x="32501" y="1402"/>
                  <a:pt x="29909" y="865"/>
                  <a:pt x="27294" y="702"/>
                </a:cubicBezTo>
                <a:cubicBezTo>
                  <a:pt x="25530" y="235"/>
                  <a:pt x="23717" y="1"/>
                  <a:pt x="219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66"/>
          <p:cNvSpPr/>
          <p:nvPr/>
        </p:nvSpPr>
        <p:spPr>
          <a:xfrm>
            <a:off x="4690205" y="1722491"/>
            <a:ext cx="651390" cy="416467"/>
          </a:xfrm>
          <a:custGeom>
            <a:avLst/>
            <a:gdLst/>
            <a:ahLst/>
            <a:cxnLst/>
            <a:rect l="l" t="t" r="r" b="b"/>
            <a:pathLst>
              <a:path w="47958" h="30662" extrusionOk="0">
                <a:moveTo>
                  <a:pt x="17826" y="342"/>
                </a:moveTo>
                <a:cubicBezTo>
                  <a:pt x="19524" y="342"/>
                  <a:pt x="21227" y="448"/>
                  <a:pt x="22905" y="625"/>
                </a:cubicBezTo>
                <a:cubicBezTo>
                  <a:pt x="22438" y="672"/>
                  <a:pt x="21971" y="742"/>
                  <a:pt x="21504" y="812"/>
                </a:cubicBezTo>
                <a:cubicBezTo>
                  <a:pt x="20920" y="788"/>
                  <a:pt x="20337" y="765"/>
                  <a:pt x="19753" y="742"/>
                </a:cubicBezTo>
                <a:cubicBezTo>
                  <a:pt x="19486" y="735"/>
                  <a:pt x="19220" y="732"/>
                  <a:pt x="18953" y="732"/>
                </a:cubicBezTo>
                <a:cubicBezTo>
                  <a:pt x="18309" y="732"/>
                  <a:pt x="17665" y="748"/>
                  <a:pt x="17021" y="765"/>
                </a:cubicBezTo>
                <a:cubicBezTo>
                  <a:pt x="16251" y="765"/>
                  <a:pt x="15457" y="765"/>
                  <a:pt x="14687" y="788"/>
                </a:cubicBezTo>
                <a:cubicBezTo>
                  <a:pt x="13426" y="812"/>
                  <a:pt x="12165" y="882"/>
                  <a:pt x="10904" y="1045"/>
                </a:cubicBezTo>
                <a:cubicBezTo>
                  <a:pt x="13151" y="544"/>
                  <a:pt x="15484" y="342"/>
                  <a:pt x="17826" y="342"/>
                </a:cubicBezTo>
                <a:close/>
                <a:moveTo>
                  <a:pt x="20920" y="1279"/>
                </a:moveTo>
                <a:lnTo>
                  <a:pt x="22041" y="1372"/>
                </a:lnTo>
                <a:cubicBezTo>
                  <a:pt x="21528" y="1349"/>
                  <a:pt x="21037" y="1349"/>
                  <a:pt x="20547" y="1349"/>
                </a:cubicBezTo>
                <a:lnTo>
                  <a:pt x="20920" y="1279"/>
                </a:lnTo>
                <a:close/>
                <a:moveTo>
                  <a:pt x="17325" y="1115"/>
                </a:moveTo>
                <a:cubicBezTo>
                  <a:pt x="18002" y="1138"/>
                  <a:pt x="18679" y="1162"/>
                  <a:pt x="19333" y="1185"/>
                </a:cubicBezTo>
                <a:lnTo>
                  <a:pt x="18539" y="1349"/>
                </a:lnTo>
                <a:cubicBezTo>
                  <a:pt x="16788" y="1395"/>
                  <a:pt x="15060" y="1489"/>
                  <a:pt x="13332" y="1652"/>
                </a:cubicBezTo>
                <a:cubicBezTo>
                  <a:pt x="12819" y="1699"/>
                  <a:pt x="12305" y="1746"/>
                  <a:pt x="11791" y="1816"/>
                </a:cubicBezTo>
                <a:cubicBezTo>
                  <a:pt x="11511" y="1839"/>
                  <a:pt x="11231" y="1862"/>
                  <a:pt x="10951" y="1909"/>
                </a:cubicBezTo>
                <a:cubicBezTo>
                  <a:pt x="11721" y="1746"/>
                  <a:pt x="12492" y="1605"/>
                  <a:pt x="13216" y="1489"/>
                </a:cubicBezTo>
                <a:cubicBezTo>
                  <a:pt x="14570" y="1279"/>
                  <a:pt x="15947" y="1162"/>
                  <a:pt x="17325" y="1115"/>
                </a:cubicBezTo>
                <a:close/>
                <a:moveTo>
                  <a:pt x="24633" y="812"/>
                </a:moveTo>
                <a:cubicBezTo>
                  <a:pt x="25217" y="882"/>
                  <a:pt x="25800" y="975"/>
                  <a:pt x="26384" y="1068"/>
                </a:cubicBezTo>
                <a:cubicBezTo>
                  <a:pt x="27902" y="1302"/>
                  <a:pt x="29419" y="1605"/>
                  <a:pt x="30913" y="1979"/>
                </a:cubicBezTo>
                <a:cubicBezTo>
                  <a:pt x="30120" y="1862"/>
                  <a:pt x="29302" y="1792"/>
                  <a:pt x="28509" y="1722"/>
                </a:cubicBezTo>
                <a:cubicBezTo>
                  <a:pt x="26804" y="1372"/>
                  <a:pt x="25053" y="1115"/>
                  <a:pt x="23325" y="952"/>
                </a:cubicBezTo>
                <a:cubicBezTo>
                  <a:pt x="23769" y="905"/>
                  <a:pt x="24189" y="858"/>
                  <a:pt x="24633" y="812"/>
                </a:cubicBezTo>
                <a:close/>
                <a:moveTo>
                  <a:pt x="14943" y="2096"/>
                </a:moveTo>
                <a:cubicBezTo>
                  <a:pt x="14523" y="2096"/>
                  <a:pt x="14080" y="2119"/>
                  <a:pt x="13636" y="2166"/>
                </a:cubicBezTo>
                <a:lnTo>
                  <a:pt x="11861" y="2166"/>
                </a:lnTo>
                <a:cubicBezTo>
                  <a:pt x="12048" y="2142"/>
                  <a:pt x="12235" y="2119"/>
                  <a:pt x="12398" y="2096"/>
                </a:cubicBezTo>
                <a:close/>
                <a:moveTo>
                  <a:pt x="15247" y="2539"/>
                </a:moveTo>
                <a:lnTo>
                  <a:pt x="15761" y="2563"/>
                </a:lnTo>
                <a:cubicBezTo>
                  <a:pt x="15480" y="2586"/>
                  <a:pt x="15200" y="2609"/>
                  <a:pt x="14897" y="2633"/>
                </a:cubicBezTo>
                <a:lnTo>
                  <a:pt x="15247" y="2539"/>
                </a:lnTo>
                <a:close/>
                <a:moveTo>
                  <a:pt x="10461" y="2586"/>
                </a:moveTo>
                <a:lnTo>
                  <a:pt x="10461" y="2586"/>
                </a:lnTo>
                <a:cubicBezTo>
                  <a:pt x="10064" y="2679"/>
                  <a:pt x="9690" y="2796"/>
                  <a:pt x="9293" y="2913"/>
                </a:cubicBezTo>
                <a:cubicBezTo>
                  <a:pt x="9410" y="2820"/>
                  <a:pt x="9550" y="2726"/>
                  <a:pt x="9690" y="2656"/>
                </a:cubicBezTo>
                <a:lnTo>
                  <a:pt x="10461" y="2586"/>
                </a:lnTo>
                <a:close/>
                <a:moveTo>
                  <a:pt x="13192" y="2773"/>
                </a:moveTo>
                <a:lnTo>
                  <a:pt x="12702" y="2936"/>
                </a:lnTo>
                <a:lnTo>
                  <a:pt x="12398" y="2936"/>
                </a:lnTo>
                <a:cubicBezTo>
                  <a:pt x="12655" y="2866"/>
                  <a:pt x="12935" y="2820"/>
                  <a:pt x="13192" y="2773"/>
                </a:cubicBezTo>
                <a:close/>
                <a:moveTo>
                  <a:pt x="18254" y="3039"/>
                </a:moveTo>
                <a:cubicBezTo>
                  <a:pt x="18729" y="3039"/>
                  <a:pt x="19204" y="3044"/>
                  <a:pt x="19683" y="3053"/>
                </a:cubicBezTo>
                <a:cubicBezTo>
                  <a:pt x="18796" y="3100"/>
                  <a:pt x="17909" y="3170"/>
                  <a:pt x="17021" y="3263"/>
                </a:cubicBezTo>
                <a:cubicBezTo>
                  <a:pt x="16624" y="3193"/>
                  <a:pt x="16204" y="3146"/>
                  <a:pt x="15784" y="3100"/>
                </a:cubicBezTo>
                <a:cubicBezTo>
                  <a:pt x="16613" y="3055"/>
                  <a:pt x="17432" y="3039"/>
                  <a:pt x="18254" y="3039"/>
                </a:cubicBezTo>
                <a:close/>
                <a:moveTo>
                  <a:pt x="24773" y="2609"/>
                </a:moveTo>
                <a:lnTo>
                  <a:pt x="24773" y="2609"/>
                </a:lnTo>
                <a:cubicBezTo>
                  <a:pt x="25870" y="2703"/>
                  <a:pt x="26968" y="2820"/>
                  <a:pt x="28065" y="2983"/>
                </a:cubicBezTo>
                <a:cubicBezTo>
                  <a:pt x="28649" y="3076"/>
                  <a:pt x="29232" y="3170"/>
                  <a:pt x="29816" y="3263"/>
                </a:cubicBezTo>
                <a:cubicBezTo>
                  <a:pt x="28882" y="3146"/>
                  <a:pt x="27948" y="3076"/>
                  <a:pt x="27014" y="3030"/>
                </a:cubicBezTo>
                <a:cubicBezTo>
                  <a:pt x="26734" y="2983"/>
                  <a:pt x="26454" y="2936"/>
                  <a:pt x="26197" y="2890"/>
                </a:cubicBezTo>
                <a:cubicBezTo>
                  <a:pt x="25730" y="2796"/>
                  <a:pt x="25240" y="2703"/>
                  <a:pt x="24773" y="2609"/>
                </a:cubicBezTo>
                <a:close/>
                <a:moveTo>
                  <a:pt x="14546" y="3263"/>
                </a:moveTo>
                <a:cubicBezTo>
                  <a:pt x="15013" y="3287"/>
                  <a:pt x="15457" y="3333"/>
                  <a:pt x="15924" y="3380"/>
                </a:cubicBezTo>
                <a:lnTo>
                  <a:pt x="15434" y="3427"/>
                </a:lnTo>
                <a:cubicBezTo>
                  <a:pt x="15013" y="3450"/>
                  <a:pt x="14617" y="3520"/>
                  <a:pt x="14220" y="3590"/>
                </a:cubicBezTo>
                <a:lnTo>
                  <a:pt x="13472" y="3707"/>
                </a:lnTo>
                <a:cubicBezTo>
                  <a:pt x="13846" y="3567"/>
                  <a:pt x="14196" y="3427"/>
                  <a:pt x="14546" y="3263"/>
                </a:cubicBezTo>
                <a:close/>
                <a:moveTo>
                  <a:pt x="12795" y="2539"/>
                </a:moveTo>
                <a:lnTo>
                  <a:pt x="12795" y="2539"/>
                </a:lnTo>
                <a:cubicBezTo>
                  <a:pt x="12282" y="2633"/>
                  <a:pt x="11791" y="2773"/>
                  <a:pt x="11278" y="2936"/>
                </a:cubicBezTo>
                <a:cubicBezTo>
                  <a:pt x="11091" y="2983"/>
                  <a:pt x="10904" y="3053"/>
                  <a:pt x="10694" y="3123"/>
                </a:cubicBezTo>
                <a:cubicBezTo>
                  <a:pt x="10017" y="3240"/>
                  <a:pt x="9363" y="3473"/>
                  <a:pt x="8756" y="3777"/>
                </a:cubicBezTo>
                <a:cubicBezTo>
                  <a:pt x="8779" y="3660"/>
                  <a:pt x="8826" y="3520"/>
                  <a:pt x="8896" y="3403"/>
                </a:cubicBezTo>
                <a:cubicBezTo>
                  <a:pt x="10157" y="2936"/>
                  <a:pt x="11465" y="2656"/>
                  <a:pt x="12795" y="2539"/>
                </a:cubicBezTo>
                <a:close/>
                <a:moveTo>
                  <a:pt x="8896" y="2726"/>
                </a:moveTo>
                <a:lnTo>
                  <a:pt x="8896" y="2726"/>
                </a:lnTo>
                <a:cubicBezTo>
                  <a:pt x="8756" y="2866"/>
                  <a:pt x="8639" y="3006"/>
                  <a:pt x="8546" y="3170"/>
                </a:cubicBezTo>
                <a:cubicBezTo>
                  <a:pt x="8056" y="3380"/>
                  <a:pt x="7565" y="3613"/>
                  <a:pt x="7098" y="3894"/>
                </a:cubicBezTo>
                <a:lnTo>
                  <a:pt x="6165" y="3894"/>
                </a:lnTo>
                <a:cubicBezTo>
                  <a:pt x="6328" y="3777"/>
                  <a:pt x="6491" y="3660"/>
                  <a:pt x="6655" y="3543"/>
                </a:cubicBezTo>
                <a:lnTo>
                  <a:pt x="6982" y="3333"/>
                </a:lnTo>
                <a:cubicBezTo>
                  <a:pt x="7612" y="3100"/>
                  <a:pt x="8242" y="2890"/>
                  <a:pt x="8896" y="2726"/>
                </a:cubicBezTo>
                <a:close/>
                <a:moveTo>
                  <a:pt x="8383" y="3613"/>
                </a:moveTo>
                <a:lnTo>
                  <a:pt x="8383" y="3613"/>
                </a:lnTo>
                <a:cubicBezTo>
                  <a:pt x="8359" y="3707"/>
                  <a:pt x="8336" y="3800"/>
                  <a:pt x="8336" y="3917"/>
                </a:cubicBezTo>
                <a:lnTo>
                  <a:pt x="7776" y="3917"/>
                </a:lnTo>
                <a:cubicBezTo>
                  <a:pt x="7962" y="3800"/>
                  <a:pt x="8172" y="3707"/>
                  <a:pt x="8383" y="3613"/>
                </a:cubicBezTo>
                <a:close/>
                <a:moveTo>
                  <a:pt x="13963" y="3240"/>
                </a:moveTo>
                <a:cubicBezTo>
                  <a:pt x="13052" y="3590"/>
                  <a:pt x="12095" y="3847"/>
                  <a:pt x="11114" y="4034"/>
                </a:cubicBezTo>
                <a:lnTo>
                  <a:pt x="10717" y="4010"/>
                </a:lnTo>
                <a:cubicBezTo>
                  <a:pt x="10857" y="3940"/>
                  <a:pt x="11021" y="3870"/>
                  <a:pt x="11138" y="3800"/>
                </a:cubicBezTo>
                <a:cubicBezTo>
                  <a:pt x="11488" y="3683"/>
                  <a:pt x="11838" y="3567"/>
                  <a:pt x="12188" y="3450"/>
                </a:cubicBezTo>
                <a:cubicBezTo>
                  <a:pt x="12492" y="3403"/>
                  <a:pt x="12795" y="3357"/>
                  <a:pt x="13099" y="3310"/>
                </a:cubicBezTo>
                <a:lnTo>
                  <a:pt x="13099" y="3333"/>
                </a:lnTo>
                <a:cubicBezTo>
                  <a:pt x="13356" y="3287"/>
                  <a:pt x="13636" y="3263"/>
                  <a:pt x="13916" y="3240"/>
                </a:cubicBezTo>
                <a:close/>
                <a:moveTo>
                  <a:pt x="16642" y="3991"/>
                </a:moveTo>
                <a:cubicBezTo>
                  <a:pt x="17248" y="3991"/>
                  <a:pt x="17858" y="4016"/>
                  <a:pt x="18469" y="4057"/>
                </a:cubicBezTo>
                <a:cubicBezTo>
                  <a:pt x="17979" y="4080"/>
                  <a:pt x="17535" y="4104"/>
                  <a:pt x="17021" y="4127"/>
                </a:cubicBezTo>
                <a:cubicBezTo>
                  <a:pt x="16461" y="4080"/>
                  <a:pt x="15901" y="4057"/>
                  <a:pt x="15340" y="4034"/>
                </a:cubicBezTo>
                <a:cubicBezTo>
                  <a:pt x="15771" y="4004"/>
                  <a:pt x="16205" y="3991"/>
                  <a:pt x="16642" y="3991"/>
                </a:cubicBezTo>
                <a:close/>
                <a:moveTo>
                  <a:pt x="21387" y="1722"/>
                </a:moveTo>
                <a:cubicBezTo>
                  <a:pt x="23489" y="1746"/>
                  <a:pt x="25567" y="1839"/>
                  <a:pt x="27668" y="2026"/>
                </a:cubicBezTo>
                <a:cubicBezTo>
                  <a:pt x="28439" y="2142"/>
                  <a:pt x="29209" y="2259"/>
                  <a:pt x="29980" y="2423"/>
                </a:cubicBezTo>
                <a:cubicBezTo>
                  <a:pt x="31264" y="2726"/>
                  <a:pt x="32571" y="3076"/>
                  <a:pt x="33832" y="3497"/>
                </a:cubicBezTo>
                <a:cubicBezTo>
                  <a:pt x="34486" y="3707"/>
                  <a:pt x="35163" y="3940"/>
                  <a:pt x="35817" y="4197"/>
                </a:cubicBezTo>
                <a:cubicBezTo>
                  <a:pt x="32595" y="3357"/>
                  <a:pt x="29302" y="2750"/>
                  <a:pt x="26010" y="2376"/>
                </a:cubicBezTo>
                <a:cubicBezTo>
                  <a:pt x="24283" y="2189"/>
                  <a:pt x="22532" y="2072"/>
                  <a:pt x="20804" y="2002"/>
                </a:cubicBezTo>
                <a:cubicBezTo>
                  <a:pt x="19963" y="1909"/>
                  <a:pt x="19099" y="1839"/>
                  <a:pt x="18259" y="1792"/>
                </a:cubicBezTo>
                <a:lnTo>
                  <a:pt x="18586" y="1722"/>
                </a:lnTo>
                <a:close/>
                <a:moveTo>
                  <a:pt x="24820" y="3310"/>
                </a:moveTo>
                <a:lnTo>
                  <a:pt x="24820" y="3310"/>
                </a:lnTo>
                <a:cubicBezTo>
                  <a:pt x="25193" y="3333"/>
                  <a:pt x="25567" y="3380"/>
                  <a:pt x="25940" y="3403"/>
                </a:cubicBezTo>
                <a:cubicBezTo>
                  <a:pt x="26898" y="3660"/>
                  <a:pt x="27855" y="3940"/>
                  <a:pt x="28789" y="4244"/>
                </a:cubicBezTo>
                <a:cubicBezTo>
                  <a:pt x="27481" y="3894"/>
                  <a:pt x="26150" y="3567"/>
                  <a:pt x="24820" y="3310"/>
                </a:cubicBezTo>
                <a:close/>
                <a:moveTo>
                  <a:pt x="9200" y="4267"/>
                </a:moveTo>
                <a:cubicBezTo>
                  <a:pt x="9130" y="4314"/>
                  <a:pt x="9083" y="4361"/>
                  <a:pt x="9036" y="4431"/>
                </a:cubicBezTo>
                <a:lnTo>
                  <a:pt x="8709" y="4477"/>
                </a:lnTo>
                <a:lnTo>
                  <a:pt x="8709" y="4454"/>
                </a:lnTo>
                <a:cubicBezTo>
                  <a:pt x="8850" y="4384"/>
                  <a:pt x="9013" y="4314"/>
                  <a:pt x="9176" y="4267"/>
                </a:cubicBezTo>
                <a:close/>
                <a:moveTo>
                  <a:pt x="22905" y="3333"/>
                </a:moveTo>
                <a:cubicBezTo>
                  <a:pt x="24703" y="3613"/>
                  <a:pt x="26477" y="3987"/>
                  <a:pt x="28228" y="4477"/>
                </a:cubicBezTo>
                <a:cubicBezTo>
                  <a:pt x="26968" y="4337"/>
                  <a:pt x="25684" y="4244"/>
                  <a:pt x="24446" y="4174"/>
                </a:cubicBezTo>
                <a:cubicBezTo>
                  <a:pt x="23839" y="4127"/>
                  <a:pt x="23209" y="4104"/>
                  <a:pt x="22602" y="4080"/>
                </a:cubicBezTo>
                <a:cubicBezTo>
                  <a:pt x="21901" y="3987"/>
                  <a:pt x="21201" y="3894"/>
                  <a:pt x="20500" y="3824"/>
                </a:cubicBezTo>
                <a:lnTo>
                  <a:pt x="20337" y="3800"/>
                </a:lnTo>
                <a:cubicBezTo>
                  <a:pt x="19706" y="3683"/>
                  <a:pt x="19053" y="3567"/>
                  <a:pt x="18399" y="3473"/>
                </a:cubicBezTo>
                <a:cubicBezTo>
                  <a:pt x="19730" y="3380"/>
                  <a:pt x="21037" y="3357"/>
                  <a:pt x="22321" y="3333"/>
                </a:cubicBezTo>
                <a:close/>
                <a:moveTo>
                  <a:pt x="6678" y="4174"/>
                </a:moveTo>
                <a:cubicBezTo>
                  <a:pt x="6561" y="4244"/>
                  <a:pt x="6445" y="4337"/>
                  <a:pt x="6328" y="4407"/>
                </a:cubicBezTo>
                <a:cubicBezTo>
                  <a:pt x="6094" y="4594"/>
                  <a:pt x="5884" y="4781"/>
                  <a:pt x="5674" y="4968"/>
                </a:cubicBezTo>
                <a:cubicBezTo>
                  <a:pt x="5651" y="4851"/>
                  <a:pt x="5674" y="4734"/>
                  <a:pt x="5698" y="4641"/>
                </a:cubicBezTo>
                <a:cubicBezTo>
                  <a:pt x="5814" y="4267"/>
                  <a:pt x="6211" y="4174"/>
                  <a:pt x="6678" y="4174"/>
                </a:cubicBezTo>
                <a:close/>
                <a:moveTo>
                  <a:pt x="11011" y="4515"/>
                </a:moveTo>
                <a:cubicBezTo>
                  <a:pt x="10909" y="4561"/>
                  <a:pt x="10825" y="4622"/>
                  <a:pt x="10741" y="4664"/>
                </a:cubicBezTo>
                <a:cubicBezTo>
                  <a:pt x="10297" y="4734"/>
                  <a:pt x="9853" y="4851"/>
                  <a:pt x="9410" y="4991"/>
                </a:cubicBezTo>
                <a:cubicBezTo>
                  <a:pt x="9929" y="4810"/>
                  <a:pt x="10469" y="4652"/>
                  <a:pt x="11011" y="4515"/>
                </a:cubicBezTo>
                <a:close/>
                <a:moveTo>
                  <a:pt x="28906" y="3940"/>
                </a:moveTo>
                <a:cubicBezTo>
                  <a:pt x="30213" y="4290"/>
                  <a:pt x="31544" y="4687"/>
                  <a:pt x="32805" y="5131"/>
                </a:cubicBezTo>
                <a:cubicBezTo>
                  <a:pt x="32291" y="5038"/>
                  <a:pt x="31754" y="4921"/>
                  <a:pt x="31217" y="4851"/>
                </a:cubicBezTo>
                <a:cubicBezTo>
                  <a:pt x="30447" y="4524"/>
                  <a:pt x="29676" y="4220"/>
                  <a:pt x="28906" y="3940"/>
                </a:cubicBezTo>
                <a:close/>
                <a:moveTo>
                  <a:pt x="36354" y="3987"/>
                </a:moveTo>
                <a:lnTo>
                  <a:pt x="36354" y="3987"/>
                </a:lnTo>
                <a:cubicBezTo>
                  <a:pt x="37311" y="4314"/>
                  <a:pt x="38268" y="4687"/>
                  <a:pt x="39202" y="5108"/>
                </a:cubicBezTo>
                <a:lnTo>
                  <a:pt x="39249" y="5131"/>
                </a:lnTo>
                <a:lnTo>
                  <a:pt x="39062" y="5084"/>
                </a:lnTo>
                <a:cubicBezTo>
                  <a:pt x="38175" y="4687"/>
                  <a:pt x="37264" y="4337"/>
                  <a:pt x="36354" y="3987"/>
                </a:cubicBezTo>
                <a:close/>
                <a:moveTo>
                  <a:pt x="5394" y="4991"/>
                </a:moveTo>
                <a:cubicBezTo>
                  <a:pt x="5394" y="5061"/>
                  <a:pt x="5417" y="5131"/>
                  <a:pt x="5417" y="5201"/>
                </a:cubicBezTo>
                <a:cubicBezTo>
                  <a:pt x="5371" y="5248"/>
                  <a:pt x="5324" y="5294"/>
                  <a:pt x="5277" y="5318"/>
                </a:cubicBezTo>
                <a:cubicBezTo>
                  <a:pt x="5324" y="5224"/>
                  <a:pt x="5371" y="5108"/>
                  <a:pt x="5394" y="4991"/>
                </a:cubicBezTo>
                <a:close/>
                <a:moveTo>
                  <a:pt x="18306" y="4781"/>
                </a:moveTo>
                <a:cubicBezTo>
                  <a:pt x="19730" y="4851"/>
                  <a:pt x="21154" y="5014"/>
                  <a:pt x="22555" y="5224"/>
                </a:cubicBezTo>
                <a:cubicBezTo>
                  <a:pt x="22765" y="5248"/>
                  <a:pt x="22952" y="5294"/>
                  <a:pt x="23162" y="5341"/>
                </a:cubicBezTo>
                <a:cubicBezTo>
                  <a:pt x="22882" y="5341"/>
                  <a:pt x="22578" y="5341"/>
                  <a:pt x="22275" y="5365"/>
                </a:cubicBezTo>
                <a:lnTo>
                  <a:pt x="21644" y="5271"/>
                </a:lnTo>
                <a:cubicBezTo>
                  <a:pt x="20874" y="5154"/>
                  <a:pt x="20127" y="5038"/>
                  <a:pt x="19356" y="4944"/>
                </a:cubicBezTo>
                <a:cubicBezTo>
                  <a:pt x="19006" y="4898"/>
                  <a:pt x="18656" y="4851"/>
                  <a:pt x="18306" y="4781"/>
                </a:cubicBezTo>
                <a:close/>
                <a:moveTo>
                  <a:pt x="23442" y="5014"/>
                </a:moveTo>
                <a:lnTo>
                  <a:pt x="23629" y="5038"/>
                </a:lnTo>
                <a:cubicBezTo>
                  <a:pt x="24306" y="5131"/>
                  <a:pt x="24960" y="5248"/>
                  <a:pt x="25613" y="5388"/>
                </a:cubicBezTo>
                <a:lnTo>
                  <a:pt x="25403" y="5388"/>
                </a:lnTo>
                <a:cubicBezTo>
                  <a:pt x="24750" y="5248"/>
                  <a:pt x="24096" y="5131"/>
                  <a:pt x="23442" y="5014"/>
                </a:cubicBezTo>
                <a:close/>
                <a:moveTo>
                  <a:pt x="7285" y="4174"/>
                </a:moveTo>
                <a:cubicBezTo>
                  <a:pt x="7472" y="4220"/>
                  <a:pt x="7659" y="4244"/>
                  <a:pt x="7799" y="4244"/>
                </a:cubicBezTo>
                <a:lnTo>
                  <a:pt x="8032" y="4244"/>
                </a:lnTo>
                <a:cubicBezTo>
                  <a:pt x="7939" y="4314"/>
                  <a:pt x="7846" y="4407"/>
                  <a:pt x="7752" y="4501"/>
                </a:cubicBezTo>
                <a:cubicBezTo>
                  <a:pt x="7542" y="4617"/>
                  <a:pt x="7355" y="4757"/>
                  <a:pt x="7168" y="4898"/>
                </a:cubicBezTo>
                <a:cubicBezTo>
                  <a:pt x="6702" y="5038"/>
                  <a:pt x="6235" y="5201"/>
                  <a:pt x="5814" y="5435"/>
                </a:cubicBezTo>
                <a:cubicBezTo>
                  <a:pt x="5791" y="5388"/>
                  <a:pt x="5791" y="5365"/>
                  <a:pt x="5768" y="5341"/>
                </a:cubicBezTo>
                <a:cubicBezTo>
                  <a:pt x="6235" y="4921"/>
                  <a:pt x="6748" y="4524"/>
                  <a:pt x="7285" y="4174"/>
                </a:cubicBezTo>
                <a:close/>
                <a:moveTo>
                  <a:pt x="16718" y="5294"/>
                </a:moveTo>
                <a:lnTo>
                  <a:pt x="17255" y="5365"/>
                </a:lnTo>
                <a:cubicBezTo>
                  <a:pt x="16484" y="5365"/>
                  <a:pt x="15714" y="5411"/>
                  <a:pt x="14943" y="5458"/>
                </a:cubicBezTo>
                <a:lnTo>
                  <a:pt x="14430" y="5388"/>
                </a:lnTo>
                <a:cubicBezTo>
                  <a:pt x="15200" y="5318"/>
                  <a:pt x="15947" y="5294"/>
                  <a:pt x="16718" y="5294"/>
                </a:cubicBezTo>
                <a:close/>
                <a:moveTo>
                  <a:pt x="32991" y="2656"/>
                </a:moveTo>
                <a:cubicBezTo>
                  <a:pt x="33482" y="2750"/>
                  <a:pt x="33972" y="2843"/>
                  <a:pt x="34462" y="2960"/>
                </a:cubicBezTo>
                <a:cubicBezTo>
                  <a:pt x="34906" y="3100"/>
                  <a:pt x="35350" y="3240"/>
                  <a:pt x="35793" y="3380"/>
                </a:cubicBezTo>
                <a:cubicBezTo>
                  <a:pt x="37194" y="3847"/>
                  <a:pt x="38572" y="4384"/>
                  <a:pt x="39926" y="4991"/>
                </a:cubicBezTo>
                <a:cubicBezTo>
                  <a:pt x="40136" y="5108"/>
                  <a:pt x="40323" y="5224"/>
                  <a:pt x="40510" y="5341"/>
                </a:cubicBezTo>
                <a:lnTo>
                  <a:pt x="40720" y="5481"/>
                </a:lnTo>
                <a:cubicBezTo>
                  <a:pt x="39155" y="4687"/>
                  <a:pt x="37568" y="4034"/>
                  <a:pt x="35910" y="3497"/>
                </a:cubicBezTo>
                <a:cubicBezTo>
                  <a:pt x="34953" y="3193"/>
                  <a:pt x="33972" y="2913"/>
                  <a:pt x="32991" y="2656"/>
                </a:cubicBezTo>
                <a:close/>
                <a:moveTo>
                  <a:pt x="30423" y="3707"/>
                </a:moveTo>
                <a:lnTo>
                  <a:pt x="30423" y="3707"/>
                </a:lnTo>
                <a:cubicBezTo>
                  <a:pt x="32081" y="3940"/>
                  <a:pt x="33715" y="4361"/>
                  <a:pt x="35280" y="4968"/>
                </a:cubicBezTo>
                <a:cubicBezTo>
                  <a:pt x="35723" y="5154"/>
                  <a:pt x="36167" y="5341"/>
                  <a:pt x="36610" y="5551"/>
                </a:cubicBezTo>
                <a:cubicBezTo>
                  <a:pt x="35770" y="5248"/>
                  <a:pt x="35046" y="4991"/>
                  <a:pt x="34462" y="4804"/>
                </a:cubicBezTo>
                <a:cubicBezTo>
                  <a:pt x="33528" y="4524"/>
                  <a:pt x="32571" y="4244"/>
                  <a:pt x="31614" y="4034"/>
                </a:cubicBezTo>
                <a:cubicBezTo>
                  <a:pt x="31217" y="3917"/>
                  <a:pt x="30820" y="3800"/>
                  <a:pt x="30423" y="3707"/>
                </a:cubicBezTo>
                <a:close/>
                <a:moveTo>
                  <a:pt x="27948" y="5481"/>
                </a:moveTo>
                <a:lnTo>
                  <a:pt x="28228" y="5528"/>
                </a:lnTo>
                <a:cubicBezTo>
                  <a:pt x="28532" y="5621"/>
                  <a:pt x="28859" y="5691"/>
                  <a:pt x="29162" y="5785"/>
                </a:cubicBezTo>
                <a:lnTo>
                  <a:pt x="28532" y="5691"/>
                </a:lnTo>
                <a:cubicBezTo>
                  <a:pt x="28345" y="5621"/>
                  <a:pt x="28135" y="5551"/>
                  <a:pt x="27948" y="5481"/>
                </a:cubicBezTo>
                <a:close/>
                <a:moveTo>
                  <a:pt x="26104" y="4641"/>
                </a:moveTo>
                <a:lnTo>
                  <a:pt x="26104" y="4641"/>
                </a:lnTo>
                <a:cubicBezTo>
                  <a:pt x="27481" y="4734"/>
                  <a:pt x="28859" y="4851"/>
                  <a:pt x="30236" y="5038"/>
                </a:cubicBezTo>
                <a:cubicBezTo>
                  <a:pt x="30937" y="5248"/>
                  <a:pt x="31637" y="5481"/>
                  <a:pt x="32314" y="5738"/>
                </a:cubicBezTo>
                <a:cubicBezTo>
                  <a:pt x="32478" y="5808"/>
                  <a:pt x="32618" y="5878"/>
                  <a:pt x="32781" y="5972"/>
                </a:cubicBezTo>
                <a:cubicBezTo>
                  <a:pt x="31871" y="5785"/>
                  <a:pt x="30960" y="5621"/>
                  <a:pt x="30050" y="5481"/>
                </a:cubicBezTo>
                <a:cubicBezTo>
                  <a:pt x="28742" y="5131"/>
                  <a:pt x="27411" y="4898"/>
                  <a:pt x="26104" y="4641"/>
                </a:cubicBezTo>
                <a:close/>
                <a:moveTo>
                  <a:pt x="20267" y="5948"/>
                </a:moveTo>
                <a:lnTo>
                  <a:pt x="20944" y="5972"/>
                </a:lnTo>
                <a:cubicBezTo>
                  <a:pt x="21481" y="6018"/>
                  <a:pt x="22018" y="6088"/>
                  <a:pt x="22555" y="6158"/>
                </a:cubicBezTo>
                <a:lnTo>
                  <a:pt x="22695" y="6182"/>
                </a:lnTo>
                <a:lnTo>
                  <a:pt x="22205" y="6182"/>
                </a:lnTo>
                <a:cubicBezTo>
                  <a:pt x="21574" y="6088"/>
                  <a:pt x="20920" y="6018"/>
                  <a:pt x="20267" y="5948"/>
                </a:cubicBezTo>
                <a:close/>
                <a:moveTo>
                  <a:pt x="7145" y="5948"/>
                </a:moveTo>
                <a:cubicBezTo>
                  <a:pt x="7098" y="6042"/>
                  <a:pt x="7052" y="6112"/>
                  <a:pt x="7028" y="6205"/>
                </a:cubicBezTo>
                <a:lnTo>
                  <a:pt x="6958" y="6275"/>
                </a:lnTo>
                <a:cubicBezTo>
                  <a:pt x="6982" y="6158"/>
                  <a:pt x="7052" y="6065"/>
                  <a:pt x="7098" y="5948"/>
                </a:cubicBezTo>
                <a:close/>
                <a:moveTo>
                  <a:pt x="6001" y="3357"/>
                </a:moveTo>
                <a:lnTo>
                  <a:pt x="5931" y="3427"/>
                </a:lnTo>
                <a:cubicBezTo>
                  <a:pt x="5394" y="3707"/>
                  <a:pt x="4880" y="4034"/>
                  <a:pt x="4390" y="4407"/>
                </a:cubicBezTo>
                <a:cubicBezTo>
                  <a:pt x="3666" y="4921"/>
                  <a:pt x="3059" y="5621"/>
                  <a:pt x="2639" y="6392"/>
                </a:cubicBezTo>
                <a:lnTo>
                  <a:pt x="2522" y="6439"/>
                </a:lnTo>
                <a:cubicBezTo>
                  <a:pt x="2662" y="5668"/>
                  <a:pt x="3129" y="4921"/>
                  <a:pt x="4110" y="4267"/>
                </a:cubicBezTo>
                <a:cubicBezTo>
                  <a:pt x="4694" y="3870"/>
                  <a:pt x="5324" y="3567"/>
                  <a:pt x="6001" y="3357"/>
                </a:cubicBezTo>
                <a:close/>
                <a:moveTo>
                  <a:pt x="10110" y="6368"/>
                </a:moveTo>
                <a:lnTo>
                  <a:pt x="10110" y="6368"/>
                </a:lnTo>
                <a:cubicBezTo>
                  <a:pt x="10017" y="6415"/>
                  <a:pt x="9947" y="6439"/>
                  <a:pt x="9853" y="6485"/>
                </a:cubicBezTo>
                <a:cubicBezTo>
                  <a:pt x="9830" y="6439"/>
                  <a:pt x="9807" y="6415"/>
                  <a:pt x="9783" y="6392"/>
                </a:cubicBezTo>
                <a:lnTo>
                  <a:pt x="9877" y="6392"/>
                </a:lnTo>
                <a:lnTo>
                  <a:pt x="10110" y="6368"/>
                </a:lnTo>
                <a:close/>
                <a:moveTo>
                  <a:pt x="11161" y="6415"/>
                </a:moveTo>
                <a:lnTo>
                  <a:pt x="11161" y="6509"/>
                </a:lnTo>
                <a:lnTo>
                  <a:pt x="10928" y="6532"/>
                </a:lnTo>
                <a:lnTo>
                  <a:pt x="10928" y="6532"/>
                </a:lnTo>
                <a:lnTo>
                  <a:pt x="11161" y="6415"/>
                </a:lnTo>
                <a:close/>
                <a:moveTo>
                  <a:pt x="6678" y="6065"/>
                </a:moveTo>
                <a:lnTo>
                  <a:pt x="6678" y="6065"/>
                </a:lnTo>
                <a:cubicBezTo>
                  <a:pt x="6631" y="6158"/>
                  <a:pt x="6608" y="6228"/>
                  <a:pt x="6561" y="6322"/>
                </a:cubicBezTo>
                <a:cubicBezTo>
                  <a:pt x="6538" y="6392"/>
                  <a:pt x="6538" y="6462"/>
                  <a:pt x="6515" y="6532"/>
                </a:cubicBezTo>
                <a:cubicBezTo>
                  <a:pt x="6445" y="6439"/>
                  <a:pt x="6375" y="6345"/>
                  <a:pt x="6305" y="6275"/>
                </a:cubicBezTo>
                <a:cubicBezTo>
                  <a:pt x="6421" y="6205"/>
                  <a:pt x="6561" y="6135"/>
                  <a:pt x="6678" y="6065"/>
                </a:cubicBezTo>
                <a:close/>
                <a:moveTo>
                  <a:pt x="6001" y="6462"/>
                </a:moveTo>
                <a:cubicBezTo>
                  <a:pt x="6071" y="6532"/>
                  <a:pt x="6118" y="6625"/>
                  <a:pt x="6188" y="6695"/>
                </a:cubicBezTo>
                <a:lnTo>
                  <a:pt x="6048" y="6765"/>
                </a:lnTo>
                <a:lnTo>
                  <a:pt x="5698" y="6882"/>
                </a:lnTo>
                <a:cubicBezTo>
                  <a:pt x="5791" y="6742"/>
                  <a:pt x="5884" y="6602"/>
                  <a:pt x="6001" y="6462"/>
                </a:cubicBezTo>
                <a:close/>
                <a:moveTo>
                  <a:pt x="32478" y="5411"/>
                </a:moveTo>
                <a:lnTo>
                  <a:pt x="32478" y="5411"/>
                </a:lnTo>
                <a:cubicBezTo>
                  <a:pt x="33365" y="5575"/>
                  <a:pt x="34252" y="5808"/>
                  <a:pt x="35116" y="6088"/>
                </a:cubicBezTo>
                <a:cubicBezTo>
                  <a:pt x="35840" y="6322"/>
                  <a:pt x="36540" y="6625"/>
                  <a:pt x="37217" y="6999"/>
                </a:cubicBezTo>
                <a:cubicBezTo>
                  <a:pt x="36844" y="6905"/>
                  <a:pt x="36447" y="6789"/>
                  <a:pt x="36073" y="6695"/>
                </a:cubicBezTo>
                <a:lnTo>
                  <a:pt x="35466" y="6555"/>
                </a:lnTo>
                <a:cubicBezTo>
                  <a:pt x="34462" y="6135"/>
                  <a:pt x="33482" y="5761"/>
                  <a:pt x="32478" y="5411"/>
                </a:cubicBezTo>
                <a:close/>
                <a:moveTo>
                  <a:pt x="8172" y="6859"/>
                </a:moveTo>
                <a:lnTo>
                  <a:pt x="8172" y="7092"/>
                </a:lnTo>
                <a:lnTo>
                  <a:pt x="8032" y="6976"/>
                </a:lnTo>
                <a:lnTo>
                  <a:pt x="8172" y="6859"/>
                </a:lnTo>
                <a:close/>
                <a:moveTo>
                  <a:pt x="8966" y="6532"/>
                </a:moveTo>
                <a:cubicBezTo>
                  <a:pt x="9013" y="6602"/>
                  <a:pt x="9060" y="6695"/>
                  <a:pt x="9106" y="6789"/>
                </a:cubicBezTo>
                <a:cubicBezTo>
                  <a:pt x="8943" y="6882"/>
                  <a:pt x="8779" y="6976"/>
                  <a:pt x="8616" y="7092"/>
                </a:cubicBezTo>
                <a:lnTo>
                  <a:pt x="8593" y="7116"/>
                </a:lnTo>
                <a:lnTo>
                  <a:pt x="8569" y="7139"/>
                </a:lnTo>
                <a:cubicBezTo>
                  <a:pt x="8569" y="6952"/>
                  <a:pt x="8593" y="6789"/>
                  <a:pt x="8616" y="6602"/>
                </a:cubicBezTo>
                <a:lnTo>
                  <a:pt x="8639" y="6602"/>
                </a:lnTo>
                <a:lnTo>
                  <a:pt x="8966" y="6532"/>
                </a:lnTo>
                <a:close/>
                <a:moveTo>
                  <a:pt x="32665" y="6252"/>
                </a:moveTo>
                <a:cubicBezTo>
                  <a:pt x="33015" y="6322"/>
                  <a:pt x="33365" y="6392"/>
                  <a:pt x="33715" y="6462"/>
                </a:cubicBezTo>
                <a:cubicBezTo>
                  <a:pt x="34089" y="6672"/>
                  <a:pt x="34462" y="6882"/>
                  <a:pt x="34859" y="7139"/>
                </a:cubicBezTo>
                <a:cubicBezTo>
                  <a:pt x="34136" y="6789"/>
                  <a:pt x="33412" y="6509"/>
                  <a:pt x="32641" y="6252"/>
                </a:cubicBezTo>
                <a:close/>
                <a:moveTo>
                  <a:pt x="27825" y="674"/>
                </a:moveTo>
                <a:cubicBezTo>
                  <a:pt x="32443" y="674"/>
                  <a:pt x="37009" y="1527"/>
                  <a:pt x="41163" y="3753"/>
                </a:cubicBezTo>
                <a:cubicBezTo>
                  <a:pt x="42681" y="4571"/>
                  <a:pt x="43918" y="5691"/>
                  <a:pt x="44269" y="7186"/>
                </a:cubicBezTo>
                <a:cubicBezTo>
                  <a:pt x="44175" y="7116"/>
                  <a:pt x="44105" y="7069"/>
                  <a:pt x="44012" y="7022"/>
                </a:cubicBezTo>
                <a:lnTo>
                  <a:pt x="43942" y="6976"/>
                </a:lnTo>
                <a:cubicBezTo>
                  <a:pt x="42588" y="5925"/>
                  <a:pt x="41117" y="5061"/>
                  <a:pt x="39529" y="4407"/>
                </a:cubicBezTo>
                <a:cubicBezTo>
                  <a:pt x="38128" y="3660"/>
                  <a:pt x="36657" y="3076"/>
                  <a:pt x="35116" y="2726"/>
                </a:cubicBezTo>
                <a:lnTo>
                  <a:pt x="34649" y="2609"/>
                </a:lnTo>
                <a:cubicBezTo>
                  <a:pt x="32011" y="1792"/>
                  <a:pt x="29302" y="1138"/>
                  <a:pt x="26571" y="695"/>
                </a:cubicBezTo>
                <a:cubicBezTo>
                  <a:pt x="26989" y="681"/>
                  <a:pt x="27407" y="674"/>
                  <a:pt x="27825" y="674"/>
                </a:cubicBezTo>
                <a:close/>
                <a:moveTo>
                  <a:pt x="7402" y="6976"/>
                </a:moveTo>
                <a:cubicBezTo>
                  <a:pt x="7402" y="6999"/>
                  <a:pt x="7425" y="6999"/>
                  <a:pt x="7449" y="7022"/>
                </a:cubicBezTo>
                <a:cubicBezTo>
                  <a:pt x="7355" y="7092"/>
                  <a:pt x="7285" y="7162"/>
                  <a:pt x="7192" y="7256"/>
                </a:cubicBezTo>
                <a:lnTo>
                  <a:pt x="7075" y="7139"/>
                </a:lnTo>
                <a:lnTo>
                  <a:pt x="7355" y="6999"/>
                </a:lnTo>
                <a:lnTo>
                  <a:pt x="7402" y="6976"/>
                </a:lnTo>
                <a:close/>
                <a:moveTo>
                  <a:pt x="15807" y="7186"/>
                </a:moveTo>
                <a:lnTo>
                  <a:pt x="15947" y="7279"/>
                </a:lnTo>
                <a:cubicBezTo>
                  <a:pt x="15784" y="7302"/>
                  <a:pt x="15620" y="7326"/>
                  <a:pt x="15434" y="7349"/>
                </a:cubicBezTo>
                <a:lnTo>
                  <a:pt x="15247" y="7209"/>
                </a:lnTo>
                <a:lnTo>
                  <a:pt x="15807" y="7186"/>
                </a:lnTo>
                <a:close/>
                <a:moveTo>
                  <a:pt x="14710" y="7256"/>
                </a:moveTo>
                <a:lnTo>
                  <a:pt x="14943" y="7419"/>
                </a:lnTo>
                <a:lnTo>
                  <a:pt x="14897" y="7419"/>
                </a:lnTo>
                <a:cubicBezTo>
                  <a:pt x="14850" y="7419"/>
                  <a:pt x="14780" y="7466"/>
                  <a:pt x="14780" y="7513"/>
                </a:cubicBezTo>
                <a:lnTo>
                  <a:pt x="14383" y="7559"/>
                </a:lnTo>
                <a:cubicBezTo>
                  <a:pt x="14266" y="7466"/>
                  <a:pt x="14126" y="7372"/>
                  <a:pt x="13986" y="7279"/>
                </a:cubicBezTo>
                <a:lnTo>
                  <a:pt x="14710" y="7256"/>
                </a:lnTo>
                <a:close/>
                <a:moveTo>
                  <a:pt x="7682" y="7232"/>
                </a:moveTo>
                <a:cubicBezTo>
                  <a:pt x="7776" y="7302"/>
                  <a:pt x="7846" y="7396"/>
                  <a:pt x="7939" y="7466"/>
                </a:cubicBezTo>
                <a:lnTo>
                  <a:pt x="7869" y="7489"/>
                </a:lnTo>
                <a:lnTo>
                  <a:pt x="7612" y="7629"/>
                </a:lnTo>
                <a:lnTo>
                  <a:pt x="7425" y="7489"/>
                </a:lnTo>
                <a:cubicBezTo>
                  <a:pt x="7519" y="7396"/>
                  <a:pt x="7589" y="7302"/>
                  <a:pt x="7682" y="7232"/>
                </a:cubicBezTo>
                <a:close/>
                <a:moveTo>
                  <a:pt x="13472" y="7326"/>
                </a:moveTo>
                <a:cubicBezTo>
                  <a:pt x="13589" y="7419"/>
                  <a:pt x="13706" y="7513"/>
                  <a:pt x="13846" y="7606"/>
                </a:cubicBezTo>
                <a:lnTo>
                  <a:pt x="13076" y="7676"/>
                </a:lnTo>
                <a:cubicBezTo>
                  <a:pt x="13029" y="7676"/>
                  <a:pt x="12982" y="7699"/>
                  <a:pt x="12959" y="7723"/>
                </a:cubicBezTo>
                <a:cubicBezTo>
                  <a:pt x="12725" y="7629"/>
                  <a:pt x="12515" y="7536"/>
                  <a:pt x="12305" y="7419"/>
                </a:cubicBezTo>
                <a:cubicBezTo>
                  <a:pt x="12702" y="7396"/>
                  <a:pt x="13076" y="7349"/>
                  <a:pt x="13472" y="7326"/>
                </a:cubicBezTo>
                <a:close/>
                <a:moveTo>
                  <a:pt x="11721" y="7489"/>
                </a:moveTo>
                <a:cubicBezTo>
                  <a:pt x="11861" y="7583"/>
                  <a:pt x="12025" y="7676"/>
                  <a:pt x="12188" y="7769"/>
                </a:cubicBezTo>
                <a:lnTo>
                  <a:pt x="11698" y="7793"/>
                </a:lnTo>
                <a:cubicBezTo>
                  <a:pt x="11628" y="7723"/>
                  <a:pt x="11581" y="7676"/>
                  <a:pt x="11535" y="7606"/>
                </a:cubicBezTo>
                <a:cubicBezTo>
                  <a:pt x="11535" y="7559"/>
                  <a:pt x="11558" y="7536"/>
                  <a:pt x="11558" y="7489"/>
                </a:cubicBezTo>
                <a:close/>
                <a:moveTo>
                  <a:pt x="5464" y="4080"/>
                </a:moveTo>
                <a:cubicBezTo>
                  <a:pt x="4974" y="4594"/>
                  <a:pt x="4694" y="5248"/>
                  <a:pt x="4694" y="5948"/>
                </a:cubicBezTo>
                <a:cubicBezTo>
                  <a:pt x="4460" y="6182"/>
                  <a:pt x="4273" y="6439"/>
                  <a:pt x="4063" y="6695"/>
                </a:cubicBezTo>
                <a:cubicBezTo>
                  <a:pt x="3526" y="6999"/>
                  <a:pt x="3059" y="7372"/>
                  <a:pt x="2639" y="7816"/>
                </a:cubicBezTo>
                <a:lnTo>
                  <a:pt x="2639" y="7839"/>
                </a:lnTo>
                <a:cubicBezTo>
                  <a:pt x="2616" y="7746"/>
                  <a:pt x="2592" y="7653"/>
                  <a:pt x="2569" y="7559"/>
                </a:cubicBezTo>
                <a:cubicBezTo>
                  <a:pt x="2639" y="7209"/>
                  <a:pt x="2779" y="6859"/>
                  <a:pt x="2942" y="6532"/>
                </a:cubicBezTo>
                <a:cubicBezTo>
                  <a:pt x="3550" y="5505"/>
                  <a:pt x="4413" y="4641"/>
                  <a:pt x="5464" y="4080"/>
                </a:cubicBezTo>
                <a:close/>
                <a:moveTo>
                  <a:pt x="6842" y="7419"/>
                </a:moveTo>
                <a:lnTo>
                  <a:pt x="6958" y="7513"/>
                </a:lnTo>
                <a:cubicBezTo>
                  <a:pt x="6888" y="7629"/>
                  <a:pt x="6795" y="7746"/>
                  <a:pt x="6725" y="7863"/>
                </a:cubicBezTo>
                <a:lnTo>
                  <a:pt x="6725" y="7769"/>
                </a:lnTo>
                <a:cubicBezTo>
                  <a:pt x="6748" y="7653"/>
                  <a:pt x="6795" y="7513"/>
                  <a:pt x="6842" y="7419"/>
                </a:cubicBezTo>
                <a:close/>
                <a:moveTo>
                  <a:pt x="935" y="6765"/>
                </a:moveTo>
                <a:lnTo>
                  <a:pt x="935" y="6765"/>
                </a:lnTo>
                <a:cubicBezTo>
                  <a:pt x="771" y="7116"/>
                  <a:pt x="631" y="7489"/>
                  <a:pt x="538" y="7886"/>
                </a:cubicBezTo>
                <a:cubicBezTo>
                  <a:pt x="584" y="7489"/>
                  <a:pt x="724" y="7092"/>
                  <a:pt x="935" y="6765"/>
                </a:cubicBezTo>
                <a:close/>
                <a:moveTo>
                  <a:pt x="43171" y="6952"/>
                </a:moveTo>
                <a:lnTo>
                  <a:pt x="43568" y="7162"/>
                </a:lnTo>
                <a:cubicBezTo>
                  <a:pt x="43685" y="7256"/>
                  <a:pt x="43778" y="7326"/>
                  <a:pt x="43895" y="7419"/>
                </a:cubicBezTo>
                <a:cubicBezTo>
                  <a:pt x="44058" y="7559"/>
                  <a:pt x="44199" y="7699"/>
                  <a:pt x="44362" y="7839"/>
                </a:cubicBezTo>
                <a:cubicBezTo>
                  <a:pt x="44362" y="7863"/>
                  <a:pt x="44385" y="7863"/>
                  <a:pt x="44385" y="7886"/>
                </a:cubicBezTo>
                <a:lnTo>
                  <a:pt x="44362" y="7886"/>
                </a:lnTo>
                <a:cubicBezTo>
                  <a:pt x="43988" y="7559"/>
                  <a:pt x="43591" y="7256"/>
                  <a:pt x="43171" y="6952"/>
                </a:cubicBezTo>
                <a:close/>
                <a:moveTo>
                  <a:pt x="5254" y="7723"/>
                </a:moveTo>
                <a:lnTo>
                  <a:pt x="5254" y="7746"/>
                </a:lnTo>
                <a:lnTo>
                  <a:pt x="5324" y="7863"/>
                </a:lnTo>
                <a:lnTo>
                  <a:pt x="5161" y="7979"/>
                </a:lnTo>
                <a:cubicBezTo>
                  <a:pt x="5184" y="7886"/>
                  <a:pt x="5207" y="7793"/>
                  <a:pt x="5254" y="7723"/>
                </a:cubicBezTo>
                <a:close/>
                <a:moveTo>
                  <a:pt x="12702" y="1185"/>
                </a:moveTo>
                <a:cubicBezTo>
                  <a:pt x="12398" y="1255"/>
                  <a:pt x="12072" y="1302"/>
                  <a:pt x="11768" y="1372"/>
                </a:cubicBezTo>
                <a:cubicBezTo>
                  <a:pt x="10461" y="1652"/>
                  <a:pt x="8896" y="1979"/>
                  <a:pt x="7542" y="2609"/>
                </a:cubicBezTo>
                <a:lnTo>
                  <a:pt x="7402" y="2656"/>
                </a:lnTo>
                <a:cubicBezTo>
                  <a:pt x="7495" y="2586"/>
                  <a:pt x="7612" y="2539"/>
                  <a:pt x="7752" y="2493"/>
                </a:cubicBezTo>
                <a:cubicBezTo>
                  <a:pt x="7899" y="2430"/>
                  <a:pt x="7857" y="2179"/>
                  <a:pt x="7712" y="2179"/>
                </a:cubicBezTo>
                <a:cubicBezTo>
                  <a:pt x="7696" y="2179"/>
                  <a:pt x="7678" y="2182"/>
                  <a:pt x="7659" y="2189"/>
                </a:cubicBezTo>
                <a:cubicBezTo>
                  <a:pt x="7262" y="2353"/>
                  <a:pt x="6865" y="2586"/>
                  <a:pt x="6538" y="2866"/>
                </a:cubicBezTo>
                <a:lnTo>
                  <a:pt x="6468" y="2890"/>
                </a:lnTo>
                <a:cubicBezTo>
                  <a:pt x="4810" y="3357"/>
                  <a:pt x="2849" y="4197"/>
                  <a:pt x="2359" y="6018"/>
                </a:cubicBezTo>
                <a:cubicBezTo>
                  <a:pt x="2289" y="6205"/>
                  <a:pt x="2265" y="6392"/>
                  <a:pt x="2242" y="6602"/>
                </a:cubicBezTo>
                <a:cubicBezTo>
                  <a:pt x="1658" y="6929"/>
                  <a:pt x="1191" y="7419"/>
                  <a:pt x="888" y="8026"/>
                </a:cubicBezTo>
                <a:cubicBezTo>
                  <a:pt x="1145" y="6999"/>
                  <a:pt x="1635" y="6088"/>
                  <a:pt x="2335" y="5294"/>
                </a:cubicBezTo>
                <a:cubicBezTo>
                  <a:pt x="2756" y="4804"/>
                  <a:pt x="3246" y="4337"/>
                  <a:pt x="3783" y="3964"/>
                </a:cubicBezTo>
                <a:cubicBezTo>
                  <a:pt x="4343" y="3567"/>
                  <a:pt x="4927" y="3216"/>
                  <a:pt x="5534" y="2890"/>
                </a:cubicBezTo>
                <a:cubicBezTo>
                  <a:pt x="7028" y="2212"/>
                  <a:pt x="8639" y="1722"/>
                  <a:pt x="10274" y="1489"/>
                </a:cubicBezTo>
                <a:cubicBezTo>
                  <a:pt x="11068" y="1349"/>
                  <a:pt x="11885" y="1255"/>
                  <a:pt x="12702" y="1185"/>
                </a:cubicBezTo>
                <a:close/>
                <a:moveTo>
                  <a:pt x="23839" y="6742"/>
                </a:moveTo>
                <a:lnTo>
                  <a:pt x="23839" y="6742"/>
                </a:lnTo>
                <a:cubicBezTo>
                  <a:pt x="25847" y="7046"/>
                  <a:pt x="27832" y="7466"/>
                  <a:pt x="29793" y="8026"/>
                </a:cubicBezTo>
                <a:lnTo>
                  <a:pt x="28952" y="7863"/>
                </a:lnTo>
                <a:cubicBezTo>
                  <a:pt x="27925" y="7583"/>
                  <a:pt x="26874" y="7372"/>
                  <a:pt x="25824" y="7232"/>
                </a:cubicBezTo>
                <a:cubicBezTo>
                  <a:pt x="25170" y="7046"/>
                  <a:pt x="24493" y="6882"/>
                  <a:pt x="23839" y="6742"/>
                </a:cubicBezTo>
                <a:close/>
                <a:moveTo>
                  <a:pt x="32151" y="4571"/>
                </a:moveTo>
                <a:cubicBezTo>
                  <a:pt x="33388" y="4921"/>
                  <a:pt x="34626" y="5341"/>
                  <a:pt x="35817" y="5808"/>
                </a:cubicBezTo>
                <a:cubicBezTo>
                  <a:pt x="37007" y="6275"/>
                  <a:pt x="38385" y="6789"/>
                  <a:pt x="39552" y="7513"/>
                </a:cubicBezTo>
                <a:cubicBezTo>
                  <a:pt x="39716" y="7676"/>
                  <a:pt x="39902" y="7863"/>
                  <a:pt x="40066" y="8026"/>
                </a:cubicBezTo>
                <a:lnTo>
                  <a:pt x="39949" y="7979"/>
                </a:lnTo>
                <a:cubicBezTo>
                  <a:pt x="38385" y="7092"/>
                  <a:pt x="36727" y="6298"/>
                  <a:pt x="35046" y="5645"/>
                </a:cubicBezTo>
                <a:cubicBezTo>
                  <a:pt x="34089" y="5271"/>
                  <a:pt x="33132" y="4898"/>
                  <a:pt x="32151" y="4571"/>
                </a:cubicBezTo>
                <a:close/>
                <a:moveTo>
                  <a:pt x="33995" y="7793"/>
                </a:moveTo>
                <a:cubicBezTo>
                  <a:pt x="34252" y="7839"/>
                  <a:pt x="34532" y="7933"/>
                  <a:pt x="34766" y="8050"/>
                </a:cubicBezTo>
                <a:lnTo>
                  <a:pt x="33995" y="7793"/>
                </a:lnTo>
                <a:close/>
                <a:moveTo>
                  <a:pt x="37661" y="7513"/>
                </a:moveTo>
                <a:lnTo>
                  <a:pt x="38011" y="7606"/>
                </a:lnTo>
                <a:lnTo>
                  <a:pt x="38362" y="7746"/>
                </a:lnTo>
                <a:cubicBezTo>
                  <a:pt x="38502" y="7839"/>
                  <a:pt x="38642" y="7956"/>
                  <a:pt x="38805" y="8073"/>
                </a:cubicBezTo>
                <a:cubicBezTo>
                  <a:pt x="38408" y="7863"/>
                  <a:pt x="38035" y="7676"/>
                  <a:pt x="37661" y="7513"/>
                </a:cubicBezTo>
                <a:close/>
                <a:moveTo>
                  <a:pt x="4203" y="7139"/>
                </a:moveTo>
                <a:cubicBezTo>
                  <a:pt x="4203" y="7162"/>
                  <a:pt x="4203" y="7209"/>
                  <a:pt x="4203" y="7232"/>
                </a:cubicBezTo>
                <a:cubicBezTo>
                  <a:pt x="4087" y="7396"/>
                  <a:pt x="3993" y="7559"/>
                  <a:pt x="3923" y="7723"/>
                </a:cubicBezTo>
                <a:cubicBezTo>
                  <a:pt x="3830" y="7863"/>
                  <a:pt x="3713" y="8003"/>
                  <a:pt x="3643" y="8166"/>
                </a:cubicBezTo>
                <a:lnTo>
                  <a:pt x="3503" y="8190"/>
                </a:lnTo>
                <a:cubicBezTo>
                  <a:pt x="3690" y="7839"/>
                  <a:pt x="3900" y="7489"/>
                  <a:pt x="4133" y="7186"/>
                </a:cubicBezTo>
                <a:lnTo>
                  <a:pt x="4133" y="7209"/>
                </a:lnTo>
                <a:cubicBezTo>
                  <a:pt x="4157" y="7186"/>
                  <a:pt x="4180" y="7162"/>
                  <a:pt x="4203" y="7139"/>
                </a:cubicBezTo>
                <a:close/>
                <a:moveTo>
                  <a:pt x="3479" y="7466"/>
                </a:moveTo>
                <a:lnTo>
                  <a:pt x="3479" y="7489"/>
                </a:lnTo>
                <a:cubicBezTo>
                  <a:pt x="3293" y="7746"/>
                  <a:pt x="3083" y="8026"/>
                  <a:pt x="2896" y="8283"/>
                </a:cubicBezTo>
                <a:lnTo>
                  <a:pt x="2826" y="8283"/>
                </a:lnTo>
                <a:cubicBezTo>
                  <a:pt x="2802" y="8260"/>
                  <a:pt x="2802" y="8213"/>
                  <a:pt x="2779" y="8166"/>
                </a:cubicBezTo>
                <a:cubicBezTo>
                  <a:pt x="2989" y="7909"/>
                  <a:pt x="3223" y="7676"/>
                  <a:pt x="3479" y="7466"/>
                </a:cubicBezTo>
                <a:close/>
                <a:moveTo>
                  <a:pt x="11114" y="8166"/>
                </a:moveTo>
                <a:lnTo>
                  <a:pt x="11231" y="8283"/>
                </a:lnTo>
                <a:lnTo>
                  <a:pt x="11278" y="8306"/>
                </a:lnTo>
                <a:lnTo>
                  <a:pt x="11021" y="8376"/>
                </a:lnTo>
                <a:cubicBezTo>
                  <a:pt x="10974" y="8330"/>
                  <a:pt x="10951" y="8260"/>
                  <a:pt x="10928" y="8213"/>
                </a:cubicBezTo>
                <a:lnTo>
                  <a:pt x="10904" y="8166"/>
                </a:lnTo>
                <a:close/>
                <a:moveTo>
                  <a:pt x="18142" y="8073"/>
                </a:moveTo>
                <a:lnTo>
                  <a:pt x="18142" y="8073"/>
                </a:lnTo>
                <a:cubicBezTo>
                  <a:pt x="19566" y="8096"/>
                  <a:pt x="20967" y="8120"/>
                  <a:pt x="22415" y="8166"/>
                </a:cubicBezTo>
                <a:lnTo>
                  <a:pt x="22835" y="8306"/>
                </a:lnTo>
                <a:cubicBezTo>
                  <a:pt x="22471" y="8269"/>
                  <a:pt x="22103" y="8250"/>
                  <a:pt x="21733" y="8250"/>
                </a:cubicBezTo>
                <a:cubicBezTo>
                  <a:pt x="21177" y="8250"/>
                  <a:pt x="20617" y="8292"/>
                  <a:pt x="20057" y="8376"/>
                </a:cubicBezTo>
                <a:cubicBezTo>
                  <a:pt x="19636" y="8376"/>
                  <a:pt x="19193" y="8376"/>
                  <a:pt x="18772" y="8400"/>
                </a:cubicBezTo>
                <a:cubicBezTo>
                  <a:pt x="18562" y="8306"/>
                  <a:pt x="18352" y="8190"/>
                  <a:pt x="18142" y="8073"/>
                </a:cubicBezTo>
                <a:close/>
                <a:moveTo>
                  <a:pt x="14663" y="8120"/>
                </a:moveTo>
                <a:cubicBezTo>
                  <a:pt x="14803" y="8190"/>
                  <a:pt x="14920" y="8260"/>
                  <a:pt x="15037" y="8330"/>
                </a:cubicBezTo>
                <a:cubicBezTo>
                  <a:pt x="15060" y="8353"/>
                  <a:pt x="15083" y="8400"/>
                  <a:pt x="15107" y="8423"/>
                </a:cubicBezTo>
                <a:lnTo>
                  <a:pt x="15083" y="8470"/>
                </a:lnTo>
                <a:cubicBezTo>
                  <a:pt x="14757" y="8353"/>
                  <a:pt x="14430" y="8236"/>
                  <a:pt x="14080" y="8120"/>
                </a:cubicBezTo>
                <a:close/>
                <a:moveTo>
                  <a:pt x="24143" y="8353"/>
                </a:moveTo>
                <a:lnTo>
                  <a:pt x="24143" y="8353"/>
                </a:lnTo>
                <a:cubicBezTo>
                  <a:pt x="24329" y="8400"/>
                  <a:pt x="24539" y="8446"/>
                  <a:pt x="24750" y="8470"/>
                </a:cubicBezTo>
                <a:lnTo>
                  <a:pt x="24399" y="8446"/>
                </a:lnTo>
                <a:lnTo>
                  <a:pt x="24143" y="8353"/>
                </a:lnTo>
                <a:close/>
                <a:moveTo>
                  <a:pt x="17348" y="8096"/>
                </a:moveTo>
                <a:cubicBezTo>
                  <a:pt x="17558" y="8213"/>
                  <a:pt x="17792" y="8330"/>
                  <a:pt x="18025" y="8446"/>
                </a:cubicBezTo>
                <a:lnTo>
                  <a:pt x="17348" y="8517"/>
                </a:lnTo>
                <a:cubicBezTo>
                  <a:pt x="17115" y="8376"/>
                  <a:pt x="16881" y="8236"/>
                  <a:pt x="16648" y="8120"/>
                </a:cubicBezTo>
                <a:lnTo>
                  <a:pt x="16788" y="8096"/>
                </a:lnTo>
                <a:close/>
                <a:moveTo>
                  <a:pt x="9690" y="8213"/>
                </a:moveTo>
                <a:cubicBezTo>
                  <a:pt x="9760" y="8306"/>
                  <a:pt x="9830" y="8400"/>
                  <a:pt x="9877" y="8517"/>
                </a:cubicBezTo>
                <a:lnTo>
                  <a:pt x="9877" y="8540"/>
                </a:lnTo>
                <a:lnTo>
                  <a:pt x="9503" y="8236"/>
                </a:lnTo>
                <a:lnTo>
                  <a:pt x="9480" y="8213"/>
                </a:lnTo>
                <a:close/>
                <a:moveTo>
                  <a:pt x="15947" y="8096"/>
                </a:moveTo>
                <a:cubicBezTo>
                  <a:pt x="15947" y="8143"/>
                  <a:pt x="15971" y="8166"/>
                  <a:pt x="16017" y="8190"/>
                </a:cubicBezTo>
                <a:cubicBezTo>
                  <a:pt x="16204" y="8330"/>
                  <a:pt x="16391" y="8470"/>
                  <a:pt x="16601" y="8587"/>
                </a:cubicBezTo>
                <a:lnTo>
                  <a:pt x="16368" y="8587"/>
                </a:lnTo>
                <a:cubicBezTo>
                  <a:pt x="16134" y="8493"/>
                  <a:pt x="15901" y="8376"/>
                  <a:pt x="15667" y="8260"/>
                </a:cubicBezTo>
                <a:lnTo>
                  <a:pt x="15854" y="8096"/>
                </a:lnTo>
                <a:close/>
                <a:moveTo>
                  <a:pt x="7402" y="8283"/>
                </a:moveTo>
                <a:cubicBezTo>
                  <a:pt x="7192" y="8400"/>
                  <a:pt x="7028" y="8540"/>
                  <a:pt x="6865" y="8703"/>
                </a:cubicBezTo>
                <a:lnTo>
                  <a:pt x="6865" y="8680"/>
                </a:lnTo>
                <a:lnTo>
                  <a:pt x="6888" y="8540"/>
                </a:lnTo>
                <a:cubicBezTo>
                  <a:pt x="6982" y="8446"/>
                  <a:pt x="7098" y="8376"/>
                  <a:pt x="7215" y="8283"/>
                </a:cubicBezTo>
                <a:close/>
                <a:moveTo>
                  <a:pt x="13379" y="8260"/>
                </a:moveTo>
                <a:lnTo>
                  <a:pt x="13379" y="8260"/>
                </a:lnTo>
                <a:cubicBezTo>
                  <a:pt x="13706" y="8376"/>
                  <a:pt x="13986" y="8446"/>
                  <a:pt x="14196" y="8540"/>
                </a:cubicBezTo>
                <a:lnTo>
                  <a:pt x="14733" y="8727"/>
                </a:lnTo>
                <a:lnTo>
                  <a:pt x="13939" y="8797"/>
                </a:lnTo>
                <a:cubicBezTo>
                  <a:pt x="13753" y="8727"/>
                  <a:pt x="13613" y="8633"/>
                  <a:pt x="13496" y="8470"/>
                </a:cubicBezTo>
                <a:cubicBezTo>
                  <a:pt x="13449" y="8400"/>
                  <a:pt x="13402" y="8330"/>
                  <a:pt x="13379" y="8260"/>
                </a:cubicBezTo>
                <a:close/>
                <a:moveTo>
                  <a:pt x="9130" y="8353"/>
                </a:moveTo>
                <a:lnTo>
                  <a:pt x="9293" y="8470"/>
                </a:lnTo>
                <a:cubicBezTo>
                  <a:pt x="9363" y="8587"/>
                  <a:pt x="9433" y="8680"/>
                  <a:pt x="9527" y="8797"/>
                </a:cubicBezTo>
                <a:lnTo>
                  <a:pt x="9270" y="8867"/>
                </a:lnTo>
                <a:cubicBezTo>
                  <a:pt x="9130" y="8773"/>
                  <a:pt x="8966" y="8680"/>
                  <a:pt x="8850" y="8587"/>
                </a:cubicBezTo>
                <a:cubicBezTo>
                  <a:pt x="8943" y="8517"/>
                  <a:pt x="9036" y="8446"/>
                  <a:pt x="9130" y="8353"/>
                </a:cubicBezTo>
                <a:close/>
                <a:moveTo>
                  <a:pt x="3386" y="8703"/>
                </a:moveTo>
                <a:cubicBezTo>
                  <a:pt x="3386" y="8727"/>
                  <a:pt x="3363" y="8773"/>
                  <a:pt x="3363" y="8797"/>
                </a:cubicBezTo>
                <a:lnTo>
                  <a:pt x="3246" y="8913"/>
                </a:lnTo>
                <a:lnTo>
                  <a:pt x="3293" y="8773"/>
                </a:lnTo>
                <a:lnTo>
                  <a:pt x="3386" y="8703"/>
                </a:lnTo>
                <a:close/>
                <a:moveTo>
                  <a:pt x="12982" y="8306"/>
                </a:moveTo>
                <a:cubicBezTo>
                  <a:pt x="13076" y="8517"/>
                  <a:pt x="13216" y="8703"/>
                  <a:pt x="13402" y="8843"/>
                </a:cubicBezTo>
                <a:lnTo>
                  <a:pt x="13402" y="8867"/>
                </a:lnTo>
                <a:lnTo>
                  <a:pt x="12865" y="8913"/>
                </a:lnTo>
                <a:lnTo>
                  <a:pt x="12609" y="8727"/>
                </a:lnTo>
                <a:cubicBezTo>
                  <a:pt x="12515" y="8633"/>
                  <a:pt x="12422" y="8540"/>
                  <a:pt x="12328" y="8446"/>
                </a:cubicBezTo>
                <a:lnTo>
                  <a:pt x="12702" y="8353"/>
                </a:lnTo>
                <a:lnTo>
                  <a:pt x="12982" y="8306"/>
                </a:lnTo>
                <a:close/>
                <a:moveTo>
                  <a:pt x="21738" y="8750"/>
                </a:moveTo>
                <a:cubicBezTo>
                  <a:pt x="22615" y="8773"/>
                  <a:pt x="23515" y="8865"/>
                  <a:pt x="24393" y="8980"/>
                </a:cubicBezTo>
                <a:lnTo>
                  <a:pt x="24393" y="8980"/>
                </a:lnTo>
                <a:cubicBezTo>
                  <a:pt x="22823" y="8866"/>
                  <a:pt x="21230" y="8820"/>
                  <a:pt x="19660" y="8820"/>
                </a:cubicBezTo>
                <a:lnTo>
                  <a:pt x="19917" y="8750"/>
                </a:lnTo>
                <a:close/>
                <a:moveTo>
                  <a:pt x="29536" y="7326"/>
                </a:moveTo>
                <a:cubicBezTo>
                  <a:pt x="30610" y="7559"/>
                  <a:pt x="31637" y="7816"/>
                  <a:pt x="32688" y="8073"/>
                </a:cubicBezTo>
                <a:lnTo>
                  <a:pt x="33412" y="8283"/>
                </a:lnTo>
                <a:cubicBezTo>
                  <a:pt x="33622" y="8353"/>
                  <a:pt x="33809" y="8446"/>
                  <a:pt x="34019" y="8517"/>
                </a:cubicBezTo>
                <a:cubicBezTo>
                  <a:pt x="34276" y="8680"/>
                  <a:pt x="34556" y="8820"/>
                  <a:pt x="34813" y="8983"/>
                </a:cubicBezTo>
                <a:cubicBezTo>
                  <a:pt x="34789" y="9007"/>
                  <a:pt x="34766" y="9030"/>
                  <a:pt x="34743" y="9054"/>
                </a:cubicBezTo>
                <a:cubicBezTo>
                  <a:pt x="33365" y="8517"/>
                  <a:pt x="31917" y="8073"/>
                  <a:pt x="30493" y="7676"/>
                </a:cubicBezTo>
                <a:cubicBezTo>
                  <a:pt x="30166" y="7559"/>
                  <a:pt x="29863" y="7442"/>
                  <a:pt x="29536" y="7326"/>
                </a:cubicBezTo>
                <a:close/>
                <a:moveTo>
                  <a:pt x="11535" y="8610"/>
                </a:moveTo>
                <a:cubicBezTo>
                  <a:pt x="11651" y="8750"/>
                  <a:pt x="11768" y="8890"/>
                  <a:pt x="11885" y="9030"/>
                </a:cubicBezTo>
                <a:lnTo>
                  <a:pt x="11581" y="9077"/>
                </a:lnTo>
                <a:cubicBezTo>
                  <a:pt x="11441" y="8937"/>
                  <a:pt x="11324" y="8820"/>
                  <a:pt x="11208" y="8680"/>
                </a:cubicBezTo>
                <a:lnTo>
                  <a:pt x="11535" y="8610"/>
                </a:lnTo>
                <a:close/>
                <a:moveTo>
                  <a:pt x="8476" y="8960"/>
                </a:moveTo>
                <a:lnTo>
                  <a:pt x="8523" y="9077"/>
                </a:lnTo>
                <a:lnTo>
                  <a:pt x="8359" y="9124"/>
                </a:lnTo>
                <a:lnTo>
                  <a:pt x="8476" y="8960"/>
                </a:lnTo>
                <a:close/>
                <a:moveTo>
                  <a:pt x="34883" y="6719"/>
                </a:moveTo>
                <a:lnTo>
                  <a:pt x="35303" y="6835"/>
                </a:lnTo>
                <a:cubicBezTo>
                  <a:pt x="36891" y="7419"/>
                  <a:pt x="38408" y="8166"/>
                  <a:pt x="39856" y="9054"/>
                </a:cubicBezTo>
                <a:cubicBezTo>
                  <a:pt x="39856" y="9077"/>
                  <a:pt x="39879" y="9100"/>
                  <a:pt x="39902" y="9124"/>
                </a:cubicBezTo>
                <a:cubicBezTo>
                  <a:pt x="38852" y="8657"/>
                  <a:pt x="37778" y="8236"/>
                  <a:pt x="36657" y="7933"/>
                </a:cubicBezTo>
                <a:cubicBezTo>
                  <a:pt x="36073" y="7489"/>
                  <a:pt x="35490" y="7092"/>
                  <a:pt x="34883" y="6719"/>
                </a:cubicBezTo>
                <a:close/>
                <a:moveTo>
                  <a:pt x="26275" y="8915"/>
                </a:moveTo>
                <a:lnTo>
                  <a:pt x="26781" y="8937"/>
                </a:lnTo>
                <a:lnTo>
                  <a:pt x="27084" y="9030"/>
                </a:lnTo>
                <a:lnTo>
                  <a:pt x="27178" y="9054"/>
                </a:lnTo>
                <a:lnTo>
                  <a:pt x="27481" y="9147"/>
                </a:lnTo>
                <a:cubicBezTo>
                  <a:pt x="27087" y="9054"/>
                  <a:pt x="26670" y="8984"/>
                  <a:pt x="26275" y="8915"/>
                </a:cubicBezTo>
                <a:close/>
                <a:moveTo>
                  <a:pt x="5908" y="8633"/>
                </a:moveTo>
                <a:lnTo>
                  <a:pt x="6048" y="8820"/>
                </a:lnTo>
                <a:cubicBezTo>
                  <a:pt x="5978" y="8937"/>
                  <a:pt x="5908" y="9054"/>
                  <a:pt x="5861" y="9194"/>
                </a:cubicBezTo>
                <a:lnTo>
                  <a:pt x="5791" y="9124"/>
                </a:lnTo>
                <a:cubicBezTo>
                  <a:pt x="5814" y="8960"/>
                  <a:pt x="5861" y="8797"/>
                  <a:pt x="5908" y="8633"/>
                </a:cubicBezTo>
                <a:close/>
                <a:moveTo>
                  <a:pt x="7239" y="8843"/>
                </a:moveTo>
                <a:lnTo>
                  <a:pt x="7239" y="8843"/>
                </a:lnTo>
                <a:cubicBezTo>
                  <a:pt x="7192" y="9007"/>
                  <a:pt x="7168" y="9170"/>
                  <a:pt x="7145" y="9357"/>
                </a:cubicBezTo>
                <a:lnTo>
                  <a:pt x="7075" y="9287"/>
                </a:lnTo>
                <a:cubicBezTo>
                  <a:pt x="7052" y="9240"/>
                  <a:pt x="7005" y="9170"/>
                  <a:pt x="6982" y="9124"/>
                </a:cubicBezTo>
                <a:cubicBezTo>
                  <a:pt x="6982" y="9100"/>
                  <a:pt x="6958" y="9077"/>
                  <a:pt x="6958" y="9077"/>
                </a:cubicBezTo>
                <a:lnTo>
                  <a:pt x="7028" y="9030"/>
                </a:lnTo>
                <a:cubicBezTo>
                  <a:pt x="7098" y="8960"/>
                  <a:pt x="7168" y="8890"/>
                  <a:pt x="7239" y="8843"/>
                </a:cubicBezTo>
                <a:close/>
                <a:moveTo>
                  <a:pt x="7939" y="8283"/>
                </a:moveTo>
                <a:lnTo>
                  <a:pt x="8242" y="8493"/>
                </a:lnTo>
                <a:cubicBezTo>
                  <a:pt x="7939" y="8750"/>
                  <a:pt x="7705" y="9030"/>
                  <a:pt x="7495" y="9357"/>
                </a:cubicBezTo>
                <a:cubicBezTo>
                  <a:pt x="7542" y="8983"/>
                  <a:pt x="7682" y="8610"/>
                  <a:pt x="7892" y="8306"/>
                </a:cubicBezTo>
                <a:lnTo>
                  <a:pt x="7939" y="8283"/>
                </a:lnTo>
                <a:close/>
                <a:moveTo>
                  <a:pt x="35536" y="8236"/>
                </a:moveTo>
                <a:cubicBezTo>
                  <a:pt x="36073" y="8493"/>
                  <a:pt x="36587" y="8750"/>
                  <a:pt x="37101" y="9030"/>
                </a:cubicBezTo>
                <a:cubicBezTo>
                  <a:pt x="37241" y="9124"/>
                  <a:pt x="37381" y="9240"/>
                  <a:pt x="37498" y="9357"/>
                </a:cubicBezTo>
                <a:lnTo>
                  <a:pt x="37311" y="9287"/>
                </a:lnTo>
                <a:lnTo>
                  <a:pt x="37031" y="9170"/>
                </a:lnTo>
                <a:cubicBezTo>
                  <a:pt x="36564" y="8820"/>
                  <a:pt x="36050" y="8540"/>
                  <a:pt x="35513" y="8330"/>
                </a:cubicBezTo>
                <a:cubicBezTo>
                  <a:pt x="35536" y="8306"/>
                  <a:pt x="35536" y="8260"/>
                  <a:pt x="35536" y="8236"/>
                </a:cubicBezTo>
                <a:close/>
                <a:moveTo>
                  <a:pt x="33622" y="4010"/>
                </a:moveTo>
                <a:cubicBezTo>
                  <a:pt x="34999" y="4337"/>
                  <a:pt x="36377" y="4687"/>
                  <a:pt x="37754" y="5108"/>
                </a:cubicBezTo>
                <a:lnTo>
                  <a:pt x="38618" y="5341"/>
                </a:lnTo>
                <a:cubicBezTo>
                  <a:pt x="39132" y="5575"/>
                  <a:pt x="39646" y="5808"/>
                  <a:pt x="40136" y="6065"/>
                </a:cubicBezTo>
                <a:cubicBezTo>
                  <a:pt x="41047" y="6509"/>
                  <a:pt x="42027" y="6976"/>
                  <a:pt x="42681" y="7769"/>
                </a:cubicBezTo>
                <a:cubicBezTo>
                  <a:pt x="43054" y="8213"/>
                  <a:pt x="43265" y="8773"/>
                  <a:pt x="43311" y="9357"/>
                </a:cubicBezTo>
                <a:cubicBezTo>
                  <a:pt x="42191" y="8236"/>
                  <a:pt x="40533" y="7302"/>
                  <a:pt x="38922" y="6532"/>
                </a:cubicBezTo>
                <a:cubicBezTo>
                  <a:pt x="38502" y="6228"/>
                  <a:pt x="38058" y="5948"/>
                  <a:pt x="37614" y="5668"/>
                </a:cubicBezTo>
                <a:cubicBezTo>
                  <a:pt x="36354" y="4968"/>
                  <a:pt x="34999" y="4407"/>
                  <a:pt x="33622" y="4010"/>
                </a:cubicBezTo>
                <a:close/>
                <a:moveTo>
                  <a:pt x="4600" y="9030"/>
                </a:moveTo>
                <a:lnTo>
                  <a:pt x="4600" y="9380"/>
                </a:lnTo>
                <a:cubicBezTo>
                  <a:pt x="4578" y="9293"/>
                  <a:pt x="4536" y="9226"/>
                  <a:pt x="4512" y="9161"/>
                </a:cubicBezTo>
                <a:lnTo>
                  <a:pt x="4512" y="9161"/>
                </a:lnTo>
                <a:cubicBezTo>
                  <a:pt x="4536" y="9117"/>
                  <a:pt x="4578" y="9074"/>
                  <a:pt x="4600" y="9030"/>
                </a:cubicBezTo>
                <a:close/>
                <a:moveTo>
                  <a:pt x="2242" y="8960"/>
                </a:moveTo>
                <a:cubicBezTo>
                  <a:pt x="2242" y="9030"/>
                  <a:pt x="2265" y="9100"/>
                  <a:pt x="2289" y="9170"/>
                </a:cubicBezTo>
                <a:cubicBezTo>
                  <a:pt x="2195" y="9240"/>
                  <a:pt x="2102" y="9334"/>
                  <a:pt x="2032" y="9404"/>
                </a:cubicBezTo>
                <a:cubicBezTo>
                  <a:pt x="2055" y="9334"/>
                  <a:pt x="2079" y="9264"/>
                  <a:pt x="2102" y="9217"/>
                </a:cubicBezTo>
                <a:cubicBezTo>
                  <a:pt x="2149" y="9147"/>
                  <a:pt x="2195" y="9054"/>
                  <a:pt x="2242" y="8960"/>
                </a:cubicBezTo>
                <a:close/>
                <a:moveTo>
                  <a:pt x="9760" y="9054"/>
                </a:moveTo>
                <a:cubicBezTo>
                  <a:pt x="9853" y="9147"/>
                  <a:pt x="9947" y="9240"/>
                  <a:pt x="10040" y="9334"/>
                </a:cubicBezTo>
                <a:cubicBezTo>
                  <a:pt x="10064" y="9357"/>
                  <a:pt x="10064" y="9380"/>
                  <a:pt x="10064" y="9404"/>
                </a:cubicBezTo>
                <a:cubicBezTo>
                  <a:pt x="9900" y="9287"/>
                  <a:pt x="9737" y="9194"/>
                  <a:pt x="9573" y="9100"/>
                </a:cubicBezTo>
                <a:lnTo>
                  <a:pt x="9760" y="9054"/>
                </a:lnTo>
                <a:close/>
                <a:moveTo>
                  <a:pt x="15947" y="9264"/>
                </a:moveTo>
                <a:cubicBezTo>
                  <a:pt x="16134" y="9404"/>
                  <a:pt x="16321" y="9520"/>
                  <a:pt x="16531" y="9614"/>
                </a:cubicBezTo>
                <a:cubicBezTo>
                  <a:pt x="16157" y="9497"/>
                  <a:pt x="15784" y="9380"/>
                  <a:pt x="15410" y="9287"/>
                </a:cubicBezTo>
                <a:lnTo>
                  <a:pt x="15504" y="9287"/>
                </a:lnTo>
                <a:lnTo>
                  <a:pt x="15947" y="9264"/>
                </a:lnTo>
                <a:close/>
                <a:moveTo>
                  <a:pt x="1822" y="9030"/>
                </a:moveTo>
                <a:cubicBezTo>
                  <a:pt x="1705" y="9264"/>
                  <a:pt x="1612" y="9520"/>
                  <a:pt x="1542" y="9754"/>
                </a:cubicBezTo>
                <a:cubicBezTo>
                  <a:pt x="1472" y="9497"/>
                  <a:pt x="1588" y="9194"/>
                  <a:pt x="1798" y="9030"/>
                </a:cubicBezTo>
                <a:close/>
                <a:moveTo>
                  <a:pt x="39319" y="8096"/>
                </a:moveTo>
                <a:lnTo>
                  <a:pt x="39506" y="8166"/>
                </a:lnTo>
                <a:cubicBezTo>
                  <a:pt x="39716" y="8283"/>
                  <a:pt x="39926" y="8423"/>
                  <a:pt x="40136" y="8540"/>
                </a:cubicBezTo>
                <a:cubicBezTo>
                  <a:pt x="40416" y="8703"/>
                  <a:pt x="40673" y="8890"/>
                  <a:pt x="40930" y="9077"/>
                </a:cubicBezTo>
                <a:cubicBezTo>
                  <a:pt x="41070" y="9310"/>
                  <a:pt x="41210" y="9544"/>
                  <a:pt x="41327" y="9777"/>
                </a:cubicBezTo>
                <a:cubicBezTo>
                  <a:pt x="40906" y="9404"/>
                  <a:pt x="40463" y="9054"/>
                  <a:pt x="39973" y="8750"/>
                </a:cubicBezTo>
                <a:cubicBezTo>
                  <a:pt x="39762" y="8517"/>
                  <a:pt x="39552" y="8306"/>
                  <a:pt x="39319" y="8096"/>
                </a:cubicBezTo>
                <a:close/>
                <a:moveTo>
                  <a:pt x="24726" y="9684"/>
                </a:moveTo>
                <a:cubicBezTo>
                  <a:pt x="25006" y="9707"/>
                  <a:pt x="25287" y="9754"/>
                  <a:pt x="25567" y="9824"/>
                </a:cubicBezTo>
                <a:lnTo>
                  <a:pt x="25333" y="9871"/>
                </a:lnTo>
                <a:cubicBezTo>
                  <a:pt x="25217" y="9824"/>
                  <a:pt x="25123" y="9801"/>
                  <a:pt x="25030" y="9777"/>
                </a:cubicBezTo>
                <a:lnTo>
                  <a:pt x="24726" y="9684"/>
                </a:lnTo>
                <a:close/>
                <a:moveTo>
                  <a:pt x="40580" y="7769"/>
                </a:moveTo>
                <a:cubicBezTo>
                  <a:pt x="41584" y="8306"/>
                  <a:pt x="42517" y="9007"/>
                  <a:pt x="43335" y="9824"/>
                </a:cubicBezTo>
                <a:lnTo>
                  <a:pt x="43335" y="9871"/>
                </a:lnTo>
                <a:cubicBezTo>
                  <a:pt x="42751" y="9450"/>
                  <a:pt x="42167" y="9077"/>
                  <a:pt x="41560" y="8750"/>
                </a:cubicBezTo>
                <a:cubicBezTo>
                  <a:pt x="41280" y="8400"/>
                  <a:pt x="40953" y="8050"/>
                  <a:pt x="40580" y="7769"/>
                </a:cubicBezTo>
                <a:close/>
                <a:moveTo>
                  <a:pt x="6515" y="9474"/>
                </a:moveTo>
                <a:lnTo>
                  <a:pt x="6538" y="9520"/>
                </a:lnTo>
                <a:cubicBezTo>
                  <a:pt x="6585" y="9637"/>
                  <a:pt x="6608" y="9754"/>
                  <a:pt x="6655" y="9871"/>
                </a:cubicBezTo>
                <a:lnTo>
                  <a:pt x="6608" y="9917"/>
                </a:lnTo>
                <a:lnTo>
                  <a:pt x="6561" y="9871"/>
                </a:lnTo>
                <a:cubicBezTo>
                  <a:pt x="6538" y="9731"/>
                  <a:pt x="6515" y="9614"/>
                  <a:pt x="6491" y="9497"/>
                </a:cubicBezTo>
                <a:lnTo>
                  <a:pt x="6515" y="9474"/>
                </a:lnTo>
                <a:close/>
                <a:moveTo>
                  <a:pt x="22088" y="9754"/>
                </a:moveTo>
                <a:cubicBezTo>
                  <a:pt x="22368" y="9777"/>
                  <a:pt x="22625" y="9801"/>
                  <a:pt x="22905" y="9847"/>
                </a:cubicBezTo>
                <a:lnTo>
                  <a:pt x="23139" y="9917"/>
                </a:lnTo>
                <a:lnTo>
                  <a:pt x="22602" y="9917"/>
                </a:lnTo>
                <a:cubicBezTo>
                  <a:pt x="22438" y="9871"/>
                  <a:pt x="22251" y="9801"/>
                  <a:pt x="22088" y="9754"/>
                </a:cubicBezTo>
                <a:close/>
                <a:moveTo>
                  <a:pt x="20920" y="9731"/>
                </a:moveTo>
                <a:cubicBezTo>
                  <a:pt x="20941" y="9832"/>
                  <a:pt x="21032" y="9899"/>
                  <a:pt x="21117" y="9899"/>
                </a:cubicBezTo>
                <a:cubicBezTo>
                  <a:pt x="21129" y="9899"/>
                  <a:pt x="21142" y="9897"/>
                  <a:pt x="21154" y="9894"/>
                </a:cubicBezTo>
                <a:lnTo>
                  <a:pt x="21317" y="9847"/>
                </a:lnTo>
                <a:lnTo>
                  <a:pt x="21598" y="9964"/>
                </a:lnTo>
                <a:lnTo>
                  <a:pt x="21317" y="9964"/>
                </a:lnTo>
                <a:cubicBezTo>
                  <a:pt x="20967" y="9917"/>
                  <a:pt x="20594" y="9847"/>
                  <a:pt x="20243" y="9754"/>
                </a:cubicBezTo>
                <a:cubicBezTo>
                  <a:pt x="20477" y="9754"/>
                  <a:pt x="20687" y="9731"/>
                  <a:pt x="20920" y="9731"/>
                </a:cubicBezTo>
                <a:close/>
                <a:moveTo>
                  <a:pt x="2499" y="9754"/>
                </a:moveTo>
                <a:cubicBezTo>
                  <a:pt x="2499" y="9777"/>
                  <a:pt x="2499" y="9777"/>
                  <a:pt x="2499" y="9801"/>
                </a:cubicBezTo>
                <a:cubicBezTo>
                  <a:pt x="2452" y="9871"/>
                  <a:pt x="2382" y="9964"/>
                  <a:pt x="2359" y="10034"/>
                </a:cubicBezTo>
                <a:cubicBezTo>
                  <a:pt x="2382" y="9941"/>
                  <a:pt x="2405" y="9871"/>
                  <a:pt x="2452" y="9777"/>
                </a:cubicBezTo>
                <a:lnTo>
                  <a:pt x="2499" y="9754"/>
                </a:lnTo>
                <a:close/>
                <a:moveTo>
                  <a:pt x="41117" y="6135"/>
                </a:moveTo>
                <a:lnTo>
                  <a:pt x="41117" y="6135"/>
                </a:lnTo>
                <a:cubicBezTo>
                  <a:pt x="41233" y="6182"/>
                  <a:pt x="41350" y="6205"/>
                  <a:pt x="41443" y="6252"/>
                </a:cubicBezTo>
                <a:cubicBezTo>
                  <a:pt x="41747" y="6415"/>
                  <a:pt x="42027" y="6579"/>
                  <a:pt x="42307" y="6765"/>
                </a:cubicBezTo>
                <a:cubicBezTo>
                  <a:pt x="42961" y="7349"/>
                  <a:pt x="43591" y="7979"/>
                  <a:pt x="44199" y="8633"/>
                </a:cubicBezTo>
                <a:lnTo>
                  <a:pt x="44315" y="8750"/>
                </a:lnTo>
                <a:cubicBezTo>
                  <a:pt x="44292" y="8960"/>
                  <a:pt x="44222" y="9170"/>
                  <a:pt x="44175" y="9404"/>
                </a:cubicBezTo>
                <a:cubicBezTo>
                  <a:pt x="44082" y="9591"/>
                  <a:pt x="44012" y="9801"/>
                  <a:pt x="43918" y="10034"/>
                </a:cubicBezTo>
                <a:cubicBezTo>
                  <a:pt x="43848" y="9941"/>
                  <a:pt x="43755" y="9824"/>
                  <a:pt x="43662" y="9731"/>
                </a:cubicBezTo>
                <a:cubicBezTo>
                  <a:pt x="43662" y="8517"/>
                  <a:pt x="43101" y="7442"/>
                  <a:pt x="41864" y="6602"/>
                </a:cubicBezTo>
                <a:cubicBezTo>
                  <a:pt x="41607" y="6439"/>
                  <a:pt x="41373" y="6298"/>
                  <a:pt x="41117" y="6135"/>
                </a:cubicBezTo>
                <a:close/>
                <a:moveTo>
                  <a:pt x="26361" y="9987"/>
                </a:moveTo>
                <a:lnTo>
                  <a:pt x="26781" y="10104"/>
                </a:lnTo>
                <a:cubicBezTo>
                  <a:pt x="26571" y="10081"/>
                  <a:pt x="26384" y="10057"/>
                  <a:pt x="26197" y="10034"/>
                </a:cubicBezTo>
                <a:lnTo>
                  <a:pt x="26361" y="9987"/>
                </a:lnTo>
                <a:close/>
                <a:moveTo>
                  <a:pt x="36914" y="9987"/>
                </a:moveTo>
                <a:lnTo>
                  <a:pt x="37147" y="10057"/>
                </a:lnTo>
                <a:lnTo>
                  <a:pt x="37288" y="10151"/>
                </a:lnTo>
                <a:lnTo>
                  <a:pt x="37288" y="10151"/>
                </a:lnTo>
                <a:lnTo>
                  <a:pt x="37077" y="10104"/>
                </a:lnTo>
                <a:lnTo>
                  <a:pt x="37031" y="10081"/>
                </a:lnTo>
                <a:lnTo>
                  <a:pt x="36914" y="9987"/>
                </a:lnTo>
                <a:close/>
                <a:moveTo>
                  <a:pt x="2265" y="6859"/>
                </a:moveTo>
                <a:lnTo>
                  <a:pt x="2265" y="6859"/>
                </a:lnTo>
                <a:cubicBezTo>
                  <a:pt x="2242" y="7046"/>
                  <a:pt x="2265" y="7256"/>
                  <a:pt x="2289" y="7442"/>
                </a:cubicBezTo>
                <a:cubicBezTo>
                  <a:pt x="2219" y="7746"/>
                  <a:pt x="2195" y="8073"/>
                  <a:pt x="2219" y="8376"/>
                </a:cubicBezTo>
                <a:cubicBezTo>
                  <a:pt x="2172" y="8423"/>
                  <a:pt x="2149" y="8446"/>
                  <a:pt x="2125" y="8493"/>
                </a:cubicBezTo>
                <a:lnTo>
                  <a:pt x="2055" y="8517"/>
                </a:lnTo>
                <a:cubicBezTo>
                  <a:pt x="1145" y="8843"/>
                  <a:pt x="958" y="9497"/>
                  <a:pt x="1285" y="10174"/>
                </a:cubicBezTo>
                <a:cubicBezTo>
                  <a:pt x="1098" y="9917"/>
                  <a:pt x="935" y="9637"/>
                  <a:pt x="794" y="9334"/>
                </a:cubicBezTo>
                <a:cubicBezTo>
                  <a:pt x="794" y="9194"/>
                  <a:pt x="794" y="9054"/>
                  <a:pt x="794" y="8937"/>
                </a:cubicBezTo>
                <a:cubicBezTo>
                  <a:pt x="1005" y="8073"/>
                  <a:pt x="1518" y="7326"/>
                  <a:pt x="2265" y="6859"/>
                </a:cubicBezTo>
                <a:close/>
                <a:moveTo>
                  <a:pt x="5067" y="8773"/>
                </a:moveTo>
                <a:lnTo>
                  <a:pt x="5090" y="8820"/>
                </a:lnTo>
                <a:cubicBezTo>
                  <a:pt x="5161" y="9030"/>
                  <a:pt x="5254" y="9240"/>
                  <a:pt x="5347" y="9450"/>
                </a:cubicBezTo>
                <a:cubicBezTo>
                  <a:pt x="5324" y="9707"/>
                  <a:pt x="5324" y="9964"/>
                  <a:pt x="5347" y="10244"/>
                </a:cubicBezTo>
                <a:lnTo>
                  <a:pt x="5114" y="10011"/>
                </a:lnTo>
                <a:cubicBezTo>
                  <a:pt x="5020" y="9614"/>
                  <a:pt x="4974" y="9217"/>
                  <a:pt x="4997" y="8797"/>
                </a:cubicBezTo>
                <a:lnTo>
                  <a:pt x="5067" y="8773"/>
                </a:lnTo>
                <a:close/>
                <a:moveTo>
                  <a:pt x="6165" y="9987"/>
                </a:moveTo>
                <a:cubicBezTo>
                  <a:pt x="6188" y="10081"/>
                  <a:pt x="6211" y="10174"/>
                  <a:pt x="6235" y="10268"/>
                </a:cubicBezTo>
                <a:lnTo>
                  <a:pt x="6188" y="10314"/>
                </a:lnTo>
                <a:lnTo>
                  <a:pt x="6141" y="10268"/>
                </a:lnTo>
                <a:cubicBezTo>
                  <a:pt x="6141" y="10221"/>
                  <a:pt x="6118" y="10174"/>
                  <a:pt x="6118" y="10128"/>
                </a:cubicBezTo>
                <a:cubicBezTo>
                  <a:pt x="6118" y="10081"/>
                  <a:pt x="6141" y="10034"/>
                  <a:pt x="6165" y="9987"/>
                </a:cubicBezTo>
                <a:close/>
                <a:moveTo>
                  <a:pt x="40323" y="10034"/>
                </a:moveTo>
                <a:lnTo>
                  <a:pt x="40673" y="10221"/>
                </a:lnTo>
                <a:lnTo>
                  <a:pt x="40743" y="10361"/>
                </a:lnTo>
                <a:cubicBezTo>
                  <a:pt x="40603" y="10268"/>
                  <a:pt x="40463" y="10151"/>
                  <a:pt x="40323" y="10057"/>
                </a:cubicBezTo>
                <a:lnTo>
                  <a:pt x="40323" y="10034"/>
                </a:lnTo>
                <a:close/>
                <a:moveTo>
                  <a:pt x="14383" y="9334"/>
                </a:moveTo>
                <a:cubicBezTo>
                  <a:pt x="14617" y="9404"/>
                  <a:pt x="14827" y="9474"/>
                  <a:pt x="15037" y="9520"/>
                </a:cubicBezTo>
                <a:cubicBezTo>
                  <a:pt x="15177" y="9871"/>
                  <a:pt x="15410" y="10151"/>
                  <a:pt x="15714" y="10384"/>
                </a:cubicBezTo>
                <a:cubicBezTo>
                  <a:pt x="15013" y="10104"/>
                  <a:pt x="14313" y="9777"/>
                  <a:pt x="13659" y="9404"/>
                </a:cubicBezTo>
                <a:lnTo>
                  <a:pt x="14383" y="9334"/>
                </a:lnTo>
                <a:close/>
                <a:moveTo>
                  <a:pt x="28695" y="10104"/>
                </a:moveTo>
                <a:cubicBezTo>
                  <a:pt x="29046" y="10174"/>
                  <a:pt x="29536" y="10268"/>
                  <a:pt x="29676" y="10431"/>
                </a:cubicBezTo>
                <a:lnTo>
                  <a:pt x="29676" y="10454"/>
                </a:lnTo>
                <a:cubicBezTo>
                  <a:pt x="29559" y="10501"/>
                  <a:pt x="29443" y="10524"/>
                  <a:pt x="29326" y="10548"/>
                </a:cubicBezTo>
                <a:lnTo>
                  <a:pt x="28485" y="10151"/>
                </a:lnTo>
                <a:lnTo>
                  <a:pt x="28695" y="10104"/>
                </a:lnTo>
                <a:close/>
                <a:moveTo>
                  <a:pt x="5721" y="10178"/>
                </a:moveTo>
                <a:lnTo>
                  <a:pt x="5721" y="10178"/>
                </a:lnTo>
                <a:cubicBezTo>
                  <a:pt x="5722" y="10223"/>
                  <a:pt x="5745" y="10269"/>
                  <a:pt x="5768" y="10314"/>
                </a:cubicBezTo>
                <a:cubicBezTo>
                  <a:pt x="5744" y="10408"/>
                  <a:pt x="5744" y="10478"/>
                  <a:pt x="5744" y="10571"/>
                </a:cubicBezTo>
                <a:cubicBezTo>
                  <a:pt x="5724" y="10427"/>
                  <a:pt x="5721" y="10301"/>
                  <a:pt x="5721" y="10178"/>
                </a:cubicBezTo>
                <a:close/>
                <a:moveTo>
                  <a:pt x="26758" y="10501"/>
                </a:moveTo>
                <a:lnTo>
                  <a:pt x="26758" y="10501"/>
                </a:lnTo>
                <a:cubicBezTo>
                  <a:pt x="27084" y="10548"/>
                  <a:pt x="27411" y="10571"/>
                  <a:pt x="27738" y="10641"/>
                </a:cubicBezTo>
                <a:lnTo>
                  <a:pt x="27014" y="10641"/>
                </a:lnTo>
                <a:lnTo>
                  <a:pt x="26758" y="10501"/>
                </a:lnTo>
                <a:close/>
                <a:moveTo>
                  <a:pt x="21598" y="10524"/>
                </a:moveTo>
                <a:cubicBezTo>
                  <a:pt x="21784" y="10571"/>
                  <a:pt x="21971" y="10618"/>
                  <a:pt x="22158" y="10665"/>
                </a:cubicBezTo>
                <a:lnTo>
                  <a:pt x="21504" y="10571"/>
                </a:lnTo>
                <a:lnTo>
                  <a:pt x="21364" y="10524"/>
                </a:lnTo>
                <a:close/>
                <a:moveTo>
                  <a:pt x="35280" y="10104"/>
                </a:moveTo>
                <a:cubicBezTo>
                  <a:pt x="35700" y="10291"/>
                  <a:pt x="36073" y="10478"/>
                  <a:pt x="36447" y="10688"/>
                </a:cubicBezTo>
                <a:lnTo>
                  <a:pt x="36307" y="10618"/>
                </a:lnTo>
                <a:cubicBezTo>
                  <a:pt x="36050" y="10501"/>
                  <a:pt x="35770" y="10384"/>
                  <a:pt x="35513" y="10291"/>
                </a:cubicBezTo>
                <a:cubicBezTo>
                  <a:pt x="35443" y="10221"/>
                  <a:pt x="35373" y="10151"/>
                  <a:pt x="35280" y="10104"/>
                </a:cubicBezTo>
                <a:close/>
                <a:moveTo>
                  <a:pt x="43615" y="10431"/>
                </a:moveTo>
                <a:lnTo>
                  <a:pt x="43708" y="10501"/>
                </a:lnTo>
                <a:cubicBezTo>
                  <a:pt x="43642" y="10589"/>
                  <a:pt x="43597" y="10678"/>
                  <a:pt x="43552" y="10766"/>
                </a:cubicBezTo>
                <a:lnTo>
                  <a:pt x="43552" y="10766"/>
                </a:lnTo>
                <a:cubicBezTo>
                  <a:pt x="43573" y="10658"/>
                  <a:pt x="43594" y="10535"/>
                  <a:pt x="43615" y="10431"/>
                </a:cubicBezTo>
                <a:close/>
                <a:moveTo>
                  <a:pt x="38315" y="9264"/>
                </a:moveTo>
                <a:lnTo>
                  <a:pt x="38315" y="9264"/>
                </a:lnTo>
                <a:cubicBezTo>
                  <a:pt x="39155" y="9661"/>
                  <a:pt x="39926" y="10151"/>
                  <a:pt x="40650" y="10735"/>
                </a:cubicBezTo>
                <a:lnTo>
                  <a:pt x="40696" y="10781"/>
                </a:lnTo>
                <a:cubicBezTo>
                  <a:pt x="40393" y="10665"/>
                  <a:pt x="40089" y="10548"/>
                  <a:pt x="39786" y="10454"/>
                </a:cubicBezTo>
                <a:lnTo>
                  <a:pt x="39809" y="10454"/>
                </a:lnTo>
                <a:cubicBezTo>
                  <a:pt x="39646" y="10361"/>
                  <a:pt x="39459" y="10268"/>
                  <a:pt x="39295" y="10151"/>
                </a:cubicBezTo>
                <a:cubicBezTo>
                  <a:pt x="39062" y="9917"/>
                  <a:pt x="38828" y="9707"/>
                  <a:pt x="38572" y="9497"/>
                </a:cubicBezTo>
                <a:cubicBezTo>
                  <a:pt x="38478" y="9427"/>
                  <a:pt x="38408" y="9334"/>
                  <a:pt x="38315" y="9264"/>
                </a:cubicBezTo>
                <a:close/>
                <a:moveTo>
                  <a:pt x="45483" y="8493"/>
                </a:moveTo>
                <a:lnTo>
                  <a:pt x="45483" y="8493"/>
                </a:lnTo>
                <a:cubicBezTo>
                  <a:pt x="45529" y="8540"/>
                  <a:pt x="45599" y="8563"/>
                  <a:pt x="45646" y="8633"/>
                </a:cubicBezTo>
                <a:cubicBezTo>
                  <a:pt x="46277" y="9217"/>
                  <a:pt x="46720" y="9987"/>
                  <a:pt x="46907" y="10851"/>
                </a:cubicBezTo>
                <a:cubicBezTo>
                  <a:pt x="46580" y="9964"/>
                  <a:pt x="46113" y="9170"/>
                  <a:pt x="45483" y="8493"/>
                </a:cubicBezTo>
                <a:close/>
                <a:moveTo>
                  <a:pt x="9270" y="9170"/>
                </a:moveTo>
                <a:cubicBezTo>
                  <a:pt x="9573" y="9380"/>
                  <a:pt x="9900" y="9591"/>
                  <a:pt x="10227" y="9777"/>
                </a:cubicBezTo>
                <a:cubicBezTo>
                  <a:pt x="10274" y="9871"/>
                  <a:pt x="10297" y="9964"/>
                  <a:pt x="10344" y="10057"/>
                </a:cubicBezTo>
                <a:cubicBezTo>
                  <a:pt x="10414" y="10314"/>
                  <a:pt x="10531" y="10548"/>
                  <a:pt x="10694" y="10758"/>
                </a:cubicBezTo>
                <a:lnTo>
                  <a:pt x="10787" y="10875"/>
                </a:lnTo>
                <a:cubicBezTo>
                  <a:pt x="10647" y="10758"/>
                  <a:pt x="10507" y="10641"/>
                  <a:pt x="10367" y="10548"/>
                </a:cubicBezTo>
                <a:cubicBezTo>
                  <a:pt x="9900" y="10151"/>
                  <a:pt x="9480" y="9707"/>
                  <a:pt x="9083" y="9240"/>
                </a:cubicBezTo>
                <a:lnTo>
                  <a:pt x="9270" y="9170"/>
                </a:lnTo>
                <a:close/>
                <a:moveTo>
                  <a:pt x="6678" y="10408"/>
                </a:moveTo>
                <a:lnTo>
                  <a:pt x="6678" y="10408"/>
                </a:lnTo>
                <a:cubicBezTo>
                  <a:pt x="6772" y="10478"/>
                  <a:pt x="6865" y="10548"/>
                  <a:pt x="6982" y="10594"/>
                </a:cubicBezTo>
                <a:cubicBezTo>
                  <a:pt x="6935" y="10711"/>
                  <a:pt x="6935" y="10828"/>
                  <a:pt x="6912" y="10945"/>
                </a:cubicBezTo>
                <a:lnTo>
                  <a:pt x="6888" y="10945"/>
                </a:lnTo>
                <a:cubicBezTo>
                  <a:pt x="6818" y="10758"/>
                  <a:pt x="6748" y="10594"/>
                  <a:pt x="6678" y="10408"/>
                </a:cubicBezTo>
                <a:close/>
                <a:moveTo>
                  <a:pt x="41910" y="9310"/>
                </a:moveTo>
                <a:lnTo>
                  <a:pt x="41910" y="9310"/>
                </a:lnTo>
                <a:cubicBezTo>
                  <a:pt x="42401" y="9567"/>
                  <a:pt x="42844" y="9847"/>
                  <a:pt x="43288" y="10174"/>
                </a:cubicBezTo>
                <a:lnTo>
                  <a:pt x="43311" y="10174"/>
                </a:lnTo>
                <a:cubicBezTo>
                  <a:pt x="43265" y="10454"/>
                  <a:pt x="43218" y="10711"/>
                  <a:pt x="43148" y="10968"/>
                </a:cubicBezTo>
                <a:cubicBezTo>
                  <a:pt x="43101" y="10945"/>
                  <a:pt x="43054" y="10898"/>
                  <a:pt x="43008" y="10875"/>
                </a:cubicBezTo>
                <a:cubicBezTo>
                  <a:pt x="42751" y="10384"/>
                  <a:pt x="42424" y="9941"/>
                  <a:pt x="42051" y="9544"/>
                </a:cubicBezTo>
                <a:cubicBezTo>
                  <a:pt x="42027" y="9497"/>
                  <a:pt x="42004" y="9450"/>
                  <a:pt x="41980" y="9404"/>
                </a:cubicBezTo>
                <a:cubicBezTo>
                  <a:pt x="41957" y="9357"/>
                  <a:pt x="41934" y="9334"/>
                  <a:pt x="41910" y="9310"/>
                </a:cubicBezTo>
                <a:close/>
                <a:moveTo>
                  <a:pt x="31100" y="10898"/>
                </a:moveTo>
                <a:cubicBezTo>
                  <a:pt x="31240" y="10991"/>
                  <a:pt x="31380" y="11108"/>
                  <a:pt x="31497" y="11225"/>
                </a:cubicBezTo>
                <a:lnTo>
                  <a:pt x="31521" y="11225"/>
                </a:lnTo>
                <a:lnTo>
                  <a:pt x="31474" y="11248"/>
                </a:lnTo>
                <a:cubicBezTo>
                  <a:pt x="31264" y="11155"/>
                  <a:pt x="31077" y="11085"/>
                  <a:pt x="30890" y="11015"/>
                </a:cubicBezTo>
                <a:cubicBezTo>
                  <a:pt x="30960" y="10991"/>
                  <a:pt x="31030" y="10945"/>
                  <a:pt x="31100" y="10898"/>
                </a:cubicBezTo>
                <a:close/>
                <a:moveTo>
                  <a:pt x="561" y="10174"/>
                </a:moveTo>
                <a:cubicBezTo>
                  <a:pt x="631" y="10408"/>
                  <a:pt x="724" y="10618"/>
                  <a:pt x="818" y="10851"/>
                </a:cubicBezTo>
                <a:cubicBezTo>
                  <a:pt x="724" y="10991"/>
                  <a:pt x="654" y="11132"/>
                  <a:pt x="608" y="11295"/>
                </a:cubicBezTo>
                <a:cubicBezTo>
                  <a:pt x="561" y="10921"/>
                  <a:pt x="561" y="10548"/>
                  <a:pt x="561" y="10174"/>
                </a:cubicBezTo>
                <a:close/>
                <a:moveTo>
                  <a:pt x="41093" y="10454"/>
                </a:moveTo>
                <a:lnTo>
                  <a:pt x="41093" y="10454"/>
                </a:lnTo>
                <a:cubicBezTo>
                  <a:pt x="41303" y="10571"/>
                  <a:pt x="41514" y="10711"/>
                  <a:pt x="41724" y="10828"/>
                </a:cubicBezTo>
                <a:cubicBezTo>
                  <a:pt x="41770" y="11015"/>
                  <a:pt x="41817" y="11178"/>
                  <a:pt x="41864" y="11342"/>
                </a:cubicBezTo>
                <a:lnTo>
                  <a:pt x="41700" y="11248"/>
                </a:lnTo>
                <a:cubicBezTo>
                  <a:pt x="41560" y="11108"/>
                  <a:pt x="41397" y="10945"/>
                  <a:pt x="41233" y="10805"/>
                </a:cubicBezTo>
                <a:cubicBezTo>
                  <a:pt x="41187" y="10688"/>
                  <a:pt x="41140" y="10571"/>
                  <a:pt x="41093" y="10454"/>
                </a:cubicBezTo>
                <a:close/>
                <a:moveTo>
                  <a:pt x="27948" y="11202"/>
                </a:moveTo>
                <a:cubicBezTo>
                  <a:pt x="28298" y="11225"/>
                  <a:pt x="28649" y="11248"/>
                  <a:pt x="28999" y="11248"/>
                </a:cubicBezTo>
                <a:lnTo>
                  <a:pt x="28976" y="11248"/>
                </a:lnTo>
                <a:cubicBezTo>
                  <a:pt x="29116" y="11248"/>
                  <a:pt x="29277" y="11259"/>
                  <a:pt x="29451" y="11259"/>
                </a:cubicBezTo>
                <a:cubicBezTo>
                  <a:pt x="29539" y="11259"/>
                  <a:pt x="29629" y="11256"/>
                  <a:pt x="29723" y="11248"/>
                </a:cubicBezTo>
                <a:lnTo>
                  <a:pt x="29723" y="11248"/>
                </a:lnTo>
                <a:cubicBezTo>
                  <a:pt x="29676" y="11295"/>
                  <a:pt x="29629" y="11342"/>
                  <a:pt x="29583" y="11388"/>
                </a:cubicBezTo>
                <a:cubicBezTo>
                  <a:pt x="28976" y="11365"/>
                  <a:pt x="28415" y="11272"/>
                  <a:pt x="28018" y="11248"/>
                </a:cubicBezTo>
                <a:lnTo>
                  <a:pt x="27972" y="11248"/>
                </a:lnTo>
                <a:lnTo>
                  <a:pt x="27902" y="11202"/>
                </a:lnTo>
                <a:close/>
                <a:moveTo>
                  <a:pt x="4273" y="9450"/>
                </a:moveTo>
                <a:cubicBezTo>
                  <a:pt x="4367" y="9591"/>
                  <a:pt x="4460" y="9707"/>
                  <a:pt x="4553" y="9847"/>
                </a:cubicBezTo>
                <a:cubicBezTo>
                  <a:pt x="4600" y="9917"/>
                  <a:pt x="4647" y="9964"/>
                  <a:pt x="4694" y="10011"/>
                </a:cubicBezTo>
                <a:cubicBezTo>
                  <a:pt x="4810" y="10501"/>
                  <a:pt x="4974" y="10968"/>
                  <a:pt x="5207" y="11412"/>
                </a:cubicBezTo>
                <a:cubicBezTo>
                  <a:pt x="4997" y="11202"/>
                  <a:pt x="4787" y="11015"/>
                  <a:pt x="4600" y="10805"/>
                </a:cubicBezTo>
                <a:cubicBezTo>
                  <a:pt x="4413" y="10431"/>
                  <a:pt x="4250" y="10034"/>
                  <a:pt x="4157" y="9637"/>
                </a:cubicBezTo>
                <a:cubicBezTo>
                  <a:pt x="4180" y="9567"/>
                  <a:pt x="4227" y="9520"/>
                  <a:pt x="4273" y="9450"/>
                </a:cubicBezTo>
                <a:close/>
                <a:moveTo>
                  <a:pt x="16274" y="10991"/>
                </a:moveTo>
                <a:lnTo>
                  <a:pt x="16648" y="11132"/>
                </a:lnTo>
                <a:lnTo>
                  <a:pt x="16951" y="11225"/>
                </a:lnTo>
                <a:cubicBezTo>
                  <a:pt x="17068" y="11295"/>
                  <a:pt x="17185" y="11365"/>
                  <a:pt x="17302" y="11435"/>
                </a:cubicBezTo>
                <a:lnTo>
                  <a:pt x="17302" y="11458"/>
                </a:lnTo>
                <a:lnTo>
                  <a:pt x="16905" y="11295"/>
                </a:lnTo>
                <a:cubicBezTo>
                  <a:pt x="16694" y="11202"/>
                  <a:pt x="16484" y="11108"/>
                  <a:pt x="16274" y="10991"/>
                </a:cubicBezTo>
                <a:close/>
                <a:moveTo>
                  <a:pt x="12328" y="9474"/>
                </a:moveTo>
                <a:cubicBezTo>
                  <a:pt x="13262" y="10314"/>
                  <a:pt x="14290" y="10991"/>
                  <a:pt x="15434" y="11505"/>
                </a:cubicBezTo>
                <a:lnTo>
                  <a:pt x="15597" y="11622"/>
                </a:lnTo>
                <a:cubicBezTo>
                  <a:pt x="15247" y="11482"/>
                  <a:pt x="14897" y="11365"/>
                  <a:pt x="14546" y="11225"/>
                </a:cubicBezTo>
                <a:cubicBezTo>
                  <a:pt x="13659" y="10758"/>
                  <a:pt x="12819" y="10198"/>
                  <a:pt x="12072" y="9520"/>
                </a:cubicBezTo>
                <a:lnTo>
                  <a:pt x="12025" y="9497"/>
                </a:lnTo>
                <a:lnTo>
                  <a:pt x="12328" y="9474"/>
                </a:lnTo>
                <a:close/>
                <a:moveTo>
                  <a:pt x="39225" y="10991"/>
                </a:moveTo>
                <a:lnTo>
                  <a:pt x="39436" y="11061"/>
                </a:lnTo>
                <a:cubicBezTo>
                  <a:pt x="39552" y="11248"/>
                  <a:pt x="39646" y="11458"/>
                  <a:pt x="39716" y="11669"/>
                </a:cubicBezTo>
                <a:lnTo>
                  <a:pt x="39646" y="11622"/>
                </a:lnTo>
                <a:cubicBezTo>
                  <a:pt x="39506" y="11482"/>
                  <a:pt x="39365" y="11318"/>
                  <a:pt x="39225" y="11178"/>
                </a:cubicBezTo>
                <a:cubicBezTo>
                  <a:pt x="39225" y="11132"/>
                  <a:pt x="39225" y="11061"/>
                  <a:pt x="39225" y="10991"/>
                </a:cubicBezTo>
                <a:close/>
                <a:moveTo>
                  <a:pt x="7309" y="10875"/>
                </a:moveTo>
                <a:cubicBezTo>
                  <a:pt x="7379" y="10968"/>
                  <a:pt x="7449" y="11038"/>
                  <a:pt x="7519" y="11132"/>
                </a:cubicBezTo>
                <a:cubicBezTo>
                  <a:pt x="7612" y="11318"/>
                  <a:pt x="7705" y="11528"/>
                  <a:pt x="7822" y="11715"/>
                </a:cubicBezTo>
                <a:cubicBezTo>
                  <a:pt x="7635" y="11622"/>
                  <a:pt x="7449" y="11528"/>
                  <a:pt x="7262" y="11435"/>
                </a:cubicBezTo>
                <a:cubicBezTo>
                  <a:pt x="7262" y="11248"/>
                  <a:pt x="7285" y="11061"/>
                  <a:pt x="7309" y="10875"/>
                </a:cubicBezTo>
                <a:close/>
                <a:moveTo>
                  <a:pt x="32478" y="10431"/>
                </a:moveTo>
                <a:lnTo>
                  <a:pt x="33132" y="10665"/>
                </a:lnTo>
                <a:cubicBezTo>
                  <a:pt x="33248" y="10758"/>
                  <a:pt x="33365" y="10851"/>
                  <a:pt x="33482" y="10945"/>
                </a:cubicBezTo>
                <a:cubicBezTo>
                  <a:pt x="33809" y="11248"/>
                  <a:pt x="33972" y="11482"/>
                  <a:pt x="33972" y="11715"/>
                </a:cubicBezTo>
                <a:cubicBezTo>
                  <a:pt x="33458" y="11248"/>
                  <a:pt x="32898" y="10828"/>
                  <a:pt x="32268" y="10501"/>
                </a:cubicBezTo>
                <a:lnTo>
                  <a:pt x="32478" y="10431"/>
                </a:lnTo>
                <a:close/>
                <a:moveTo>
                  <a:pt x="15527" y="9637"/>
                </a:moveTo>
                <a:lnTo>
                  <a:pt x="15527" y="9637"/>
                </a:lnTo>
                <a:cubicBezTo>
                  <a:pt x="15620" y="9661"/>
                  <a:pt x="15714" y="9684"/>
                  <a:pt x="15807" y="9707"/>
                </a:cubicBezTo>
                <a:cubicBezTo>
                  <a:pt x="16438" y="9871"/>
                  <a:pt x="17091" y="10034"/>
                  <a:pt x="17745" y="10174"/>
                </a:cubicBezTo>
                <a:lnTo>
                  <a:pt x="17535" y="10198"/>
                </a:lnTo>
                <a:cubicBezTo>
                  <a:pt x="17348" y="10198"/>
                  <a:pt x="17278" y="10454"/>
                  <a:pt x="17442" y="10548"/>
                </a:cubicBezTo>
                <a:cubicBezTo>
                  <a:pt x="18212" y="10991"/>
                  <a:pt x="19006" y="11388"/>
                  <a:pt x="19823" y="11739"/>
                </a:cubicBezTo>
                <a:cubicBezTo>
                  <a:pt x="18866" y="11482"/>
                  <a:pt x="17932" y="11202"/>
                  <a:pt x="16998" y="10875"/>
                </a:cubicBezTo>
                <a:cubicBezTo>
                  <a:pt x="16438" y="10548"/>
                  <a:pt x="15924" y="10128"/>
                  <a:pt x="15527" y="9637"/>
                </a:cubicBezTo>
                <a:close/>
                <a:moveTo>
                  <a:pt x="35606" y="11739"/>
                </a:moveTo>
                <a:lnTo>
                  <a:pt x="35723" y="11832"/>
                </a:lnTo>
                <a:lnTo>
                  <a:pt x="35560" y="11855"/>
                </a:lnTo>
                <a:cubicBezTo>
                  <a:pt x="35560" y="11832"/>
                  <a:pt x="35560" y="11809"/>
                  <a:pt x="35560" y="11762"/>
                </a:cubicBezTo>
                <a:lnTo>
                  <a:pt x="35606" y="11739"/>
                </a:lnTo>
                <a:close/>
                <a:moveTo>
                  <a:pt x="43988" y="10781"/>
                </a:moveTo>
                <a:cubicBezTo>
                  <a:pt x="44035" y="10828"/>
                  <a:pt x="44058" y="10875"/>
                  <a:pt x="44105" y="10921"/>
                </a:cubicBezTo>
                <a:cubicBezTo>
                  <a:pt x="44222" y="11155"/>
                  <a:pt x="44315" y="11388"/>
                  <a:pt x="44362" y="11645"/>
                </a:cubicBezTo>
                <a:cubicBezTo>
                  <a:pt x="44362" y="11645"/>
                  <a:pt x="44362" y="11669"/>
                  <a:pt x="44339" y="11669"/>
                </a:cubicBezTo>
                <a:lnTo>
                  <a:pt x="44362" y="11669"/>
                </a:lnTo>
                <a:cubicBezTo>
                  <a:pt x="44339" y="11739"/>
                  <a:pt x="44315" y="11785"/>
                  <a:pt x="44292" y="11855"/>
                </a:cubicBezTo>
                <a:cubicBezTo>
                  <a:pt x="44082" y="11669"/>
                  <a:pt x="43872" y="11505"/>
                  <a:pt x="43638" y="11342"/>
                </a:cubicBezTo>
                <a:cubicBezTo>
                  <a:pt x="43778" y="11155"/>
                  <a:pt x="43872" y="10968"/>
                  <a:pt x="43988" y="10781"/>
                </a:cubicBezTo>
                <a:close/>
                <a:moveTo>
                  <a:pt x="2639" y="10081"/>
                </a:moveTo>
                <a:cubicBezTo>
                  <a:pt x="2709" y="10244"/>
                  <a:pt x="2802" y="10408"/>
                  <a:pt x="2896" y="10548"/>
                </a:cubicBezTo>
                <a:cubicBezTo>
                  <a:pt x="2942" y="10968"/>
                  <a:pt x="3059" y="11365"/>
                  <a:pt x="3223" y="11762"/>
                </a:cubicBezTo>
                <a:lnTo>
                  <a:pt x="3223" y="11879"/>
                </a:lnTo>
                <a:cubicBezTo>
                  <a:pt x="3106" y="11762"/>
                  <a:pt x="3013" y="11669"/>
                  <a:pt x="2896" y="11552"/>
                </a:cubicBezTo>
                <a:cubicBezTo>
                  <a:pt x="2639" y="11295"/>
                  <a:pt x="2405" y="11061"/>
                  <a:pt x="2149" y="10781"/>
                </a:cubicBezTo>
                <a:cubicBezTo>
                  <a:pt x="2312" y="10548"/>
                  <a:pt x="2452" y="10314"/>
                  <a:pt x="2639" y="10081"/>
                </a:cubicBezTo>
                <a:close/>
                <a:moveTo>
                  <a:pt x="42494" y="11342"/>
                </a:moveTo>
                <a:lnTo>
                  <a:pt x="42494" y="11342"/>
                </a:lnTo>
                <a:cubicBezTo>
                  <a:pt x="42634" y="11458"/>
                  <a:pt x="42774" y="11552"/>
                  <a:pt x="42914" y="11669"/>
                </a:cubicBezTo>
                <a:lnTo>
                  <a:pt x="42868" y="11809"/>
                </a:lnTo>
                <a:cubicBezTo>
                  <a:pt x="42844" y="11832"/>
                  <a:pt x="42798" y="11855"/>
                  <a:pt x="42774" y="11902"/>
                </a:cubicBezTo>
                <a:lnTo>
                  <a:pt x="42634" y="11785"/>
                </a:lnTo>
                <a:cubicBezTo>
                  <a:pt x="42611" y="11645"/>
                  <a:pt x="42564" y="11482"/>
                  <a:pt x="42494" y="11342"/>
                </a:cubicBezTo>
                <a:close/>
                <a:moveTo>
                  <a:pt x="10624" y="11202"/>
                </a:moveTo>
                <a:cubicBezTo>
                  <a:pt x="10881" y="11388"/>
                  <a:pt x="11161" y="11575"/>
                  <a:pt x="11418" y="11739"/>
                </a:cubicBezTo>
                <a:lnTo>
                  <a:pt x="11441" y="11739"/>
                </a:lnTo>
                <a:cubicBezTo>
                  <a:pt x="11488" y="11809"/>
                  <a:pt x="11558" y="11855"/>
                  <a:pt x="11605" y="11925"/>
                </a:cubicBezTo>
                <a:cubicBezTo>
                  <a:pt x="11278" y="11692"/>
                  <a:pt x="10951" y="11458"/>
                  <a:pt x="10624" y="11202"/>
                </a:cubicBezTo>
                <a:close/>
                <a:moveTo>
                  <a:pt x="28555" y="11622"/>
                </a:moveTo>
                <a:cubicBezTo>
                  <a:pt x="28742" y="11622"/>
                  <a:pt x="28952" y="11645"/>
                  <a:pt x="29162" y="11669"/>
                </a:cubicBezTo>
                <a:cubicBezTo>
                  <a:pt x="28999" y="11762"/>
                  <a:pt x="28812" y="11855"/>
                  <a:pt x="28625" y="11925"/>
                </a:cubicBezTo>
                <a:cubicBezTo>
                  <a:pt x="28532" y="11809"/>
                  <a:pt x="28462" y="11715"/>
                  <a:pt x="28369" y="11622"/>
                </a:cubicBezTo>
                <a:close/>
                <a:moveTo>
                  <a:pt x="10811" y="10151"/>
                </a:moveTo>
                <a:cubicBezTo>
                  <a:pt x="11908" y="10805"/>
                  <a:pt x="13052" y="11388"/>
                  <a:pt x="14243" y="11949"/>
                </a:cubicBezTo>
                <a:cubicBezTo>
                  <a:pt x="13939" y="11879"/>
                  <a:pt x="13636" y="11809"/>
                  <a:pt x="13309" y="11739"/>
                </a:cubicBezTo>
                <a:cubicBezTo>
                  <a:pt x="12772" y="11598"/>
                  <a:pt x="12235" y="11412"/>
                  <a:pt x="11745" y="11155"/>
                </a:cubicBezTo>
                <a:cubicBezTo>
                  <a:pt x="11488" y="11015"/>
                  <a:pt x="11254" y="10851"/>
                  <a:pt x="11044" y="10665"/>
                </a:cubicBezTo>
                <a:lnTo>
                  <a:pt x="11068" y="10665"/>
                </a:lnTo>
                <a:cubicBezTo>
                  <a:pt x="11021" y="10594"/>
                  <a:pt x="10974" y="10524"/>
                  <a:pt x="10928" y="10454"/>
                </a:cubicBezTo>
                <a:cubicBezTo>
                  <a:pt x="10881" y="10361"/>
                  <a:pt x="10834" y="10244"/>
                  <a:pt x="10811" y="10151"/>
                </a:cubicBezTo>
                <a:close/>
                <a:moveTo>
                  <a:pt x="34042" y="10968"/>
                </a:moveTo>
                <a:cubicBezTo>
                  <a:pt x="34392" y="11085"/>
                  <a:pt x="34719" y="11202"/>
                  <a:pt x="35046" y="11318"/>
                </a:cubicBezTo>
                <a:cubicBezTo>
                  <a:pt x="35093" y="11412"/>
                  <a:pt x="35116" y="11482"/>
                  <a:pt x="35139" y="11575"/>
                </a:cubicBezTo>
                <a:cubicBezTo>
                  <a:pt x="34906" y="11715"/>
                  <a:pt x="34649" y="11855"/>
                  <a:pt x="34416" y="11972"/>
                </a:cubicBezTo>
                <a:cubicBezTo>
                  <a:pt x="34462" y="11902"/>
                  <a:pt x="34486" y="11809"/>
                  <a:pt x="34486" y="11715"/>
                </a:cubicBezTo>
                <a:cubicBezTo>
                  <a:pt x="34416" y="11412"/>
                  <a:pt x="34276" y="11155"/>
                  <a:pt x="34042" y="10968"/>
                </a:cubicBezTo>
                <a:close/>
                <a:moveTo>
                  <a:pt x="6398" y="11505"/>
                </a:moveTo>
                <a:lnTo>
                  <a:pt x="6398" y="11505"/>
                </a:lnTo>
                <a:cubicBezTo>
                  <a:pt x="6538" y="11692"/>
                  <a:pt x="6725" y="11879"/>
                  <a:pt x="6888" y="12065"/>
                </a:cubicBezTo>
                <a:lnTo>
                  <a:pt x="6912" y="12206"/>
                </a:lnTo>
                <a:lnTo>
                  <a:pt x="6888" y="12182"/>
                </a:lnTo>
                <a:cubicBezTo>
                  <a:pt x="6702" y="11972"/>
                  <a:pt x="6538" y="11739"/>
                  <a:pt x="6398" y="11505"/>
                </a:cubicBezTo>
                <a:close/>
                <a:moveTo>
                  <a:pt x="32384" y="10945"/>
                </a:moveTo>
                <a:cubicBezTo>
                  <a:pt x="32641" y="11108"/>
                  <a:pt x="32898" y="11272"/>
                  <a:pt x="33155" y="11458"/>
                </a:cubicBezTo>
                <a:cubicBezTo>
                  <a:pt x="33412" y="11645"/>
                  <a:pt x="33669" y="11832"/>
                  <a:pt x="33879" y="12065"/>
                </a:cubicBezTo>
                <a:cubicBezTo>
                  <a:pt x="33832" y="12112"/>
                  <a:pt x="33809" y="12135"/>
                  <a:pt x="33785" y="12182"/>
                </a:cubicBezTo>
                <a:lnTo>
                  <a:pt x="33295" y="12276"/>
                </a:lnTo>
                <a:cubicBezTo>
                  <a:pt x="33295" y="12206"/>
                  <a:pt x="33272" y="12135"/>
                  <a:pt x="33202" y="12089"/>
                </a:cubicBezTo>
                <a:cubicBezTo>
                  <a:pt x="32991" y="11972"/>
                  <a:pt x="32781" y="11855"/>
                  <a:pt x="32571" y="11762"/>
                </a:cubicBezTo>
                <a:cubicBezTo>
                  <a:pt x="32595" y="11715"/>
                  <a:pt x="32618" y="11669"/>
                  <a:pt x="32641" y="11598"/>
                </a:cubicBezTo>
                <a:cubicBezTo>
                  <a:pt x="32665" y="11552"/>
                  <a:pt x="32641" y="11482"/>
                  <a:pt x="32595" y="11435"/>
                </a:cubicBezTo>
                <a:cubicBezTo>
                  <a:pt x="32501" y="11342"/>
                  <a:pt x="32384" y="11248"/>
                  <a:pt x="32268" y="11155"/>
                </a:cubicBezTo>
                <a:cubicBezTo>
                  <a:pt x="32314" y="11085"/>
                  <a:pt x="32361" y="11015"/>
                  <a:pt x="32384" y="10945"/>
                </a:cubicBezTo>
                <a:close/>
                <a:moveTo>
                  <a:pt x="43428" y="11622"/>
                </a:moveTo>
                <a:cubicBezTo>
                  <a:pt x="43662" y="11785"/>
                  <a:pt x="43895" y="11949"/>
                  <a:pt x="44105" y="12135"/>
                </a:cubicBezTo>
                <a:cubicBezTo>
                  <a:pt x="44082" y="12159"/>
                  <a:pt x="44035" y="12206"/>
                  <a:pt x="43988" y="12252"/>
                </a:cubicBezTo>
                <a:lnTo>
                  <a:pt x="43988" y="12276"/>
                </a:lnTo>
                <a:cubicBezTo>
                  <a:pt x="43825" y="12042"/>
                  <a:pt x="43615" y="11855"/>
                  <a:pt x="43405" y="11645"/>
                </a:cubicBezTo>
                <a:lnTo>
                  <a:pt x="43428" y="11622"/>
                </a:lnTo>
                <a:close/>
                <a:moveTo>
                  <a:pt x="3830" y="10478"/>
                </a:moveTo>
                <a:cubicBezTo>
                  <a:pt x="3993" y="10688"/>
                  <a:pt x="4180" y="10875"/>
                  <a:pt x="4367" y="11061"/>
                </a:cubicBezTo>
                <a:cubicBezTo>
                  <a:pt x="4624" y="11528"/>
                  <a:pt x="4927" y="11949"/>
                  <a:pt x="5277" y="12369"/>
                </a:cubicBezTo>
                <a:cubicBezTo>
                  <a:pt x="4997" y="12159"/>
                  <a:pt x="4740" y="11949"/>
                  <a:pt x="4483" y="11715"/>
                </a:cubicBezTo>
                <a:lnTo>
                  <a:pt x="4460" y="11692"/>
                </a:lnTo>
                <a:cubicBezTo>
                  <a:pt x="4203" y="11365"/>
                  <a:pt x="3993" y="11015"/>
                  <a:pt x="3830" y="10618"/>
                </a:cubicBezTo>
                <a:lnTo>
                  <a:pt x="3830" y="10478"/>
                </a:lnTo>
                <a:close/>
                <a:moveTo>
                  <a:pt x="8663" y="9380"/>
                </a:moveTo>
                <a:lnTo>
                  <a:pt x="8709" y="9450"/>
                </a:lnTo>
                <a:cubicBezTo>
                  <a:pt x="9363" y="10735"/>
                  <a:pt x="10507" y="11669"/>
                  <a:pt x="11745" y="12439"/>
                </a:cubicBezTo>
                <a:cubicBezTo>
                  <a:pt x="11511" y="12369"/>
                  <a:pt x="11278" y="12276"/>
                  <a:pt x="11044" y="12206"/>
                </a:cubicBezTo>
                <a:cubicBezTo>
                  <a:pt x="9994" y="11575"/>
                  <a:pt x="8966" y="10875"/>
                  <a:pt x="8032" y="10104"/>
                </a:cubicBezTo>
                <a:cubicBezTo>
                  <a:pt x="8009" y="10081"/>
                  <a:pt x="8009" y="10057"/>
                  <a:pt x="8032" y="10057"/>
                </a:cubicBezTo>
                <a:cubicBezTo>
                  <a:pt x="8032" y="9894"/>
                  <a:pt x="8079" y="9731"/>
                  <a:pt x="8126" y="9567"/>
                </a:cubicBezTo>
                <a:lnTo>
                  <a:pt x="8663" y="9380"/>
                </a:lnTo>
                <a:close/>
                <a:moveTo>
                  <a:pt x="21691" y="11155"/>
                </a:moveTo>
                <a:lnTo>
                  <a:pt x="22438" y="11295"/>
                </a:lnTo>
                <a:cubicBezTo>
                  <a:pt x="23349" y="11552"/>
                  <a:pt x="24259" y="11669"/>
                  <a:pt x="25193" y="11669"/>
                </a:cubicBezTo>
                <a:cubicBezTo>
                  <a:pt x="26010" y="11739"/>
                  <a:pt x="26828" y="11785"/>
                  <a:pt x="27645" y="11785"/>
                </a:cubicBezTo>
                <a:cubicBezTo>
                  <a:pt x="27691" y="11879"/>
                  <a:pt x="27738" y="11972"/>
                  <a:pt x="27715" y="12065"/>
                </a:cubicBezTo>
                <a:cubicBezTo>
                  <a:pt x="27715" y="12135"/>
                  <a:pt x="27715" y="12182"/>
                  <a:pt x="27691" y="12229"/>
                </a:cubicBezTo>
                <a:cubicBezTo>
                  <a:pt x="27295" y="12322"/>
                  <a:pt x="26898" y="12392"/>
                  <a:pt x="26501" y="12439"/>
                </a:cubicBezTo>
                <a:cubicBezTo>
                  <a:pt x="25917" y="12346"/>
                  <a:pt x="25333" y="12252"/>
                  <a:pt x="24750" y="12135"/>
                </a:cubicBezTo>
                <a:cubicBezTo>
                  <a:pt x="24563" y="12112"/>
                  <a:pt x="24376" y="12065"/>
                  <a:pt x="24213" y="12019"/>
                </a:cubicBezTo>
                <a:cubicBezTo>
                  <a:pt x="23349" y="11785"/>
                  <a:pt x="22508" y="11505"/>
                  <a:pt x="21691" y="11155"/>
                </a:cubicBezTo>
                <a:close/>
                <a:moveTo>
                  <a:pt x="39155" y="11785"/>
                </a:moveTo>
                <a:cubicBezTo>
                  <a:pt x="39365" y="11925"/>
                  <a:pt x="39552" y="12065"/>
                  <a:pt x="39739" y="12229"/>
                </a:cubicBezTo>
                <a:cubicBezTo>
                  <a:pt x="39809" y="12299"/>
                  <a:pt x="39856" y="12369"/>
                  <a:pt x="39902" y="12439"/>
                </a:cubicBezTo>
                <a:cubicBezTo>
                  <a:pt x="39809" y="12392"/>
                  <a:pt x="39716" y="12346"/>
                  <a:pt x="39622" y="12299"/>
                </a:cubicBezTo>
                <a:lnTo>
                  <a:pt x="39646" y="12299"/>
                </a:lnTo>
                <a:cubicBezTo>
                  <a:pt x="39482" y="12159"/>
                  <a:pt x="39342" y="12042"/>
                  <a:pt x="39179" y="11949"/>
                </a:cubicBezTo>
                <a:lnTo>
                  <a:pt x="39132" y="11879"/>
                </a:lnTo>
                <a:cubicBezTo>
                  <a:pt x="39132" y="11855"/>
                  <a:pt x="39155" y="11809"/>
                  <a:pt x="39155" y="11785"/>
                </a:cubicBezTo>
                <a:close/>
                <a:moveTo>
                  <a:pt x="41607" y="12135"/>
                </a:moveTo>
                <a:lnTo>
                  <a:pt x="41817" y="12276"/>
                </a:lnTo>
                <a:cubicBezTo>
                  <a:pt x="41794" y="12369"/>
                  <a:pt x="41770" y="12462"/>
                  <a:pt x="41747" y="12532"/>
                </a:cubicBezTo>
                <a:cubicBezTo>
                  <a:pt x="41700" y="12416"/>
                  <a:pt x="41654" y="12276"/>
                  <a:pt x="41607" y="12159"/>
                </a:cubicBezTo>
                <a:lnTo>
                  <a:pt x="41607" y="12135"/>
                </a:lnTo>
                <a:close/>
                <a:moveTo>
                  <a:pt x="15037" y="10781"/>
                </a:moveTo>
                <a:lnTo>
                  <a:pt x="15037" y="10781"/>
                </a:lnTo>
                <a:cubicBezTo>
                  <a:pt x="15854" y="11225"/>
                  <a:pt x="16718" y="11598"/>
                  <a:pt x="17535" y="11949"/>
                </a:cubicBezTo>
                <a:cubicBezTo>
                  <a:pt x="18095" y="12159"/>
                  <a:pt x="18632" y="12369"/>
                  <a:pt x="19193" y="12556"/>
                </a:cubicBezTo>
                <a:cubicBezTo>
                  <a:pt x="18212" y="12229"/>
                  <a:pt x="17231" y="11855"/>
                  <a:pt x="16298" y="11435"/>
                </a:cubicBezTo>
                <a:cubicBezTo>
                  <a:pt x="15924" y="11248"/>
                  <a:pt x="15527" y="11061"/>
                  <a:pt x="15130" y="10851"/>
                </a:cubicBezTo>
                <a:lnTo>
                  <a:pt x="15037" y="10781"/>
                </a:lnTo>
                <a:close/>
                <a:moveTo>
                  <a:pt x="28392" y="12462"/>
                </a:moveTo>
                <a:cubicBezTo>
                  <a:pt x="28415" y="12509"/>
                  <a:pt x="28415" y="12556"/>
                  <a:pt x="28439" y="12602"/>
                </a:cubicBezTo>
                <a:lnTo>
                  <a:pt x="28112" y="12602"/>
                </a:lnTo>
                <a:cubicBezTo>
                  <a:pt x="28112" y="12579"/>
                  <a:pt x="28112" y="12579"/>
                  <a:pt x="28112" y="12556"/>
                </a:cubicBezTo>
                <a:lnTo>
                  <a:pt x="28392" y="12462"/>
                </a:lnTo>
                <a:close/>
                <a:moveTo>
                  <a:pt x="30843" y="11715"/>
                </a:moveTo>
                <a:lnTo>
                  <a:pt x="31007" y="11785"/>
                </a:lnTo>
                <a:lnTo>
                  <a:pt x="31497" y="12042"/>
                </a:lnTo>
                <a:cubicBezTo>
                  <a:pt x="31404" y="12182"/>
                  <a:pt x="31287" y="12299"/>
                  <a:pt x="31147" y="12416"/>
                </a:cubicBezTo>
                <a:cubicBezTo>
                  <a:pt x="31073" y="12360"/>
                  <a:pt x="30985" y="12334"/>
                  <a:pt x="30897" y="12334"/>
                </a:cubicBezTo>
                <a:cubicBezTo>
                  <a:pt x="30761" y="12334"/>
                  <a:pt x="30625" y="12396"/>
                  <a:pt x="30540" y="12509"/>
                </a:cubicBezTo>
                <a:cubicBezTo>
                  <a:pt x="29980" y="12556"/>
                  <a:pt x="29419" y="12602"/>
                  <a:pt x="28859" y="12602"/>
                </a:cubicBezTo>
                <a:cubicBezTo>
                  <a:pt x="28859" y="12509"/>
                  <a:pt x="28835" y="12392"/>
                  <a:pt x="28812" y="12299"/>
                </a:cubicBezTo>
                <a:cubicBezTo>
                  <a:pt x="28976" y="12229"/>
                  <a:pt x="29139" y="12159"/>
                  <a:pt x="29302" y="12065"/>
                </a:cubicBezTo>
                <a:cubicBezTo>
                  <a:pt x="29466" y="11949"/>
                  <a:pt x="29629" y="11855"/>
                  <a:pt x="29769" y="11715"/>
                </a:cubicBezTo>
                <a:cubicBezTo>
                  <a:pt x="29945" y="11727"/>
                  <a:pt x="30125" y="11733"/>
                  <a:pt x="30306" y="11733"/>
                </a:cubicBezTo>
                <a:cubicBezTo>
                  <a:pt x="30487" y="11733"/>
                  <a:pt x="30668" y="11727"/>
                  <a:pt x="30843" y="11715"/>
                </a:cubicBezTo>
                <a:close/>
                <a:moveTo>
                  <a:pt x="43405" y="12112"/>
                </a:moveTo>
                <a:cubicBezTo>
                  <a:pt x="43521" y="12229"/>
                  <a:pt x="43638" y="12369"/>
                  <a:pt x="43755" y="12532"/>
                </a:cubicBezTo>
                <a:lnTo>
                  <a:pt x="43708" y="12602"/>
                </a:lnTo>
                <a:cubicBezTo>
                  <a:pt x="43591" y="12509"/>
                  <a:pt x="43498" y="12416"/>
                  <a:pt x="43405" y="12346"/>
                </a:cubicBezTo>
                <a:cubicBezTo>
                  <a:pt x="43405" y="12252"/>
                  <a:pt x="43405" y="12182"/>
                  <a:pt x="43405" y="12112"/>
                </a:cubicBezTo>
                <a:close/>
                <a:moveTo>
                  <a:pt x="3620" y="11669"/>
                </a:moveTo>
                <a:lnTo>
                  <a:pt x="3620" y="11669"/>
                </a:lnTo>
                <a:cubicBezTo>
                  <a:pt x="3666" y="11785"/>
                  <a:pt x="3713" y="11902"/>
                  <a:pt x="3783" y="12019"/>
                </a:cubicBezTo>
                <a:cubicBezTo>
                  <a:pt x="3900" y="12276"/>
                  <a:pt x="4063" y="12486"/>
                  <a:pt x="4250" y="12696"/>
                </a:cubicBezTo>
                <a:lnTo>
                  <a:pt x="4063" y="12556"/>
                </a:lnTo>
                <a:cubicBezTo>
                  <a:pt x="3900" y="12322"/>
                  <a:pt x="3760" y="12065"/>
                  <a:pt x="3643" y="11809"/>
                </a:cubicBezTo>
                <a:cubicBezTo>
                  <a:pt x="3643" y="11762"/>
                  <a:pt x="3620" y="11715"/>
                  <a:pt x="3620" y="11669"/>
                </a:cubicBezTo>
                <a:close/>
                <a:moveTo>
                  <a:pt x="37031" y="12276"/>
                </a:moveTo>
                <a:cubicBezTo>
                  <a:pt x="37124" y="12346"/>
                  <a:pt x="37194" y="12416"/>
                  <a:pt x="37264" y="12509"/>
                </a:cubicBezTo>
                <a:cubicBezTo>
                  <a:pt x="37194" y="12579"/>
                  <a:pt x="37124" y="12649"/>
                  <a:pt x="37031" y="12719"/>
                </a:cubicBezTo>
                <a:cubicBezTo>
                  <a:pt x="36984" y="12626"/>
                  <a:pt x="36914" y="12532"/>
                  <a:pt x="36867" y="12439"/>
                </a:cubicBezTo>
                <a:cubicBezTo>
                  <a:pt x="36914" y="12369"/>
                  <a:pt x="36984" y="12322"/>
                  <a:pt x="37031" y="12276"/>
                </a:cubicBezTo>
                <a:close/>
                <a:moveTo>
                  <a:pt x="42938" y="12556"/>
                </a:moveTo>
                <a:lnTo>
                  <a:pt x="43031" y="12626"/>
                </a:lnTo>
                <a:lnTo>
                  <a:pt x="43031" y="12719"/>
                </a:lnTo>
                <a:lnTo>
                  <a:pt x="42914" y="12626"/>
                </a:lnTo>
                <a:lnTo>
                  <a:pt x="42938" y="12556"/>
                </a:lnTo>
                <a:close/>
                <a:moveTo>
                  <a:pt x="44339" y="12322"/>
                </a:moveTo>
                <a:lnTo>
                  <a:pt x="44409" y="12392"/>
                </a:lnTo>
                <a:cubicBezTo>
                  <a:pt x="44409" y="12532"/>
                  <a:pt x="44385" y="12649"/>
                  <a:pt x="44362" y="12789"/>
                </a:cubicBezTo>
                <a:cubicBezTo>
                  <a:pt x="44315" y="12696"/>
                  <a:pt x="44245" y="12602"/>
                  <a:pt x="44199" y="12532"/>
                </a:cubicBezTo>
                <a:cubicBezTo>
                  <a:pt x="44245" y="12462"/>
                  <a:pt x="44292" y="12392"/>
                  <a:pt x="44339" y="12322"/>
                </a:cubicBezTo>
                <a:close/>
                <a:moveTo>
                  <a:pt x="5394" y="12042"/>
                </a:moveTo>
                <a:cubicBezTo>
                  <a:pt x="5557" y="12182"/>
                  <a:pt x="5721" y="12322"/>
                  <a:pt x="5884" y="12462"/>
                </a:cubicBezTo>
                <a:lnTo>
                  <a:pt x="5861" y="12462"/>
                </a:lnTo>
                <a:cubicBezTo>
                  <a:pt x="5861" y="12509"/>
                  <a:pt x="5908" y="12532"/>
                  <a:pt x="5908" y="12556"/>
                </a:cubicBezTo>
                <a:lnTo>
                  <a:pt x="6024" y="12836"/>
                </a:lnTo>
                <a:cubicBezTo>
                  <a:pt x="5814" y="12579"/>
                  <a:pt x="5604" y="12322"/>
                  <a:pt x="5394" y="12042"/>
                </a:cubicBezTo>
                <a:close/>
                <a:moveTo>
                  <a:pt x="6094" y="11715"/>
                </a:moveTo>
                <a:cubicBezTo>
                  <a:pt x="6328" y="12112"/>
                  <a:pt x="6608" y="12486"/>
                  <a:pt x="6935" y="12836"/>
                </a:cubicBezTo>
                <a:cubicBezTo>
                  <a:pt x="6795" y="12743"/>
                  <a:pt x="6655" y="12626"/>
                  <a:pt x="6515" y="12509"/>
                </a:cubicBezTo>
                <a:cubicBezTo>
                  <a:pt x="6398" y="12416"/>
                  <a:pt x="6305" y="12252"/>
                  <a:pt x="6188" y="12112"/>
                </a:cubicBezTo>
                <a:cubicBezTo>
                  <a:pt x="6141" y="11995"/>
                  <a:pt x="6118" y="11855"/>
                  <a:pt x="6094" y="11715"/>
                </a:cubicBezTo>
                <a:close/>
                <a:moveTo>
                  <a:pt x="36027" y="12089"/>
                </a:moveTo>
                <a:lnTo>
                  <a:pt x="36190" y="12252"/>
                </a:lnTo>
                <a:cubicBezTo>
                  <a:pt x="36027" y="12509"/>
                  <a:pt x="35793" y="12719"/>
                  <a:pt x="35513" y="12836"/>
                </a:cubicBezTo>
                <a:cubicBezTo>
                  <a:pt x="35536" y="12789"/>
                  <a:pt x="35536" y="12743"/>
                  <a:pt x="35560" y="12696"/>
                </a:cubicBezTo>
                <a:cubicBezTo>
                  <a:pt x="35583" y="12532"/>
                  <a:pt x="35606" y="12346"/>
                  <a:pt x="35583" y="12182"/>
                </a:cubicBezTo>
                <a:lnTo>
                  <a:pt x="36027" y="12089"/>
                </a:lnTo>
                <a:close/>
                <a:moveTo>
                  <a:pt x="18632" y="11785"/>
                </a:moveTo>
                <a:cubicBezTo>
                  <a:pt x="19450" y="12019"/>
                  <a:pt x="20267" y="12229"/>
                  <a:pt x="21084" y="12416"/>
                </a:cubicBezTo>
                <a:lnTo>
                  <a:pt x="21107" y="12439"/>
                </a:lnTo>
                <a:cubicBezTo>
                  <a:pt x="21457" y="12626"/>
                  <a:pt x="21808" y="12789"/>
                  <a:pt x="22181" y="12953"/>
                </a:cubicBezTo>
                <a:lnTo>
                  <a:pt x="21738" y="12929"/>
                </a:lnTo>
                <a:cubicBezTo>
                  <a:pt x="21411" y="12859"/>
                  <a:pt x="21084" y="12766"/>
                  <a:pt x="20757" y="12672"/>
                </a:cubicBezTo>
                <a:cubicBezTo>
                  <a:pt x="20033" y="12416"/>
                  <a:pt x="19309" y="12112"/>
                  <a:pt x="18632" y="11785"/>
                </a:cubicBezTo>
                <a:close/>
                <a:moveTo>
                  <a:pt x="26501" y="12859"/>
                </a:moveTo>
                <a:cubicBezTo>
                  <a:pt x="26734" y="12883"/>
                  <a:pt x="26968" y="12906"/>
                  <a:pt x="27224" y="12929"/>
                </a:cubicBezTo>
                <a:cubicBezTo>
                  <a:pt x="26804" y="12953"/>
                  <a:pt x="26407" y="12976"/>
                  <a:pt x="25987" y="12976"/>
                </a:cubicBezTo>
                <a:lnTo>
                  <a:pt x="25473" y="12906"/>
                </a:lnTo>
                <a:cubicBezTo>
                  <a:pt x="25824" y="12906"/>
                  <a:pt x="26150" y="12883"/>
                  <a:pt x="26501" y="12859"/>
                </a:cubicBezTo>
                <a:close/>
                <a:moveTo>
                  <a:pt x="32384" y="12766"/>
                </a:moveTo>
                <a:cubicBezTo>
                  <a:pt x="32384" y="12813"/>
                  <a:pt x="32408" y="12836"/>
                  <a:pt x="32431" y="12883"/>
                </a:cubicBezTo>
                <a:lnTo>
                  <a:pt x="32151" y="12999"/>
                </a:lnTo>
                <a:cubicBezTo>
                  <a:pt x="32221" y="12929"/>
                  <a:pt x="32291" y="12836"/>
                  <a:pt x="32361" y="12766"/>
                </a:cubicBezTo>
                <a:close/>
                <a:moveTo>
                  <a:pt x="34019" y="12602"/>
                </a:moveTo>
                <a:cubicBezTo>
                  <a:pt x="33995" y="12696"/>
                  <a:pt x="33949" y="12813"/>
                  <a:pt x="33879" y="12906"/>
                </a:cubicBezTo>
                <a:lnTo>
                  <a:pt x="33902" y="12906"/>
                </a:lnTo>
                <a:lnTo>
                  <a:pt x="33832" y="12999"/>
                </a:lnTo>
                <a:lnTo>
                  <a:pt x="33645" y="12859"/>
                </a:lnTo>
                <a:lnTo>
                  <a:pt x="33762" y="12766"/>
                </a:lnTo>
                <a:lnTo>
                  <a:pt x="33809" y="12696"/>
                </a:lnTo>
                <a:lnTo>
                  <a:pt x="34019" y="12602"/>
                </a:lnTo>
                <a:close/>
                <a:moveTo>
                  <a:pt x="40183" y="11365"/>
                </a:moveTo>
                <a:lnTo>
                  <a:pt x="40346" y="11458"/>
                </a:lnTo>
                <a:lnTo>
                  <a:pt x="40673" y="11622"/>
                </a:lnTo>
                <a:cubicBezTo>
                  <a:pt x="40930" y="11855"/>
                  <a:pt x="41117" y="12135"/>
                  <a:pt x="41280" y="12439"/>
                </a:cubicBezTo>
                <a:cubicBezTo>
                  <a:pt x="41280" y="12649"/>
                  <a:pt x="41257" y="12836"/>
                  <a:pt x="41233" y="13023"/>
                </a:cubicBezTo>
                <a:cubicBezTo>
                  <a:pt x="41117" y="12883"/>
                  <a:pt x="41000" y="12743"/>
                  <a:pt x="40883" y="12602"/>
                </a:cubicBezTo>
                <a:cubicBezTo>
                  <a:pt x="40696" y="12159"/>
                  <a:pt x="40463" y="11739"/>
                  <a:pt x="40183" y="11365"/>
                </a:cubicBezTo>
                <a:close/>
                <a:moveTo>
                  <a:pt x="12585" y="12369"/>
                </a:moveTo>
                <a:lnTo>
                  <a:pt x="12585" y="12369"/>
                </a:lnTo>
                <a:cubicBezTo>
                  <a:pt x="12772" y="12462"/>
                  <a:pt x="12982" y="12556"/>
                  <a:pt x="13169" y="12649"/>
                </a:cubicBezTo>
                <a:cubicBezTo>
                  <a:pt x="13542" y="12813"/>
                  <a:pt x="13869" y="12953"/>
                  <a:pt x="14196" y="13093"/>
                </a:cubicBezTo>
                <a:cubicBezTo>
                  <a:pt x="13893" y="13023"/>
                  <a:pt x="13613" y="12953"/>
                  <a:pt x="13309" y="12883"/>
                </a:cubicBezTo>
                <a:cubicBezTo>
                  <a:pt x="13052" y="12719"/>
                  <a:pt x="12819" y="12556"/>
                  <a:pt x="12585" y="12369"/>
                </a:cubicBezTo>
                <a:close/>
                <a:moveTo>
                  <a:pt x="8313" y="11435"/>
                </a:moveTo>
                <a:cubicBezTo>
                  <a:pt x="8616" y="11575"/>
                  <a:pt x="8920" y="11739"/>
                  <a:pt x="9223" y="11879"/>
                </a:cubicBezTo>
                <a:lnTo>
                  <a:pt x="9433" y="11995"/>
                </a:lnTo>
                <a:lnTo>
                  <a:pt x="9457" y="12019"/>
                </a:lnTo>
                <a:cubicBezTo>
                  <a:pt x="10087" y="12462"/>
                  <a:pt x="10741" y="12859"/>
                  <a:pt x="11418" y="13233"/>
                </a:cubicBezTo>
                <a:cubicBezTo>
                  <a:pt x="10928" y="13046"/>
                  <a:pt x="10414" y="12859"/>
                  <a:pt x="9924" y="12649"/>
                </a:cubicBezTo>
                <a:cubicBezTo>
                  <a:pt x="9363" y="12276"/>
                  <a:pt x="8850" y="11879"/>
                  <a:pt x="8336" y="11458"/>
                </a:cubicBezTo>
                <a:lnTo>
                  <a:pt x="8313" y="11435"/>
                </a:lnTo>
                <a:close/>
                <a:moveTo>
                  <a:pt x="38899" y="12322"/>
                </a:moveTo>
                <a:lnTo>
                  <a:pt x="39132" y="12439"/>
                </a:lnTo>
                <a:cubicBezTo>
                  <a:pt x="39342" y="12696"/>
                  <a:pt x="39529" y="12976"/>
                  <a:pt x="39692" y="13256"/>
                </a:cubicBezTo>
                <a:cubicBezTo>
                  <a:pt x="39646" y="13233"/>
                  <a:pt x="39622" y="13209"/>
                  <a:pt x="39576" y="13186"/>
                </a:cubicBezTo>
                <a:cubicBezTo>
                  <a:pt x="39342" y="12929"/>
                  <a:pt x="39085" y="12672"/>
                  <a:pt x="38805" y="12462"/>
                </a:cubicBezTo>
                <a:cubicBezTo>
                  <a:pt x="38828" y="12416"/>
                  <a:pt x="38875" y="12369"/>
                  <a:pt x="38899" y="12322"/>
                </a:cubicBezTo>
                <a:close/>
                <a:moveTo>
                  <a:pt x="28976" y="13186"/>
                </a:moveTo>
                <a:lnTo>
                  <a:pt x="29186" y="13209"/>
                </a:lnTo>
                <a:lnTo>
                  <a:pt x="28859" y="13280"/>
                </a:lnTo>
                <a:lnTo>
                  <a:pt x="28672" y="13280"/>
                </a:lnTo>
                <a:lnTo>
                  <a:pt x="28719" y="13209"/>
                </a:lnTo>
                <a:lnTo>
                  <a:pt x="28976" y="13186"/>
                </a:lnTo>
                <a:close/>
                <a:moveTo>
                  <a:pt x="35256" y="12252"/>
                </a:moveTo>
                <a:cubicBezTo>
                  <a:pt x="35256" y="12532"/>
                  <a:pt x="35210" y="12813"/>
                  <a:pt x="35093" y="13046"/>
                </a:cubicBezTo>
                <a:lnTo>
                  <a:pt x="35093" y="13069"/>
                </a:lnTo>
                <a:cubicBezTo>
                  <a:pt x="34999" y="13093"/>
                  <a:pt x="34906" y="13139"/>
                  <a:pt x="34836" y="13163"/>
                </a:cubicBezTo>
                <a:cubicBezTo>
                  <a:pt x="34626" y="13209"/>
                  <a:pt x="34416" y="13280"/>
                  <a:pt x="34229" y="13303"/>
                </a:cubicBezTo>
                <a:cubicBezTo>
                  <a:pt x="34182" y="13280"/>
                  <a:pt x="34112" y="13233"/>
                  <a:pt x="34065" y="13186"/>
                </a:cubicBezTo>
                <a:cubicBezTo>
                  <a:pt x="34252" y="12953"/>
                  <a:pt x="34392" y="12696"/>
                  <a:pt x="34509" y="12416"/>
                </a:cubicBezTo>
                <a:cubicBezTo>
                  <a:pt x="34766" y="12369"/>
                  <a:pt x="34999" y="12322"/>
                  <a:pt x="35256" y="12252"/>
                </a:cubicBezTo>
                <a:close/>
                <a:moveTo>
                  <a:pt x="44619" y="9054"/>
                </a:moveTo>
                <a:cubicBezTo>
                  <a:pt x="45062" y="9474"/>
                  <a:pt x="45483" y="9941"/>
                  <a:pt x="45856" y="10454"/>
                </a:cubicBezTo>
                <a:cubicBezTo>
                  <a:pt x="45926" y="10641"/>
                  <a:pt x="45996" y="10828"/>
                  <a:pt x="46066" y="11038"/>
                </a:cubicBezTo>
                <a:cubicBezTo>
                  <a:pt x="46206" y="11575"/>
                  <a:pt x="46230" y="12135"/>
                  <a:pt x="46136" y="12696"/>
                </a:cubicBezTo>
                <a:cubicBezTo>
                  <a:pt x="46066" y="12766"/>
                  <a:pt x="46020" y="12836"/>
                  <a:pt x="45973" y="12906"/>
                </a:cubicBezTo>
                <a:cubicBezTo>
                  <a:pt x="45833" y="13046"/>
                  <a:pt x="45669" y="13186"/>
                  <a:pt x="45506" y="13303"/>
                </a:cubicBezTo>
                <a:cubicBezTo>
                  <a:pt x="45319" y="12929"/>
                  <a:pt x="45062" y="12579"/>
                  <a:pt x="44759" y="12276"/>
                </a:cubicBezTo>
                <a:cubicBezTo>
                  <a:pt x="44759" y="12065"/>
                  <a:pt x="44759" y="11855"/>
                  <a:pt x="44712" y="11669"/>
                </a:cubicBezTo>
                <a:cubicBezTo>
                  <a:pt x="44759" y="11552"/>
                  <a:pt x="44806" y="11435"/>
                  <a:pt x="44852" y="11318"/>
                </a:cubicBezTo>
                <a:cubicBezTo>
                  <a:pt x="44876" y="11248"/>
                  <a:pt x="44852" y="11178"/>
                  <a:pt x="44806" y="11132"/>
                </a:cubicBezTo>
                <a:cubicBezTo>
                  <a:pt x="44665" y="10991"/>
                  <a:pt x="44502" y="10851"/>
                  <a:pt x="44385" y="10735"/>
                </a:cubicBezTo>
                <a:cubicBezTo>
                  <a:pt x="44315" y="10618"/>
                  <a:pt x="44245" y="10501"/>
                  <a:pt x="44152" y="10384"/>
                </a:cubicBezTo>
                <a:cubicBezTo>
                  <a:pt x="44362" y="9941"/>
                  <a:pt x="44502" y="9497"/>
                  <a:pt x="44619" y="9054"/>
                </a:cubicBezTo>
                <a:close/>
                <a:moveTo>
                  <a:pt x="46533" y="12766"/>
                </a:moveTo>
                <a:lnTo>
                  <a:pt x="46533" y="12766"/>
                </a:lnTo>
                <a:cubicBezTo>
                  <a:pt x="46440" y="12953"/>
                  <a:pt x="46347" y="13139"/>
                  <a:pt x="46230" y="13303"/>
                </a:cubicBezTo>
                <a:cubicBezTo>
                  <a:pt x="46277" y="13209"/>
                  <a:pt x="46300" y="13116"/>
                  <a:pt x="46347" y="13023"/>
                </a:cubicBezTo>
                <a:cubicBezTo>
                  <a:pt x="46417" y="12929"/>
                  <a:pt x="46463" y="12859"/>
                  <a:pt x="46533" y="12766"/>
                </a:cubicBezTo>
                <a:close/>
                <a:moveTo>
                  <a:pt x="37451" y="12813"/>
                </a:moveTo>
                <a:cubicBezTo>
                  <a:pt x="37474" y="12883"/>
                  <a:pt x="37498" y="12976"/>
                  <a:pt x="37474" y="13046"/>
                </a:cubicBezTo>
                <a:cubicBezTo>
                  <a:pt x="37474" y="13116"/>
                  <a:pt x="37451" y="13163"/>
                  <a:pt x="37404" y="13209"/>
                </a:cubicBezTo>
                <a:cubicBezTo>
                  <a:pt x="37358" y="13233"/>
                  <a:pt x="37288" y="13280"/>
                  <a:pt x="37217" y="13326"/>
                </a:cubicBezTo>
                <a:cubicBezTo>
                  <a:pt x="37217" y="13233"/>
                  <a:pt x="37194" y="13139"/>
                  <a:pt x="37171" y="13069"/>
                </a:cubicBezTo>
                <a:cubicBezTo>
                  <a:pt x="37264" y="12999"/>
                  <a:pt x="37381" y="12906"/>
                  <a:pt x="37451" y="12813"/>
                </a:cubicBezTo>
                <a:close/>
                <a:moveTo>
                  <a:pt x="30236" y="13303"/>
                </a:moveTo>
                <a:lnTo>
                  <a:pt x="30096" y="13350"/>
                </a:lnTo>
                <a:lnTo>
                  <a:pt x="29910" y="13350"/>
                </a:lnTo>
                <a:lnTo>
                  <a:pt x="29956" y="13326"/>
                </a:lnTo>
                <a:lnTo>
                  <a:pt x="30050" y="13303"/>
                </a:lnTo>
                <a:close/>
                <a:moveTo>
                  <a:pt x="33295" y="13116"/>
                </a:moveTo>
                <a:lnTo>
                  <a:pt x="33575" y="13280"/>
                </a:lnTo>
                <a:cubicBezTo>
                  <a:pt x="33528" y="13326"/>
                  <a:pt x="33505" y="13350"/>
                  <a:pt x="33458" y="13396"/>
                </a:cubicBezTo>
                <a:cubicBezTo>
                  <a:pt x="33318" y="13396"/>
                  <a:pt x="33178" y="13396"/>
                  <a:pt x="33015" y="13420"/>
                </a:cubicBezTo>
                <a:cubicBezTo>
                  <a:pt x="33015" y="13373"/>
                  <a:pt x="33015" y="13350"/>
                  <a:pt x="33015" y="13303"/>
                </a:cubicBezTo>
                <a:cubicBezTo>
                  <a:pt x="33108" y="13256"/>
                  <a:pt x="33225" y="13186"/>
                  <a:pt x="33295" y="13116"/>
                </a:cubicBezTo>
                <a:close/>
                <a:moveTo>
                  <a:pt x="1005" y="11178"/>
                </a:moveTo>
                <a:cubicBezTo>
                  <a:pt x="1051" y="11272"/>
                  <a:pt x="1121" y="11365"/>
                  <a:pt x="1191" y="11458"/>
                </a:cubicBezTo>
                <a:cubicBezTo>
                  <a:pt x="1191" y="11762"/>
                  <a:pt x="1238" y="12065"/>
                  <a:pt x="1308" y="12346"/>
                </a:cubicBezTo>
                <a:cubicBezTo>
                  <a:pt x="1215" y="12719"/>
                  <a:pt x="1168" y="13116"/>
                  <a:pt x="1145" y="13513"/>
                </a:cubicBezTo>
                <a:cubicBezTo>
                  <a:pt x="1051" y="13233"/>
                  <a:pt x="958" y="12953"/>
                  <a:pt x="864" y="12649"/>
                </a:cubicBezTo>
                <a:cubicBezTo>
                  <a:pt x="818" y="12509"/>
                  <a:pt x="771" y="12346"/>
                  <a:pt x="748" y="12159"/>
                </a:cubicBezTo>
                <a:cubicBezTo>
                  <a:pt x="771" y="11809"/>
                  <a:pt x="841" y="11482"/>
                  <a:pt x="1005" y="11178"/>
                </a:cubicBezTo>
                <a:close/>
                <a:moveTo>
                  <a:pt x="42728" y="12953"/>
                </a:moveTo>
                <a:lnTo>
                  <a:pt x="42728" y="12976"/>
                </a:lnTo>
                <a:cubicBezTo>
                  <a:pt x="42798" y="13046"/>
                  <a:pt x="42891" y="13139"/>
                  <a:pt x="42938" y="13233"/>
                </a:cubicBezTo>
                <a:cubicBezTo>
                  <a:pt x="42821" y="13326"/>
                  <a:pt x="42704" y="13396"/>
                  <a:pt x="42564" y="13490"/>
                </a:cubicBezTo>
                <a:lnTo>
                  <a:pt x="42377" y="13606"/>
                </a:lnTo>
                <a:cubicBezTo>
                  <a:pt x="42494" y="13373"/>
                  <a:pt x="42611" y="13186"/>
                  <a:pt x="42728" y="12953"/>
                </a:cubicBezTo>
                <a:close/>
                <a:moveTo>
                  <a:pt x="2102" y="11622"/>
                </a:moveTo>
                <a:lnTo>
                  <a:pt x="2102" y="11622"/>
                </a:lnTo>
                <a:cubicBezTo>
                  <a:pt x="2476" y="11949"/>
                  <a:pt x="2872" y="12229"/>
                  <a:pt x="3269" y="12509"/>
                </a:cubicBezTo>
                <a:lnTo>
                  <a:pt x="3316" y="12532"/>
                </a:lnTo>
                <a:lnTo>
                  <a:pt x="3456" y="12649"/>
                </a:lnTo>
                <a:cubicBezTo>
                  <a:pt x="3503" y="12789"/>
                  <a:pt x="3573" y="12906"/>
                  <a:pt x="3643" y="13046"/>
                </a:cubicBezTo>
                <a:cubicBezTo>
                  <a:pt x="3736" y="13233"/>
                  <a:pt x="3876" y="13443"/>
                  <a:pt x="3993" y="13630"/>
                </a:cubicBezTo>
                <a:cubicBezTo>
                  <a:pt x="3806" y="13490"/>
                  <a:pt x="3620" y="13373"/>
                  <a:pt x="3409" y="13233"/>
                </a:cubicBezTo>
                <a:cubicBezTo>
                  <a:pt x="2989" y="12929"/>
                  <a:pt x="2592" y="12579"/>
                  <a:pt x="2219" y="12206"/>
                </a:cubicBezTo>
                <a:cubicBezTo>
                  <a:pt x="2149" y="12019"/>
                  <a:pt x="2125" y="11832"/>
                  <a:pt x="2102" y="11622"/>
                </a:cubicBezTo>
                <a:close/>
                <a:moveTo>
                  <a:pt x="43638" y="13116"/>
                </a:moveTo>
                <a:cubicBezTo>
                  <a:pt x="43802" y="13256"/>
                  <a:pt x="43942" y="13396"/>
                  <a:pt x="44082" y="13560"/>
                </a:cubicBezTo>
                <a:cubicBezTo>
                  <a:pt x="44058" y="13606"/>
                  <a:pt x="44035" y="13653"/>
                  <a:pt x="43988" y="13700"/>
                </a:cubicBezTo>
                <a:cubicBezTo>
                  <a:pt x="43848" y="13536"/>
                  <a:pt x="43685" y="13350"/>
                  <a:pt x="43522" y="13186"/>
                </a:cubicBezTo>
                <a:lnTo>
                  <a:pt x="43522" y="13186"/>
                </a:lnTo>
                <a:lnTo>
                  <a:pt x="43545" y="13209"/>
                </a:lnTo>
                <a:lnTo>
                  <a:pt x="43638" y="13116"/>
                </a:lnTo>
                <a:close/>
                <a:moveTo>
                  <a:pt x="45856" y="13490"/>
                </a:moveTo>
                <a:cubicBezTo>
                  <a:pt x="45810" y="13583"/>
                  <a:pt x="45740" y="13676"/>
                  <a:pt x="45693" y="13770"/>
                </a:cubicBezTo>
                <a:lnTo>
                  <a:pt x="45693" y="13747"/>
                </a:lnTo>
                <a:cubicBezTo>
                  <a:pt x="45693" y="13723"/>
                  <a:pt x="45669" y="13676"/>
                  <a:pt x="45669" y="13630"/>
                </a:cubicBezTo>
                <a:lnTo>
                  <a:pt x="45856" y="13490"/>
                </a:lnTo>
                <a:close/>
                <a:moveTo>
                  <a:pt x="44736" y="12719"/>
                </a:moveTo>
                <a:cubicBezTo>
                  <a:pt x="44876" y="12906"/>
                  <a:pt x="45016" y="13093"/>
                  <a:pt x="45132" y="13303"/>
                </a:cubicBezTo>
                <a:cubicBezTo>
                  <a:pt x="45156" y="13373"/>
                  <a:pt x="45203" y="13443"/>
                  <a:pt x="45226" y="13513"/>
                </a:cubicBezTo>
                <a:cubicBezTo>
                  <a:pt x="45086" y="13606"/>
                  <a:pt x="44946" y="13700"/>
                  <a:pt x="44782" y="13793"/>
                </a:cubicBezTo>
                <a:cubicBezTo>
                  <a:pt x="44736" y="13606"/>
                  <a:pt x="44689" y="13443"/>
                  <a:pt x="44619" y="13280"/>
                </a:cubicBezTo>
                <a:lnTo>
                  <a:pt x="44619" y="13303"/>
                </a:lnTo>
                <a:lnTo>
                  <a:pt x="44595" y="13233"/>
                </a:lnTo>
                <a:cubicBezTo>
                  <a:pt x="44642" y="13069"/>
                  <a:pt x="44689" y="12906"/>
                  <a:pt x="44736" y="12719"/>
                </a:cubicBezTo>
                <a:close/>
                <a:moveTo>
                  <a:pt x="40346" y="13326"/>
                </a:moveTo>
                <a:lnTo>
                  <a:pt x="40393" y="13373"/>
                </a:lnTo>
                <a:cubicBezTo>
                  <a:pt x="40439" y="13536"/>
                  <a:pt x="40486" y="13700"/>
                  <a:pt x="40486" y="13863"/>
                </a:cubicBezTo>
                <a:lnTo>
                  <a:pt x="40299" y="13700"/>
                </a:lnTo>
                <a:cubicBezTo>
                  <a:pt x="40323" y="13583"/>
                  <a:pt x="40323" y="13443"/>
                  <a:pt x="40346" y="13326"/>
                </a:cubicBezTo>
                <a:close/>
                <a:moveTo>
                  <a:pt x="36867" y="13303"/>
                </a:moveTo>
                <a:cubicBezTo>
                  <a:pt x="36891" y="13373"/>
                  <a:pt x="36891" y="13420"/>
                  <a:pt x="36891" y="13490"/>
                </a:cubicBezTo>
                <a:cubicBezTo>
                  <a:pt x="36587" y="13630"/>
                  <a:pt x="36260" y="13770"/>
                  <a:pt x="35957" y="13887"/>
                </a:cubicBezTo>
                <a:cubicBezTo>
                  <a:pt x="36260" y="13723"/>
                  <a:pt x="36587" y="13513"/>
                  <a:pt x="36867" y="13303"/>
                </a:cubicBezTo>
                <a:close/>
                <a:moveTo>
                  <a:pt x="12679" y="11925"/>
                </a:moveTo>
                <a:lnTo>
                  <a:pt x="12679" y="11925"/>
                </a:lnTo>
                <a:cubicBezTo>
                  <a:pt x="12982" y="11995"/>
                  <a:pt x="13262" y="12089"/>
                  <a:pt x="13566" y="12135"/>
                </a:cubicBezTo>
                <a:cubicBezTo>
                  <a:pt x="14266" y="12299"/>
                  <a:pt x="14967" y="12439"/>
                  <a:pt x="15667" y="12556"/>
                </a:cubicBezTo>
                <a:cubicBezTo>
                  <a:pt x="16788" y="13116"/>
                  <a:pt x="17932" y="13560"/>
                  <a:pt x="19123" y="13887"/>
                </a:cubicBezTo>
                <a:lnTo>
                  <a:pt x="19450" y="14003"/>
                </a:lnTo>
                <a:cubicBezTo>
                  <a:pt x="18282" y="13770"/>
                  <a:pt x="17161" y="13536"/>
                  <a:pt x="16017" y="13233"/>
                </a:cubicBezTo>
                <a:cubicBezTo>
                  <a:pt x="15294" y="13023"/>
                  <a:pt x="14570" y="12789"/>
                  <a:pt x="13846" y="12532"/>
                </a:cubicBezTo>
                <a:cubicBezTo>
                  <a:pt x="13472" y="12346"/>
                  <a:pt x="13076" y="12135"/>
                  <a:pt x="12679" y="11925"/>
                </a:cubicBezTo>
                <a:close/>
                <a:moveTo>
                  <a:pt x="8943" y="13676"/>
                </a:moveTo>
                <a:cubicBezTo>
                  <a:pt x="9036" y="13723"/>
                  <a:pt x="9130" y="13793"/>
                  <a:pt x="9223" y="13863"/>
                </a:cubicBezTo>
                <a:cubicBezTo>
                  <a:pt x="9244" y="13906"/>
                  <a:pt x="9285" y="13967"/>
                  <a:pt x="9344" y="14013"/>
                </a:cubicBezTo>
                <a:lnTo>
                  <a:pt x="9344" y="14013"/>
                </a:lnTo>
                <a:cubicBezTo>
                  <a:pt x="9189" y="13901"/>
                  <a:pt x="9055" y="13789"/>
                  <a:pt x="8943" y="13676"/>
                </a:cubicBezTo>
                <a:close/>
                <a:moveTo>
                  <a:pt x="9410" y="13513"/>
                </a:moveTo>
                <a:lnTo>
                  <a:pt x="9690" y="13676"/>
                </a:lnTo>
                <a:cubicBezTo>
                  <a:pt x="9830" y="13793"/>
                  <a:pt x="9970" y="13910"/>
                  <a:pt x="10110" y="14050"/>
                </a:cubicBezTo>
                <a:cubicBezTo>
                  <a:pt x="9924" y="13910"/>
                  <a:pt x="9737" y="13793"/>
                  <a:pt x="9527" y="13676"/>
                </a:cubicBezTo>
                <a:lnTo>
                  <a:pt x="9410" y="13513"/>
                </a:lnTo>
                <a:close/>
                <a:moveTo>
                  <a:pt x="44292" y="13840"/>
                </a:moveTo>
                <a:lnTo>
                  <a:pt x="44385" y="13980"/>
                </a:lnTo>
                <a:lnTo>
                  <a:pt x="44222" y="14050"/>
                </a:lnTo>
                <a:lnTo>
                  <a:pt x="44199" y="14003"/>
                </a:lnTo>
                <a:lnTo>
                  <a:pt x="44292" y="13840"/>
                </a:lnTo>
                <a:close/>
                <a:moveTo>
                  <a:pt x="36564" y="12649"/>
                </a:moveTo>
                <a:cubicBezTo>
                  <a:pt x="36634" y="12766"/>
                  <a:pt x="36704" y="12859"/>
                  <a:pt x="36750" y="12976"/>
                </a:cubicBezTo>
                <a:cubicBezTo>
                  <a:pt x="36213" y="13350"/>
                  <a:pt x="35653" y="13700"/>
                  <a:pt x="35046" y="13957"/>
                </a:cubicBezTo>
                <a:cubicBezTo>
                  <a:pt x="34883" y="14027"/>
                  <a:pt x="34696" y="14120"/>
                  <a:pt x="34509" y="14190"/>
                </a:cubicBezTo>
                <a:cubicBezTo>
                  <a:pt x="34673" y="14050"/>
                  <a:pt x="34836" y="13910"/>
                  <a:pt x="34999" y="13770"/>
                </a:cubicBezTo>
                <a:cubicBezTo>
                  <a:pt x="35303" y="13606"/>
                  <a:pt x="35606" y="13443"/>
                  <a:pt x="35887" y="13233"/>
                </a:cubicBezTo>
                <a:cubicBezTo>
                  <a:pt x="36027" y="13116"/>
                  <a:pt x="36167" y="12976"/>
                  <a:pt x="36307" y="12836"/>
                </a:cubicBezTo>
                <a:cubicBezTo>
                  <a:pt x="36377" y="12789"/>
                  <a:pt x="36470" y="12719"/>
                  <a:pt x="36564" y="12649"/>
                </a:cubicBezTo>
                <a:close/>
                <a:moveTo>
                  <a:pt x="37614" y="13490"/>
                </a:moveTo>
                <a:cubicBezTo>
                  <a:pt x="37428" y="13747"/>
                  <a:pt x="37241" y="13980"/>
                  <a:pt x="37031" y="14190"/>
                </a:cubicBezTo>
                <a:cubicBezTo>
                  <a:pt x="37077" y="14073"/>
                  <a:pt x="37147" y="13957"/>
                  <a:pt x="37171" y="13840"/>
                </a:cubicBezTo>
                <a:cubicBezTo>
                  <a:pt x="37264" y="13770"/>
                  <a:pt x="37381" y="13676"/>
                  <a:pt x="37474" y="13583"/>
                </a:cubicBezTo>
                <a:lnTo>
                  <a:pt x="37614" y="13490"/>
                </a:lnTo>
                <a:close/>
                <a:moveTo>
                  <a:pt x="38875" y="13116"/>
                </a:moveTo>
                <a:lnTo>
                  <a:pt x="39132" y="13280"/>
                </a:lnTo>
                <a:cubicBezTo>
                  <a:pt x="39389" y="13560"/>
                  <a:pt x="39622" y="13863"/>
                  <a:pt x="39786" y="14213"/>
                </a:cubicBezTo>
                <a:cubicBezTo>
                  <a:pt x="39786" y="14237"/>
                  <a:pt x="39786" y="14260"/>
                  <a:pt x="39762" y="14260"/>
                </a:cubicBezTo>
                <a:lnTo>
                  <a:pt x="39692" y="14284"/>
                </a:lnTo>
                <a:cubicBezTo>
                  <a:pt x="39506" y="13980"/>
                  <a:pt x="39272" y="13676"/>
                  <a:pt x="39039" y="13396"/>
                </a:cubicBezTo>
                <a:lnTo>
                  <a:pt x="39062" y="13396"/>
                </a:lnTo>
                <a:cubicBezTo>
                  <a:pt x="38992" y="13303"/>
                  <a:pt x="38922" y="13209"/>
                  <a:pt x="38875" y="13116"/>
                </a:cubicBezTo>
                <a:close/>
                <a:moveTo>
                  <a:pt x="20804" y="13630"/>
                </a:moveTo>
                <a:lnTo>
                  <a:pt x="20991" y="13653"/>
                </a:lnTo>
                <a:cubicBezTo>
                  <a:pt x="21878" y="13817"/>
                  <a:pt x="22742" y="13933"/>
                  <a:pt x="23629" y="14003"/>
                </a:cubicBezTo>
                <a:cubicBezTo>
                  <a:pt x="24329" y="14143"/>
                  <a:pt x="25053" y="14213"/>
                  <a:pt x="25754" y="14284"/>
                </a:cubicBezTo>
                <a:cubicBezTo>
                  <a:pt x="25333" y="14284"/>
                  <a:pt x="24913" y="14307"/>
                  <a:pt x="24493" y="14307"/>
                </a:cubicBezTo>
                <a:cubicBezTo>
                  <a:pt x="23816" y="14213"/>
                  <a:pt x="23139" y="14143"/>
                  <a:pt x="22461" y="14003"/>
                </a:cubicBezTo>
                <a:cubicBezTo>
                  <a:pt x="21901" y="13887"/>
                  <a:pt x="21341" y="13770"/>
                  <a:pt x="20804" y="13630"/>
                </a:cubicBezTo>
                <a:close/>
                <a:moveTo>
                  <a:pt x="43545" y="13700"/>
                </a:moveTo>
                <a:lnTo>
                  <a:pt x="43568" y="13723"/>
                </a:lnTo>
                <a:cubicBezTo>
                  <a:pt x="43638" y="13817"/>
                  <a:pt x="43732" y="13910"/>
                  <a:pt x="43802" y="14003"/>
                </a:cubicBezTo>
                <a:cubicBezTo>
                  <a:pt x="43732" y="14120"/>
                  <a:pt x="43638" y="14213"/>
                  <a:pt x="43568" y="14330"/>
                </a:cubicBezTo>
                <a:cubicBezTo>
                  <a:pt x="43591" y="14120"/>
                  <a:pt x="43591" y="13910"/>
                  <a:pt x="43545" y="13700"/>
                </a:cubicBezTo>
                <a:close/>
                <a:moveTo>
                  <a:pt x="9783" y="12953"/>
                </a:moveTo>
                <a:lnTo>
                  <a:pt x="9853" y="12976"/>
                </a:lnTo>
                <a:cubicBezTo>
                  <a:pt x="10531" y="13490"/>
                  <a:pt x="11231" y="13957"/>
                  <a:pt x="11955" y="14400"/>
                </a:cubicBezTo>
                <a:cubicBezTo>
                  <a:pt x="11698" y="14284"/>
                  <a:pt x="11465" y="14190"/>
                  <a:pt x="11208" y="14073"/>
                </a:cubicBezTo>
                <a:lnTo>
                  <a:pt x="11044" y="14003"/>
                </a:lnTo>
                <a:cubicBezTo>
                  <a:pt x="10601" y="13676"/>
                  <a:pt x="10180" y="13326"/>
                  <a:pt x="9783" y="12953"/>
                </a:cubicBezTo>
                <a:close/>
                <a:moveTo>
                  <a:pt x="30190" y="14190"/>
                </a:moveTo>
                <a:cubicBezTo>
                  <a:pt x="30493" y="14190"/>
                  <a:pt x="30773" y="14213"/>
                  <a:pt x="31054" y="14213"/>
                </a:cubicBezTo>
                <a:lnTo>
                  <a:pt x="30797" y="14237"/>
                </a:lnTo>
                <a:cubicBezTo>
                  <a:pt x="30306" y="14284"/>
                  <a:pt x="29816" y="14307"/>
                  <a:pt x="29349" y="14354"/>
                </a:cubicBezTo>
                <a:cubicBezTo>
                  <a:pt x="28976" y="14377"/>
                  <a:pt x="28625" y="14400"/>
                  <a:pt x="28252" y="14400"/>
                </a:cubicBezTo>
                <a:cubicBezTo>
                  <a:pt x="28415" y="14377"/>
                  <a:pt x="28579" y="14354"/>
                  <a:pt x="28765" y="14330"/>
                </a:cubicBezTo>
                <a:cubicBezTo>
                  <a:pt x="29232" y="14284"/>
                  <a:pt x="29699" y="14260"/>
                  <a:pt x="30190" y="14190"/>
                </a:cubicBezTo>
                <a:close/>
                <a:moveTo>
                  <a:pt x="45366" y="13840"/>
                </a:moveTo>
                <a:cubicBezTo>
                  <a:pt x="45389" y="13933"/>
                  <a:pt x="45413" y="14050"/>
                  <a:pt x="45413" y="14143"/>
                </a:cubicBezTo>
                <a:lnTo>
                  <a:pt x="45389" y="14167"/>
                </a:lnTo>
                <a:cubicBezTo>
                  <a:pt x="45296" y="14260"/>
                  <a:pt x="45179" y="14330"/>
                  <a:pt x="45039" y="14424"/>
                </a:cubicBezTo>
                <a:cubicBezTo>
                  <a:pt x="45016" y="14354"/>
                  <a:pt x="44969" y="14284"/>
                  <a:pt x="44969" y="14213"/>
                </a:cubicBezTo>
                <a:lnTo>
                  <a:pt x="44946" y="14237"/>
                </a:lnTo>
                <a:cubicBezTo>
                  <a:pt x="44946" y="14237"/>
                  <a:pt x="44946" y="14213"/>
                  <a:pt x="44946" y="14190"/>
                </a:cubicBezTo>
                <a:cubicBezTo>
                  <a:pt x="44946" y="14190"/>
                  <a:pt x="44946" y="14167"/>
                  <a:pt x="44946" y="14167"/>
                </a:cubicBezTo>
                <a:lnTo>
                  <a:pt x="44899" y="14097"/>
                </a:lnTo>
                <a:cubicBezTo>
                  <a:pt x="45062" y="14027"/>
                  <a:pt x="45226" y="13933"/>
                  <a:pt x="45366" y="13840"/>
                </a:cubicBezTo>
                <a:close/>
                <a:moveTo>
                  <a:pt x="7379" y="12486"/>
                </a:moveTo>
                <a:lnTo>
                  <a:pt x="7635" y="12696"/>
                </a:lnTo>
                <a:cubicBezTo>
                  <a:pt x="8172" y="13350"/>
                  <a:pt x="8756" y="13933"/>
                  <a:pt x="9433" y="14447"/>
                </a:cubicBezTo>
                <a:cubicBezTo>
                  <a:pt x="8733" y="13957"/>
                  <a:pt x="8079" y="13396"/>
                  <a:pt x="7472" y="12789"/>
                </a:cubicBezTo>
                <a:cubicBezTo>
                  <a:pt x="7449" y="12696"/>
                  <a:pt x="7402" y="12602"/>
                  <a:pt x="7379" y="12486"/>
                </a:cubicBezTo>
                <a:close/>
                <a:moveTo>
                  <a:pt x="38735" y="14213"/>
                </a:moveTo>
                <a:cubicBezTo>
                  <a:pt x="38758" y="14284"/>
                  <a:pt x="38782" y="14377"/>
                  <a:pt x="38782" y="14447"/>
                </a:cubicBezTo>
                <a:lnTo>
                  <a:pt x="38618" y="14470"/>
                </a:lnTo>
                <a:cubicBezTo>
                  <a:pt x="38665" y="14400"/>
                  <a:pt x="38712" y="14307"/>
                  <a:pt x="38735" y="14213"/>
                </a:cubicBezTo>
                <a:close/>
                <a:moveTo>
                  <a:pt x="12445" y="13023"/>
                </a:moveTo>
                <a:cubicBezTo>
                  <a:pt x="12679" y="13069"/>
                  <a:pt x="12912" y="13139"/>
                  <a:pt x="13146" y="13209"/>
                </a:cubicBezTo>
                <a:cubicBezTo>
                  <a:pt x="13192" y="13233"/>
                  <a:pt x="13262" y="13256"/>
                  <a:pt x="13309" y="13303"/>
                </a:cubicBezTo>
                <a:cubicBezTo>
                  <a:pt x="14080" y="13747"/>
                  <a:pt x="14873" y="14167"/>
                  <a:pt x="15691" y="14494"/>
                </a:cubicBezTo>
                <a:lnTo>
                  <a:pt x="15527" y="14447"/>
                </a:lnTo>
                <a:cubicBezTo>
                  <a:pt x="14523" y="14050"/>
                  <a:pt x="13519" y="13583"/>
                  <a:pt x="12562" y="13069"/>
                </a:cubicBezTo>
                <a:lnTo>
                  <a:pt x="12445" y="13023"/>
                </a:lnTo>
                <a:close/>
                <a:moveTo>
                  <a:pt x="38268" y="13280"/>
                </a:moveTo>
                <a:cubicBezTo>
                  <a:pt x="38362" y="13396"/>
                  <a:pt x="38432" y="13536"/>
                  <a:pt x="38525" y="13676"/>
                </a:cubicBezTo>
                <a:cubicBezTo>
                  <a:pt x="38455" y="14003"/>
                  <a:pt x="38315" y="14307"/>
                  <a:pt x="38105" y="14540"/>
                </a:cubicBezTo>
                <a:cubicBezTo>
                  <a:pt x="37801" y="14587"/>
                  <a:pt x="37474" y="14610"/>
                  <a:pt x="37171" y="14657"/>
                </a:cubicBezTo>
                <a:cubicBezTo>
                  <a:pt x="37381" y="14470"/>
                  <a:pt x="37568" y="14260"/>
                  <a:pt x="37754" y="14050"/>
                </a:cubicBezTo>
                <a:cubicBezTo>
                  <a:pt x="37965" y="13817"/>
                  <a:pt x="38128" y="13560"/>
                  <a:pt x="38268" y="13280"/>
                </a:cubicBezTo>
                <a:close/>
                <a:moveTo>
                  <a:pt x="43171" y="13723"/>
                </a:moveTo>
                <a:lnTo>
                  <a:pt x="43171" y="13747"/>
                </a:lnTo>
                <a:cubicBezTo>
                  <a:pt x="43241" y="14003"/>
                  <a:pt x="43218" y="14284"/>
                  <a:pt x="43101" y="14517"/>
                </a:cubicBezTo>
                <a:lnTo>
                  <a:pt x="42728" y="14657"/>
                </a:lnTo>
                <a:cubicBezTo>
                  <a:pt x="42914" y="14377"/>
                  <a:pt x="43054" y="14050"/>
                  <a:pt x="43171" y="13723"/>
                </a:cubicBezTo>
                <a:close/>
                <a:moveTo>
                  <a:pt x="44549" y="14284"/>
                </a:moveTo>
                <a:cubicBezTo>
                  <a:pt x="44549" y="14424"/>
                  <a:pt x="44572" y="14540"/>
                  <a:pt x="44572" y="14680"/>
                </a:cubicBezTo>
                <a:cubicBezTo>
                  <a:pt x="44525" y="14564"/>
                  <a:pt x="44479" y="14447"/>
                  <a:pt x="44409" y="14354"/>
                </a:cubicBezTo>
                <a:lnTo>
                  <a:pt x="44549" y="14284"/>
                </a:lnTo>
                <a:close/>
                <a:moveTo>
                  <a:pt x="42774" y="13747"/>
                </a:moveTo>
                <a:cubicBezTo>
                  <a:pt x="42774" y="13770"/>
                  <a:pt x="42751" y="13793"/>
                  <a:pt x="42751" y="13817"/>
                </a:cubicBezTo>
                <a:cubicBezTo>
                  <a:pt x="42611" y="14167"/>
                  <a:pt x="42401" y="14494"/>
                  <a:pt x="42191" y="14774"/>
                </a:cubicBezTo>
                <a:cubicBezTo>
                  <a:pt x="42167" y="14704"/>
                  <a:pt x="42121" y="14634"/>
                  <a:pt x="42097" y="14564"/>
                </a:cubicBezTo>
                <a:cubicBezTo>
                  <a:pt x="42051" y="14447"/>
                  <a:pt x="41980" y="14354"/>
                  <a:pt x="41910" y="14260"/>
                </a:cubicBezTo>
                <a:lnTo>
                  <a:pt x="41910" y="14260"/>
                </a:lnTo>
                <a:lnTo>
                  <a:pt x="41934" y="14284"/>
                </a:lnTo>
                <a:lnTo>
                  <a:pt x="41980" y="14190"/>
                </a:lnTo>
                <a:cubicBezTo>
                  <a:pt x="42261" y="14050"/>
                  <a:pt x="42517" y="13910"/>
                  <a:pt x="42774" y="13747"/>
                </a:cubicBezTo>
                <a:close/>
                <a:moveTo>
                  <a:pt x="6865" y="14564"/>
                </a:moveTo>
                <a:lnTo>
                  <a:pt x="7098" y="14680"/>
                </a:lnTo>
                <a:lnTo>
                  <a:pt x="7215" y="14844"/>
                </a:lnTo>
                <a:lnTo>
                  <a:pt x="6865" y="14564"/>
                </a:lnTo>
                <a:close/>
                <a:moveTo>
                  <a:pt x="36377" y="14354"/>
                </a:moveTo>
                <a:lnTo>
                  <a:pt x="36377" y="14354"/>
                </a:lnTo>
                <a:cubicBezTo>
                  <a:pt x="36143" y="14540"/>
                  <a:pt x="35887" y="14680"/>
                  <a:pt x="35630" y="14797"/>
                </a:cubicBezTo>
                <a:lnTo>
                  <a:pt x="34999" y="14844"/>
                </a:lnTo>
                <a:cubicBezTo>
                  <a:pt x="35466" y="14727"/>
                  <a:pt x="35933" y="14564"/>
                  <a:pt x="36377" y="14354"/>
                </a:cubicBezTo>
                <a:close/>
                <a:moveTo>
                  <a:pt x="33972" y="14120"/>
                </a:moveTo>
                <a:lnTo>
                  <a:pt x="33972" y="14120"/>
                </a:lnTo>
                <a:cubicBezTo>
                  <a:pt x="33272" y="14447"/>
                  <a:pt x="32524" y="14704"/>
                  <a:pt x="31777" y="14844"/>
                </a:cubicBezTo>
                <a:cubicBezTo>
                  <a:pt x="30989" y="14896"/>
                  <a:pt x="30201" y="14923"/>
                  <a:pt x="29413" y="14923"/>
                </a:cubicBezTo>
                <a:cubicBezTo>
                  <a:pt x="29151" y="14923"/>
                  <a:pt x="28888" y="14920"/>
                  <a:pt x="28625" y="14914"/>
                </a:cubicBezTo>
                <a:lnTo>
                  <a:pt x="28182" y="14891"/>
                </a:lnTo>
                <a:cubicBezTo>
                  <a:pt x="28976" y="14891"/>
                  <a:pt x="29723" y="14844"/>
                  <a:pt x="30493" y="14774"/>
                </a:cubicBezTo>
                <a:lnTo>
                  <a:pt x="30470" y="14774"/>
                </a:lnTo>
                <a:cubicBezTo>
                  <a:pt x="31030" y="14704"/>
                  <a:pt x="31591" y="14587"/>
                  <a:pt x="32128" y="14447"/>
                </a:cubicBezTo>
                <a:cubicBezTo>
                  <a:pt x="32408" y="14400"/>
                  <a:pt x="32711" y="14354"/>
                  <a:pt x="32991" y="14307"/>
                </a:cubicBezTo>
                <a:cubicBezTo>
                  <a:pt x="33318" y="14260"/>
                  <a:pt x="33645" y="14190"/>
                  <a:pt x="33972" y="14120"/>
                </a:cubicBezTo>
                <a:close/>
                <a:moveTo>
                  <a:pt x="45413" y="14657"/>
                </a:moveTo>
                <a:cubicBezTo>
                  <a:pt x="45413" y="14680"/>
                  <a:pt x="45413" y="14680"/>
                  <a:pt x="45413" y="14704"/>
                </a:cubicBezTo>
                <a:cubicBezTo>
                  <a:pt x="45319" y="14774"/>
                  <a:pt x="45249" y="14867"/>
                  <a:pt x="45156" y="14937"/>
                </a:cubicBezTo>
                <a:lnTo>
                  <a:pt x="45156" y="14867"/>
                </a:lnTo>
                <a:lnTo>
                  <a:pt x="45226" y="14797"/>
                </a:lnTo>
                <a:lnTo>
                  <a:pt x="45413" y="14657"/>
                </a:lnTo>
                <a:close/>
                <a:moveTo>
                  <a:pt x="38572" y="14867"/>
                </a:moveTo>
                <a:lnTo>
                  <a:pt x="38572" y="14867"/>
                </a:lnTo>
                <a:cubicBezTo>
                  <a:pt x="38432" y="14937"/>
                  <a:pt x="38315" y="14984"/>
                  <a:pt x="38198" y="15007"/>
                </a:cubicBezTo>
                <a:lnTo>
                  <a:pt x="38291" y="14891"/>
                </a:lnTo>
                <a:lnTo>
                  <a:pt x="38572" y="14867"/>
                </a:lnTo>
                <a:close/>
                <a:moveTo>
                  <a:pt x="14733" y="13583"/>
                </a:moveTo>
                <a:lnTo>
                  <a:pt x="14733" y="13583"/>
                </a:lnTo>
                <a:cubicBezTo>
                  <a:pt x="15107" y="13676"/>
                  <a:pt x="15480" y="13770"/>
                  <a:pt x="15854" y="13817"/>
                </a:cubicBezTo>
                <a:cubicBezTo>
                  <a:pt x="17278" y="14400"/>
                  <a:pt x="18749" y="14891"/>
                  <a:pt x="20243" y="15287"/>
                </a:cubicBezTo>
                <a:cubicBezTo>
                  <a:pt x="19753" y="15241"/>
                  <a:pt x="19286" y="15171"/>
                  <a:pt x="18796" y="15101"/>
                </a:cubicBezTo>
                <a:cubicBezTo>
                  <a:pt x="18399" y="14984"/>
                  <a:pt x="18002" y="14867"/>
                  <a:pt x="17605" y="14727"/>
                </a:cubicBezTo>
                <a:cubicBezTo>
                  <a:pt x="16811" y="14470"/>
                  <a:pt x="16041" y="14143"/>
                  <a:pt x="15294" y="13840"/>
                </a:cubicBezTo>
                <a:lnTo>
                  <a:pt x="14733" y="13583"/>
                </a:lnTo>
                <a:close/>
                <a:moveTo>
                  <a:pt x="42728" y="15007"/>
                </a:moveTo>
                <a:lnTo>
                  <a:pt x="42728" y="15031"/>
                </a:lnTo>
                <a:lnTo>
                  <a:pt x="42774" y="15007"/>
                </a:lnTo>
                <a:lnTo>
                  <a:pt x="42774" y="15007"/>
                </a:lnTo>
                <a:cubicBezTo>
                  <a:pt x="42658" y="15147"/>
                  <a:pt x="42517" y="15287"/>
                  <a:pt x="42377" y="15428"/>
                </a:cubicBezTo>
                <a:cubicBezTo>
                  <a:pt x="42354" y="15334"/>
                  <a:pt x="42354" y="15264"/>
                  <a:pt x="42331" y="15194"/>
                </a:cubicBezTo>
                <a:cubicBezTo>
                  <a:pt x="42447" y="15124"/>
                  <a:pt x="42588" y="15077"/>
                  <a:pt x="42728" y="15007"/>
                </a:cubicBezTo>
                <a:close/>
                <a:moveTo>
                  <a:pt x="17628" y="14120"/>
                </a:moveTo>
                <a:lnTo>
                  <a:pt x="18492" y="14237"/>
                </a:lnTo>
                <a:cubicBezTo>
                  <a:pt x="19169" y="14354"/>
                  <a:pt x="19870" y="14424"/>
                  <a:pt x="20570" y="14517"/>
                </a:cubicBezTo>
                <a:cubicBezTo>
                  <a:pt x="20827" y="14540"/>
                  <a:pt x="21107" y="14587"/>
                  <a:pt x="21387" y="14634"/>
                </a:cubicBezTo>
                <a:cubicBezTo>
                  <a:pt x="22158" y="14961"/>
                  <a:pt x="22975" y="15264"/>
                  <a:pt x="23792" y="15521"/>
                </a:cubicBezTo>
                <a:cubicBezTo>
                  <a:pt x="23395" y="15521"/>
                  <a:pt x="23022" y="15498"/>
                  <a:pt x="22648" y="15474"/>
                </a:cubicBezTo>
                <a:cubicBezTo>
                  <a:pt x="20944" y="15147"/>
                  <a:pt x="19263" y="14704"/>
                  <a:pt x="17628" y="14120"/>
                </a:cubicBezTo>
                <a:close/>
                <a:moveTo>
                  <a:pt x="23139" y="14937"/>
                </a:moveTo>
                <a:lnTo>
                  <a:pt x="23139" y="14937"/>
                </a:lnTo>
                <a:cubicBezTo>
                  <a:pt x="23699" y="15031"/>
                  <a:pt x="24259" y="15124"/>
                  <a:pt x="24820" y="15194"/>
                </a:cubicBezTo>
                <a:cubicBezTo>
                  <a:pt x="25637" y="15311"/>
                  <a:pt x="26501" y="15381"/>
                  <a:pt x="27341" y="15428"/>
                </a:cubicBezTo>
                <a:cubicBezTo>
                  <a:pt x="26711" y="15474"/>
                  <a:pt x="26057" y="15521"/>
                  <a:pt x="25403" y="15521"/>
                </a:cubicBezTo>
                <a:lnTo>
                  <a:pt x="25006" y="15521"/>
                </a:lnTo>
                <a:cubicBezTo>
                  <a:pt x="24376" y="15358"/>
                  <a:pt x="23746" y="15147"/>
                  <a:pt x="23139" y="14937"/>
                </a:cubicBezTo>
                <a:close/>
                <a:moveTo>
                  <a:pt x="37708" y="14961"/>
                </a:moveTo>
                <a:lnTo>
                  <a:pt x="37708" y="14961"/>
                </a:lnTo>
                <a:cubicBezTo>
                  <a:pt x="37591" y="15054"/>
                  <a:pt x="37451" y="15147"/>
                  <a:pt x="37334" y="15241"/>
                </a:cubicBezTo>
                <a:cubicBezTo>
                  <a:pt x="36891" y="15358"/>
                  <a:pt x="36447" y="15451"/>
                  <a:pt x="36003" y="15544"/>
                </a:cubicBezTo>
                <a:cubicBezTo>
                  <a:pt x="36237" y="15381"/>
                  <a:pt x="36470" y="15217"/>
                  <a:pt x="36704" y="15031"/>
                </a:cubicBezTo>
                <a:lnTo>
                  <a:pt x="36867" y="15031"/>
                </a:lnTo>
                <a:lnTo>
                  <a:pt x="37708" y="14961"/>
                </a:lnTo>
                <a:close/>
                <a:moveTo>
                  <a:pt x="39342" y="15287"/>
                </a:moveTo>
                <a:cubicBezTo>
                  <a:pt x="39319" y="15334"/>
                  <a:pt x="39295" y="15381"/>
                  <a:pt x="39272" y="15404"/>
                </a:cubicBezTo>
                <a:cubicBezTo>
                  <a:pt x="39155" y="15474"/>
                  <a:pt x="39039" y="15521"/>
                  <a:pt x="38945" y="15591"/>
                </a:cubicBezTo>
                <a:cubicBezTo>
                  <a:pt x="38969" y="15544"/>
                  <a:pt x="38992" y="15474"/>
                  <a:pt x="39015" y="15428"/>
                </a:cubicBezTo>
                <a:lnTo>
                  <a:pt x="39342" y="15287"/>
                </a:lnTo>
                <a:close/>
                <a:moveTo>
                  <a:pt x="1472" y="12813"/>
                </a:moveTo>
                <a:cubicBezTo>
                  <a:pt x="1915" y="13840"/>
                  <a:pt x="2522" y="14797"/>
                  <a:pt x="3269" y="15638"/>
                </a:cubicBezTo>
                <a:cubicBezTo>
                  <a:pt x="2592" y="15194"/>
                  <a:pt x="1962" y="14634"/>
                  <a:pt x="1425" y="14027"/>
                </a:cubicBezTo>
                <a:cubicBezTo>
                  <a:pt x="1401" y="13630"/>
                  <a:pt x="1425" y="13209"/>
                  <a:pt x="1472" y="12813"/>
                </a:cubicBezTo>
                <a:close/>
                <a:moveTo>
                  <a:pt x="45296" y="15287"/>
                </a:moveTo>
                <a:cubicBezTo>
                  <a:pt x="45249" y="15428"/>
                  <a:pt x="45203" y="15568"/>
                  <a:pt x="45156" y="15708"/>
                </a:cubicBezTo>
                <a:lnTo>
                  <a:pt x="45156" y="15684"/>
                </a:lnTo>
                <a:cubicBezTo>
                  <a:pt x="45179" y="15614"/>
                  <a:pt x="45179" y="15544"/>
                  <a:pt x="45179" y="15474"/>
                </a:cubicBezTo>
                <a:lnTo>
                  <a:pt x="45179" y="15381"/>
                </a:lnTo>
                <a:lnTo>
                  <a:pt x="45296" y="15287"/>
                </a:lnTo>
                <a:close/>
                <a:moveTo>
                  <a:pt x="42004" y="15544"/>
                </a:moveTo>
                <a:cubicBezTo>
                  <a:pt x="42004" y="15568"/>
                  <a:pt x="42027" y="15638"/>
                  <a:pt x="42051" y="15684"/>
                </a:cubicBezTo>
                <a:lnTo>
                  <a:pt x="42027" y="15708"/>
                </a:lnTo>
                <a:lnTo>
                  <a:pt x="41957" y="15754"/>
                </a:lnTo>
                <a:cubicBezTo>
                  <a:pt x="41957" y="15708"/>
                  <a:pt x="41934" y="15661"/>
                  <a:pt x="41910" y="15614"/>
                </a:cubicBezTo>
                <a:lnTo>
                  <a:pt x="42004" y="15544"/>
                </a:lnTo>
                <a:close/>
                <a:moveTo>
                  <a:pt x="44105" y="14494"/>
                </a:moveTo>
                <a:cubicBezTo>
                  <a:pt x="44128" y="14517"/>
                  <a:pt x="44152" y="14564"/>
                  <a:pt x="44175" y="14610"/>
                </a:cubicBezTo>
                <a:cubicBezTo>
                  <a:pt x="44222" y="14704"/>
                  <a:pt x="44269" y="14797"/>
                  <a:pt x="44315" y="14914"/>
                </a:cubicBezTo>
                <a:lnTo>
                  <a:pt x="44035" y="15054"/>
                </a:lnTo>
                <a:cubicBezTo>
                  <a:pt x="43521" y="15300"/>
                  <a:pt x="43006" y="15567"/>
                  <a:pt x="42492" y="15815"/>
                </a:cubicBezTo>
                <a:lnTo>
                  <a:pt x="42492" y="15815"/>
                </a:lnTo>
                <a:cubicBezTo>
                  <a:pt x="42894" y="15518"/>
                  <a:pt x="43255" y="15157"/>
                  <a:pt x="43615" y="14797"/>
                </a:cubicBezTo>
                <a:lnTo>
                  <a:pt x="43755" y="14634"/>
                </a:lnTo>
                <a:lnTo>
                  <a:pt x="44105" y="14494"/>
                </a:lnTo>
                <a:close/>
                <a:moveTo>
                  <a:pt x="10274" y="14540"/>
                </a:moveTo>
                <a:lnTo>
                  <a:pt x="10274" y="14540"/>
                </a:lnTo>
                <a:cubicBezTo>
                  <a:pt x="10787" y="14891"/>
                  <a:pt x="11324" y="15194"/>
                  <a:pt x="11885" y="15498"/>
                </a:cubicBezTo>
                <a:lnTo>
                  <a:pt x="12328" y="15824"/>
                </a:lnTo>
                <a:lnTo>
                  <a:pt x="12328" y="15824"/>
                </a:lnTo>
                <a:lnTo>
                  <a:pt x="12048" y="15731"/>
                </a:lnTo>
                <a:lnTo>
                  <a:pt x="11605" y="15591"/>
                </a:lnTo>
                <a:cubicBezTo>
                  <a:pt x="11301" y="15404"/>
                  <a:pt x="11021" y="15241"/>
                  <a:pt x="10717" y="15054"/>
                </a:cubicBezTo>
                <a:lnTo>
                  <a:pt x="10741" y="15054"/>
                </a:lnTo>
                <a:cubicBezTo>
                  <a:pt x="10577" y="14891"/>
                  <a:pt x="10414" y="14727"/>
                  <a:pt x="10274" y="14540"/>
                </a:cubicBezTo>
                <a:close/>
                <a:moveTo>
                  <a:pt x="11231" y="14517"/>
                </a:moveTo>
                <a:lnTo>
                  <a:pt x="11511" y="14704"/>
                </a:lnTo>
                <a:cubicBezTo>
                  <a:pt x="12095" y="15124"/>
                  <a:pt x="12702" y="15498"/>
                  <a:pt x="13332" y="15824"/>
                </a:cubicBezTo>
                <a:cubicBezTo>
                  <a:pt x="12889" y="15614"/>
                  <a:pt x="12468" y="15404"/>
                  <a:pt x="12048" y="15171"/>
                </a:cubicBezTo>
                <a:cubicBezTo>
                  <a:pt x="11838" y="15007"/>
                  <a:pt x="11628" y="14844"/>
                  <a:pt x="11418" y="14680"/>
                </a:cubicBezTo>
                <a:lnTo>
                  <a:pt x="11231" y="14517"/>
                </a:lnTo>
                <a:close/>
                <a:moveTo>
                  <a:pt x="9900" y="15311"/>
                </a:moveTo>
                <a:lnTo>
                  <a:pt x="10484" y="15544"/>
                </a:lnTo>
                <a:lnTo>
                  <a:pt x="10951" y="15848"/>
                </a:lnTo>
                <a:lnTo>
                  <a:pt x="11068" y="15941"/>
                </a:lnTo>
                <a:lnTo>
                  <a:pt x="11068" y="15941"/>
                </a:lnTo>
                <a:lnTo>
                  <a:pt x="10764" y="15824"/>
                </a:lnTo>
                <a:cubicBezTo>
                  <a:pt x="10484" y="15661"/>
                  <a:pt x="10180" y="15521"/>
                  <a:pt x="9900" y="15311"/>
                </a:cubicBezTo>
                <a:close/>
                <a:moveTo>
                  <a:pt x="35723" y="15194"/>
                </a:moveTo>
                <a:lnTo>
                  <a:pt x="35723" y="15194"/>
                </a:lnTo>
                <a:cubicBezTo>
                  <a:pt x="35396" y="15381"/>
                  <a:pt x="35046" y="15568"/>
                  <a:pt x="34696" y="15754"/>
                </a:cubicBezTo>
                <a:cubicBezTo>
                  <a:pt x="34174" y="15815"/>
                  <a:pt x="33636" y="15892"/>
                  <a:pt x="33110" y="15942"/>
                </a:cubicBezTo>
                <a:lnTo>
                  <a:pt x="33110" y="15942"/>
                </a:lnTo>
                <a:cubicBezTo>
                  <a:pt x="34004" y="15775"/>
                  <a:pt x="34893" y="15514"/>
                  <a:pt x="35723" y="15194"/>
                </a:cubicBezTo>
                <a:close/>
                <a:moveTo>
                  <a:pt x="34392" y="15217"/>
                </a:moveTo>
                <a:lnTo>
                  <a:pt x="34392" y="15217"/>
                </a:lnTo>
                <a:cubicBezTo>
                  <a:pt x="33669" y="15404"/>
                  <a:pt x="32945" y="15544"/>
                  <a:pt x="32524" y="15614"/>
                </a:cubicBezTo>
                <a:cubicBezTo>
                  <a:pt x="31170" y="15895"/>
                  <a:pt x="29769" y="16058"/>
                  <a:pt x="28392" y="16128"/>
                </a:cubicBezTo>
                <a:cubicBezTo>
                  <a:pt x="27925" y="16105"/>
                  <a:pt x="27458" y="16105"/>
                  <a:pt x="27014" y="16058"/>
                </a:cubicBezTo>
                <a:lnTo>
                  <a:pt x="26851" y="16011"/>
                </a:lnTo>
                <a:cubicBezTo>
                  <a:pt x="28135" y="15941"/>
                  <a:pt x="29373" y="15778"/>
                  <a:pt x="30587" y="15568"/>
                </a:cubicBezTo>
                <a:cubicBezTo>
                  <a:pt x="31054" y="15498"/>
                  <a:pt x="31521" y="15404"/>
                  <a:pt x="31987" y="15311"/>
                </a:cubicBezTo>
                <a:cubicBezTo>
                  <a:pt x="32781" y="15287"/>
                  <a:pt x="33599" y="15264"/>
                  <a:pt x="34392" y="15217"/>
                </a:cubicBezTo>
                <a:close/>
                <a:moveTo>
                  <a:pt x="41117" y="15661"/>
                </a:moveTo>
                <a:cubicBezTo>
                  <a:pt x="41117" y="15684"/>
                  <a:pt x="41117" y="15731"/>
                  <a:pt x="41093" y="15778"/>
                </a:cubicBezTo>
                <a:cubicBezTo>
                  <a:pt x="41047" y="15848"/>
                  <a:pt x="40976" y="15895"/>
                  <a:pt x="40930" y="15965"/>
                </a:cubicBezTo>
                <a:cubicBezTo>
                  <a:pt x="40743" y="16081"/>
                  <a:pt x="40556" y="16198"/>
                  <a:pt x="40369" y="16315"/>
                </a:cubicBezTo>
                <a:cubicBezTo>
                  <a:pt x="40486" y="16151"/>
                  <a:pt x="40603" y="15988"/>
                  <a:pt x="40696" y="15801"/>
                </a:cubicBezTo>
                <a:lnTo>
                  <a:pt x="41117" y="15661"/>
                </a:lnTo>
                <a:close/>
                <a:moveTo>
                  <a:pt x="43848" y="15871"/>
                </a:moveTo>
                <a:lnTo>
                  <a:pt x="43475" y="16058"/>
                </a:lnTo>
                <a:cubicBezTo>
                  <a:pt x="43101" y="16245"/>
                  <a:pt x="42751" y="16408"/>
                  <a:pt x="42377" y="16548"/>
                </a:cubicBezTo>
                <a:lnTo>
                  <a:pt x="42377" y="16478"/>
                </a:lnTo>
                <a:cubicBezTo>
                  <a:pt x="42891" y="16315"/>
                  <a:pt x="43381" y="16105"/>
                  <a:pt x="43848" y="15871"/>
                </a:cubicBezTo>
                <a:close/>
                <a:moveTo>
                  <a:pt x="33692" y="16221"/>
                </a:moveTo>
                <a:lnTo>
                  <a:pt x="33528" y="16291"/>
                </a:lnTo>
                <a:cubicBezTo>
                  <a:pt x="32361" y="16455"/>
                  <a:pt x="31194" y="16572"/>
                  <a:pt x="30003" y="16595"/>
                </a:cubicBezTo>
                <a:cubicBezTo>
                  <a:pt x="29746" y="16572"/>
                  <a:pt x="29466" y="16525"/>
                  <a:pt x="29209" y="16478"/>
                </a:cubicBezTo>
                <a:lnTo>
                  <a:pt x="29209" y="16478"/>
                </a:lnTo>
                <a:cubicBezTo>
                  <a:pt x="29360" y="16481"/>
                  <a:pt x="29511" y="16482"/>
                  <a:pt x="29662" y="16482"/>
                </a:cubicBezTo>
                <a:cubicBezTo>
                  <a:pt x="31005" y="16482"/>
                  <a:pt x="32349" y="16389"/>
                  <a:pt x="33692" y="16221"/>
                </a:cubicBezTo>
                <a:close/>
                <a:moveTo>
                  <a:pt x="25940" y="16502"/>
                </a:moveTo>
                <a:lnTo>
                  <a:pt x="25940" y="16502"/>
                </a:lnTo>
                <a:cubicBezTo>
                  <a:pt x="26454" y="16525"/>
                  <a:pt x="26944" y="16525"/>
                  <a:pt x="27458" y="16525"/>
                </a:cubicBezTo>
                <a:lnTo>
                  <a:pt x="27878" y="16618"/>
                </a:lnTo>
                <a:cubicBezTo>
                  <a:pt x="27248" y="16595"/>
                  <a:pt x="26594" y="16572"/>
                  <a:pt x="25940" y="16502"/>
                </a:cubicBezTo>
                <a:close/>
                <a:moveTo>
                  <a:pt x="7752" y="16105"/>
                </a:moveTo>
                <a:lnTo>
                  <a:pt x="8289" y="16385"/>
                </a:lnTo>
                <a:lnTo>
                  <a:pt x="8593" y="16548"/>
                </a:lnTo>
                <a:lnTo>
                  <a:pt x="8803" y="16758"/>
                </a:lnTo>
                <a:cubicBezTo>
                  <a:pt x="8453" y="16572"/>
                  <a:pt x="8102" y="16338"/>
                  <a:pt x="7752" y="16105"/>
                </a:cubicBezTo>
                <a:close/>
                <a:moveTo>
                  <a:pt x="38548" y="15614"/>
                </a:moveTo>
                <a:lnTo>
                  <a:pt x="38548" y="15614"/>
                </a:lnTo>
                <a:cubicBezTo>
                  <a:pt x="38478" y="15684"/>
                  <a:pt x="38432" y="15778"/>
                  <a:pt x="38385" y="15848"/>
                </a:cubicBezTo>
                <a:cubicBezTo>
                  <a:pt x="37661" y="16151"/>
                  <a:pt x="36914" y="16432"/>
                  <a:pt x="36143" y="16665"/>
                </a:cubicBezTo>
                <a:cubicBezTo>
                  <a:pt x="35747" y="16712"/>
                  <a:pt x="35373" y="16758"/>
                  <a:pt x="34976" y="16782"/>
                </a:cubicBezTo>
                <a:cubicBezTo>
                  <a:pt x="36190" y="16432"/>
                  <a:pt x="37381" y="16035"/>
                  <a:pt x="38548" y="15614"/>
                </a:cubicBezTo>
                <a:close/>
                <a:moveTo>
                  <a:pt x="38327" y="16643"/>
                </a:moveTo>
                <a:lnTo>
                  <a:pt x="38327" y="16643"/>
                </a:lnTo>
                <a:cubicBezTo>
                  <a:pt x="38175" y="16748"/>
                  <a:pt x="38023" y="16835"/>
                  <a:pt x="37871" y="16922"/>
                </a:cubicBezTo>
                <a:lnTo>
                  <a:pt x="37684" y="16945"/>
                </a:lnTo>
                <a:lnTo>
                  <a:pt x="37848" y="16805"/>
                </a:lnTo>
                <a:cubicBezTo>
                  <a:pt x="38013" y="16764"/>
                  <a:pt x="38178" y="16704"/>
                  <a:pt x="38327" y="16643"/>
                </a:cubicBezTo>
                <a:close/>
                <a:moveTo>
                  <a:pt x="3137" y="14909"/>
                </a:moveTo>
                <a:lnTo>
                  <a:pt x="3137" y="14909"/>
                </a:lnTo>
                <a:cubicBezTo>
                  <a:pt x="3905" y="15753"/>
                  <a:pt x="4758" y="16530"/>
                  <a:pt x="5698" y="17179"/>
                </a:cubicBezTo>
                <a:cubicBezTo>
                  <a:pt x="5371" y="17015"/>
                  <a:pt x="5067" y="16828"/>
                  <a:pt x="4740" y="16618"/>
                </a:cubicBezTo>
                <a:cubicBezTo>
                  <a:pt x="4250" y="16175"/>
                  <a:pt x="3783" y="15708"/>
                  <a:pt x="3363" y="15194"/>
                </a:cubicBezTo>
                <a:cubicBezTo>
                  <a:pt x="3281" y="15097"/>
                  <a:pt x="3212" y="14999"/>
                  <a:pt x="3137" y="14909"/>
                </a:cubicBezTo>
                <a:close/>
                <a:moveTo>
                  <a:pt x="11231" y="13513"/>
                </a:moveTo>
                <a:lnTo>
                  <a:pt x="11231" y="13513"/>
                </a:lnTo>
                <a:cubicBezTo>
                  <a:pt x="12118" y="13840"/>
                  <a:pt x="12959" y="14097"/>
                  <a:pt x="13869" y="14377"/>
                </a:cubicBezTo>
                <a:cubicBezTo>
                  <a:pt x="14453" y="14634"/>
                  <a:pt x="15037" y="14891"/>
                  <a:pt x="15644" y="15124"/>
                </a:cubicBezTo>
                <a:cubicBezTo>
                  <a:pt x="18072" y="16081"/>
                  <a:pt x="20617" y="16782"/>
                  <a:pt x="23232" y="17225"/>
                </a:cubicBezTo>
                <a:cubicBezTo>
                  <a:pt x="20197" y="16922"/>
                  <a:pt x="17208" y="16268"/>
                  <a:pt x="14313" y="15311"/>
                </a:cubicBezTo>
                <a:cubicBezTo>
                  <a:pt x="13239" y="14774"/>
                  <a:pt x="12212" y="14167"/>
                  <a:pt x="11231" y="13513"/>
                </a:cubicBezTo>
                <a:close/>
                <a:moveTo>
                  <a:pt x="12632" y="15054"/>
                </a:moveTo>
                <a:lnTo>
                  <a:pt x="12632" y="15054"/>
                </a:lnTo>
                <a:cubicBezTo>
                  <a:pt x="13099" y="15241"/>
                  <a:pt x="13566" y="15404"/>
                  <a:pt x="14056" y="15568"/>
                </a:cubicBezTo>
                <a:cubicBezTo>
                  <a:pt x="15340" y="16221"/>
                  <a:pt x="16671" y="16782"/>
                  <a:pt x="18025" y="17272"/>
                </a:cubicBezTo>
                <a:cubicBezTo>
                  <a:pt x="17722" y="17202"/>
                  <a:pt x="17395" y="17132"/>
                  <a:pt x="17068" y="17085"/>
                </a:cubicBezTo>
                <a:cubicBezTo>
                  <a:pt x="15527" y="16572"/>
                  <a:pt x="14033" y="15895"/>
                  <a:pt x="12632" y="15054"/>
                </a:cubicBezTo>
                <a:close/>
                <a:moveTo>
                  <a:pt x="19029" y="15684"/>
                </a:moveTo>
                <a:lnTo>
                  <a:pt x="19029" y="15684"/>
                </a:lnTo>
                <a:cubicBezTo>
                  <a:pt x="19309" y="15731"/>
                  <a:pt x="19613" y="15778"/>
                  <a:pt x="19893" y="15824"/>
                </a:cubicBezTo>
                <a:cubicBezTo>
                  <a:pt x="22672" y="16572"/>
                  <a:pt x="25543" y="16969"/>
                  <a:pt x="28415" y="16992"/>
                </a:cubicBezTo>
                <a:cubicBezTo>
                  <a:pt x="28952" y="16992"/>
                  <a:pt x="29489" y="16992"/>
                  <a:pt x="30026" y="16969"/>
                </a:cubicBezTo>
                <a:cubicBezTo>
                  <a:pt x="30470" y="17039"/>
                  <a:pt x="30913" y="17085"/>
                  <a:pt x="31380" y="17109"/>
                </a:cubicBezTo>
                <a:cubicBezTo>
                  <a:pt x="30750" y="17225"/>
                  <a:pt x="30143" y="17319"/>
                  <a:pt x="29536" y="17412"/>
                </a:cubicBezTo>
                <a:cubicBezTo>
                  <a:pt x="28392" y="17412"/>
                  <a:pt x="27295" y="17342"/>
                  <a:pt x="26244" y="17249"/>
                </a:cubicBezTo>
                <a:lnTo>
                  <a:pt x="25730" y="17202"/>
                </a:lnTo>
                <a:cubicBezTo>
                  <a:pt x="25263" y="17109"/>
                  <a:pt x="24796" y="17039"/>
                  <a:pt x="24353" y="16945"/>
                </a:cubicBezTo>
                <a:cubicBezTo>
                  <a:pt x="22555" y="16642"/>
                  <a:pt x="20780" y="16221"/>
                  <a:pt x="19029" y="15684"/>
                </a:cubicBezTo>
                <a:close/>
                <a:moveTo>
                  <a:pt x="9690" y="17179"/>
                </a:moveTo>
                <a:lnTo>
                  <a:pt x="9970" y="17342"/>
                </a:lnTo>
                <a:lnTo>
                  <a:pt x="10204" y="17482"/>
                </a:lnTo>
                <a:cubicBezTo>
                  <a:pt x="10087" y="17436"/>
                  <a:pt x="9970" y="17389"/>
                  <a:pt x="9853" y="17319"/>
                </a:cubicBezTo>
                <a:lnTo>
                  <a:pt x="9690" y="17179"/>
                </a:lnTo>
                <a:close/>
                <a:moveTo>
                  <a:pt x="40556" y="17109"/>
                </a:moveTo>
                <a:lnTo>
                  <a:pt x="40556" y="17109"/>
                </a:lnTo>
                <a:cubicBezTo>
                  <a:pt x="40510" y="17179"/>
                  <a:pt x="40439" y="17249"/>
                  <a:pt x="40393" y="17319"/>
                </a:cubicBezTo>
                <a:lnTo>
                  <a:pt x="40276" y="17342"/>
                </a:lnTo>
                <a:cubicBezTo>
                  <a:pt x="39996" y="17436"/>
                  <a:pt x="39716" y="17529"/>
                  <a:pt x="39412" y="17622"/>
                </a:cubicBezTo>
                <a:cubicBezTo>
                  <a:pt x="39622" y="17529"/>
                  <a:pt x="39832" y="17412"/>
                  <a:pt x="40043" y="17319"/>
                </a:cubicBezTo>
                <a:lnTo>
                  <a:pt x="40183" y="17249"/>
                </a:lnTo>
                <a:lnTo>
                  <a:pt x="40556" y="17109"/>
                </a:lnTo>
                <a:close/>
                <a:moveTo>
                  <a:pt x="16484" y="16291"/>
                </a:moveTo>
                <a:lnTo>
                  <a:pt x="17325" y="16525"/>
                </a:lnTo>
                <a:cubicBezTo>
                  <a:pt x="20033" y="17179"/>
                  <a:pt x="22788" y="17576"/>
                  <a:pt x="25567" y="17739"/>
                </a:cubicBezTo>
                <a:cubicBezTo>
                  <a:pt x="25108" y="17757"/>
                  <a:pt x="24650" y="17766"/>
                  <a:pt x="24193" y="17766"/>
                </a:cubicBezTo>
                <a:cubicBezTo>
                  <a:pt x="22862" y="17766"/>
                  <a:pt x="21541" y="17691"/>
                  <a:pt x="20220" y="17552"/>
                </a:cubicBezTo>
                <a:cubicBezTo>
                  <a:pt x="18936" y="17202"/>
                  <a:pt x="17698" y="16805"/>
                  <a:pt x="16484" y="16291"/>
                </a:cubicBezTo>
                <a:close/>
                <a:moveTo>
                  <a:pt x="36284" y="17436"/>
                </a:moveTo>
                <a:lnTo>
                  <a:pt x="36284" y="17436"/>
                </a:lnTo>
                <a:cubicBezTo>
                  <a:pt x="36097" y="17529"/>
                  <a:pt x="35933" y="17599"/>
                  <a:pt x="35770" y="17692"/>
                </a:cubicBezTo>
                <a:lnTo>
                  <a:pt x="35326" y="17786"/>
                </a:lnTo>
                <a:cubicBezTo>
                  <a:pt x="34766" y="17856"/>
                  <a:pt x="34206" y="17879"/>
                  <a:pt x="33622" y="17902"/>
                </a:cubicBezTo>
                <a:cubicBezTo>
                  <a:pt x="34136" y="17809"/>
                  <a:pt x="34626" y="17692"/>
                  <a:pt x="35116" y="17576"/>
                </a:cubicBezTo>
                <a:lnTo>
                  <a:pt x="35256" y="17552"/>
                </a:lnTo>
                <a:lnTo>
                  <a:pt x="36284" y="17436"/>
                </a:lnTo>
                <a:close/>
                <a:moveTo>
                  <a:pt x="10017" y="16268"/>
                </a:moveTo>
                <a:lnTo>
                  <a:pt x="10017" y="16268"/>
                </a:lnTo>
                <a:cubicBezTo>
                  <a:pt x="11021" y="16805"/>
                  <a:pt x="12048" y="17295"/>
                  <a:pt x="13122" y="17716"/>
                </a:cubicBezTo>
                <a:lnTo>
                  <a:pt x="13472" y="17973"/>
                </a:lnTo>
                <a:cubicBezTo>
                  <a:pt x="12795" y="17786"/>
                  <a:pt x="12118" y="17552"/>
                  <a:pt x="11465" y="17319"/>
                </a:cubicBezTo>
                <a:cubicBezTo>
                  <a:pt x="11021" y="17039"/>
                  <a:pt x="10601" y="16735"/>
                  <a:pt x="10204" y="16408"/>
                </a:cubicBezTo>
                <a:lnTo>
                  <a:pt x="10180" y="16408"/>
                </a:lnTo>
                <a:lnTo>
                  <a:pt x="10017" y="16268"/>
                </a:lnTo>
                <a:close/>
                <a:moveTo>
                  <a:pt x="26524" y="18043"/>
                </a:moveTo>
                <a:cubicBezTo>
                  <a:pt x="25730" y="18113"/>
                  <a:pt x="24936" y="18136"/>
                  <a:pt x="24119" y="18159"/>
                </a:cubicBezTo>
                <a:lnTo>
                  <a:pt x="22952" y="18159"/>
                </a:lnTo>
                <a:lnTo>
                  <a:pt x="22461" y="18066"/>
                </a:lnTo>
                <a:lnTo>
                  <a:pt x="22461" y="18066"/>
                </a:lnTo>
                <a:cubicBezTo>
                  <a:pt x="23029" y="18095"/>
                  <a:pt x="23596" y="18108"/>
                  <a:pt x="24163" y="18108"/>
                </a:cubicBezTo>
                <a:cubicBezTo>
                  <a:pt x="24950" y="18108"/>
                  <a:pt x="25737" y="18083"/>
                  <a:pt x="26524" y="18043"/>
                </a:cubicBezTo>
                <a:close/>
                <a:moveTo>
                  <a:pt x="39973" y="17809"/>
                </a:moveTo>
                <a:lnTo>
                  <a:pt x="39973" y="17809"/>
                </a:lnTo>
                <a:cubicBezTo>
                  <a:pt x="39902" y="17902"/>
                  <a:pt x="39809" y="17996"/>
                  <a:pt x="39739" y="18066"/>
                </a:cubicBezTo>
                <a:lnTo>
                  <a:pt x="39716" y="18066"/>
                </a:lnTo>
                <a:lnTo>
                  <a:pt x="39459" y="18206"/>
                </a:lnTo>
                <a:cubicBezTo>
                  <a:pt x="39459" y="18159"/>
                  <a:pt x="39459" y="18136"/>
                  <a:pt x="39436" y="18113"/>
                </a:cubicBezTo>
                <a:cubicBezTo>
                  <a:pt x="39412" y="18089"/>
                  <a:pt x="39412" y="18043"/>
                  <a:pt x="39389" y="17996"/>
                </a:cubicBezTo>
                <a:lnTo>
                  <a:pt x="39973" y="17809"/>
                </a:lnTo>
                <a:close/>
                <a:moveTo>
                  <a:pt x="7659" y="16525"/>
                </a:moveTo>
                <a:lnTo>
                  <a:pt x="7659" y="16525"/>
                </a:lnTo>
                <a:cubicBezTo>
                  <a:pt x="8313" y="16922"/>
                  <a:pt x="8990" y="17319"/>
                  <a:pt x="9667" y="17646"/>
                </a:cubicBezTo>
                <a:cubicBezTo>
                  <a:pt x="9924" y="17902"/>
                  <a:pt x="10204" y="18136"/>
                  <a:pt x="10484" y="18369"/>
                </a:cubicBezTo>
                <a:cubicBezTo>
                  <a:pt x="9503" y="17809"/>
                  <a:pt x="8569" y="17179"/>
                  <a:pt x="7659" y="16525"/>
                </a:cubicBezTo>
                <a:close/>
                <a:moveTo>
                  <a:pt x="31707" y="18253"/>
                </a:moveTo>
                <a:lnTo>
                  <a:pt x="31707" y="18253"/>
                </a:lnTo>
                <a:cubicBezTo>
                  <a:pt x="32025" y="18255"/>
                  <a:pt x="32321" y="18299"/>
                  <a:pt x="32618" y="18299"/>
                </a:cubicBezTo>
                <a:cubicBezTo>
                  <a:pt x="31871" y="18393"/>
                  <a:pt x="31147" y="18463"/>
                  <a:pt x="30470" y="18510"/>
                </a:cubicBezTo>
                <a:cubicBezTo>
                  <a:pt x="30096" y="18533"/>
                  <a:pt x="29723" y="18556"/>
                  <a:pt x="29373" y="18580"/>
                </a:cubicBezTo>
                <a:cubicBezTo>
                  <a:pt x="30143" y="18486"/>
                  <a:pt x="30913" y="18393"/>
                  <a:pt x="31707" y="18253"/>
                </a:cubicBezTo>
                <a:close/>
                <a:moveTo>
                  <a:pt x="38805" y="18159"/>
                </a:moveTo>
                <a:lnTo>
                  <a:pt x="38805" y="18486"/>
                </a:lnTo>
                <a:cubicBezTo>
                  <a:pt x="38618" y="18556"/>
                  <a:pt x="38432" y="18650"/>
                  <a:pt x="38268" y="18720"/>
                </a:cubicBezTo>
                <a:cubicBezTo>
                  <a:pt x="38175" y="18626"/>
                  <a:pt x="38081" y="18580"/>
                  <a:pt x="37988" y="18510"/>
                </a:cubicBezTo>
                <a:cubicBezTo>
                  <a:pt x="38128" y="18439"/>
                  <a:pt x="38245" y="18369"/>
                  <a:pt x="38385" y="18299"/>
                </a:cubicBezTo>
                <a:lnTo>
                  <a:pt x="38805" y="18159"/>
                </a:lnTo>
                <a:close/>
                <a:moveTo>
                  <a:pt x="7192" y="18323"/>
                </a:moveTo>
                <a:lnTo>
                  <a:pt x="7192" y="18323"/>
                </a:lnTo>
                <a:cubicBezTo>
                  <a:pt x="7402" y="18416"/>
                  <a:pt x="7635" y="18510"/>
                  <a:pt x="7869" y="18603"/>
                </a:cubicBezTo>
                <a:cubicBezTo>
                  <a:pt x="8032" y="18720"/>
                  <a:pt x="8196" y="18813"/>
                  <a:pt x="8336" y="18906"/>
                </a:cubicBezTo>
                <a:cubicBezTo>
                  <a:pt x="7939" y="18720"/>
                  <a:pt x="7565" y="18533"/>
                  <a:pt x="7192" y="18323"/>
                </a:cubicBezTo>
                <a:close/>
                <a:moveTo>
                  <a:pt x="21551" y="18696"/>
                </a:moveTo>
                <a:lnTo>
                  <a:pt x="21551" y="18696"/>
                </a:lnTo>
                <a:cubicBezTo>
                  <a:pt x="22602" y="18794"/>
                  <a:pt x="23668" y="18842"/>
                  <a:pt x="24725" y="18842"/>
                </a:cubicBezTo>
                <a:cubicBezTo>
                  <a:pt x="24936" y="18842"/>
                  <a:pt x="25146" y="18840"/>
                  <a:pt x="25357" y="18836"/>
                </a:cubicBezTo>
                <a:lnTo>
                  <a:pt x="25427" y="18836"/>
                </a:lnTo>
                <a:lnTo>
                  <a:pt x="25006" y="18906"/>
                </a:lnTo>
                <a:lnTo>
                  <a:pt x="24656" y="18906"/>
                </a:lnTo>
                <a:cubicBezTo>
                  <a:pt x="23746" y="18883"/>
                  <a:pt x="22835" y="18860"/>
                  <a:pt x="21924" y="18790"/>
                </a:cubicBezTo>
                <a:lnTo>
                  <a:pt x="21551" y="18696"/>
                </a:lnTo>
                <a:close/>
                <a:moveTo>
                  <a:pt x="12865" y="18136"/>
                </a:moveTo>
                <a:cubicBezTo>
                  <a:pt x="13356" y="18299"/>
                  <a:pt x="13846" y="18439"/>
                  <a:pt x="14360" y="18580"/>
                </a:cubicBezTo>
                <a:cubicBezTo>
                  <a:pt x="14570" y="18720"/>
                  <a:pt x="14803" y="18883"/>
                  <a:pt x="15037" y="19023"/>
                </a:cubicBezTo>
                <a:cubicBezTo>
                  <a:pt x="14850" y="18976"/>
                  <a:pt x="14663" y="18930"/>
                  <a:pt x="14476" y="18906"/>
                </a:cubicBezTo>
                <a:cubicBezTo>
                  <a:pt x="13939" y="18673"/>
                  <a:pt x="13402" y="18439"/>
                  <a:pt x="12865" y="18136"/>
                </a:cubicBezTo>
                <a:close/>
                <a:moveTo>
                  <a:pt x="41677" y="17249"/>
                </a:moveTo>
                <a:lnTo>
                  <a:pt x="41677" y="17249"/>
                </a:lnTo>
                <a:cubicBezTo>
                  <a:pt x="41233" y="18043"/>
                  <a:pt x="40580" y="18720"/>
                  <a:pt x="39832" y="19210"/>
                </a:cubicBezTo>
                <a:cubicBezTo>
                  <a:pt x="39786" y="19093"/>
                  <a:pt x="39762" y="18976"/>
                  <a:pt x="39716" y="18860"/>
                </a:cubicBezTo>
                <a:cubicBezTo>
                  <a:pt x="39996" y="18626"/>
                  <a:pt x="40253" y="18393"/>
                  <a:pt x="40510" y="18136"/>
                </a:cubicBezTo>
                <a:cubicBezTo>
                  <a:pt x="40883" y="17926"/>
                  <a:pt x="41233" y="17646"/>
                  <a:pt x="41537" y="17319"/>
                </a:cubicBezTo>
                <a:lnTo>
                  <a:pt x="41677" y="17249"/>
                </a:lnTo>
                <a:close/>
                <a:moveTo>
                  <a:pt x="37147" y="18953"/>
                </a:moveTo>
                <a:lnTo>
                  <a:pt x="37147" y="18953"/>
                </a:lnTo>
                <a:cubicBezTo>
                  <a:pt x="37124" y="19000"/>
                  <a:pt x="37101" y="19070"/>
                  <a:pt x="37077" y="19117"/>
                </a:cubicBezTo>
                <a:lnTo>
                  <a:pt x="36727" y="19233"/>
                </a:lnTo>
                <a:lnTo>
                  <a:pt x="36680" y="19187"/>
                </a:lnTo>
                <a:cubicBezTo>
                  <a:pt x="36844" y="19117"/>
                  <a:pt x="36984" y="19047"/>
                  <a:pt x="37147" y="18953"/>
                </a:cubicBezTo>
                <a:close/>
                <a:moveTo>
                  <a:pt x="15620" y="18906"/>
                </a:moveTo>
                <a:lnTo>
                  <a:pt x="15620" y="18906"/>
                </a:lnTo>
                <a:cubicBezTo>
                  <a:pt x="16368" y="19093"/>
                  <a:pt x="17115" y="19233"/>
                  <a:pt x="17862" y="19373"/>
                </a:cubicBezTo>
                <a:cubicBezTo>
                  <a:pt x="17278" y="19327"/>
                  <a:pt x="16694" y="19280"/>
                  <a:pt x="16134" y="19187"/>
                </a:cubicBezTo>
                <a:lnTo>
                  <a:pt x="15620" y="18906"/>
                </a:lnTo>
                <a:close/>
                <a:moveTo>
                  <a:pt x="30517" y="19117"/>
                </a:moveTo>
                <a:lnTo>
                  <a:pt x="30517" y="19117"/>
                </a:lnTo>
                <a:cubicBezTo>
                  <a:pt x="29956" y="19210"/>
                  <a:pt x="29419" y="19280"/>
                  <a:pt x="28882" y="19303"/>
                </a:cubicBezTo>
                <a:cubicBezTo>
                  <a:pt x="28042" y="19373"/>
                  <a:pt x="27178" y="19373"/>
                  <a:pt x="26337" y="19373"/>
                </a:cubicBezTo>
                <a:cubicBezTo>
                  <a:pt x="26034" y="19373"/>
                  <a:pt x="25754" y="19350"/>
                  <a:pt x="25450" y="19327"/>
                </a:cubicBezTo>
                <a:cubicBezTo>
                  <a:pt x="25333" y="19327"/>
                  <a:pt x="25193" y="19303"/>
                  <a:pt x="25053" y="19280"/>
                </a:cubicBezTo>
                <a:lnTo>
                  <a:pt x="25170" y="19280"/>
                </a:lnTo>
                <a:cubicBezTo>
                  <a:pt x="26454" y="19280"/>
                  <a:pt x="27738" y="19257"/>
                  <a:pt x="28999" y="19210"/>
                </a:cubicBezTo>
                <a:cubicBezTo>
                  <a:pt x="29489" y="19187"/>
                  <a:pt x="30003" y="19163"/>
                  <a:pt x="30517" y="19117"/>
                </a:cubicBezTo>
                <a:close/>
                <a:moveTo>
                  <a:pt x="44432" y="16011"/>
                </a:moveTo>
                <a:lnTo>
                  <a:pt x="44432" y="16011"/>
                </a:lnTo>
                <a:cubicBezTo>
                  <a:pt x="44315" y="16432"/>
                  <a:pt x="44152" y="16828"/>
                  <a:pt x="43942" y="17202"/>
                </a:cubicBezTo>
                <a:cubicBezTo>
                  <a:pt x="43148" y="18019"/>
                  <a:pt x="41957" y="18650"/>
                  <a:pt x="41000" y="19070"/>
                </a:cubicBezTo>
                <a:cubicBezTo>
                  <a:pt x="40673" y="19210"/>
                  <a:pt x="40323" y="19350"/>
                  <a:pt x="39973" y="19514"/>
                </a:cubicBezTo>
                <a:cubicBezTo>
                  <a:pt x="40953" y="18836"/>
                  <a:pt x="41817" y="17996"/>
                  <a:pt x="42214" y="17062"/>
                </a:cubicBezTo>
                <a:cubicBezTo>
                  <a:pt x="42564" y="16922"/>
                  <a:pt x="42914" y="16782"/>
                  <a:pt x="43265" y="16642"/>
                </a:cubicBezTo>
                <a:cubicBezTo>
                  <a:pt x="43685" y="16478"/>
                  <a:pt x="44082" y="16268"/>
                  <a:pt x="44432" y="16011"/>
                </a:cubicBezTo>
                <a:close/>
                <a:moveTo>
                  <a:pt x="2429" y="12859"/>
                </a:moveTo>
                <a:lnTo>
                  <a:pt x="2429" y="12859"/>
                </a:lnTo>
                <a:cubicBezTo>
                  <a:pt x="3036" y="13373"/>
                  <a:pt x="3666" y="13840"/>
                  <a:pt x="4343" y="14260"/>
                </a:cubicBezTo>
                <a:lnTo>
                  <a:pt x="4717" y="14470"/>
                </a:lnTo>
                <a:cubicBezTo>
                  <a:pt x="5487" y="15241"/>
                  <a:pt x="6305" y="15941"/>
                  <a:pt x="7192" y="16572"/>
                </a:cubicBezTo>
                <a:cubicBezTo>
                  <a:pt x="8499" y="17599"/>
                  <a:pt x="9924" y="18486"/>
                  <a:pt x="11394" y="19257"/>
                </a:cubicBezTo>
                <a:cubicBezTo>
                  <a:pt x="11675" y="19397"/>
                  <a:pt x="11931" y="19560"/>
                  <a:pt x="12212" y="19677"/>
                </a:cubicBezTo>
                <a:cubicBezTo>
                  <a:pt x="10554" y="19280"/>
                  <a:pt x="8943" y="18650"/>
                  <a:pt x="7449" y="17832"/>
                </a:cubicBezTo>
                <a:cubicBezTo>
                  <a:pt x="5698" y="16852"/>
                  <a:pt x="3293" y="15007"/>
                  <a:pt x="2429" y="12859"/>
                </a:cubicBezTo>
                <a:close/>
                <a:moveTo>
                  <a:pt x="38175" y="19093"/>
                </a:moveTo>
                <a:cubicBezTo>
                  <a:pt x="38221" y="19163"/>
                  <a:pt x="38268" y="19233"/>
                  <a:pt x="38291" y="19303"/>
                </a:cubicBezTo>
                <a:cubicBezTo>
                  <a:pt x="37965" y="19537"/>
                  <a:pt x="37614" y="19770"/>
                  <a:pt x="37264" y="20004"/>
                </a:cubicBezTo>
                <a:cubicBezTo>
                  <a:pt x="37288" y="19864"/>
                  <a:pt x="37311" y="19747"/>
                  <a:pt x="37381" y="19630"/>
                </a:cubicBezTo>
                <a:lnTo>
                  <a:pt x="37428" y="19350"/>
                </a:lnTo>
                <a:cubicBezTo>
                  <a:pt x="37521" y="19327"/>
                  <a:pt x="37614" y="19303"/>
                  <a:pt x="37684" y="19257"/>
                </a:cubicBezTo>
                <a:lnTo>
                  <a:pt x="38175" y="19093"/>
                </a:lnTo>
                <a:close/>
                <a:moveTo>
                  <a:pt x="10741" y="18136"/>
                </a:moveTo>
                <a:lnTo>
                  <a:pt x="10741" y="18136"/>
                </a:lnTo>
                <a:cubicBezTo>
                  <a:pt x="11091" y="18276"/>
                  <a:pt x="11441" y="18416"/>
                  <a:pt x="11791" y="18533"/>
                </a:cubicBezTo>
                <a:cubicBezTo>
                  <a:pt x="12048" y="18696"/>
                  <a:pt x="12305" y="18860"/>
                  <a:pt x="12562" y="19000"/>
                </a:cubicBezTo>
                <a:cubicBezTo>
                  <a:pt x="13239" y="19397"/>
                  <a:pt x="13939" y="19770"/>
                  <a:pt x="14640" y="20121"/>
                </a:cubicBezTo>
                <a:cubicBezTo>
                  <a:pt x="14360" y="20074"/>
                  <a:pt x="14056" y="20027"/>
                  <a:pt x="13776" y="19980"/>
                </a:cubicBezTo>
                <a:cubicBezTo>
                  <a:pt x="13309" y="19794"/>
                  <a:pt x="12865" y="19607"/>
                  <a:pt x="12422" y="19373"/>
                </a:cubicBezTo>
                <a:cubicBezTo>
                  <a:pt x="11838" y="19000"/>
                  <a:pt x="11278" y="18580"/>
                  <a:pt x="10741" y="18136"/>
                </a:cubicBezTo>
                <a:close/>
                <a:moveTo>
                  <a:pt x="32921" y="19584"/>
                </a:moveTo>
                <a:lnTo>
                  <a:pt x="32921" y="19584"/>
                </a:lnTo>
                <a:cubicBezTo>
                  <a:pt x="31731" y="19864"/>
                  <a:pt x="30540" y="20051"/>
                  <a:pt x="29326" y="20121"/>
                </a:cubicBezTo>
                <a:cubicBezTo>
                  <a:pt x="30540" y="19980"/>
                  <a:pt x="31731" y="19817"/>
                  <a:pt x="32921" y="19584"/>
                </a:cubicBezTo>
                <a:close/>
                <a:moveTo>
                  <a:pt x="36680" y="19724"/>
                </a:moveTo>
                <a:cubicBezTo>
                  <a:pt x="36774" y="19864"/>
                  <a:pt x="36821" y="20051"/>
                  <a:pt x="36867" y="20214"/>
                </a:cubicBezTo>
                <a:lnTo>
                  <a:pt x="36797" y="20261"/>
                </a:lnTo>
                <a:cubicBezTo>
                  <a:pt x="36774" y="20074"/>
                  <a:pt x="36727" y="19887"/>
                  <a:pt x="36680" y="19724"/>
                </a:cubicBezTo>
                <a:close/>
                <a:moveTo>
                  <a:pt x="21201" y="20004"/>
                </a:moveTo>
                <a:lnTo>
                  <a:pt x="21201" y="20004"/>
                </a:lnTo>
                <a:cubicBezTo>
                  <a:pt x="21784" y="20121"/>
                  <a:pt x="22368" y="20191"/>
                  <a:pt x="22975" y="20284"/>
                </a:cubicBezTo>
                <a:cubicBezTo>
                  <a:pt x="22695" y="20284"/>
                  <a:pt x="22438" y="20307"/>
                  <a:pt x="22205" y="20331"/>
                </a:cubicBezTo>
                <a:cubicBezTo>
                  <a:pt x="21854" y="20214"/>
                  <a:pt x="21528" y="20121"/>
                  <a:pt x="21201" y="20004"/>
                </a:cubicBezTo>
                <a:close/>
                <a:moveTo>
                  <a:pt x="13472" y="19047"/>
                </a:moveTo>
                <a:lnTo>
                  <a:pt x="13472" y="19047"/>
                </a:lnTo>
                <a:cubicBezTo>
                  <a:pt x="13659" y="19093"/>
                  <a:pt x="13869" y="19140"/>
                  <a:pt x="14056" y="19187"/>
                </a:cubicBezTo>
                <a:cubicBezTo>
                  <a:pt x="14453" y="19327"/>
                  <a:pt x="14850" y="19490"/>
                  <a:pt x="15247" y="19607"/>
                </a:cubicBezTo>
                <a:cubicBezTo>
                  <a:pt x="15994" y="19887"/>
                  <a:pt x="16765" y="20144"/>
                  <a:pt x="17535" y="20354"/>
                </a:cubicBezTo>
                <a:cubicBezTo>
                  <a:pt x="17021" y="20331"/>
                  <a:pt x="16508" y="20307"/>
                  <a:pt x="15971" y="20261"/>
                </a:cubicBezTo>
                <a:cubicBezTo>
                  <a:pt x="15107" y="19887"/>
                  <a:pt x="14290" y="19490"/>
                  <a:pt x="13472" y="19047"/>
                </a:cubicBezTo>
                <a:close/>
                <a:moveTo>
                  <a:pt x="17021" y="19677"/>
                </a:moveTo>
                <a:cubicBezTo>
                  <a:pt x="17862" y="19747"/>
                  <a:pt x="18726" y="19794"/>
                  <a:pt x="19566" y="19794"/>
                </a:cubicBezTo>
                <a:cubicBezTo>
                  <a:pt x="20080" y="20004"/>
                  <a:pt x="20594" y="20191"/>
                  <a:pt x="21107" y="20354"/>
                </a:cubicBezTo>
                <a:cubicBezTo>
                  <a:pt x="20570" y="20377"/>
                  <a:pt x="20033" y="20401"/>
                  <a:pt x="19496" y="20401"/>
                </a:cubicBezTo>
                <a:cubicBezTo>
                  <a:pt x="18866" y="20261"/>
                  <a:pt x="18235" y="20121"/>
                  <a:pt x="17605" y="19957"/>
                </a:cubicBezTo>
                <a:lnTo>
                  <a:pt x="17021" y="19677"/>
                </a:lnTo>
                <a:close/>
                <a:moveTo>
                  <a:pt x="10414" y="19584"/>
                </a:moveTo>
                <a:lnTo>
                  <a:pt x="10414" y="19584"/>
                </a:lnTo>
                <a:cubicBezTo>
                  <a:pt x="11394" y="19887"/>
                  <a:pt x="12375" y="20144"/>
                  <a:pt x="13332" y="20377"/>
                </a:cubicBezTo>
                <a:lnTo>
                  <a:pt x="13472" y="20447"/>
                </a:lnTo>
                <a:cubicBezTo>
                  <a:pt x="12725" y="20307"/>
                  <a:pt x="11978" y="20144"/>
                  <a:pt x="11254" y="19934"/>
                </a:cubicBezTo>
                <a:cubicBezTo>
                  <a:pt x="10974" y="19817"/>
                  <a:pt x="10694" y="19700"/>
                  <a:pt x="10414" y="19584"/>
                </a:cubicBezTo>
                <a:close/>
                <a:moveTo>
                  <a:pt x="38408" y="19794"/>
                </a:moveTo>
                <a:cubicBezTo>
                  <a:pt x="38408" y="19864"/>
                  <a:pt x="38432" y="19934"/>
                  <a:pt x="38432" y="20004"/>
                </a:cubicBezTo>
                <a:cubicBezTo>
                  <a:pt x="38291" y="20074"/>
                  <a:pt x="38151" y="20144"/>
                  <a:pt x="37988" y="20214"/>
                </a:cubicBezTo>
                <a:cubicBezTo>
                  <a:pt x="37955" y="20181"/>
                  <a:pt x="37913" y="20165"/>
                  <a:pt x="37872" y="20165"/>
                </a:cubicBezTo>
                <a:cubicBezTo>
                  <a:pt x="37796" y="20165"/>
                  <a:pt x="37723" y="20217"/>
                  <a:pt x="37708" y="20307"/>
                </a:cubicBezTo>
                <a:cubicBezTo>
                  <a:pt x="37708" y="20307"/>
                  <a:pt x="37708" y="20331"/>
                  <a:pt x="37708" y="20331"/>
                </a:cubicBezTo>
                <a:lnTo>
                  <a:pt x="37591" y="20377"/>
                </a:lnTo>
                <a:lnTo>
                  <a:pt x="37311" y="20471"/>
                </a:lnTo>
                <a:lnTo>
                  <a:pt x="37311" y="20424"/>
                </a:lnTo>
                <a:cubicBezTo>
                  <a:pt x="37684" y="20237"/>
                  <a:pt x="38058" y="20027"/>
                  <a:pt x="38408" y="19794"/>
                </a:cubicBezTo>
                <a:close/>
                <a:moveTo>
                  <a:pt x="43125" y="18369"/>
                </a:moveTo>
                <a:lnTo>
                  <a:pt x="43125" y="18369"/>
                </a:lnTo>
                <a:cubicBezTo>
                  <a:pt x="42541" y="19023"/>
                  <a:pt x="41887" y="19607"/>
                  <a:pt x="41163" y="20121"/>
                </a:cubicBezTo>
                <a:cubicBezTo>
                  <a:pt x="40813" y="20331"/>
                  <a:pt x="40439" y="20517"/>
                  <a:pt x="40043" y="20704"/>
                </a:cubicBezTo>
                <a:cubicBezTo>
                  <a:pt x="40043" y="20424"/>
                  <a:pt x="40019" y="20167"/>
                  <a:pt x="39973" y="19887"/>
                </a:cubicBezTo>
                <a:cubicBezTo>
                  <a:pt x="41070" y="19490"/>
                  <a:pt x="42121" y="18976"/>
                  <a:pt x="43125" y="18369"/>
                </a:cubicBezTo>
                <a:close/>
                <a:moveTo>
                  <a:pt x="18376" y="20704"/>
                </a:moveTo>
                <a:lnTo>
                  <a:pt x="18492" y="20774"/>
                </a:lnTo>
                <a:lnTo>
                  <a:pt x="17745" y="20704"/>
                </a:lnTo>
                <a:close/>
                <a:moveTo>
                  <a:pt x="22065" y="20658"/>
                </a:moveTo>
                <a:cubicBezTo>
                  <a:pt x="22321" y="20751"/>
                  <a:pt x="22578" y="20821"/>
                  <a:pt x="22858" y="20891"/>
                </a:cubicBezTo>
                <a:cubicBezTo>
                  <a:pt x="22321" y="20844"/>
                  <a:pt x="21784" y="20774"/>
                  <a:pt x="21224" y="20704"/>
                </a:cubicBezTo>
                <a:lnTo>
                  <a:pt x="22065" y="20658"/>
                </a:lnTo>
                <a:close/>
                <a:moveTo>
                  <a:pt x="34602" y="19467"/>
                </a:moveTo>
                <a:lnTo>
                  <a:pt x="34416" y="19584"/>
                </a:lnTo>
                <a:cubicBezTo>
                  <a:pt x="33949" y="19747"/>
                  <a:pt x="33458" y="19910"/>
                  <a:pt x="32991" y="20051"/>
                </a:cubicBezTo>
                <a:lnTo>
                  <a:pt x="32384" y="20144"/>
                </a:lnTo>
                <a:cubicBezTo>
                  <a:pt x="29746" y="20564"/>
                  <a:pt x="27061" y="20798"/>
                  <a:pt x="24399" y="20891"/>
                </a:cubicBezTo>
                <a:cubicBezTo>
                  <a:pt x="24002" y="20821"/>
                  <a:pt x="23582" y="20704"/>
                  <a:pt x="23185" y="20611"/>
                </a:cubicBezTo>
                <a:cubicBezTo>
                  <a:pt x="23816" y="20564"/>
                  <a:pt x="24446" y="20541"/>
                  <a:pt x="25076" y="20494"/>
                </a:cubicBezTo>
                <a:cubicBezTo>
                  <a:pt x="25780" y="20549"/>
                  <a:pt x="26485" y="20577"/>
                  <a:pt x="27190" y="20577"/>
                </a:cubicBezTo>
                <a:cubicBezTo>
                  <a:pt x="29477" y="20577"/>
                  <a:pt x="31759" y="20284"/>
                  <a:pt x="33972" y="19677"/>
                </a:cubicBezTo>
                <a:cubicBezTo>
                  <a:pt x="34182" y="19607"/>
                  <a:pt x="34392" y="19537"/>
                  <a:pt x="34602" y="19467"/>
                </a:cubicBezTo>
                <a:close/>
                <a:moveTo>
                  <a:pt x="38432" y="20471"/>
                </a:moveTo>
                <a:lnTo>
                  <a:pt x="38432" y="20471"/>
                </a:lnTo>
                <a:cubicBezTo>
                  <a:pt x="38408" y="20658"/>
                  <a:pt x="38385" y="20844"/>
                  <a:pt x="38338" y="21008"/>
                </a:cubicBezTo>
                <a:cubicBezTo>
                  <a:pt x="38291" y="20868"/>
                  <a:pt x="38245" y="20704"/>
                  <a:pt x="38175" y="20564"/>
                </a:cubicBezTo>
                <a:lnTo>
                  <a:pt x="38268" y="20517"/>
                </a:lnTo>
                <a:lnTo>
                  <a:pt x="38432" y="20471"/>
                </a:lnTo>
                <a:close/>
                <a:moveTo>
                  <a:pt x="13449" y="20728"/>
                </a:moveTo>
                <a:cubicBezTo>
                  <a:pt x="13706" y="20774"/>
                  <a:pt x="13963" y="20798"/>
                  <a:pt x="14196" y="20844"/>
                </a:cubicBezTo>
                <a:lnTo>
                  <a:pt x="14570" y="21031"/>
                </a:lnTo>
                <a:cubicBezTo>
                  <a:pt x="14196" y="20938"/>
                  <a:pt x="13823" y="20821"/>
                  <a:pt x="13449" y="20728"/>
                </a:cubicBezTo>
                <a:close/>
                <a:moveTo>
                  <a:pt x="27995" y="21288"/>
                </a:moveTo>
                <a:lnTo>
                  <a:pt x="27388" y="21405"/>
                </a:lnTo>
                <a:lnTo>
                  <a:pt x="27014" y="21358"/>
                </a:lnTo>
                <a:cubicBezTo>
                  <a:pt x="27341" y="21358"/>
                  <a:pt x="27668" y="21311"/>
                  <a:pt x="27995" y="21288"/>
                </a:cubicBezTo>
                <a:close/>
                <a:moveTo>
                  <a:pt x="31731" y="20774"/>
                </a:moveTo>
                <a:lnTo>
                  <a:pt x="31731" y="20774"/>
                </a:lnTo>
                <a:cubicBezTo>
                  <a:pt x="30867" y="21101"/>
                  <a:pt x="29980" y="21358"/>
                  <a:pt x="29069" y="21545"/>
                </a:cubicBezTo>
                <a:lnTo>
                  <a:pt x="28625" y="21521"/>
                </a:lnTo>
                <a:cubicBezTo>
                  <a:pt x="29653" y="21335"/>
                  <a:pt x="30633" y="21078"/>
                  <a:pt x="31637" y="20798"/>
                </a:cubicBezTo>
                <a:lnTo>
                  <a:pt x="31731" y="20774"/>
                </a:lnTo>
                <a:close/>
                <a:moveTo>
                  <a:pt x="37965" y="21008"/>
                </a:moveTo>
                <a:cubicBezTo>
                  <a:pt x="38011" y="21171"/>
                  <a:pt x="38058" y="21311"/>
                  <a:pt x="38081" y="21475"/>
                </a:cubicBezTo>
                <a:lnTo>
                  <a:pt x="37825" y="21568"/>
                </a:lnTo>
                <a:cubicBezTo>
                  <a:pt x="37871" y="21381"/>
                  <a:pt x="37918" y="21195"/>
                  <a:pt x="37965" y="21008"/>
                </a:cubicBezTo>
                <a:close/>
                <a:moveTo>
                  <a:pt x="36284" y="19677"/>
                </a:moveTo>
                <a:cubicBezTo>
                  <a:pt x="36354" y="19934"/>
                  <a:pt x="36424" y="20191"/>
                  <a:pt x="36470" y="20424"/>
                </a:cubicBezTo>
                <a:cubicBezTo>
                  <a:pt x="36213" y="20564"/>
                  <a:pt x="35957" y="20728"/>
                  <a:pt x="35676" y="20844"/>
                </a:cubicBezTo>
                <a:cubicBezTo>
                  <a:pt x="35350" y="20984"/>
                  <a:pt x="35023" y="21101"/>
                  <a:pt x="34673" y="21218"/>
                </a:cubicBezTo>
                <a:cubicBezTo>
                  <a:pt x="33692" y="21405"/>
                  <a:pt x="32711" y="21521"/>
                  <a:pt x="31707" y="21568"/>
                </a:cubicBezTo>
                <a:cubicBezTo>
                  <a:pt x="31240" y="21591"/>
                  <a:pt x="30797" y="21591"/>
                  <a:pt x="30330" y="21591"/>
                </a:cubicBezTo>
                <a:cubicBezTo>
                  <a:pt x="31544" y="21265"/>
                  <a:pt x="32711" y="20821"/>
                  <a:pt x="33832" y="20261"/>
                </a:cubicBezTo>
                <a:cubicBezTo>
                  <a:pt x="34673" y="20097"/>
                  <a:pt x="35490" y="19910"/>
                  <a:pt x="36284" y="19677"/>
                </a:cubicBezTo>
                <a:close/>
                <a:moveTo>
                  <a:pt x="15224" y="20984"/>
                </a:moveTo>
                <a:lnTo>
                  <a:pt x="15504" y="21008"/>
                </a:lnTo>
                <a:cubicBezTo>
                  <a:pt x="16157" y="21241"/>
                  <a:pt x="16811" y="21428"/>
                  <a:pt x="17488" y="21615"/>
                </a:cubicBezTo>
                <a:cubicBezTo>
                  <a:pt x="17348" y="21591"/>
                  <a:pt x="17185" y="21568"/>
                  <a:pt x="17068" y="21545"/>
                </a:cubicBezTo>
                <a:cubicBezTo>
                  <a:pt x="16741" y="21498"/>
                  <a:pt x="16414" y="21451"/>
                  <a:pt x="16087" y="21381"/>
                </a:cubicBezTo>
                <a:cubicBezTo>
                  <a:pt x="15807" y="21265"/>
                  <a:pt x="15504" y="21125"/>
                  <a:pt x="15224" y="20984"/>
                </a:cubicBezTo>
                <a:close/>
                <a:moveTo>
                  <a:pt x="37614" y="20728"/>
                </a:moveTo>
                <a:cubicBezTo>
                  <a:pt x="37568" y="21054"/>
                  <a:pt x="37498" y="21358"/>
                  <a:pt x="37428" y="21662"/>
                </a:cubicBezTo>
                <a:lnTo>
                  <a:pt x="37264" y="21732"/>
                </a:lnTo>
                <a:cubicBezTo>
                  <a:pt x="37311" y="21451"/>
                  <a:pt x="37334" y="21148"/>
                  <a:pt x="37334" y="20868"/>
                </a:cubicBezTo>
                <a:lnTo>
                  <a:pt x="37614" y="20728"/>
                </a:lnTo>
                <a:close/>
                <a:moveTo>
                  <a:pt x="18983" y="21288"/>
                </a:moveTo>
                <a:lnTo>
                  <a:pt x="19776" y="21335"/>
                </a:lnTo>
                <a:lnTo>
                  <a:pt x="20010" y="21335"/>
                </a:lnTo>
                <a:cubicBezTo>
                  <a:pt x="20524" y="21498"/>
                  <a:pt x="21037" y="21662"/>
                  <a:pt x="21551" y="21802"/>
                </a:cubicBezTo>
                <a:cubicBezTo>
                  <a:pt x="20687" y="21685"/>
                  <a:pt x="19823" y="21521"/>
                  <a:pt x="18983" y="21288"/>
                </a:cubicBezTo>
                <a:close/>
                <a:moveTo>
                  <a:pt x="25006" y="21381"/>
                </a:moveTo>
                <a:cubicBezTo>
                  <a:pt x="25310" y="21428"/>
                  <a:pt x="25590" y="21498"/>
                  <a:pt x="25894" y="21545"/>
                </a:cubicBezTo>
                <a:lnTo>
                  <a:pt x="26197" y="21591"/>
                </a:lnTo>
                <a:cubicBezTo>
                  <a:pt x="25240" y="21708"/>
                  <a:pt x="24259" y="21802"/>
                  <a:pt x="23302" y="21848"/>
                </a:cubicBezTo>
                <a:cubicBezTo>
                  <a:pt x="22648" y="21732"/>
                  <a:pt x="21995" y="21568"/>
                  <a:pt x="21364" y="21381"/>
                </a:cubicBezTo>
                <a:lnTo>
                  <a:pt x="21364" y="21381"/>
                </a:lnTo>
                <a:cubicBezTo>
                  <a:pt x="21901" y="21393"/>
                  <a:pt x="22444" y="21399"/>
                  <a:pt x="22990" y="21399"/>
                </a:cubicBezTo>
                <a:cubicBezTo>
                  <a:pt x="23535" y="21399"/>
                  <a:pt x="24084" y="21393"/>
                  <a:pt x="24633" y="21381"/>
                </a:cubicBezTo>
                <a:close/>
                <a:moveTo>
                  <a:pt x="27341" y="21755"/>
                </a:moveTo>
                <a:lnTo>
                  <a:pt x="27738" y="21802"/>
                </a:lnTo>
                <a:cubicBezTo>
                  <a:pt x="27201" y="21872"/>
                  <a:pt x="26641" y="21942"/>
                  <a:pt x="26104" y="21988"/>
                </a:cubicBezTo>
                <a:cubicBezTo>
                  <a:pt x="25894" y="21988"/>
                  <a:pt x="25684" y="22012"/>
                  <a:pt x="25473" y="22012"/>
                </a:cubicBezTo>
                <a:cubicBezTo>
                  <a:pt x="26104" y="21942"/>
                  <a:pt x="26734" y="21848"/>
                  <a:pt x="27341" y="21755"/>
                </a:cubicBezTo>
                <a:close/>
                <a:moveTo>
                  <a:pt x="36587" y="21125"/>
                </a:moveTo>
                <a:cubicBezTo>
                  <a:pt x="36587" y="21195"/>
                  <a:pt x="36610" y="21265"/>
                  <a:pt x="36610" y="21335"/>
                </a:cubicBezTo>
                <a:lnTo>
                  <a:pt x="36540" y="21662"/>
                </a:lnTo>
                <a:cubicBezTo>
                  <a:pt x="36517" y="21755"/>
                  <a:pt x="36494" y="21848"/>
                  <a:pt x="36494" y="21942"/>
                </a:cubicBezTo>
                <a:lnTo>
                  <a:pt x="36143" y="22012"/>
                </a:lnTo>
                <a:cubicBezTo>
                  <a:pt x="36097" y="21778"/>
                  <a:pt x="36050" y="21545"/>
                  <a:pt x="36003" y="21311"/>
                </a:cubicBezTo>
                <a:cubicBezTo>
                  <a:pt x="36190" y="21241"/>
                  <a:pt x="36400" y="21195"/>
                  <a:pt x="36587" y="21125"/>
                </a:cubicBezTo>
                <a:close/>
                <a:moveTo>
                  <a:pt x="29022" y="21918"/>
                </a:moveTo>
                <a:cubicBezTo>
                  <a:pt x="29746" y="21965"/>
                  <a:pt x="30447" y="21965"/>
                  <a:pt x="31170" y="21965"/>
                </a:cubicBezTo>
                <a:cubicBezTo>
                  <a:pt x="29886" y="22152"/>
                  <a:pt x="28579" y="22292"/>
                  <a:pt x="27295" y="22339"/>
                </a:cubicBezTo>
                <a:cubicBezTo>
                  <a:pt x="26991" y="22339"/>
                  <a:pt x="26711" y="22315"/>
                  <a:pt x="26407" y="22292"/>
                </a:cubicBezTo>
                <a:cubicBezTo>
                  <a:pt x="27295" y="22222"/>
                  <a:pt x="28158" y="22082"/>
                  <a:pt x="29022" y="21918"/>
                </a:cubicBezTo>
                <a:close/>
                <a:moveTo>
                  <a:pt x="38758" y="21918"/>
                </a:moveTo>
                <a:lnTo>
                  <a:pt x="38758" y="21918"/>
                </a:lnTo>
                <a:cubicBezTo>
                  <a:pt x="38688" y="22082"/>
                  <a:pt x="38618" y="22222"/>
                  <a:pt x="38548" y="22362"/>
                </a:cubicBezTo>
                <a:lnTo>
                  <a:pt x="38548" y="22175"/>
                </a:lnTo>
                <a:lnTo>
                  <a:pt x="38595" y="22012"/>
                </a:lnTo>
                <a:lnTo>
                  <a:pt x="38758" y="21918"/>
                </a:lnTo>
                <a:close/>
                <a:moveTo>
                  <a:pt x="35770" y="21358"/>
                </a:moveTo>
                <a:cubicBezTo>
                  <a:pt x="35840" y="21591"/>
                  <a:pt x="35863" y="21825"/>
                  <a:pt x="35910" y="22058"/>
                </a:cubicBezTo>
                <a:cubicBezTo>
                  <a:pt x="34556" y="22362"/>
                  <a:pt x="33178" y="22595"/>
                  <a:pt x="31777" y="22782"/>
                </a:cubicBezTo>
                <a:lnTo>
                  <a:pt x="32081" y="22666"/>
                </a:lnTo>
                <a:cubicBezTo>
                  <a:pt x="33061" y="22339"/>
                  <a:pt x="34089" y="21965"/>
                  <a:pt x="35116" y="21521"/>
                </a:cubicBezTo>
                <a:cubicBezTo>
                  <a:pt x="35326" y="21475"/>
                  <a:pt x="35560" y="21428"/>
                  <a:pt x="35770" y="21358"/>
                </a:cubicBezTo>
                <a:close/>
                <a:moveTo>
                  <a:pt x="37171" y="22595"/>
                </a:moveTo>
                <a:lnTo>
                  <a:pt x="37171" y="22595"/>
                </a:lnTo>
                <a:cubicBezTo>
                  <a:pt x="37152" y="22672"/>
                  <a:pt x="37133" y="22748"/>
                  <a:pt x="37101" y="22825"/>
                </a:cubicBezTo>
                <a:lnTo>
                  <a:pt x="37101" y="22825"/>
                </a:lnTo>
                <a:lnTo>
                  <a:pt x="37101" y="22642"/>
                </a:lnTo>
                <a:lnTo>
                  <a:pt x="37101" y="22619"/>
                </a:lnTo>
                <a:lnTo>
                  <a:pt x="37171" y="22595"/>
                </a:lnTo>
                <a:close/>
                <a:moveTo>
                  <a:pt x="32151" y="22315"/>
                </a:moveTo>
                <a:lnTo>
                  <a:pt x="32151" y="22315"/>
                </a:lnTo>
                <a:cubicBezTo>
                  <a:pt x="31450" y="22549"/>
                  <a:pt x="30727" y="22782"/>
                  <a:pt x="30003" y="22992"/>
                </a:cubicBezTo>
                <a:cubicBezTo>
                  <a:pt x="29373" y="23062"/>
                  <a:pt x="28765" y="23109"/>
                  <a:pt x="28158" y="23179"/>
                </a:cubicBezTo>
                <a:lnTo>
                  <a:pt x="27411" y="23226"/>
                </a:lnTo>
                <a:cubicBezTo>
                  <a:pt x="25684" y="23132"/>
                  <a:pt x="23979" y="22899"/>
                  <a:pt x="22321" y="22525"/>
                </a:cubicBezTo>
                <a:lnTo>
                  <a:pt x="22321" y="22525"/>
                </a:lnTo>
                <a:cubicBezTo>
                  <a:pt x="23524" y="22649"/>
                  <a:pt x="24726" y="22706"/>
                  <a:pt x="25939" y="22706"/>
                </a:cubicBezTo>
                <a:cubicBezTo>
                  <a:pt x="26327" y="22706"/>
                  <a:pt x="26717" y="22700"/>
                  <a:pt x="27108" y="22689"/>
                </a:cubicBezTo>
                <a:cubicBezTo>
                  <a:pt x="27419" y="22702"/>
                  <a:pt x="27732" y="22708"/>
                  <a:pt x="28044" y="22708"/>
                </a:cubicBezTo>
                <a:cubicBezTo>
                  <a:pt x="29419" y="22708"/>
                  <a:pt x="30800" y="22582"/>
                  <a:pt x="32151" y="22315"/>
                </a:cubicBezTo>
                <a:close/>
                <a:moveTo>
                  <a:pt x="36284" y="22899"/>
                </a:moveTo>
                <a:cubicBezTo>
                  <a:pt x="36260" y="23016"/>
                  <a:pt x="36237" y="23132"/>
                  <a:pt x="36213" y="23249"/>
                </a:cubicBezTo>
                <a:lnTo>
                  <a:pt x="36213" y="22922"/>
                </a:lnTo>
                <a:lnTo>
                  <a:pt x="36284" y="22899"/>
                </a:lnTo>
                <a:close/>
                <a:moveTo>
                  <a:pt x="1798" y="14867"/>
                </a:moveTo>
                <a:lnTo>
                  <a:pt x="1798" y="14867"/>
                </a:lnTo>
                <a:cubicBezTo>
                  <a:pt x="2055" y="15101"/>
                  <a:pt x="2335" y="15334"/>
                  <a:pt x="2592" y="15521"/>
                </a:cubicBezTo>
                <a:cubicBezTo>
                  <a:pt x="3199" y="16011"/>
                  <a:pt x="3830" y="16455"/>
                  <a:pt x="4483" y="16852"/>
                </a:cubicBezTo>
                <a:cubicBezTo>
                  <a:pt x="6328" y="18486"/>
                  <a:pt x="8569" y="19514"/>
                  <a:pt x="10928" y="20167"/>
                </a:cubicBezTo>
                <a:cubicBezTo>
                  <a:pt x="12539" y="20844"/>
                  <a:pt x="14243" y="21358"/>
                  <a:pt x="15947" y="21685"/>
                </a:cubicBezTo>
                <a:lnTo>
                  <a:pt x="16461" y="21895"/>
                </a:lnTo>
                <a:cubicBezTo>
                  <a:pt x="18002" y="22549"/>
                  <a:pt x="19613" y="23062"/>
                  <a:pt x="21247" y="23436"/>
                </a:cubicBezTo>
                <a:cubicBezTo>
                  <a:pt x="20617" y="23413"/>
                  <a:pt x="20010" y="23389"/>
                  <a:pt x="19403" y="23343"/>
                </a:cubicBezTo>
                <a:cubicBezTo>
                  <a:pt x="14150" y="22969"/>
                  <a:pt x="8569" y="21638"/>
                  <a:pt x="4530" y="18113"/>
                </a:cubicBezTo>
                <a:cubicBezTo>
                  <a:pt x="3433" y="17202"/>
                  <a:pt x="2522" y="16081"/>
                  <a:pt x="1798" y="14867"/>
                </a:cubicBezTo>
                <a:close/>
                <a:moveTo>
                  <a:pt x="17535" y="21965"/>
                </a:moveTo>
                <a:lnTo>
                  <a:pt x="17535" y="21965"/>
                </a:lnTo>
                <a:cubicBezTo>
                  <a:pt x="18212" y="22058"/>
                  <a:pt x="18936" y="22129"/>
                  <a:pt x="19636" y="22175"/>
                </a:cubicBezTo>
                <a:cubicBezTo>
                  <a:pt x="20570" y="22479"/>
                  <a:pt x="21528" y="22736"/>
                  <a:pt x="22508" y="22946"/>
                </a:cubicBezTo>
                <a:cubicBezTo>
                  <a:pt x="23325" y="23132"/>
                  <a:pt x="24143" y="23273"/>
                  <a:pt x="24983" y="23389"/>
                </a:cubicBezTo>
                <a:cubicBezTo>
                  <a:pt x="24399" y="23413"/>
                  <a:pt x="23816" y="23436"/>
                  <a:pt x="23232" y="23436"/>
                </a:cubicBezTo>
                <a:cubicBezTo>
                  <a:pt x="22298" y="23296"/>
                  <a:pt x="21364" y="23109"/>
                  <a:pt x="20454" y="22852"/>
                </a:cubicBezTo>
                <a:cubicBezTo>
                  <a:pt x="19450" y="22619"/>
                  <a:pt x="18469" y="22315"/>
                  <a:pt x="17535" y="21965"/>
                </a:cubicBezTo>
                <a:close/>
                <a:moveTo>
                  <a:pt x="27248" y="23599"/>
                </a:moveTo>
                <a:lnTo>
                  <a:pt x="27575" y="23623"/>
                </a:lnTo>
                <a:cubicBezTo>
                  <a:pt x="27295" y="23693"/>
                  <a:pt x="26991" y="23740"/>
                  <a:pt x="26711" y="23810"/>
                </a:cubicBezTo>
                <a:cubicBezTo>
                  <a:pt x="26291" y="23786"/>
                  <a:pt x="25870" y="23763"/>
                  <a:pt x="25450" y="23716"/>
                </a:cubicBezTo>
                <a:cubicBezTo>
                  <a:pt x="26034" y="23693"/>
                  <a:pt x="26641" y="23646"/>
                  <a:pt x="27248" y="23599"/>
                </a:cubicBezTo>
                <a:close/>
                <a:moveTo>
                  <a:pt x="34906" y="22946"/>
                </a:moveTo>
                <a:lnTo>
                  <a:pt x="34906" y="22946"/>
                </a:lnTo>
                <a:cubicBezTo>
                  <a:pt x="34626" y="23039"/>
                  <a:pt x="34346" y="23109"/>
                  <a:pt x="34065" y="23179"/>
                </a:cubicBezTo>
                <a:lnTo>
                  <a:pt x="34065" y="23156"/>
                </a:lnTo>
                <a:cubicBezTo>
                  <a:pt x="32194" y="23579"/>
                  <a:pt x="30301" y="23811"/>
                  <a:pt x="28387" y="23811"/>
                </a:cubicBezTo>
                <a:cubicBezTo>
                  <a:pt x="28295" y="23811"/>
                  <a:pt x="28203" y="23811"/>
                  <a:pt x="28112" y="23810"/>
                </a:cubicBezTo>
                <a:cubicBezTo>
                  <a:pt x="28369" y="23763"/>
                  <a:pt x="28625" y="23693"/>
                  <a:pt x="28882" y="23623"/>
                </a:cubicBezTo>
                <a:cubicBezTo>
                  <a:pt x="30913" y="23623"/>
                  <a:pt x="32945" y="23389"/>
                  <a:pt x="34906" y="22946"/>
                </a:cubicBezTo>
                <a:close/>
                <a:moveTo>
                  <a:pt x="1612" y="15124"/>
                </a:moveTo>
                <a:cubicBezTo>
                  <a:pt x="2032" y="15801"/>
                  <a:pt x="2499" y="16478"/>
                  <a:pt x="3036" y="17062"/>
                </a:cubicBezTo>
                <a:cubicBezTo>
                  <a:pt x="6702" y="21195"/>
                  <a:pt x="12375" y="22899"/>
                  <a:pt x="17675" y="23506"/>
                </a:cubicBezTo>
                <a:cubicBezTo>
                  <a:pt x="19272" y="23695"/>
                  <a:pt x="20888" y="23790"/>
                  <a:pt x="22489" y="23790"/>
                </a:cubicBezTo>
                <a:cubicBezTo>
                  <a:pt x="22667" y="23790"/>
                  <a:pt x="22844" y="23789"/>
                  <a:pt x="23022" y="23786"/>
                </a:cubicBezTo>
                <a:cubicBezTo>
                  <a:pt x="23769" y="23903"/>
                  <a:pt x="24539" y="23996"/>
                  <a:pt x="25287" y="24066"/>
                </a:cubicBezTo>
                <a:cubicBezTo>
                  <a:pt x="23346" y="24411"/>
                  <a:pt x="21377" y="24606"/>
                  <a:pt x="19413" y="24606"/>
                </a:cubicBezTo>
                <a:cubicBezTo>
                  <a:pt x="16722" y="24606"/>
                  <a:pt x="14043" y="24240"/>
                  <a:pt x="11465" y="23389"/>
                </a:cubicBezTo>
                <a:cubicBezTo>
                  <a:pt x="7682" y="22129"/>
                  <a:pt x="2662" y="19350"/>
                  <a:pt x="1612" y="15124"/>
                </a:cubicBezTo>
                <a:close/>
                <a:moveTo>
                  <a:pt x="38058" y="22245"/>
                </a:moveTo>
                <a:lnTo>
                  <a:pt x="38058" y="22245"/>
                </a:lnTo>
                <a:cubicBezTo>
                  <a:pt x="38011" y="22385"/>
                  <a:pt x="37965" y="22525"/>
                  <a:pt x="37941" y="22666"/>
                </a:cubicBezTo>
                <a:cubicBezTo>
                  <a:pt x="37661" y="23366"/>
                  <a:pt x="37334" y="24043"/>
                  <a:pt x="36961" y="24673"/>
                </a:cubicBezTo>
                <a:cubicBezTo>
                  <a:pt x="36984" y="24487"/>
                  <a:pt x="37007" y="24300"/>
                  <a:pt x="37031" y="24113"/>
                </a:cubicBezTo>
                <a:cubicBezTo>
                  <a:pt x="37264" y="23553"/>
                  <a:pt x="37451" y="22992"/>
                  <a:pt x="37614" y="22432"/>
                </a:cubicBezTo>
                <a:lnTo>
                  <a:pt x="38058" y="22245"/>
                </a:lnTo>
                <a:close/>
                <a:moveTo>
                  <a:pt x="36470" y="25304"/>
                </a:moveTo>
                <a:lnTo>
                  <a:pt x="36470" y="25304"/>
                </a:lnTo>
                <a:cubicBezTo>
                  <a:pt x="36447" y="25374"/>
                  <a:pt x="36447" y="25421"/>
                  <a:pt x="36447" y="25467"/>
                </a:cubicBezTo>
                <a:cubicBezTo>
                  <a:pt x="36377" y="25561"/>
                  <a:pt x="36330" y="25654"/>
                  <a:pt x="36260" y="25747"/>
                </a:cubicBezTo>
                <a:cubicBezTo>
                  <a:pt x="36330" y="25607"/>
                  <a:pt x="36400" y="25444"/>
                  <a:pt x="36470" y="25304"/>
                </a:cubicBezTo>
                <a:close/>
                <a:moveTo>
                  <a:pt x="38572" y="23086"/>
                </a:moveTo>
                <a:cubicBezTo>
                  <a:pt x="38502" y="23459"/>
                  <a:pt x="38408" y="23833"/>
                  <a:pt x="38291" y="24183"/>
                </a:cubicBezTo>
                <a:cubicBezTo>
                  <a:pt x="38105" y="24767"/>
                  <a:pt x="37871" y="25351"/>
                  <a:pt x="37591" y="25911"/>
                </a:cubicBezTo>
                <a:cubicBezTo>
                  <a:pt x="37311" y="26261"/>
                  <a:pt x="36984" y="26588"/>
                  <a:pt x="36610" y="26892"/>
                </a:cubicBezTo>
                <a:lnTo>
                  <a:pt x="36634" y="26845"/>
                </a:lnTo>
                <a:cubicBezTo>
                  <a:pt x="36891" y="26588"/>
                  <a:pt x="37124" y="26308"/>
                  <a:pt x="37334" y="26028"/>
                </a:cubicBezTo>
                <a:cubicBezTo>
                  <a:pt x="37918" y="25210"/>
                  <a:pt x="38315" y="24253"/>
                  <a:pt x="38502" y="23273"/>
                </a:cubicBezTo>
                <a:lnTo>
                  <a:pt x="38572" y="23086"/>
                </a:lnTo>
                <a:close/>
                <a:moveTo>
                  <a:pt x="36167" y="26448"/>
                </a:moveTo>
                <a:lnTo>
                  <a:pt x="36167" y="26448"/>
                </a:lnTo>
                <a:cubicBezTo>
                  <a:pt x="36143" y="26565"/>
                  <a:pt x="36097" y="26705"/>
                  <a:pt x="36050" y="26821"/>
                </a:cubicBezTo>
                <a:cubicBezTo>
                  <a:pt x="36003" y="26892"/>
                  <a:pt x="35957" y="26962"/>
                  <a:pt x="35910" y="27032"/>
                </a:cubicBezTo>
                <a:cubicBezTo>
                  <a:pt x="35583" y="27335"/>
                  <a:pt x="35233" y="27615"/>
                  <a:pt x="34859" y="27872"/>
                </a:cubicBezTo>
                <a:lnTo>
                  <a:pt x="34883" y="27849"/>
                </a:lnTo>
                <a:cubicBezTo>
                  <a:pt x="35350" y="27405"/>
                  <a:pt x="35770" y="26938"/>
                  <a:pt x="36167" y="26448"/>
                </a:cubicBezTo>
                <a:close/>
                <a:moveTo>
                  <a:pt x="35163" y="28106"/>
                </a:moveTo>
                <a:cubicBezTo>
                  <a:pt x="35046" y="28246"/>
                  <a:pt x="34953" y="28386"/>
                  <a:pt x="34836" y="28526"/>
                </a:cubicBezTo>
                <a:cubicBezTo>
                  <a:pt x="34509" y="28713"/>
                  <a:pt x="34182" y="28899"/>
                  <a:pt x="33832" y="29063"/>
                </a:cubicBezTo>
                <a:lnTo>
                  <a:pt x="34089" y="28783"/>
                </a:lnTo>
                <a:cubicBezTo>
                  <a:pt x="34462" y="28573"/>
                  <a:pt x="34813" y="28339"/>
                  <a:pt x="35163" y="28106"/>
                </a:cubicBezTo>
                <a:close/>
                <a:moveTo>
                  <a:pt x="33038" y="29366"/>
                </a:moveTo>
                <a:lnTo>
                  <a:pt x="33038" y="29366"/>
                </a:lnTo>
                <a:cubicBezTo>
                  <a:pt x="33015" y="29390"/>
                  <a:pt x="32991" y="29436"/>
                  <a:pt x="32991" y="29460"/>
                </a:cubicBezTo>
                <a:cubicBezTo>
                  <a:pt x="32758" y="29553"/>
                  <a:pt x="32524" y="29670"/>
                  <a:pt x="32268" y="29763"/>
                </a:cubicBezTo>
                <a:lnTo>
                  <a:pt x="33038" y="29366"/>
                </a:lnTo>
                <a:close/>
                <a:moveTo>
                  <a:pt x="18309" y="1"/>
                </a:moveTo>
                <a:cubicBezTo>
                  <a:pt x="17336" y="1"/>
                  <a:pt x="16361" y="30"/>
                  <a:pt x="15387" y="88"/>
                </a:cubicBezTo>
                <a:cubicBezTo>
                  <a:pt x="12515" y="251"/>
                  <a:pt x="9620" y="742"/>
                  <a:pt x="6935" y="1839"/>
                </a:cubicBezTo>
                <a:cubicBezTo>
                  <a:pt x="4600" y="2796"/>
                  <a:pt x="1752" y="4431"/>
                  <a:pt x="514" y="6719"/>
                </a:cubicBezTo>
                <a:cubicBezTo>
                  <a:pt x="24" y="7559"/>
                  <a:pt x="1" y="8587"/>
                  <a:pt x="398" y="9474"/>
                </a:cubicBezTo>
                <a:cubicBezTo>
                  <a:pt x="304" y="9987"/>
                  <a:pt x="281" y="10501"/>
                  <a:pt x="304" y="11038"/>
                </a:cubicBezTo>
                <a:cubicBezTo>
                  <a:pt x="327" y="11342"/>
                  <a:pt x="374" y="11669"/>
                  <a:pt x="421" y="11972"/>
                </a:cubicBezTo>
                <a:lnTo>
                  <a:pt x="421" y="12042"/>
                </a:lnTo>
                <a:cubicBezTo>
                  <a:pt x="374" y="12789"/>
                  <a:pt x="631" y="13536"/>
                  <a:pt x="1121" y="14097"/>
                </a:cubicBezTo>
                <a:cubicBezTo>
                  <a:pt x="1145" y="14143"/>
                  <a:pt x="1168" y="14190"/>
                  <a:pt x="1191" y="14260"/>
                </a:cubicBezTo>
                <a:cubicBezTo>
                  <a:pt x="1261" y="15217"/>
                  <a:pt x="1542" y="16128"/>
                  <a:pt x="2009" y="16969"/>
                </a:cubicBezTo>
                <a:cubicBezTo>
                  <a:pt x="3643" y="19817"/>
                  <a:pt x="6678" y="21802"/>
                  <a:pt x="9597" y="23062"/>
                </a:cubicBezTo>
                <a:cubicBezTo>
                  <a:pt x="12640" y="24318"/>
                  <a:pt x="15896" y="24972"/>
                  <a:pt x="19189" y="24972"/>
                </a:cubicBezTo>
                <a:cubicBezTo>
                  <a:pt x="19509" y="24972"/>
                  <a:pt x="19829" y="24966"/>
                  <a:pt x="20150" y="24954"/>
                </a:cubicBezTo>
                <a:cubicBezTo>
                  <a:pt x="22321" y="24884"/>
                  <a:pt x="24493" y="24627"/>
                  <a:pt x="26641" y="24183"/>
                </a:cubicBezTo>
                <a:cubicBezTo>
                  <a:pt x="27102" y="24207"/>
                  <a:pt x="27563" y="24219"/>
                  <a:pt x="28025" y="24219"/>
                </a:cubicBezTo>
                <a:cubicBezTo>
                  <a:pt x="30718" y="24219"/>
                  <a:pt x="33409" y="23813"/>
                  <a:pt x="35980" y="23016"/>
                </a:cubicBezTo>
                <a:lnTo>
                  <a:pt x="35980" y="23016"/>
                </a:lnTo>
                <a:cubicBezTo>
                  <a:pt x="35933" y="25561"/>
                  <a:pt x="34392" y="27779"/>
                  <a:pt x="32314" y="29273"/>
                </a:cubicBezTo>
                <a:cubicBezTo>
                  <a:pt x="32011" y="29460"/>
                  <a:pt x="31684" y="29623"/>
                  <a:pt x="31357" y="29787"/>
                </a:cubicBezTo>
                <a:cubicBezTo>
                  <a:pt x="31287" y="29810"/>
                  <a:pt x="31240" y="29880"/>
                  <a:pt x="31264" y="29973"/>
                </a:cubicBezTo>
                <a:cubicBezTo>
                  <a:pt x="31030" y="30090"/>
                  <a:pt x="30797" y="30230"/>
                  <a:pt x="30540" y="30347"/>
                </a:cubicBezTo>
                <a:cubicBezTo>
                  <a:pt x="30394" y="30430"/>
                  <a:pt x="30471" y="30662"/>
                  <a:pt x="30622" y="30662"/>
                </a:cubicBezTo>
                <a:cubicBezTo>
                  <a:pt x="30640" y="30662"/>
                  <a:pt x="30660" y="30658"/>
                  <a:pt x="30680" y="30651"/>
                </a:cubicBezTo>
                <a:cubicBezTo>
                  <a:pt x="31964" y="30277"/>
                  <a:pt x="33202" y="29787"/>
                  <a:pt x="34392" y="29180"/>
                </a:cubicBezTo>
                <a:cubicBezTo>
                  <a:pt x="34392" y="29287"/>
                  <a:pt x="34473" y="29354"/>
                  <a:pt x="34562" y="29354"/>
                </a:cubicBezTo>
                <a:cubicBezTo>
                  <a:pt x="34608" y="29354"/>
                  <a:pt x="34656" y="29336"/>
                  <a:pt x="34696" y="29296"/>
                </a:cubicBezTo>
                <a:cubicBezTo>
                  <a:pt x="34883" y="29110"/>
                  <a:pt x="35046" y="28899"/>
                  <a:pt x="35233" y="28713"/>
                </a:cubicBezTo>
                <a:cubicBezTo>
                  <a:pt x="35560" y="28503"/>
                  <a:pt x="35863" y="28292"/>
                  <a:pt x="36167" y="28059"/>
                </a:cubicBezTo>
                <a:cubicBezTo>
                  <a:pt x="36564" y="28059"/>
                  <a:pt x="36914" y="27896"/>
                  <a:pt x="37124" y="27569"/>
                </a:cubicBezTo>
                <a:cubicBezTo>
                  <a:pt x="37124" y="27592"/>
                  <a:pt x="37124" y="27592"/>
                  <a:pt x="37124" y="27615"/>
                </a:cubicBezTo>
                <a:cubicBezTo>
                  <a:pt x="37072" y="27737"/>
                  <a:pt x="37200" y="27845"/>
                  <a:pt x="37318" y="27845"/>
                </a:cubicBezTo>
                <a:cubicBezTo>
                  <a:pt x="37358" y="27845"/>
                  <a:pt x="37398" y="27832"/>
                  <a:pt x="37428" y="27802"/>
                </a:cubicBezTo>
                <a:cubicBezTo>
                  <a:pt x="38175" y="26962"/>
                  <a:pt x="38712" y="25958"/>
                  <a:pt x="39039" y="24907"/>
                </a:cubicBezTo>
                <a:cubicBezTo>
                  <a:pt x="39669" y="23786"/>
                  <a:pt x="40019" y="22525"/>
                  <a:pt x="40066" y="21265"/>
                </a:cubicBezTo>
                <a:cubicBezTo>
                  <a:pt x="40533" y="20984"/>
                  <a:pt x="41000" y="20704"/>
                  <a:pt x="41443" y="20377"/>
                </a:cubicBezTo>
                <a:cubicBezTo>
                  <a:pt x="41864" y="20121"/>
                  <a:pt x="42284" y="19840"/>
                  <a:pt x="42704" y="19560"/>
                </a:cubicBezTo>
                <a:cubicBezTo>
                  <a:pt x="43521" y="18976"/>
                  <a:pt x="44292" y="18253"/>
                  <a:pt x="44689" y="17342"/>
                </a:cubicBezTo>
                <a:cubicBezTo>
                  <a:pt x="45203" y="16618"/>
                  <a:pt x="45553" y="15801"/>
                  <a:pt x="45740" y="14937"/>
                </a:cubicBezTo>
                <a:cubicBezTo>
                  <a:pt x="45740" y="14914"/>
                  <a:pt x="45740" y="14914"/>
                  <a:pt x="45740" y="14914"/>
                </a:cubicBezTo>
                <a:cubicBezTo>
                  <a:pt x="46136" y="14517"/>
                  <a:pt x="46463" y="14097"/>
                  <a:pt x="46743" y="13606"/>
                </a:cubicBezTo>
                <a:cubicBezTo>
                  <a:pt x="47958" y="11435"/>
                  <a:pt x="47094" y="9194"/>
                  <a:pt x="45179" y="7769"/>
                </a:cubicBezTo>
                <a:cubicBezTo>
                  <a:pt x="45016" y="7653"/>
                  <a:pt x="44852" y="7559"/>
                  <a:pt x="44689" y="7442"/>
                </a:cubicBezTo>
                <a:cubicBezTo>
                  <a:pt x="44502" y="6135"/>
                  <a:pt x="43732" y="5038"/>
                  <a:pt x="42564" y="4197"/>
                </a:cubicBezTo>
                <a:cubicBezTo>
                  <a:pt x="40580" y="2773"/>
                  <a:pt x="38035" y="1886"/>
                  <a:pt x="35700" y="1279"/>
                </a:cubicBezTo>
                <a:cubicBezTo>
                  <a:pt x="33272" y="672"/>
                  <a:pt x="30797" y="345"/>
                  <a:pt x="28298" y="321"/>
                </a:cubicBezTo>
                <a:cubicBezTo>
                  <a:pt x="28088" y="317"/>
                  <a:pt x="27877" y="315"/>
                  <a:pt x="27666" y="315"/>
                </a:cubicBezTo>
                <a:cubicBezTo>
                  <a:pt x="26686" y="315"/>
                  <a:pt x="25706" y="357"/>
                  <a:pt x="24726" y="415"/>
                </a:cubicBezTo>
                <a:cubicBezTo>
                  <a:pt x="22604" y="141"/>
                  <a:pt x="20460" y="1"/>
                  <a:pt x="183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66"/>
          <p:cNvSpPr/>
          <p:nvPr/>
        </p:nvSpPr>
        <p:spPr>
          <a:xfrm>
            <a:off x="5576742" y="1699301"/>
            <a:ext cx="642833" cy="605399"/>
          </a:xfrm>
          <a:custGeom>
            <a:avLst/>
            <a:gdLst/>
            <a:ahLst/>
            <a:cxnLst/>
            <a:rect l="l" t="t" r="r" b="b"/>
            <a:pathLst>
              <a:path w="47328" h="44572" extrusionOk="0">
                <a:moveTo>
                  <a:pt x="26874" y="1328"/>
                </a:moveTo>
                <a:cubicBezTo>
                  <a:pt x="27178" y="1351"/>
                  <a:pt x="27458" y="1375"/>
                  <a:pt x="27738" y="1398"/>
                </a:cubicBezTo>
                <a:lnTo>
                  <a:pt x="28018" y="1491"/>
                </a:lnTo>
                <a:cubicBezTo>
                  <a:pt x="27645" y="1421"/>
                  <a:pt x="27248" y="1375"/>
                  <a:pt x="26874" y="1328"/>
                </a:cubicBezTo>
                <a:close/>
                <a:moveTo>
                  <a:pt x="30446" y="1842"/>
                </a:moveTo>
                <a:cubicBezTo>
                  <a:pt x="30703" y="1912"/>
                  <a:pt x="30960" y="1982"/>
                  <a:pt x="31217" y="2052"/>
                </a:cubicBezTo>
                <a:cubicBezTo>
                  <a:pt x="31497" y="2145"/>
                  <a:pt x="31824" y="2238"/>
                  <a:pt x="32104" y="2355"/>
                </a:cubicBezTo>
                <a:cubicBezTo>
                  <a:pt x="31824" y="2262"/>
                  <a:pt x="31544" y="2192"/>
                  <a:pt x="31264" y="2122"/>
                </a:cubicBezTo>
                <a:cubicBezTo>
                  <a:pt x="30960" y="2052"/>
                  <a:pt x="30727" y="1935"/>
                  <a:pt x="30446" y="1842"/>
                </a:cubicBezTo>
                <a:close/>
                <a:moveTo>
                  <a:pt x="23954" y="874"/>
                </a:moveTo>
                <a:cubicBezTo>
                  <a:pt x="24506" y="874"/>
                  <a:pt x="25060" y="893"/>
                  <a:pt x="25613" y="931"/>
                </a:cubicBezTo>
                <a:cubicBezTo>
                  <a:pt x="25286" y="931"/>
                  <a:pt x="24960" y="931"/>
                  <a:pt x="24656" y="954"/>
                </a:cubicBezTo>
                <a:cubicBezTo>
                  <a:pt x="23769" y="1001"/>
                  <a:pt x="22905" y="1071"/>
                  <a:pt x="22018" y="1188"/>
                </a:cubicBezTo>
                <a:cubicBezTo>
                  <a:pt x="20103" y="1304"/>
                  <a:pt x="18212" y="1655"/>
                  <a:pt x="16368" y="2215"/>
                </a:cubicBezTo>
                <a:cubicBezTo>
                  <a:pt x="16251" y="2238"/>
                  <a:pt x="16134" y="2285"/>
                  <a:pt x="16017" y="2332"/>
                </a:cubicBezTo>
                <a:lnTo>
                  <a:pt x="15527" y="2402"/>
                </a:lnTo>
                <a:cubicBezTo>
                  <a:pt x="18229" y="1384"/>
                  <a:pt x="21080" y="874"/>
                  <a:pt x="23954" y="874"/>
                </a:cubicBezTo>
                <a:close/>
                <a:moveTo>
                  <a:pt x="23548" y="1540"/>
                </a:moveTo>
                <a:cubicBezTo>
                  <a:pt x="26093" y="1540"/>
                  <a:pt x="28639" y="1846"/>
                  <a:pt x="31124" y="2495"/>
                </a:cubicBezTo>
                <a:lnTo>
                  <a:pt x="31124" y="2472"/>
                </a:lnTo>
                <a:cubicBezTo>
                  <a:pt x="31497" y="2612"/>
                  <a:pt x="31871" y="2752"/>
                  <a:pt x="32244" y="2892"/>
                </a:cubicBezTo>
                <a:cubicBezTo>
                  <a:pt x="30703" y="2472"/>
                  <a:pt x="29092" y="2215"/>
                  <a:pt x="27481" y="2098"/>
                </a:cubicBezTo>
                <a:cubicBezTo>
                  <a:pt x="27458" y="2052"/>
                  <a:pt x="27435" y="2028"/>
                  <a:pt x="27388" y="2028"/>
                </a:cubicBezTo>
                <a:cubicBezTo>
                  <a:pt x="25723" y="1801"/>
                  <a:pt x="24058" y="1682"/>
                  <a:pt x="22394" y="1682"/>
                </a:cubicBezTo>
                <a:cubicBezTo>
                  <a:pt x="22004" y="1682"/>
                  <a:pt x="21614" y="1688"/>
                  <a:pt x="21224" y="1701"/>
                </a:cubicBezTo>
                <a:lnTo>
                  <a:pt x="21854" y="1585"/>
                </a:lnTo>
                <a:cubicBezTo>
                  <a:pt x="22418" y="1555"/>
                  <a:pt x="22983" y="1540"/>
                  <a:pt x="23548" y="1540"/>
                </a:cubicBezTo>
                <a:close/>
                <a:moveTo>
                  <a:pt x="20875" y="365"/>
                </a:moveTo>
                <a:cubicBezTo>
                  <a:pt x="21652" y="365"/>
                  <a:pt x="22430" y="413"/>
                  <a:pt x="23209" y="511"/>
                </a:cubicBezTo>
                <a:cubicBezTo>
                  <a:pt x="19846" y="604"/>
                  <a:pt x="16554" y="1421"/>
                  <a:pt x="13519" y="2869"/>
                </a:cubicBezTo>
                <a:cubicBezTo>
                  <a:pt x="12492" y="3149"/>
                  <a:pt x="11511" y="3476"/>
                  <a:pt x="10531" y="3873"/>
                </a:cubicBezTo>
                <a:cubicBezTo>
                  <a:pt x="12608" y="2238"/>
                  <a:pt x="15037" y="1141"/>
                  <a:pt x="17628" y="651"/>
                </a:cubicBezTo>
                <a:cubicBezTo>
                  <a:pt x="18704" y="460"/>
                  <a:pt x="19788" y="365"/>
                  <a:pt x="20875" y="365"/>
                </a:cubicBezTo>
                <a:close/>
                <a:moveTo>
                  <a:pt x="13075" y="3523"/>
                </a:moveTo>
                <a:lnTo>
                  <a:pt x="13075" y="3523"/>
                </a:lnTo>
                <a:cubicBezTo>
                  <a:pt x="12772" y="3663"/>
                  <a:pt x="12492" y="3803"/>
                  <a:pt x="12188" y="3966"/>
                </a:cubicBezTo>
                <a:cubicBezTo>
                  <a:pt x="12445" y="3826"/>
                  <a:pt x="12679" y="3709"/>
                  <a:pt x="12912" y="3569"/>
                </a:cubicBezTo>
                <a:lnTo>
                  <a:pt x="13075" y="3523"/>
                </a:lnTo>
                <a:close/>
                <a:moveTo>
                  <a:pt x="11231" y="3990"/>
                </a:moveTo>
                <a:cubicBezTo>
                  <a:pt x="10274" y="4480"/>
                  <a:pt x="9386" y="5017"/>
                  <a:pt x="8546" y="5647"/>
                </a:cubicBezTo>
                <a:lnTo>
                  <a:pt x="8663" y="5554"/>
                </a:lnTo>
                <a:cubicBezTo>
                  <a:pt x="8943" y="5274"/>
                  <a:pt x="9223" y="5017"/>
                  <a:pt x="9503" y="4760"/>
                </a:cubicBezTo>
                <a:cubicBezTo>
                  <a:pt x="10064" y="4480"/>
                  <a:pt x="10647" y="4223"/>
                  <a:pt x="11231" y="3990"/>
                </a:cubicBezTo>
                <a:close/>
                <a:moveTo>
                  <a:pt x="21334" y="2247"/>
                </a:moveTo>
                <a:cubicBezTo>
                  <a:pt x="21632" y="2247"/>
                  <a:pt x="21931" y="2252"/>
                  <a:pt x="22228" y="2262"/>
                </a:cubicBezTo>
                <a:cubicBezTo>
                  <a:pt x="20640" y="2449"/>
                  <a:pt x="19053" y="2752"/>
                  <a:pt x="17488" y="3196"/>
                </a:cubicBezTo>
                <a:cubicBezTo>
                  <a:pt x="14523" y="3966"/>
                  <a:pt x="11628" y="5110"/>
                  <a:pt x="8919" y="6581"/>
                </a:cubicBezTo>
                <a:cubicBezTo>
                  <a:pt x="9877" y="5834"/>
                  <a:pt x="10857" y="5157"/>
                  <a:pt x="11908" y="4573"/>
                </a:cubicBezTo>
                <a:cubicBezTo>
                  <a:pt x="12492" y="4293"/>
                  <a:pt x="13122" y="4060"/>
                  <a:pt x="13729" y="3826"/>
                </a:cubicBezTo>
                <a:cubicBezTo>
                  <a:pt x="15107" y="3289"/>
                  <a:pt x="16508" y="2822"/>
                  <a:pt x="17932" y="2425"/>
                </a:cubicBezTo>
                <a:cubicBezTo>
                  <a:pt x="19059" y="2314"/>
                  <a:pt x="20200" y="2247"/>
                  <a:pt x="21334" y="2247"/>
                </a:cubicBezTo>
                <a:close/>
                <a:moveTo>
                  <a:pt x="7355" y="7118"/>
                </a:moveTo>
                <a:cubicBezTo>
                  <a:pt x="7192" y="7258"/>
                  <a:pt x="7052" y="7422"/>
                  <a:pt x="6888" y="7562"/>
                </a:cubicBezTo>
                <a:cubicBezTo>
                  <a:pt x="6818" y="7655"/>
                  <a:pt x="6725" y="7749"/>
                  <a:pt x="6631" y="7842"/>
                </a:cubicBezTo>
                <a:lnTo>
                  <a:pt x="6701" y="7749"/>
                </a:lnTo>
                <a:cubicBezTo>
                  <a:pt x="6888" y="7562"/>
                  <a:pt x="7075" y="7375"/>
                  <a:pt x="7238" y="7188"/>
                </a:cubicBezTo>
                <a:lnTo>
                  <a:pt x="7355" y="7118"/>
                </a:lnTo>
                <a:close/>
                <a:moveTo>
                  <a:pt x="39272" y="5624"/>
                </a:moveTo>
                <a:lnTo>
                  <a:pt x="39272" y="5624"/>
                </a:lnTo>
                <a:cubicBezTo>
                  <a:pt x="39972" y="5951"/>
                  <a:pt x="40650" y="6324"/>
                  <a:pt x="41303" y="6768"/>
                </a:cubicBezTo>
                <a:cubicBezTo>
                  <a:pt x="42191" y="7352"/>
                  <a:pt x="42938" y="8075"/>
                  <a:pt x="43545" y="8939"/>
                </a:cubicBezTo>
                <a:cubicBezTo>
                  <a:pt x="42821" y="8286"/>
                  <a:pt x="42074" y="7655"/>
                  <a:pt x="41280" y="7095"/>
                </a:cubicBezTo>
                <a:cubicBezTo>
                  <a:pt x="40626" y="6605"/>
                  <a:pt x="39949" y="6114"/>
                  <a:pt x="39272" y="5624"/>
                </a:cubicBezTo>
                <a:close/>
                <a:moveTo>
                  <a:pt x="43591" y="8356"/>
                </a:moveTo>
                <a:cubicBezTo>
                  <a:pt x="44185" y="8972"/>
                  <a:pt x="44644" y="9700"/>
                  <a:pt x="44970" y="10474"/>
                </a:cubicBezTo>
                <a:lnTo>
                  <a:pt x="44970" y="10474"/>
                </a:lnTo>
                <a:cubicBezTo>
                  <a:pt x="44850" y="10332"/>
                  <a:pt x="44743" y="10206"/>
                  <a:pt x="44619" y="10060"/>
                </a:cubicBezTo>
                <a:cubicBezTo>
                  <a:pt x="44339" y="9453"/>
                  <a:pt x="44012" y="8893"/>
                  <a:pt x="43591" y="8356"/>
                </a:cubicBezTo>
                <a:close/>
                <a:moveTo>
                  <a:pt x="5511" y="8612"/>
                </a:moveTo>
                <a:cubicBezTo>
                  <a:pt x="5301" y="8916"/>
                  <a:pt x="5067" y="9196"/>
                  <a:pt x="4857" y="9500"/>
                </a:cubicBezTo>
                <a:cubicBezTo>
                  <a:pt x="4438" y="9918"/>
                  <a:pt x="4020" y="10358"/>
                  <a:pt x="3621" y="10818"/>
                </a:cubicBezTo>
                <a:lnTo>
                  <a:pt x="3621" y="10818"/>
                </a:lnTo>
                <a:cubicBezTo>
                  <a:pt x="3927" y="10366"/>
                  <a:pt x="4255" y="9936"/>
                  <a:pt x="4623" y="9546"/>
                </a:cubicBezTo>
                <a:cubicBezTo>
                  <a:pt x="4904" y="9220"/>
                  <a:pt x="5207" y="8916"/>
                  <a:pt x="5511" y="8612"/>
                </a:cubicBezTo>
                <a:close/>
                <a:moveTo>
                  <a:pt x="41093" y="7398"/>
                </a:moveTo>
                <a:lnTo>
                  <a:pt x="41093" y="7398"/>
                </a:lnTo>
                <a:cubicBezTo>
                  <a:pt x="42261" y="8239"/>
                  <a:pt x="43335" y="9173"/>
                  <a:pt x="44292" y="10247"/>
                </a:cubicBezTo>
                <a:cubicBezTo>
                  <a:pt x="44525" y="10714"/>
                  <a:pt x="44712" y="11227"/>
                  <a:pt x="44852" y="11741"/>
                </a:cubicBezTo>
                <a:cubicBezTo>
                  <a:pt x="43848" y="10083"/>
                  <a:pt x="42587" y="8612"/>
                  <a:pt x="41093" y="7398"/>
                </a:cubicBezTo>
                <a:close/>
                <a:moveTo>
                  <a:pt x="40229" y="7188"/>
                </a:moveTo>
                <a:lnTo>
                  <a:pt x="40439" y="7352"/>
                </a:lnTo>
                <a:cubicBezTo>
                  <a:pt x="41513" y="8309"/>
                  <a:pt x="42494" y="9360"/>
                  <a:pt x="43358" y="10480"/>
                </a:cubicBezTo>
                <a:cubicBezTo>
                  <a:pt x="43883" y="11120"/>
                  <a:pt x="44252" y="11849"/>
                  <a:pt x="44487" y="12645"/>
                </a:cubicBezTo>
                <a:lnTo>
                  <a:pt x="44487" y="12645"/>
                </a:lnTo>
                <a:cubicBezTo>
                  <a:pt x="43414" y="10580"/>
                  <a:pt x="41972" y="8745"/>
                  <a:pt x="40229" y="7188"/>
                </a:cubicBezTo>
                <a:close/>
                <a:moveTo>
                  <a:pt x="45109" y="11321"/>
                </a:moveTo>
                <a:cubicBezTo>
                  <a:pt x="45179" y="11438"/>
                  <a:pt x="45272" y="11578"/>
                  <a:pt x="45342" y="11694"/>
                </a:cubicBezTo>
                <a:lnTo>
                  <a:pt x="45366" y="11694"/>
                </a:lnTo>
                <a:cubicBezTo>
                  <a:pt x="45436" y="12091"/>
                  <a:pt x="45483" y="12488"/>
                  <a:pt x="45483" y="12885"/>
                </a:cubicBezTo>
                <a:cubicBezTo>
                  <a:pt x="45389" y="12348"/>
                  <a:pt x="45272" y="11835"/>
                  <a:pt x="45109" y="11321"/>
                </a:cubicBezTo>
                <a:close/>
                <a:moveTo>
                  <a:pt x="44782" y="12372"/>
                </a:moveTo>
                <a:lnTo>
                  <a:pt x="44782" y="12372"/>
                </a:lnTo>
                <a:cubicBezTo>
                  <a:pt x="44899" y="12605"/>
                  <a:pt x="45016" y="12839"/>
                  <a:pt x="45132" y="13072"/>
                </a:cubicBezTo>
                <a:cubicBezTo>
                  <a:pt x="45202" y="13516"/>
                  <a:pt x="45226" y="13959"/>
                  <a:pt x="45249" y="14403"/>
                </a:cubicBezTo>
                <a:cubicBezTo>
                  <a:pt x="45156" y="14169"/>
                  <a:pt x="45062" y="13913"/>
                  <a:pt x="44969" y="13656"/>
                </a:cubicBezTo>
                <a:cubicBezTo>
                  <a:pt x="44969" y="13212"/>
                  <a:pt x="44899" y="12792"/>
                  <a:pt x="44782" y="12372"/>
                </a:cubicBezTo>
                <a:close/>
                <a:moveTo>
                  <a:pt x="25240" y="2425"/>
                </a:moveTo>
                <a:cubicBezTo>
                  <a:pt x="27364" y="2635"/>
                  <a:pt x="29489" y="2962"/>
                  <a:pt x="31590" y="3429"/>
                </a:cubicBezTo>
                <a:cubicBezTo>
                  <a:pt x="32571" y="3639"/>
                  <a:pt x="33552" y="3849"/>
                  <a:pt x="34532" y="4083"/>
                </a:cubicBezTo>
                <a:cubicBezTo>
                  <a:pt x="35933" y="4667"/>
                  <a:pt x="37241" y="5390"/>
                  <a:pt x="38455" y="6254"/>
                </a:cubicBezTo>
                <a:cubicBezTo>
                  <a:pt x="41000" y="8029"/>
                  <a:pt x="43031" y="10457"/>
                  <a:pt x="44339" y="13259"/>
                </a:cubicBezTo>
                <a:cubicBezTo>
                  <a:pt x="44432" y="13446"/>
                  <a:pt x="44502" y="13632"/>
                  <a:pt x="44595" y="13842"/>
                </a:cubicBezTo>
                <a:cubicBezTo>
                  <a:pt x="44525" y="14403"/>
                  <a:pt x="44385" y="14987"/>
                  <a:pt x="44152" y="15524"/>
                </a:cubicBezTo>
                <a:cubicBezTo>
                  <a:pt x="43381" y="12278"/>
                  <a:pt x="41303" y="9476"/>
                  <a:pt x="38665" y="7445"/>
                </a:cubicBezTo>
                <a:cubicBezTo>
                  <a:pt x="34610" y="4256"/>
                  <a:pt x="29513" y="2763"/>
                  <a:pt x="24413" y="2763"/>
                </a:cubicBezTo>
                <a:cubicBezTo>
                  <a:pt x="22906" y="2763"/>
                  <a:pt x="21398" y="2893"/>
                  <a:pt x="19916" y="3149"/>
                </a:cubicBezTo>
                <a:cubicBezTo>
                  <a:pt x="13426" y="4293"/>
                  <a:pt x="6585" y="8052"/>
                  <a:pt x="3339" y="13983"/>
                </a:cubicBezTo>
                <a:cubicBezTo>
                  <a:pt x="3199" y="14239"/>
                  <a:pt x="3059" y="14520"/>
                  <a:pt x="2942" y="14776"/>
                </a:cubicBezTo>
                <a:cubicBezTo>
                  <a:pt x="3059" y="14216"/>
                  <a:pt x="3223" y="13632"/>
                  <a:pt x="3433" y="13095"/>
                </a:cubicBezTo>
                <a:cubicBezTo>
                  <a:pt x="3526" y="12862"/>
                  <a:pt x="3643" y="12628"/>
                  <a:pt x="3760" y="12418"/>
                </a:cubicBezTo>
                <a:cubicBezTo>
                  <a:pt x="4670" y="10901"/>
                  <a:pt x="5791" y="9500"/>
                  <a:pt x="7052" y="8239"/>
                </a:cubicBezTo>
                <a:cubicBezTo>
                  <a:pt x="7379" y="8005"/>
                  <a:pt x="7705" y="7795"/>
                  <a:pt x="8056" y="7585"/>
                </a:cubicBezTo>
                <a:cubicBezTo>
                  <a:pt x="11161" y="5717"/>
                  <a:pt x="14546" y="4293"/>
                  <a:pt x="18095" y="3406"/>
                </a:cubicBezTo>
                <a:cubicBezTo>
                  <a:pt x="20430" y="2799"/>
                  <a:pt x="22812" y="2472"/>
                  <a:pt x="25240" y="2425"/>
                </a:cubicBezTo>
                <a:close/>
                <a:moveTo>
                  <a:pt x="4040" y="10901"/>
                </a:moveTo>
                <a:lnTo>
                  <a:pt x="4040" y="10901"/>
                </a:lnTo>
                <a:cubicBezTo>
                  <a:pt x="3806" y="11344"/>
                  <a:pt x="3596" y="11788"/>
                  <a:pt x="3409" y="12231"/>
                </a:cubicBezTo>
                <a:cubicBezTo>
                  <a:pt x="3363" y="12301"/>
                  <a:pt x="3316" y="12395"/>
                  <a:pt x="3293" y="12465"/>
                </a:cubicBezTo>
                <a:cubicBezTo>
                  <a:pt x="2545" y="13749"/>
                  <a:pt x="1938" y="15127"/>
                  <a:pt x="1518" y="16551"/>
                </a:cubicBezTo>
                <a:lnTo>
                  <a:pt x="1495" y="16551"/>
                </a:lnTo>
                <a:cubicBezTo>
                  <a:pt x="1471" y="16598"/>
                  <a:pt x="1471" y="16644"/>
                  <a:pt x="1448" y="16691"/>
                </a:cubicBezTo>
                <a:cubicBezTo>
                  <a:pt x="1518" y="15827"/>
                  <a:pt x="1682" y="14963"/>
                  <a:pt x="1938" y="14146"/>
                </a:cubicBezTo>
                <a:cubicBezTo>
                  <a:pt x="2475" y="12955"/>
                  <a:pt x="3176" y="11881"/>
                  <a:pt x="4040" y="10901"/>
                </a:cubicBezTo>
                <a:close/>
                <a:moveTo>
                  <a:pt x="2335" y="16224"/>
                </a:moveTo>
                <a:lnTo>
                  <a:pt x="2335" y="16434"/>
                </a:lnTo>
                <a:cubicBezTo>
                  <a:pt x="2289" y="16574"/>
                  <a:pt x="2265" y="16714"/>
                  <a:pt x="2219" y="16854"/>
                </a:cubicBezTo>
                <a:cubicBezTo>
                  <a:pt x="2242" y="16644"/>
                  <a:pt x="2289" y="16434"/>
                  <a:pt x="2335" y="16224"/>
                </a:cubicBezTo>
                <a:close/>
                <a:moveTo>
                  <a:pt x="45833" y="12652"/>
                </a:moveTo>
                <a:lnTo>
                  <a:pt x="45833" y="12652"/>
                </a:lnTo>
                <a:cubicBezTo>
                  <a:pt x="46440" y="14053"/>
                  <a:pt x="46720" y="15570"/>
                  <a:pt x="46627" y="17088"/>
                </a:cubicBezTo>
                <a:lnTo>
                  <a:pt x="46627" y="17065"/>
                </a:lnTo>
                <a:cubicBezTo>
                  <a:pt x="46510" y="15920"/>
                  <a:pt x="46230" y="14823"/>
                  <a:pt x="45809" y="13749"/>
                </a:cubicBezTo>
                <a:cubicBezTo>
                  <a:pt x="45833" y="13376"/>
                  <a:pt x="45856" y="13025"/>
                  <a:pt x="45833" y="12652"/>
                </a:cubicBezTo>
                <a:close/>
                <a:moveTo>
                  <a:pt x="44843" y="14577"/>
                </a:moveTo>
                <a:cubicBezTo>
                  <a:pt x="44953" y="14847"/>
                  <a:pt x="45042" y="15138"/>
                  <a:pt x="45109" y="15407"/>
                </a:cubicBezTo>
                <a:cubicBezTo>
                  <a:pt x="44946" y="16061"/>
                  <a:pt x="44712" y="16691"/>
                  <a:pt x="44432" y="17298"/>
                </a:cubicBezTo>
                <a:cubicBezTo>
                  <a:pt x="44409" y="16994"/>
                  <a:pt x="44362" y="16668"/>
                  <a:pt x="44315" y="16364"/>
                </a:cubicBezTo>
                <a:cubicBezTo>
                  <a:pt x="44315" y="16294"/>
                  <a:pt x="44292" y="16224"/>
                  <a:pt x="44268" y="16154"/>
                </a:cubicBezTo>
                <a:cubicBezTo>
                  <a:pt x="44432" y="15804"/>
                  <a:pt x="44595" y="15430"/>
                  <a:pt x="44712" y="15057"/>
                </a:cubicBezTo>
                <a:cubicBezTo>
                  <a:pt x="44756" y="14904"/>
                  <a:pt x="44799" y="14732"/>
                  <a:pt x="44843" y="14577"/>
                </a:cubicBezTo>
                <a:close/>
                <a:moveTo>
                  <a:pt x="8289" y="5367"/>
                </a:moveTo>
                <a:cubicBezTo>
                  <a:pt x="8196" y="5460"/>
                  <a:pt x="8079" y="5577"/>
                  <a:pt x="7986" y="5671"/>
                </a:cubicBezTo>
                <a:cubicBezTo>
                  <a:pt x="7565" y="6138"/>
                  <a:pt x="7122" y="6628"/>
                  <a:pt x="6725" y="7142"/>
                </a:cubicBezTo>
                <a:cubicBezTo>
                  <a:pt x="5627" y="7959"/>
                  <a:pt x="4647" y="8916"/>
                  <a:pt x="3783" y="9990"/>
                </a:cubicBezTo>
                <a:cubicBezTo>
                  <a:pt x="2779" y="11251"/>
                  <a:pt x="2032" y="12698"/>
                  <a:pt x="1565" y="14239"/>
                </a:cubicBezTo>
                <a:cubicBezTo>
                  <a:pt x="1308" y="14800"/>
                  <a:pt x="1121" y="15383"/>
                  <a:pt x="981" y="15991"/>
                </a:cubicBezTo>
                <a:cubicBezTo>
                  <a:pt x="841" y="16551"/>
                  <a:pt x="748" y="17111"/>
                  <a:pt x="701" y="17672"/>
                </a:cubicBezTo>
                <a:cubicBezTo>
                  <a:pt x="421" y="15687"/>
                  <a:pt x="748" y="13702"/>
                  <a:pt x="1635" y="11928"/>
                </a:cubicBezTo>
                <a:cubicBezTo>
                  <a:pt x="3082" y="9079"/>
                  <a:pt x="5534" y="6908"/>
                  <a:pt x="8289" y="5367"/>
                </a:cubicBezTo>
                <a:close/>
                <a:moveTo>
                  <a:pt x="1892" y="16528"/>
                </a:moveTo>
                <a:lnTo>
                  <a:pt x="1892" y="16528"/>
                </a:lnTo>
                <a:cubicBezTo>
                  <a:pt x="1705" y="17345"/>
                  <a:pt x="1612" y="18162"/>
                  <a:pt x="1588" y="18979"/>
                </a:cubicBezTo>
                <a:cubicBezTo>
                  <a:pt x="1541" y="18676"/>
                  <a:pt x="1495" y="18395"/>
                  <a:pt x="1471" y="18092"/>
                </a:cubicBezTo>
                <a:cubicBezTo>
                  <a:pt x="1588" y="17555"/>
                  <a:pt x="1705" y="17041"/>
                  <a:pt x="1892" y="16528"/>
                </a:cubicBezTo>
                <a:close/>
                <a:moveTo>
                  <a:pt x="1075" y="17298"/>
                </a:moveTo>
                <a:cubicBezTo>
                  <a:pt x="1075" y="17578"/>
                  <a:pt x="1075" y="17858"/>
                  <a:pt x="1121" y="18139"/>
                </a:cubicBezTo>
                <a:cubicBezTo>
                  <a:pt x="1075" y="18442"/>
                  <a:pt x="1028" y="18722"/>
                  <a:pt x="981" y="19026"/>
                </a:cubicBezTo>
                <a:cubicBezTo>
                  <a:pt x="981" y="18442"/>
                  <a:pt x="1004" y="17858"/>
                  <a:pt x="1075" y="17298"/>
                </a:cubicBezTo>
                <a:close/>
                <a:moveTo>
                  <a:pt x="45156" y="16598"/>
                </a:moveTo>
                <a:cubicBezTo>
                  <a:pt x="45016" y="17742"/>
                  <a:pt x="44735" y="18862"/>
                  <a:pt x="44339" y="19960"/>
                </a:cubicBezTo>
                <a:cubicBezTo>
                  <a:pt x="44455" y="19329"/>
                  <a:pt x="44502" y="18699"/>
                  <a:pt x="44479" y="18068"/>
                </a:cubicBezTo>
                <a:cubicBezTo>
                  <a:pt x="44735" y="17602"/>
                  <a:pt x="44946" y="17088"/>
                  <a:pt x="45132" y="16598"/>
                </a:cubicBezTo>
                <a:close/>
                <a:moveTo>
                  <a:pt x="1285" y="19306"/>
                </a:moveTo>
                <a:cubicBezTo>
                  <a:pt x="1285" y="19329"/>
                  <a:pt x="1285" y="19329"/>
                  <a:pt x="1285" y="19329"/>
                </a:cubicBezTo>
                <a:cubicBezTo>
                  <a:pt x="1378" y="19726"/>
                  <a:pt x="1471" y="20123"/>
                  <a:pt x="1612" y="20497"/>
                </a:cubicBezTo>
                <a:cubicBezTo>
                  <a:pt x="1635" y="20590"/>
                  <a:pt x="1635" y="20683"/>
                  <a:pt x="1635" y="20754"/>
                </a:cubicBezTo>
                <a:cubicBezTo>
                  <a:pt x="1471" y="20473"/>
                  <a:pt x="1355" y="20146"/>
                  <a:pt x="1238" y="19843"/>
                </a:cubicBezTo>
                <a:cubicBezTo>
                  <a:pt x="1238" y="19656"/>
                  <a:pt x="1261" y="19493"/>
                  <a:pt x="1285" y="19306"/>
                </a:cubicBezTo>
                <a:close/>
                <a:moveTo>
                  <a:pt x="1215" y="20683"/>
                </a:moveTo>
                <a:cubicBezTo>
                  <a:pt x="1378" y="21034"/>
                  <a:pt x="1541" y="21361"/>
                  <a:pt x="1752" y="21687"/>
                </a:cubicBezTo>
                <a:cubicBezTo>
                  <a:pt x="1868" y="22598"/>
                  <a:pt x="2055" y="23509"/>
                  <a:pt x="2312" y="24396"/>
                </a:cubicBezTo>
                <a:cubicBezTo>
                  <a:pt x="1798" y="23392"/>
                  <a:pt x="1448" y="22365"/>
                  <a:pt x="1215" y="21291"/>
                </a:cubicBezTo>
                <a:cubicBezTo>
                  <a:pt x="1215" y="21080"/>
                  <a:pt x="1215" y="20870"/>
                  <a:pt x="1215" y="20683"/>
                </a:cubicBezTo>
                <a:close/>
                <a:moveTo>
                  <a:pt x="2335" y="18279"/>
                </a:moveTo>
                <a:lnTo>
                  <a:pt x="2335" y="18279"/>
                </a:lnTo>
                <a:cubicBezTo>
                  <a:pt x="2452" y="20263"/>
                  <a:pt x="3106" y="22178"/>
                  <a:pt x="4203" y="23836"/>
                </a:cubicBezTo>
                <a:cubicBezTo>
                  <a:pt x="4343" y="24139"/>
                  <a:pt x="4507" y="24443"/>
                  <a:pt x="4647" y="24746"/>
                </a:cubicBezTo>
                <a:cubicBezTo>
                  <a:pt x="4507" y="24629"/>
                  <a:pt x="4390" y="24489"/>
                  <a:pt x="4250" y="24349"/>
                </a:cubicBezTo>
                <a:cubicBezTo>
                  <a:pt x="3573" y="23579"/>
                  <a:pt x="3012" y="22715"/>
                  <a:pt x="2569" y="21804"/>
                </a:cubicBezTo>
                <a:cubicBezTo>
                  <a:pt x="2289" y="20660"/>
                  <a:pt x="2195" y="19469"/>
                  <a:pt x="2335" y="18279"/>
                </a:cubicBezTo>
                <a:close/>
                <a:moveTo>
                  <a:pt x="45436" y="16994"/>
                </a:moveTo>
                <a:cubicBezTo>
                  <a:pt x="45506" y="17438"/>
                  <a:pt x="45529" y="17858"/>
                  <a:pt x="45529" y="18302"/>
                </a:cubicBezTo>
                <a:cubicBezTo>
                  <a:pt x="45529" y="20310"/>
                  <a:pt x="44619" y="22108"/>
                  <a:pt x="43335" y="23579"/>
                </a:cubicBezTo>
                <a:cubicBezTo>
                  <a:pt x="42984" y="23999"/>
                  <a:pt x="42611" y="24373"/>
                  <a:pt x="42214" y="24746"/>
                </a:cubicBezTo>
                <a:cubicBezTo>
                  <a:pt x="42728" y="24092"/>
                  <a:pt x="43171" y="23392"/>
                  <a:pt x="43521" y="22645"/>
                </a:cubicBezTo>
                <a:lnTo>
                  <a:pt x="43498" y="22645"/>
                </a:lnTo>
                <a:cubicBezTo>
                  <a:pt x="44479" y="20894"/>
                  <a:pt x="45132" y="18979"/>
                  <a:pt x="45436" y="16994"/>
                </a:cubicBezTo>
                <a:close/>
                <a:moveTo>
                  <a:pt x="44012" y="16738"/>
                </a:moveTo>
                <a:cubicBezTo>
                  <a:pt x="44058" y="17158"/>
                  <a:pt x="44105" y="17578"/>
                  <a:pt x="44105" y="17998"/>
                </a:cubicBezTo>
                <a:cubicBezTo>
                  <a:pt x="43241" y="19586"/>
                  <a:pt x="42167" y="21057"/>
                  <a:pt x="40860" y="22318"/>
                </a:cubicBezTo>
                <a:cubicBezTo>
                  <a:pt x="37801" y="25376"/>
                  <a:pt x="33855" y="27384"/>
                  <a:pt x="29699" y="28645"/>
                </a:cubicBezTo>
                <a:cubicBezTo>
                  <a:pt x="31170" y="28062"/>
                  <a:pt x="32594" y="27384"/>
                  <a:pt x="33972" y="26591"/>
                </a:cubicBezTo>
                <a:cubicBezTo>
                  <a:pt x="37101" y="24839"/>
                  <a:pt x="39832" y="22505"/>
                  <a:pt x="42050" y="19680"/>
                </a:cubicBezTo>
                <a:cubicBezTo>
                  <a:pt x="42798" y="18746"/>
                  <a:pt x="43451" y="17765"/>
                  <a:pt x="44012" y="16738"/>
                </a:cubicBezTo>
                <a:close/>
                <a:moveTo>
                  <a:pt x="45716" y="14543"/>
                </a:moveTo>
                <a:cubicBezTo>
                  <a:pt x="46230" y="16131"/>
                  <a:pt x="46440" y="17812"/>
                  <a:pt x="46276" y="19493"/>
                </a:cubicBezTo>
                <a:cubicBezTo>
                  <a:pt x="46230" y="19609"/>
                  <a:pt x="46206" y="19750"/>
                  <a:pt x="46160" y="19866"/>
                </a:cubicBezTo>
                <a:cubicBezTo>
                  <a:pt x="45249" y="23065"/>
                  <a:pt x="43288" y="25493"/>
                  <a:pt x="40813" y="27314"/>
                </a:cubicBezTo>
                <a:cubicBezTo>
                  <a:pt x="39576" y="28108"/>
                  <a:pt x="38268" y="28809"/>
                  <a:pt x="36914" y="29416"/>
                </a:cubicBezTo>
                <a:cubicBezTo>
                  <a:pt x="38151" y="28669"/>
                  <a:pt x="39319" y="27805"/>
                  <a:pt x="40369" y="26777"/>
                </a:cubicBezTo>
                <a:cubicBezTo>
                  <a:pt x="41887" y="25750"/>
                  <a:pt x="43218" y="24466"/>
                  <a:pt x="44292" y="22995"/>
                </a:cubicBezTo>
                <a:cubicBezTo>
                  <a:pt x="45973" y="20683"/>
                  <a:pt x="46206" y="18092"/>
                  <a:pt x="45599" y="15594"/>
                </a:cubicBezTo>
                <a:cubicBezTo>
                  <a:pt x="45599" y="15407"/>
                  <a:pt x="45623" y="15220"/>
                  <a:pt x="45623" y="15010"/>
                </a:cubicBezTo>
                <a:cubicBezTo>
                  <a:pt x="45623" y="14800"/>
                  <a:pt x="45693" y="14706"/>
                  <a:pt x="45716" y="14543"/>
                </a:cubicBezTo>
                <a:close/>
                <a:moveTo>
                  <a:pt x="11768" y="29136"/>
                </a:moveTo>
                <a:lnTo>
                  <a:pt x="11768" y="29136"/>
                </a:lnTo>
                <a:cubicBezTo>
                  <a:pt x="12375" y="29322"/>
                  <a:pt x="12982" y="29486"/>
                  <a:pt x="13589" y="29649"/>
                </a:cubicBezTo>
                <a:cubicBezTo>
                  <a:pt x="12959" y="29509"/>
                  <a:pt x="12352" y="29322"/>
                  <a:pt x="11768" y="29136"/>
                </a:cubicBezTo>
                <a:close/>
                <a:moveTo>
                  <a:pt x="9643" y="28599"/>
                </a:moveTo>
                <a:lnTo>
                  <a:pt x="9643" y="28599"/>
                </a:lnTo>
                <a:cubicBezTo>
                  <a:pt x="10834" y="29206"/>
                  <a:pt x="12095" y="29649"/>
                  <a:pt x="13402" y="29976"/>
                </a:cubicBezTo>
                <a:cubicBezTo>
                  <a:pt x="13356" y="30069"/>
                  <a:pt x="13309" y="30140"/>
                  <a:pt x="13286" y="30233"/>
                </a:cubicBezTo>
                <a:cubicBezTo>
                  <a:pt x="12025" y="29789"/>
                  <a:pt x="10811" y="29229"/>
                  <a:pt x="9643" y="28599"/>
                </a:cubicBezTo>
                <a:close/>
                <a:moveTo>
                  <a:pt x="24409" y="3149"/>
                </a:moveTo>
                <a:cubicBezTo>
                  <a:pt x="29224" y="3149"/>
                  <a:pt x="34065" y="4499"/>
                  <a:pt x="37988" y="7375"/>
                </a:cubicBezTo>
                <a:cubicBezTo>
                  <a:pt x="40906" y="9523"/>
                  <a:pt x="43194" y="12512"/>
                  <a:pt x="43918" y="16084"/>
                </a:cubicBezTo>
                <a:cubicBezTo>
                  <a:pt x="43848" y="16201"/>
                  <a:pt x="43802" y="16317"/>
                  <a:pt x="43731" y="16411"/>
                </a:cubicBezTo>
                <a:cubicBezTo>
                  <a:pt x="42938" y="17905"/>
                  <a:pt x="41980" y="19306"/>
                  <a:pt x="40860" y="20590"/>
                </a:cubicBezTo>
                <a:cubicBezTo>
                  <a:pt x="38595" y="23135"/>
                  <a:pt x="35887" y="25236"/>
                  <a:pt x="32851" y="26801"/>
                </a:cubicBezTo>
                <a:cubicBezTo>
                  <a:pt x="30516" y="28015"/>
                  <a:pt x="28065" y="28972"/>
                  <a:pt x="25543" y="29649"/>
                </a:cubicBezTo>
                <a:cubicBezTo>
                  <a:pt x="24960" y="29743"/>
                  <a:pt x="24399" y="29836"/>
                  <a:pt x="23839" y="29929"/>
                </a:cubicBezTo>
                <a:cubicBezTo>
                  <a:pt x="23279" y="30023"/>
                  <a:pt x="22695" y="30093"/>
                  <a:pt x="22111" y="30140"/>
                </a:cubicBezTo>
                <a:cubicBezTo>
                  <a:pt x="22074" y="30078"/>
                  <a:pt x="22011" y="30049"/>
                  <a:pt x="21950" y="30049"/>
                </a:cubicBezTo>
                <a:cubicBezTo>
                  <a:pt x="21895" y="30049"/>
                  <a:pt x="21841" y="30072"/>
                  <a:pt x="21808" y="30116"/>
                </a:cubicBezTo>
                <a:cubicBezTo>
                  <a:pt x="21808" y="30140"/>
                  <a:pt x="21784" y="30140"/>
                  <a:pt x="21784" y="30163"/>
                </a:cubicBezTo>
                <a:cubicBezTo>
                  <a:pt x="21294" y="30186"/>
                  <a:pt x="20827" y="30233"/>
                  <a:pt x="20337" y="30233"/>
                </a:cubicBezTo>
                <a:lnTo>
                  <a:pt x="20197" y="30233"/>
                </a:lnTo>
                <a:cubicBezTo>
                  <a:pt x="18142" y="30140"/>
                  <a:pt x="16111" y="29836"/>
                  <a:pt x="14103" y="29392"/>
                </a:cubicBezTo>
                <a:cubicBezTo>
                  <a:pt x="14149" y="29346"/>
                  <a:pt x="14196" y="29299"/>
                  <a:pt x="14266" y="29276"/>
                </a:cubicBezTo>
                <a:cubicBezTo>
                  <a:pt x="14362" y="29218"/>
                  <a:pt x="14300" y="29065"/>
                  <a:pt x="14210" y="29065"/>
                </a:cubicBezTo>
                <a:cubicBezTo>
                  <a:pt x="14191" y="29065"/>
                  <a:pt x="14170" y="29072"/>
                  <a:pt x="14149" y="29089"/>
                </a:cubicBezTo>
                <a:cubicBezTo>
                  <a:pt x="14033" y="29159"/>
                  <a:pt x="13939" y="29229"/>
                  <a:pt x="13846" y="29322"/>
                </a:cubicBezTo>
                <a:cubicBezTo>
                  <a:pt x="11581" y="28809"/>
                  <a:pt x="9410" y="27968"/>
                  <a:pt x="7425" y="26801"/>
                </a:cubicBezTo>
                <a:cubicBezTo>
                  <a:pt x="6234" y="25890"/>
                  <a:pt x="5230" y="24793"/>
                  <a:pt x="4437" y="23555"/>
                </a:cubicBezTo>
                <a:cubicBezTo>
                  <a:pt x="4250" y="23158"/>
                  <a:pt x="4063" y="22738"/>
                  <a:pt x="3923" y="22318"/>
                </a:cubicBezTo>
                <a:cubicBezTo>
                  <a:pt x="3246" y="20590"/>
                  <a:pt x="2686" y="18769"/>
                  <a:pt x="2662" y="16901"/>
                </a:cubicBezTo>
                <a:cubicBezTo>
                  <a:pt x="2662" y="16808"/>
                  <a:pt x="2662" y="16714"/>
                  <a:pt x="2662" y="16598"/>
                </a:cubicBezTo>
                <a:cubicBezTo>
                  <a:pt x="2966" y="15547"/>
                  <a:pt x="3386" y="14543"/>
                  <a:pt x="3970" y="13632"/>
                </a:cubicBezTo>
                <a:cubicBezTo>
                  <a:pt x="7285" y="8146"/>
                  <a:pt x="13706" y="4667"/>
                  <a:pt x="19893" y="3546"/>
                </a:cubicBezTo>
                <a:cubicBezTo>
                  <a:pt x="21376" y="3283"/>
                  <a:pt x="22891" y="3149"/>
                  <a:pt x="24409" y="3149"/>
                </a:cubicBezTo>
                <a:close/>
                <a:moveTo>
                  <a:pt x="6725" y="27174"/>
                </a:moveTo>
                <a:lnTo>
                  <a:pt x="6725" y="27174"/>
                </a:lnTo>
                <a:cubicBezTo>
                  <a:pt x="8499" y="28458"/>
                  <a:pt x="10437" y="29532"/>
                  <a:pt x="12492" y="30326"/>
                </a:cubicBezTo>
                <a:cubicBezTo>
                  <a:pt x="10344" y="29766"/>
                  <a:pt x="8312" y="28832"/>
                  <a:pt x="6748" y="27198"/>
                </a:cubicBezTo>
                <a:lnTo>
                  <a:pt x="6725" y="27174"/>
                </a:lnTo>
                <a:close/>
                <a:moveTo>
                  <a:pt x="44082" y="18769"/>
                </a:moveTo>
                <a:lnTo>
                  <a:pt x="44082" y="18769"/>
                </a:lnTo>
                <a:cubicBezTo>
                  <a:pt x="44012" y="20100"/>
                  <a:pt x="43661" y="21431"/>
                  <a:pt x="43101" y="22645"/>
                </a:cubicBezTo>
                <a:cubicBezTo>
                  <a:pt x="42494" y="23672"/>
                  <a:pt x="41817" y="24629"/>
                  <a:pt x="41023" y="25540"/>
                </a:cubicBezTo>
                <a:cubicBezTo>
                  <a:pt x="40930" y="25633"/>
                  <a:pt x="40813" y="25750"/>
                  <a:pt x="40696" y="25867"/>
                </a:cubicBezTo>
                <a:cubicBezTo>
                  <a:pt x="40089" y="26404"/>
                  <a:pt x="39459" y="26894"/>
                  <a:pt x="38782" y="27314"/>
                </a:cubicBezTo>
                <a:cubicBezTo>
                  <a:pt x="37638" y="27968"/>
                  <a:pt x="36424" y="28552"/>
                  <a:pt x="35163" y="28995"/>
                </a:cubicBezTo>
                <a:cubicBezTo>
                  <a:pt x="33738" y="29462"/>
                  <a:pt x="32268" y="29766"/>
                  <a:pt x="30773" y="29953"/>
                </a:cubicBezTo>
                <a:cubicBezTo>
                  <a:pt x="28579" y="30233"/>
                  <a:pt x="26361" y="30350"/>
                  <a:pt x="24142" y="30350"/>
                </a:cubicBezTo>
                <a:cubicBezTo>
                  <a:pt x="24586" y="30233"/>
                  <a:pt x="25053" y="30116"/>
                  <a:pt x="25520" y="29999"/>
                </a:cubicBezTo>
                <a:cubicBezTo>
                  <a:pt x="31754" y="28832"/>
                  <a:pt x="38175" y="26240"/>
                  <a:pt x="42307" y="21267"/>
                </a:cubicBezTo>
                <a:cubicBezTo>
                  <a:pt x="42961" y="20497"/>
                  <a:pt x="43568" y="19656"/>
                  <a:pt x="44082" y="18769"/>
                </a:cubicBezTo>
                <a:close/>
                <a:moveTo>
                  <a:pt x="2242" y="22505"/>
                </a:moveTo>
                <a:lnTo>
                  <a:pt x="2475" y="22832"/>
                </a:lnTo>
                <a:cubicBezTo>
                  <a:pt x="2545" y="23018"/>
                  <a:pt x="2615" y="23228"/>
                  <a:pt x="2709" y="23439"/>
                </a:cubicBezTo>
                <a:cubicBezTo>
                  <a:pt x="3923" y="26380"/>
                  <a:pt x="6281" y="28809"/>
                  <a:pt x="9036" y="30373"/>
                </a:cubicBezTo>
                <a:cubicBezTo>
                  <a:pt x="6585" y="29486"/>
                  <a:pt x="4507" y="27851"/>
                  <a:pt x="3059" y="25703"/>
                </a:cubicBezTo>
                <a:cubicBezTo>
                  <a:pt x="3082" y="25657"/>
                  <a:pt x="3082" y="25610"/>
                  <a:pt x="3082" y="25563"/>
                </a:cubicBezTo>
                <a:cubicBezTo>
                  <a:pt x="2709" y="24559"/>
                  <a:pt x="2429" y="23532"/>
                  <a:pt x="2242" y="22505"/>
                </a:cubicBezTo>
                <a:close/>
                <a:moveTo>
                  <a:pt x="13659" y="30023"/>
                </a:moveTo>
                <a:cubicBezTo>
                  <a:pt x="13916" y="30093"/>
                  <a:pt x="14173" y="30140"/>
                  <a:pt x="14430" y="30186"/>
                </a:cubicBezTo>
                <a:cubicBezTo>
                  <a:pt x="14290" y="30280"/>
                  <a:pt x="14173" y="30396"/>
                  <a:pt x="14079" y="30536"/>
                </a:cubicBezTo>
                <a:lnTo>
                  <a:pt x="13542" y="30326"/>
                </a:lnTo>
                <a:cubicBezTo>
                  <a:pt x="13566" y="30233"/>
                  <a:pt x="13612" y="30116"/>
                  <a:pt x="13659" y="30023"/>
                </a:cubicBezTo>
                <a:close/>
                <a:moveTo>
                  <a:pt x="14733" y="30466"/>
                </a:moveTo>
                <a:lnTo>
                  <a:pt x="14663" y="30700"/>
                </a:lnTo>
                <a:lnTo>
                  <a:pt x="14523" y="30653"/>
                </a:lnTo>
                <a:cubicBezTo>
                  <a:pt x="14570" y="30583"/>
                  <a:pt x="14640" y="30513"/>
                  <a:pt x="14733" y="30466"/>
                </a:cubicBezTo>
                <a:close/>
                <a:moveTo>
                  <a:pt x="22041" y="30793"/>
                </a:moveTo>
                <a:lnTo>
                  <a:pt x="22041" y="30793"/>
                </a:lnTo>
                <a:cubicBezTo>
                  <a:pt x="21924" y="30863"/>
                  <a:pt x="21808" y="30933"/>
                  <a:pt x="21691" y="31003"/>
                </a:cubicBezTo>
                <a:cubicBezTo>
                  <a:pt x="21738" y="30957"/>
                  <a:pt x="21761" y="30910"/>
                  <a:pt x="21784" y="30840"/>
                </a:cubicBezTo>
                <a:lnTo>
                  <a:pt x="22041" y="30793"/>
                </a:lnTo>
                <a:close/>
                <a:moveTo>
                  <a:pt x="15177" y="30326"/>
                </a:moveTo>
                <a:lnTo>
                  <a:pt x="15177" y="30326"/>
                </a:lnTo>
                <a:cubicBezTo>
                  <a:pt x="16498" y="30528"/>
                  <a:pt x="17833" y="30629"/>
                  <a:pt x="19171" y="30629"/>
                </a:cubicBezTo>
                <a:cubicBezTo>
                  <a:pt x="19536" y="30629"/>
                  <a:pt x="19901" y="30621"/>
                  <a:pt x="20267" y="30606"/>
                </a:cubicBezTo>
                <a:lnTo>
                  <a:pt x="21014" y="30653"/>
                </a:lnTo>
                <a:cubicBezTo>
                  <a:pt x="20290" y="30793"/>
                  <a:pt x="19566" y="30910"/>
                  <a:pt x="18819" y="31027"/>
                </a:cubicBezTo>
                <a:lnTo>
                  <a:pt x="18819" y="31003"/>
                </a:lnTo>
                <a:lnTo>
                  <a:pt x="17908" y="31003"/>
                </a:lnTo>
                <a:cubicBezTo>
                  <a:pt x="17255" y="30980"/>
                  <a:pt x="16601" y="30933"/>
                  <a:pt x="15947" y="30863"/>
                </a:cubicBezTo>
                <a:cubicBezTo>
                  <a:pt x="15714" y="30863"/>
                  <a:pt x="15480" y="30817"/>
                  <a:pt x="15223" y="30793"/>
                </a:cubicBezTo>
                <a:cubicBezTo>
                  <a:pt x="15247" y="30700"/>
                  <a:pt x="15270" y="30630"/>
                  <a:pt x="15294" y="30536"/>
                </a:cubicBezTo>
                <a:cubicBezTo>
                  <a:pt x="15317" y="30443"/>
                  <a:pt x="15270" y="30350"/>
                  <a:pt x="15177" y="30326"/>
                </a:cubicBezTo>
                <a:close/>
                <a:moveTo>
                  <a:pt x="21201" y="30980"/>
                </a:moveTo>
                <a:lnTo>
                  <a:pt x="21131" y="31050"/>
                </a:lnTo>
                <a:lnTo>
                  <a:pt x="20734" y="31050"/>
                </a:lnTo>
                <a:lnTo>
                  <a:pt x="21201" y="30980"/>
                </a:lnTo>
                <a:close/>
                <a:moveTo>
                  <a:pt x="28975" y="30513"/>
                </a:moveTo>
                <a:lnTo>
                  <a:pt x="28975" y="30513"/>
                </a:lnTo>
                <a:cubicBezTo>
                  <a:pt x="27831" y="30700"/>
                  <a:pt x="26687" y="30817"/>
                  <a:pt x="25567" y="30910"/>
                </a:cubicBezTo>
                <a:cubicBezTo>
                  <a:pt x="24633" y="30980"/>
                  <a:pt x="23699" y="31027"/>
                  <a:pt x="22765" y="31050"/>
                </a:cubicBezTo>
                <a:cubicBezTo>
                  <a:pt x="22765" y="30980"/>
                  <a:pt x="22742" y="30910"/>
                  <a:pt x="22672" y="30863"/>
                </a:cubicBezTo>
                <a:cubicBezTo>
                  <a:pt x="22695" y="30817"/>
                  <a:pt x="22695" y="30747"/>
                  <a:pt x="22672" y="30700"/>
                </a:cubicBezTo>
                <a:lnTo>
                  <a:pt x="22672" y="30700"/>
                </a:lnTo>
                <a:cubicBezTo>
                  <a:pt x="23208" y="30718"/>
                  <a:pt x="23745" y="30727"/>
                  <a:pt x="24282" y="30727"/>
                </a:cubicBezTo>
                <a:cubicBezTo>
                  <a:pt x="25846" y="30727"/>
                  <a:pt x="27411" y="30652"/>
                  <a:pt x="28975" y="30513"/>
                </a:cubicBezTo>
                <a:close/>
                <a:moveTo>
                  <a:pt x="3293" y="23859"/>
                </a:moveTo>
                <a:lnTo>
                  <a:pt x="3293" y="23859"/>
                </a:lnTo>
                <a:cubicBezTo>
                  <a:pt x="3479" y="24092"/>
                  <a:pt x="3690" y="24302"/>
                  <a:pt x="3900" y="24513"/>
                </a:cubicBezTo>
                <a:cubicBezTo>
                  <a:pt x="4390" y="25096"/>
                  <a:pt x="4927" y="25657"/>
                  <a:pt x="5511" y="26170"/>
                </a:cubicBezTo>
                <a:cubicBezTo>
                  <a:pt x="5767" y="26544"/>
                  <a:pt x="6024" y="26871"/>
                  <a:pt x="6304" y="27198"/>
                </a:cubicBezTo>
                <a:cubicBezTo>
                  <a:pt x="8079" y="29182"/>
                  <a:pt x="10554" y="30256"/>
                  <a:pt x="13099" y="30793"/>
                </a:cubicBezTo>
                <a:cubicBezTo>
                  <a:pt x="13075" y="30910"/>
                  <a:pt x="13052" y="31003"/>
                  <a:pt x="13052" y="31120"/>
                </a:cubicBezTo>
                <a:cubicBezTo>
                  <a:pt x="12352" y="31073"/>
                  <a:pt x="11651" y="31003"/>
                  <a:pt x="10974" y="30887"/>
                </a:cubicBezTo>
                <a:cubicBezTo>
                  <a:pt x="10927" y="30887"/>
                  <a:pt x="10881" y="30863"/>
                  <a:pt x="10834" y="30863"/>
                </a:cubicBezTo>
                <a:cubicBezTo>
                  <a:pt x="10390" y="30677"/>
                  <a:pt x="9947" y="30466"/>
                  <a:pt x="9503" y="30233"/>
                </a:cubicBezTo>
                <a:cubicBezTo>
                  <a:pt x="6818" y="28809"/>
                  <a:pt x="4647" y="26567"/>
                  <a:pt x="3293" y="23859"/>
                </a:cubicBezTo>
                <a:close/>
                <a:moveTo>
                  <a:pt x="13402" y="30863"/>
                </a:moveTo>
                <a:lnTo>
                  <a:pt x="13846" y="30957"/>
                </a:lnTo>
                <a:cubicBezTo>
                  <a:pt x="13823" y="31003"/>
                  <a:pt x="13823" y="31073"/>
                  <a:pt x="13799" y="31120"/>
                </a:cubicBezTo>
                <a:lnTo>
                  <a:pt x="13356" y="31120"/>
                </a:lnTo>
                <a:cubicBezTo>
                  <a:pt x="13379" y="31050"/>
                  <a:pt x="13402" y="30957"/>
                  <a:pt x="13402" y="30863"/>
                </a:cubicBezTo>
                <a:close/>
                <a:moveTo>
                  <a:pt x="14290" y="31003"/>
                </a:moveTo>
                <a:lnTo>
                  <a:pt x="14546" y="31050"/>
                </a:lnTo>
                <a:cubicBezTo>
                  <a:pt x="14546" y="31073"/>
                  <a:pt x="14523" y="31097"/>
                  <a:pt x="14523" y="31120"/>
                </a:cubicBezTo>
                <a:lnTo>
                  <a:pt x="14243" y="31120"/>
                </a:lnTo>
                <a:lnTo>
                  <a:pt x="14290" y="31003"/>
                </a:lnTo>
                <a:close/>
                <a:moveTo>
                  <a:pt x="38455" y="27945"/>
                </a:moveTo>
                <a:cubicBezTo>
                  <a:pt x="37171" y="28902"/>
                  <a:pt x="35746" y="29696"/>
                  <a:pt x="34229" y="30256"/>
                </a:cubicBezTo>
                <a:cubicBezTo>
                  <a:pt x="32028" y="31081"/>
                  <a:pt x="29727" y="31302"/>
                  <a:pt x="27415" y="31302"/>
                </a:cubicBezTo>
                <a:cubicBezTo>
                  <a:pt x="26784" y="31302"/>
                  <a:pt x="26151" y="31285"/>
                  <a:pt x="25520" y="31260"/>
                </a:cubicBezTo>
                <a:lnTo>
                  <a:pt x="25497" y="31260"/>
                </a:lnTo>
                <a:lnTo>
                  <a:pt x="26150" y="31214"/>
                </a:lnTo>
                <a:cubicBezTo>
                  <a:pt x="29186" y="30980"/>
                  <a:pt x="32198" y="30373"/>
                  <a:pt x="35093" y="29392"/>
                </a:cubicBezTo>
                <a:cubicBezTo>
                  <a:pt x="36260" y="29019"/>
                  <a:pt x="37381" y="28528"/>
                  <a:pt x="38455" y="27945"/>
                </a:cubicBezTo>
                <a:close/>
                <a:moveTo>
                  <a:pt x="1495" y="23485"/>
                </a:moveTo>
                <a:cubicBezTo>
                  <a:pt x="2989" y="27338"/>
                  <a:pt x="6304" y="30210"/>
                  <a:pt x="10344" y="31143"/>
                </a:cubicBezTo>
                <a:lnTo>
                  <a:pt x="10717" y="31214"/>
                </a:lnTo>
                <a:cubicBezTo>
                  <a:pt x="10951" y="31307"/>
                  <a:pt x="11208" y="31400"/>
                  <a:pt x="11441" y="31494"/>
                </a:cubicBezTo>
                <a:cubicBezTo>
                  <a:pt x="11208" y="31494"/>
                  <a:pt x="10951" y="31470"/>
                  <a:pt x="10717" y="31447"/>
                </a:cubicBezTo>
                <a:cubicBezTo>
                  <a:pt x="7005" y="31167"/>
                  <a:pt x="3923" y="29206"/>
                  <a:pt x="2312" y="25820"/>
                </a:cubicBezTo>
                <a:cubicBezTo>
                  <a:pt x="1962" y="25073"/>
                  <a:pt x="1682" y="24279"/>
                  <a:pt x="1495" y="23485"/>
                </a:cubicBezTo>
                <a:close/>
                <a:moveTo>
                  <a:pt x="13706" y="31470"/>
                </a:moveTo>
                <a:lnTo>
                  <a:pt x="13706" y="31494"/>
                </a:lnTo>
                <a:lnTo>
                  <a:pt x="13332" y="31517"/>
                </a:lnTo>
                <a:lnTo>
                  <a:pt x="13332" y="31470"/>
                </a:lnTo>
                <a:close/>
                <a:moveTo>
                  <a:pt x="12328" y="31424"/>
                </a:moveTo>
                <a:lnTo>
                  <a:pt x="12328" y="31424"/>
                </a:lnTo>
                <a:cubicBezTo>
                  <a:pt x="12562" y="31447"/>
                  <a:pt x="12772" y="31447"/>
                  <a:pt x="13005" y="31470"/>
                </a:cubicBezTo>
                <a:lnTo>
                  <a:pt x="13005" y="31540"/>
                </a:lnTo>
                <a:lnTo>
                  <a:pt x="12679" y="31540"/>
                </a:lnTo>
                <a:lnTo>
                  <a:pt x="12328" y="31424"/>
                </a:lnTo>
                <a:close/>
                <a:moveTo>
                  <a:pt x="14313" y="31774"/>
                </a:moveTo>
                <a:lnTo>
                  <a:pt x="14266" y="31914"/>
                </a:lnTo>
                <a:lnTo>
                  <a:pt x="14103" y="31891"/>
                </a:lnTo>
                <a:lnTo>
                  <a:pt x="14103" y="31774"/>
                </a:lnTo>
                <a:close/>
                <a:moveTo>
                  <a:pt x="18259" y="31377"/>
                </a:moveTo>
                <a:cubicBezTo>
                  <a:pt x="19146" y="31424"/>
                  <a:pt x="20010" y="31447"/>
                  <a:pt x="20897" y="31447"/>
                </a:cubicBezTo>
                <a:cubicBezTo>
                  <a:pt x="20804" y="31634"/>
                  <a:pt x="20710" y="31774"/>
                  <a:pt x="20617" y="31961"/>
                </a:cubicBezTo>
                <a:lnTo>
                  <a:pt x="20617" y="31937"/>
                </a:lnTo>
                <a:cubicBezTo>
                  <a:pt x="19613" y="31821"/>
                  <a:pt x="18609" y="31657"/>
                  <a:pt x="17628" y="31470"/>
                </a:cubicBezTo>
                <a:lnTo>
                  <a:pt x="18259" y="31377"/>
                </a:lnTo>
                <a:close/>
                <a:moveTo>
                  <a:pt x="21784" y="31447"/>
                </a:moveTo>
                <a:cubicBezTo>
                  <a:pt x="21691" y="31610"/>
                  <a:pt x="21597" y="31821"/>
                  <a:pt x="21551" y="32031"/>
                </a:cubicBezTo>
                <a:lnTo>
                  <a:pt x="21224" y="31984"/>
                </a:lnTo>
                <a:cubicBezTo>
                  <a:pt x="21271" y="31914"/>
                  <a:pt x="21317" y="31844"/>
                  <a:pt x="21341" y="31751"/>
                </a:cubicBezTo>
                <a:lnTo>
                  <a:pt x="21341" y="31727"/>
                </a:lnTo>
                <a:cubicBezTo>
                  <a:pt x="21457" y="31634"/>
                  <a:pt x="21574" y="31517"/>
                  <a:pt x="21691" y="31447"/>
                </a:cubicBezTo>
                <a:close/>
                <a:moveTo>
                  <a:pt x="22555" y="31470"/>
                </a:moveTo>
                <a:lnTo>
                  <a:pt x="23255" y="31517"/>
                </a:lnTo>
                <a:cubicBezTo>
                  <a:pt x="24587" y="31582"/>
                  <a:pt x="25932" y="31648"/>
                  <a:pt x="27272" y="31648"/>
                </a:cubicBezTo>
                <a:cubicBezTo>
                  <a:pt x="28330" y="31648"/>
                  <a:pt x="29383" y="31607"/>
                  <a:pt x="30423" y="31494"/>
                </a:cubicBezTo>
                <a:lnTo>
                  <a:pt x="30423" y="31494"/>
                </a:lnTo>
                <a:cubicBezTo>
                  <a:pt x="28279" y="31923"/>
                  <a:pt x="26104" y="32143"/>
                  <a:pt x="23936" y="32143"/>
                </a:cubicBezTo>
                <a:cubicBezTo>
                  <a:pt x="23390" y="32143"/>
                  <a:pt x="22843" y="32129"/>
                  <a:pt x="22298" y="32101"/>
                </a:cubicBezTo>
                <a:lnTo>
                  <a:pt x="22298" y="32077"/>
                </a:lnTo>
                <a:cubicBezTo>
                  <a:pt x="22368" y="31867"/>
                  <a:pt x="22461" y="31680"/>
                  <a:pt x="22555" y="31470"/>
                </a:cubicBezTo>
                <a:close/>
                <a:moveTo>
                  <a:pt x="22158" y="32428"/>
                </a:moveTo>
                <a:lnTo>
                  <a:pt x="22625" y="32474"/>
                </a:lnTo>
                <a:lnTo>
                  <a:pt x="22135" y="32474"/>
                </a:lnTo>
                <a:cubicBezTo>
                  <a:pt x="22135" y="32474"/>
                  <a:pt x="22158" y="32451"/>
                  <a:pt x="22158" y="32428"/>
                </a:cubicBezTo>
                <a:close/>
                <a:moveTo>
                  <a:pt x="21107" y="32358"/>
                </a:moveTo>
                <a:cubicBezTo>
                  <a:pt x="21201" y="32358"/>
                  <a:pt x="21317" y="32381"/>
                  <a:pt x="21434" y="32381"/>
                </a:cubicBezTo>
                <a:lnTo>
                  <a:pt x="21364" y="32521"/>
                </a:lnTo>
                <a:lnTo>
                  <a:pt x="21060" y="32521"/>
                </a:lnTo>
                <a:cubicBezTo>
                  <a:pt x="21084" y="32474"/>
                  <a:pt x="21084" y="32428"/>
                  <a:pt x="21107" y="32358"/>
                </a:cubicBezTo>
                <a:close/>
                <a:moveTo>
                  <a:pt x="16508" y="31634"/>
                </a:moveTo>
                <a:cubicBezTo>
                  <a:pt x="17792" y="31937"/>
                  <a:pt x="19099" y="32147"/>
                  <a:pt x="20430" y="32288"/>
                </a:cubicBezTo>
                <a:lnTo>
                  <a:pt x="20360" y="32428"/>
                </a:lnTo>
                <a:lnTo>
                  <a:pt x="20290" y="32521"/>
                </a:lnTo>
                <a:cubicBezTo>
                  <a:pt x="20163" y="32523"/>
                  <a:pt x="20037" y="32524"/>
                  <a:pt x="19910" y="32524"/>
                </a:cubicBezTo>
                <a:cubicBezTo>
                  <a:pt x="18265" y="32524"/>
                  <a:pt x="16639" y="32383"/>
                  <a:pt x="15013" y="32101"/>
                </a:cubicBezTo>
                <a:cubicBezTo>
                  <a:pt x="15037" y="31984"/>
                  <a:pt x="15037" y="31867"/>
                  <a:pt x="15060" y="31751"/>
                </a:cubicBezTo>
                <a:cubicBezTo>
                  <a:pt x="15504" y="31704"/>
                  <a:pt x="15971" y="31680"/>
                  <a:pt x="16414" y="31634"/>
                </a:cubicBezTo>
                <a:close/>
                <a:moveTo>
                  <a:pt x="14103" y="32264"/>
                </a:moveTo>
                <a:lnTo>
                  <a:pt x="14173" y="32288"/>
                </a:lnTo>
                <a:cubicBezTo>
                  <a:pt x="14149" y="32381"/>
                  <a:pt x="14126" y="32498"/>
                  <a:pt x="14103" y="32614"/>
                </a:cubicBezTo>
                <a:lnTo>
                  <a:pt x="14103" y="32264"/>
                </a:lnTo>
                <a:close/>
                <a:moveTo>
                  <a:pt x="21224" y="32871"/>
                </a:moveTo>
                <a:cubicBezTo>
                  <a:pt x="20990" y="33478"/>
                  <a:pt x="20780" y="34109"/>
                  <a:pt x="20617" y="34762"/>
                </a:cubicBezTo>
                <a:cubicBezTo>
                  <a:pt x="20664" y="34132"/>
                  <a:pt x="20780" y="33502"/>
                  <a:pt x="20944" y="32895"/>
                </a:cubicBezTo>
                <a:lnTo>
                  <a:pt x="20944" y="32871"/>
                </a:lnTo>
                <a:close/>
                <a:moveTo>
                  <a:pt x="13286" y="32077"/>
                </a:moveTo>
                <a:lnTo>
                  <a:pt x="13659" y="32171"/>
                </a:lnTo>
                <a:cubicBezTo>
                  <a:pt x="13682" y="32825"/>
                  <a:pt x="13776" y="33502"/>
                  <a:pt x="13916" y="34132"/>
                </a:cubicBezTo>
                <a:cubicBezTo>
                  <a:pt x="13916" y="34319"/>
                  <a:pt x="13916" y="34506"/>
                  <a:pt x="13939" y="34692"/>
                </a:cubicBezTo>
                <a:cubicBezTo>
                  <a:pt x="13869" y="35603"/>
                  <a:pt x="13939" y="36514"/>
                  <a:pt x="14126" y="37377"/>
                </a:cubicBezTo>
                <a:cubicBezTo>
                  <a:pt x="13449" y="35743"/>
                  <a:pt x="13145" y="33945"/>
                  <a:pt x="13262" y="32147"/>
                </a:cubicBezTo>
                <a:lnTo>
                  <a:pt x="13286" y="32147"/>
                </a:lnTo>
                <a:lnTo>
                  <a:pt x="13286" y="32077"/>
                </a:lnTo>
                <a:close/>
                <a:moveTo>
                  <a:pt x="20804" y="35766"/>
                </a:moveTo>
                <a:cubicBezTo>
                  <a:pt x="20757" y="36070"/>
                  <a:pt x="20734" y="36327"/>
                  <a:pt x="20710" y="36630"/>
                </a:cubicBezTo>
                <a:cubicBezTo>
                  <a:pt x="20687" y="36910"/>
                  <a:pt x="20687" y="37214"/>
                  <a:pt x="20687" y="37494"/>
                </a:cubicBezTo>
                <a:cubicBezTo>
                  <a:pt x="20664" y="37331"/>
                  <a:pt x="20664" y="37167"/>
                  <a:pt x="20640" y="37004"/>
                </a:cubicBezTo>
                <a:cubicBezTo>
                  <a:pt x="20664" y="36584"/>
                  <a:pt x="20734" y="36163"/>
                  <a:pt x="20804" y="35766"/>
                </a:cubicBezTo>
                <a:close/>
                <a:moveTo>
                  <a:pt x="20570" y="32871"/>
                </a:moveTo>
                <a:cubicBezTo>
                  <a:pt x="20220" y="34225"/>
                  <a:pt x="20127" y="35626"/>
                  <a:pt x="20267" y="37004"/>
                </a:cubicBezTo>
                <a:cubicBezTo>
                  <a:pt x="20197" y="37938"/>
                  <a:pt x="20197" y="38895"/>
                  <a:pt x="20267" y="39829"/>
                </a:cubicBezTo>
                <a:cubicBezTo>
                  <a:pt x="19940" y="38942"/>
                  <a:pt x="19753" y="37985"/>
                  <a:pt x="19706" y="37051"/>
                </a:cubicBezTo>
                <a:lnTo>
                  <a:pt x="19706" y="37027"/>
                </a:lnTo>
                <a:cubicBezTo>
                  <a:pt x="19660" y="36280"/>
                  <a:pt x="19706" y="35533"/>
                  <a:pt x="19846" y="34786"/>
                </a:cubicBezTo>
                <a:cubicBezTo>
                  <a:pt x="20033" y="34132"/>
                  <a:pt x="20267" y="33502"/>
                  <a:pt x="20547" y="32871"/>
                </a:cubicBezTo>
                <a:close/>
                <a:moveTo>
                  <a:pt x="14967" y="32451"/>
                </a:moveTo>
                <a:cubicBezTo>
                  <a:pt x="16671" y="32755"/>
                  <a:pt x="18375" y="32895"/>
                  <a:pt x="20103" y="32895"/>
                </a:cubicBezTo>
                <a:cubicBezTo>
                  <a:pt x="19846" y="33432"/>
                  <a:pt x="19660" y="33992"/>
                  <a:pt x="19520" y="34552"/>
                </a:cubicBezTo>
                <a:cubicBezTo>
                  <a:pt x="19263" y="35440"/>
                  <a:pt x="19099" y="36350"/>
                  <a:pt x="19053" y="37261"/>
                </a:cubicBezTo>
                <a:lnTo>
                  <a:pt x="19053" y="37284"/>
                </a:lnTo>
                <a:cubicBezTo>
                  <a:pt x="18959" y="38498"/>
                  <a:pt x="19053" y="39736"/>
                  <a:pt x="19333" y="40950"/>
                </a:cubicBezTo>
                <a:cubicBezTo>
                  <a:pt x="18352" y="40459"/>
                  <a:pt x="17442" y="39829"/>
                  <a:pt x="16624" y="39082"/>
                </a:cubicBezTo>
                <a:cubicBezTo>
                  <a:pt x="16508" y="38918"/>
                  <a:pt x="16391" y="38755"/>
                  <a:pt x="16274" y="38592"/>
                </a:cubicBezTo>
                <a:cubicBezTo>
                  <a:pt x="15083" y="36770"/>
                  <a:pt x="14780" y="34576"/>
                  <a:pt x="14967" y="32451"/>
                </a:cubicBezTo>
                <a:close/>
                <a:moveTo>
                  <a:pt x="19403" y="37704"/>
                </a:moveTo>
                <a:lnTo>
                  <a:pt x="19403" y="37704"/>
                </a:lnTo>
                <a:cubicBezTo>
                  <a:pt x="19543" y="38895"/>
                  <a:pt x="19893" y="40062"/>
                  <a:pt x="20407" y="41160"/>
                </a:cubicBezTo>
                <a:cubicBezTo>
                  <a:pt x="20430" y="41253"/>
                  <a:pt x="20453" y="41370"/>
                  <a:pt x="20477" y="41487"/>
                </a:cubicBezTo>
                <a:cubicBezTo>
                  <a:pt x="20243" y="41370"/>
                  <a:pt x="20010" y="41277"/>
                  <a:pt x="19800" y="41160"/>
                </a:cubicBezTo>
                <a:cubicBezTo>
                  <a:pt x="19473" y="40039"/>
                  <a:pt x="19356" y="38872"/>
                  <a:pt x="19403" y="37704"/>
                </a:cubicBezTo>
                <a:close/>
                <a:moveTo>
                  <a:pt x="20594" y="39035"/>
                </a:moveTo>
                <a:lnTo>
                  <a:pt x="20594" y="39035"/>
                </a:lnTo>
                <a:cubicBezTo>
                  <a:pt x="20827" y="40016"/>
                  <a:pt x="21131" y="40996"/>
                  <a:pt x="21551" y="41954"/>
                </a:cubicBezTo>
                <a:lnTo>
                  <a:pt x="21177" y="41790"/>
                </a:lnTo>
                <a:cubicBezTo>
                  <a:pt x="21037" y="41557"/>
                  <a:pt x="20897" y="41300"/>
                  <a:pt x="20780" y="41043"/>
                </a:cubicBezTo>
                <a:cubicBezTo>
                  <a:pt x="20687" y="40389"/>
                  <a:pt x="20617" y="39712"/>
                  <a:pt x="20594" y="39035"/>
                </a:cubicBezTo>
                <a:close/>
                <a:moveTo>
                  <a:pt x="19940" y="41650"/>
                </a:moveTo>
                <a:cubicBezTo>
                  <a:pt x="20150" y="41744"/>
                  <a:pt x="20337" y="41837"/>
                  <a:pt x="20547" y="41954"/>
                </a:cubicBezTo>
                <a:lnTo>
                  <a:pt x="20547" y="42000"/>
                </a:lnTo>
                <a:cubicBezTo>
                  <a:pt x="20337" y="41884"/>
                  <a:pt x="20127" y="41790"/>
                  <a:pt x="19940" y="41674"/>
                </a:cubicBezTo>
                <a:lnTo>
                  <a:pt x="19940" y="41650"/>
                </a:lnTo>
                <a:close/>
                <a:moveTo>
                  <a:pt x="21924" y="41884"/>
                </a:moveTo>
                <a:lnTo>
                  <a:pt x="21924" y="41884"/>
                </a:lnTo>
                <a:cubicBezTo>
                  <a:pt x="21994" y="41977"/>
                  <a:pt x="22064" y="42094"/>
                  <a:pt x="22135" y="42187"/>
                </a:cubicBezTo>
                <a:lnTo>
                  <a:pt x="22041" y="42140"/>
                </a:lnTo>
                <a:cubicBezTo>
                  <a:pt x="22018" y="42070"/>
                  <a:pt x="21971" y="41977"/>
                  <a:pt x="21924" y="41884"/>
                </a:cubicBezTo>
                <a:close/>
                <a:moveTo>
                  <a:pt x="18562" y="41323"/>
                </a:moveTo>
                <a:lnTo>
                  <a:pt x="18562" y="41323"/>
                </a:lnTo>
                <a:cubicBezTo>
                  <a:pt x="18912" y="41557"/>
                  <a:pt x="19286" y="41767"/>
                  <a:pt x="19660" y="41954"/>
                </a:cubicBezTo>
                <a:cubicBezTo>
                  <a:pt x="19683" y="42047"/>
                  <a:pt x="19706" y="42117"/>
                  <a:pt x="19753" y="42211"/>
                </a:cubicBezTo>
                <a:cubicBezTo>
                  <a:pt x="19333" y="41930"/>
                  <a:pt x="18936" y="41650"/>
                  <a:pt x="18562" y="41323"/>
                </a:cubicBezTo>
                <a:close/>
                <a:moveTo>
                  <a:pt x="21551" y="42374"/>
                </a:moveTo>
                <a:lnTo>
                  <a:pt x="21784" y="42444"/>
                </a:lnTo>
                <a:cubicBezTo>
                  <a:pt x="21784" y="42491"/>
                  <a:pt x="21808" y="42514"/>
                  <a:pt x="21831" y="42561"/>
                </a:cubicBezTo>
                <a:lnTo>
                  <a:pt x="21644" y="42467"/>
                </a:lnTo>
                <a:lnTo>
                  <a:pt x="21551" y="42374"/>
                </a:lnTo>
                <a:close/>
                <a:moveTo>
                  <a:pt x="14336" y="36373"/>
                </a:moveTo>
                <a:lnTo>
                  <a:pt x="14336" y="36373"/>
                </a:lnTo>
                <a:cubicBezTo>
                  <a:pt x="14616" y="37074"/>
                  <a:pt x="14967" y="37728"/>
                  <a:pt x="15434" y="38311"/>
                </a:cubicBezTo>
                <a:lnTo>
                  <a:pt x="15457" y="38335"/>
                </a:lnTo>
                <a:cubicBezTo>
                  <a:pt x="16087" y="39549"/>
                  <a:pt x="16975" y="40623"/>
                  <a:pt x="18049" y="41487"/>
                </a:cubicBezTo>
                <a:cubicBezTo>
                  <a:pt x="18516" y="41930"/>
                  <a:pt x="18983" y="42351"/>
                  <a:pt x="19473" y="42771"/>
                </a:cubicBezTo>
                <a:cubicBezTo>
                  <a:pt x="17885" y="41884"/>
                  <a:pt x="16368" y="40856"/>
                  <a:pt x="15364" y="39339"/>
                </a:cubicBezTo>
                <a:cubicBezTo>
                  <a:pt x="14803" y="38451"/>
                  <a:pt x="14430" y="37447"/>
                  <a:pt x="14336" y="36373"/>
                </a:cubicBezTo>
                <a:close/>
                <a:moveTo>
                  <a:pt x="20173" y="42211"/>
                </a:moveTo>
                <a:lnTo>
                  <a:pt x="20173" y="42211"/>
                </a:lnTo>
                <a:cubicBezTo>
                  <a:pt x="20337" y="42304"/>
                  <a:pt x="20500" y="42374"/>
                  <a:pt x="20664" y="42444"/>
                </a:cubicBezTo>
                <a:cubicBezTo>
                  <a:pt x="20687" y="42561"/>
                  <a:pt x="20710" y="42677"/>
                  <a:pt x="20734" y="42771"/>
                </a:cubicBezTo>
                <a:cubicBezTo>
                  <a:pt x="20594" y="42724"/>
                  <a:pt x="20453" y="42654"/>
                  <a:pt x="20313" y="42561"/>
                </a:cubicBezTo>
                <a:lnTo>
                  <a:pt x="20313" y="42537"/>
                </a:lnTo>
                <a:cubicBezTo>
                  <a:pt x="20267" y="42444"/>
                  <a:pt x="20220" y="42327"/>
                  <a:pt x="20173" y="42211"/>
                </a:cubicBezTo>
                <a:close/>
                <a:moveTo>
                  <a:pt x="22298" y="42654"/>
                </a:moveTo>
                <a:lnTo>
                  <a:pt x="22555" y="42771"/>
                </a:lnTo>
                <a:lnTo>
                  <a:pt x="22625" y="42888"/>
                </a:lnTo>
                <a:cubicBezTo>
                  <a:pt x="22531" y="42841"/>
                  <a:pt x="22438" y="42794"/>
                  <a:pt x="22345" y="42771"/>
                </a:cubicBezTo>
                <a:lnTo>
                  <a:pt x="22298" y="42654"/>
                </a:lnTo>
                <a:close/>
                <a:moveTo>
                  <a:pt x="21084" y="42654"/>
                </a:moveTo>
                <a:lnTo>
                  <a:pt x="21434" y="42794"/>
                </a:lnTo>
                <a:cubicBezTo>
                  <a:pt x="21551" y="42981"/>
                  <a:pt x="21691" y="43144"/>
                  <a:pt x="21831" y="43308"/>
                </a:cubicBezTo>
                <a:cubicBezTo>
                  <a:pt x="21597" y="43215"/>
                  <a:pt x="21387" y="43121"/>
                  <a:pt x="21177" y="43004"/>
                </a:cubicBezTo>
                <a:cubicBezTo>
                  <a:pt x="21154" y="42911"/>
                  <a:pt x="21107" y="42794"/>
                  <a:pt x="21084" y="42677"/>
                </a:cubicBezTo>
                <a:lnTo>
                  <a:pt x="21084" y="42654"/>
                </a:lnTo>
                <a:close/>
                <a:moveTo>
                  <a:pt x="21294" y="43495"/>
                </a:moveTo>
                <a:lnTo>
                  <a:pt x="21294" y="43495"/>
                </a:lnTo>
                <a:cubicBezTo>
                  <a:pt x="21668" y="43681"/>
                  <a:pt x="22041" y="43845"/>
                  <a:pt x="22438" y="43985"/>
                </a:cubicBezTo>
                <a:cubicBezTo>
                  <a:pt x="22452" y="43992"/>
                  <a:pt x="22467" y="43995"/>
                  <a:pt x="22483" y="43995"/>
                </a:cubicBezTo>
                <a:cubicBezTo>
                  <a:pt x="22522" y="43995"/>
                  <a:pt x="22562" y="43978"/>
                  <a:pt x="22578" y="43962"/>
                </a:cubicBezTo>
                <a:cubicBezTo>
                  <a:pt x="22625" y="44032"/>
                  <a:pt x="22648" y="44078"/>
                  <a:pt x="22695" y="44125"/>
                </a:cubicBezTo>
                <a:cubicBezTo>
                  <a:pt x="22321" y="44078"/>
                  <a:pt x="21971" y="43985"/>
                  <a:pt x="21621" y="43892"/>
                </a:cubicBezTo>
                <a:cubicBezTo>
                  <a:pt x="21597" y="43868"/>
                  <a:pt x="21597" y="43845"/>
                  <a:pt x="21551" y="43822"/>
                </a:cubicBezTo>
                <a:lnTo>
                  <a:pt x="21341" y="43681"/>
                </a:lnTo>
                <a:lnTo>
                  <a:pt x="21294" y="43495"/>
                </a:lnTo>
                <a:close/>
                <a:moveTo>
                  <a:pt x="20775" y="1"/>
                </a:moveTo>
                <a:cubicBezTo>
                  <a:pt x="19464" y="1"/>
                  <a:pt x="18155" y="128"/>
                  <a:pt x="16858" y="417"/>
                </a:cubicBezTo>
                <a:cubicBezTo>
                  <a:pt x="14033" y="1094"/>
                  <a:pt x="11394" y="2472"/>
                  <a:pt x="9246" y="4457"/>
                </a:cubicBezTo>
                <a:cubicBezTo>
                  <a:pt x="8849" y="4643"/>
                  <a:pt x="8453" y="4853"/>
                  <a:pt x="8079" y="5064"/>
                </a:cubicBezTo>
                <a:cubicBezTo>
                  <a:pt x="5044" y="6768"/>
                  <a:pt x="2312" y="9266"/>
                  <a:pt x="981" y="12535"/>
                </a:cubicBezTo>
                <a:cubicBezTo>
                  <a:pt x="117" y="14613"/>
                  <a:pt x="1" y="16948"/>
                  <a:pt x="631" y="19119"/>
                </a:cubicBezTo>
                <a:cubicBezTo>
                  <a:pt x="654" y="19866"/>
                  <a:pt x="724" y="20637"/>
                  <a:pt x="888" y="21384"/>
                </a:cubicBezTo>
                <a:cubicBezTo>
                  <a:pt x="958" y="23205"/>
                  <a:pt x="1471" y="25003"/>
                  <a:pt x="2335" y="26614"/>
                </a:cubicBezTo>
                <a:cubicBezTo>
                  <a:pt x="4040" y="29673"/>
                  <a:pt x="6958" y="31400"/>
                  <a:pt x="10390" y="31774"/>
                </a:cubicBezTo>
                <a:cubicBezTo>
                  <a:pt x="11114" y="31844"/>
                  <a:pt x="11815" y="31867"/>
                  <a:pt x="12515" y="31867"/>
                </a:cubicBezTo>
                <a:lnTo>
                  <a:pt x="12959" y="31984"/>
                </a:lnTo>
                <a:cubicBezTo>
                  <a:pt x="12935" y="32498"/>
                  <a:pt x="12935" y="32965"/>
                  <a:pt x="12959" y="33362"/>
                </a:cubicBezTo>
                <a:cubicBezTo>
                  <a:pt x="13029" y="35183"/>
                  <a:pt x="13496" y="36957"/>
                  <a:pt x="14336" y="38568"/>
                </a:cubicBezTo>
                <a:cubicBezTo>
                  <a:pt x="15737" y="41137"/>
                  <a:pt x="18072" y="43098"/>
                  <a:pt x="20827" y="44032"/>
                </a:cubicBezTo>
                <a:cubicBezTo>
                  <a:pt x="20967" y="44172"/>
                  <a:pt x="21107" y="44312"/>
                  <a:pt x="21247" y="44475"/>
                </a:cubicBezTo>
                <a:cubicBezTo>
                  <a:pt x="21287" y="44515"/>
                  <a:pt x="21332" y="44532"/>
                  <a:pt x="21376" y="44532"/>
                </a:cubicBezTo>
                <a:cubicBezTo>
                  <a:pt x="21486" y="44532"/>
                  <a:pt x="21584" y="44422"/>
                  <a:pt x="21551" y="44289"/>
                </a:cubicBezTo>
                <a:cubicBezTo>
                  <a:pt x="21551" y="44289"/>
                  <a:pt x="21551" y="44265"/>
                  <a:pt x="21527" y="44242"/>
                </a:cubicBezTo>
                <a:lnTo>
                  <a:pt x="21527" y="44242"/>
                </a:lnTo>
                <a:cubicBezTo>
                  <a:pt x="22041" y="44382"/>
                  <a:pt x="22531" y="44475"/>
                  <a:pt x="23045" y="44569"/>
                </a:cubicBezTo>
                <a:cubicBezTo>
                  <a:pt x="23055" y="44570"/>
                  <a:pt x="23066" y="44571"/>
                  <a:pt x="23076" y="44571"/>
                </a:cubicBezTo>
                <a:cubicBezTo>
                  <a:pt x="23208" y="44571"/>
                  <a:pt x="23342" y="44440"/>
                  <a:pt x="23255" y="44289"/>
                </a:cubicBezTo>
                <a:cubicBezTo>
                  <a:pt x="23045" y="43985"/>
                  <a:pt x="22858" y="43658"/>
                  <a:pt x="22672" y="43331"/>
                </a:cubicBezTo>
                <a:lnTo>
                  <a:pt x="22672" y="43331"/>
                </a:lnTo>
                <a:lnTo>
                  <a:pt x="23068" y="43495"/>
                </a:lnTo>
                <a:cubicBezTo>
                  <a:pt x="23084" y="43499"/>
                  <a:pt x="23100" y="43501"/>
                  <a:pt x="23115" y="43501"/>
                </a:cubicBezTo>
                <a:cubicBezTo>
                  <a:pt x="23257" y="43501"/>
                  <a:pt x="23365" y="43318"/>
                  <a:pt x="23302" y="43191"/>
                </a:cubicBezTo>
                <a:cubicBezTo>
                  <a:pt x="23185" y="43004"/>
                  <a:pt x="23068" y="42818"/>
                  <a:pt x="22975" y="42631"/>
                </a:cubicBezTo>
                <a:cubicBezTo>
                  <a:pt x="22975" y="42584"/>
                  <a:pt x="22952" y="42537"/>
                  <a:pt x="22928" y="42514"/>
                </a:cubicBezTo>
                <a:lnTo>
                  <a:pt x="22858" y="42444"/>
                </a:lnTo>
                <a:cubicBezTo>
                  <a:pt x="21294" y="39502"/>
                  <a:pt x="20990" y="36047"/>
                  <a:pt x="22018" y="32871"/>
                </a:cubicBezTo>
                <a:cubicBezTo>
                  <a:pt x="25240" y="32755"/>
                  <a:pt x="28462" y="32334"/>
                  <a:pt x="31637" y="31657"/>
                </a:cubicBezTo>
                <a:cubicBezTo>
                  <a:pt x="34976" y="30910"/>
                  <a:pt x="38291" y="29626"/>
                  <a:pt x="41023" y="27641"/>
                </a:cubicBezTo>
                <a:cubicBezTo>
                  <a:pt x="42868" y="26451"/>
                  <a:pt x="44572" y="24980"/>
                  <a:pt x="45576" y="23088"/>
                </a:cubicBezTo>
                <a:cubicBezTo>
                  <a:pt x="46160" y="21991"/>
                  <a:pt x="46533" y="20777"/>
                  <a:pt x="46650" y="19563"/>
                </a:cubicBezTo>
                <a:cubicBezTo>
                  <a:pt x="47327" y="16878"/>
                  <a:pt x="47117" y="14029"/>
                  <a:pt x="45739" y="11648"/>
                </a:cubicBezTo>
                <a:cubicBezTo>
                  <a:pt x="45156" y="8239"/>
                  <a:pt x="42050" y="6324"/>
                  <a:pt x="39109" y="4947"/>
                </a:cubicBezTo>
                <a:cubicBezTo>
                  <a:pt x="38151" y="4503"/>
                  <a:pt x="37171" y="4083"/>
                  <a:pt x="36167" y="3686"/>
                </a:cubicBezTo>
                <a:lnTo>
                  <a:pt x="36097" y="3663"/>
                </a:lnTo>
                <a:cubicBezTo>
                  <a:pt x="34579" y="2799"/>
                  <a:pt x="32968" y="2145"/>
                  <a:pt x="31310" y="1678"/>
                </a:cubicBezTo>
                <a:cubicBezTo>
                  <a:pt x="29583" y="1141"/>
                  <a:pt x="27808" y="767"/>
                  <a:pt x="26034" y="604"/>
                </a:cubicBezTo>
                <a:cubicBezTo>
                  <a:pt x="24295" y="230"/>
                  <a:pt x="22533" y="1"/>
                  <a:pt x="20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7" name="Google Shape;2507;p66"/>
          <p:cNvGrpSpPr/>
          <p:nvPr/>
        </p:nvGrpSpPr>
        <p:grpSpPr>
          <a:xfrm>
            <a:off x="1677801" y="2646608"/>
            <a:ext cx="668613" cy="628705"/>
            <a:chOff x="1677801" y="2897183"/>
            <a:chExt cx="668613" cy="628705"/>
          </a:xfrm>
        </p:grpSpPr>
        <p:sp>
          <p:nvSpPr>
            <p:cNvPr id="2508" name="Google Shape;2508;p66"/>
            <p:cNvSpPr/>
            <p:nvPr/>
          </p:nvSpPr>
          <p:spPr>
            <a:xfrm>
              <a:off x="1677801" y="2897183"/>
              <a:ext cx="631097" cy="418884"/>
            </a:xfrm>
            <a:custGeom>
              <a:avLst/>
              <a:gdLst/>
              <a:ahLst/>
              <a:cxnLst/>
              <a:rect l="l" t="t" r="r" b="b"/>
              <a:pathLst>
                <a:path w="46464" h="30840" extrusionOk="0">
                  <a:moveTo>
                    <a:pt x="25051" y="1340"/>
                  </a:moveTo>
                  <a:cubicBezTo>
                    <a:pt x="26332" y="1340"/>
                    <a:pt x="27613" y="1426"/>
                    <a:pt x="28882" y="1603"/>
                  </a:cubicBezTo>
                  <a:cubicBezTo>
                    <a:pt x="28345" y="1673"/>
                    <a:pt x="27831" y="1813"/>
                    <a:pt x="27318" y="1976"/>
                  </a:cubicBezTo>
                  <a:cubicBezTo>
                    <a:pt x="27294" y="2000"/>
                    <a:pt x="27248" y="2023"/>
                    <a:pt x="27248" y="2070"/>
                  </a:cubicBezTo>
                  <a:lnTo>
                    <a:pt x="27224" y="2070"/>
                  </a:lnTo>
                  <a:cubicBezTo>
                    <a:pt x="25742" y="1901"/>
                    <a:pt x="24259" y="1822"/>
                    <a:pt x="22776" y="1822"/>
                  </a:cubicBezTo>
                  <a:cubicBezTo>
                    <a:pt x="22414" y="1822"/>
                    <a:pt x="22053" y="1827"/>
                    <a:pt x="21691" y="1836"/>
                  </a:cubicBezTo>
                  <a:cubicBezTo>
                    <a:pt x="20897" y="1860"/>
                    <a:pt x="20103" y="1883"/>
                    <a:pt x="19309" y="1906"/>
                  </a:cubicBezTo>
                  <a:lnTo>
                    <a:pt x="19800" y="1813"/>
                  </a:lnTo>
                  <a:cubicBezTo>
                    <a:pt x="21529" y="1502"/>
                    <a:pt x="23291" y="1340"/>
                    <a:pt x="25051" y="1340"/>
                  </a:cubicBezTo>
                  <a:close/>
                  <a:moveTo>
                    <a:pt x="25485" y="881"/>
                  </a:moveTo>
                  <a:cubicBezTo>
                    <a:pt x="27708" y="881"/>
                    <a:pt x="30087" y="1028"/>
                    <a:pt x="32314" y="1556"/>
                  </a:cubicBezTo>
                  <a:cubicBezTo>
                    <a:pt x="31815" y="1485"/>
                    <a:pt x="31315" y="1454"/>
                    <a:pt x="30816" y="1454"/>
                  </a:cubicBezTo>
                  <a:cubicBezTo>
                    <a:pt x="30662" y="1454"/>
                    <a:pt x="30507" y="1457"/>
                    <a:pt x="30353" y="1463"/>
                  </a:cubicBezTo>
                  <a:cubicBezTo>
                    <a:pt x="28657" y="1098"/>
                    <a:pt x="26919" y="934"/>
                    <a:pt x="25175" y="934"/>
                  </a:cubicBezTo>
                  <a:cubicBezTo>
                    <a:pt x="23463" y="934"/>
                    <a:pt x="21745" y="1092"/>
                    <a:pt x="20056" y="1369"/>
                  </a:cubicBezTo>
                  <a:cubicBezTo>
                    <a:pt x="18842" y="1556"/>
                    <a:pt x="17605" y="1813"/>
                    <a:pt x="16344" y="2116"/>
                  </a:cubicBezTo>
                  <a:cubicBezTo>
                    <a:pt x="15760" y="2163"/>
                    <a:pt x="15200" y="2233"/>
                    <a:pt x="14640" y="2327"/>
                  </a:cubicBezTo>
                  <a:cubicBezTo>
                    <a:pt x="15363" y="2070"/>
                    <a:pt x="16111" y="1860"/>
                    <a:pt x="16858" y="1673"/>
                  </a:cubicBezTo>
                  <a:cubicBezTo>
                    <a:pt x="19169" y="1206"/>
                    <a:pt x="21551" y="949"/>
                    <a:pt x="23932" y="902"/>
                  </a:cubicBezTo>
                  <a:cubicBezTo>
                    <a:pt x="24438" y="889"/>
                    <a:pt x="24957" y="881"/>
                    <a:pt x="25485" y="881"/>
                  </a:cubicBezTo>
                  <a:close/>
                  <a:moveTo>
                    <a:pt x="13542" y="2910"/>
                  </a:moveTo>
                  <a:lnTo>
                    <a:pt x="13542" y="2910"/>
                  </a:lnTo>
                  <a:cubicBezTo>
                    <a:pt x="13052" y="3050"/>
                    <a:pt x="12562" y="3237"/>
                    <a:pt x="12095" y="3424"/>
                  </a:cubicBezTo>
                  <a:cubicBezTo>
                    <a:pt x="11791" y="3471"/>
                    <a:pt x="11534" y="3541"/>
                    <a:pt x="11278" y="3611"/>
                  </a:cubicBezTo>
                  <a:lnTo>
                    <a:pt x="11278" y="3611"/>
                  </a:lnTo>
                  <a:cubicBezTo>
                    <a:pt x="11604" y="3447"/>
                    <a:pt x="11955" y="3307"/>
                    <a:pt x="12305" y="3167"/>
                  </a:cubicBezTo>
                  <a:cubicBezTo>
                    <a:pt x="12702" y="3074"/>
                    <a:pt x="13122" y="2980"/>
                    <a:pt x="13542" y="2910"/>
                  </a:cubicBezTo>
                  <a:close/>
                  <a:moveTo>
                    <a:pt x="27205" y="432"/>
                  </a:moveTo>
                  <a:cubicBezTo>
                    <a:pt x="30285" y="432"/>
                    <a:pt x="33380" y="820"/>
                    <a:pt x="36190" y="1860"/>
                  </a:cubicBezTo>
                  <a:cubicBezTo>
                    <a:pt x="38571" y="2747"/>
                    <a:pt x="40696" y="4241"/>
                    <a:pt x="42307" y="6202"/>
                  </a:cubicBezTo>
                  <a:cubicBezTo>
                    <a:pt x="41747" y="5712"/>
                    <a:pt x="41140" y="5245"/>
                    <a:pt x="40509" y="4848"/>
                  </a:cubicBezTo>
                  <a:cubicBezTo>
                    <a:pt x="39179" y="3938"/>
                    <a:pt x="37731" y="3190"/>
                    <a:pt x="36237" y="2583"/>
                  </a:cubicBezTo>
                  <a:cubicBezTo>
                    <a:pt x="32991" y="809"/>
                    <a:pt x="28905" y="482"/>
                    <a:pt x="25240" y="482"/>
                  </a:cubicBezTo>
                  <a:cubicBezTo>
                    <a:pt x="25892" y="449"/>
                    <a:pt x="26548" y="432"/>
                    <a:pt x="27205" y="432"/>
                  </a:cubicBezTo>
                  <a:close/>
                  <a:moveTo>
                    <a:pt x="32314" y="1953"/>
                  </a:moveTo>
                  <a:lnTo>
                    <a:pt x="32314" y="1953"/>
                  </a:lnTo>
                  <a:cubicBezTo>
                    <a:pt x="33575" y="2140"/>
                    <a:pt x="34812" y="2467"/>
                    <a:pt x="36003" y="2934"/>
                  </a:cubicBezTo>
                  <a:cubicBezTo>
                    <a:pt x="36657" y="3284"/>
                    <a:pt x="37287" y="3704"/>
                    <a:pt x="37871" y="4194"/>
                  </a:cubicBezTo>
                  <a:cubicBezTo>
                    <a:pt x="38828" y="5035"/>
                    <a:pt x="39716" y="5969"/>
                    <a:pt x="40486" y="6996"/>
                  </a:cubicBezTo>
                  <a:cubicBezTo>
                    <a:pt x="38782" y="5175"/>
                    <a:pt x="36727" y="3704"/>
                    <a:pt x="34416" y="2747"/>
                  </a:cubicBezTo>
                  <a:cubicBezTo>
                    <a:pt x="33738" y="2443"/>
                    <a:pt x="33015" y="2186"/>
                    <a:pt x="32314" y="1953"/>
                  </a:cubicBezTo>
                  <a:close/>
                  <a:moveTo>
                    <a:pt x="9526" y="4498"/>
                  </a:moveTo>
                  <a:lnTo>
                    <a:pt x="9526" y="4521"/>
                  </a:lnTo>
                  <a:cubicBezTo>
                    <a:pt x="8172" y="5152"/>
                    <a:pt x="6888" y="5946"/>
                    <a:pt x="5697" y="6856"/>
                  </a:cubicBezTo>
                  <a:cubicBezTo>
                    <a:pt x="5324" y="7136"/>
                    <a:pt x="4950" y="7463"/>
                    <a:pt x="4600" y="7790"/>
                  </a:cubicBezTo>
                  <a:cubicBezTo>
                    <a:pt x="4740" y="7650"/>
                    <a:pt x="4880" y="7510"/>
                    <a:pt x="5020" y="7370"/>
                  </a:cubicBezTo>
                  <a:cubicBezTo>
                    <a:pt x="6048" y="6436"/>
                    <a:pt x="7215" y="5619"/>
                    <a:pt x="8452" y="4965"/>
                  </a:cubicBezTo>
                  <a:cubicBezTo>
                    <a:pt x="8803" y="4801"/>
                    <a:pt x="9153" y="4638"/>
                    <a:pt x="9526" y="4498"/>
                  </a:cubicBezTo>
                  <a:close/>
                  <a:moveTo>
                    <a:pt x="8476" y="4475"/>
                  </a:moveTo>
                  <a:lnTo>
                    <a:pt x="8476" y="4475"/>
                  </a:lnTo>
                  <a:cubicBezTo>
                    <a:pt x="7939" y="4755"/>
                    <a:pt x="7402" y="5105"/>
                    <a:pt x="6888" y="5432"/>
                  </a:cubicBezTo>
                  <a:cubicBezTo>
                    <a:pt x="5721" y="6179"/>
                    <a:pt x="4670" y="7090"/>
                    <a:pt x="3759" y="8140"/>
                  </a:cubicBezTo>
                  <a:cubicBezTo>
                    <a:pt x="4857" y="6763"/>
                    <a:pt x="6211" y="5619"/>
                    <a:pt x="7752" y="4825"/>
                  </a:cubicBezTo>
                  <a:cubicBezTo>
                    <a:pt x="8009" y="4708"/>
                    <a:pt x="8242" y="4591"/>
                    <a:pt x="8476" y="4475"/>
                  </a:cubicBezTo>
                  <a:close/>
                  <a:moveTo>
                    <a:pt x="5114" y="6179"/>
                  </a:moveTo>
                  <a:lnTo>
                    <a:pt x="5114" y="6179"/>
                  </a:lnTo>
                  <a:cubicBezTo>
                    <a:pt x="3433" y="7650"/>
                    <a:pt x="2242" y="9611"/>
                    <a:pt x="1705" y="11783"/>
                  </a:cubicBezTo>
                  <a:cubicBezTo>
                    <a:pt x="1144" y="12950"/>
                    <a:pt x="794" y="14234"/>
                    <a:pt x="701" y="15542"/>
                  </a:cubicBezTo>
                  <a:cubicBezTo>
                    <a:pt x="537" y="14608"/>
                    <a:pt x="491" y="13674"/>
                    <a:pt x="607" y="12763"/>
                  </a:cubicBezTo>
                  <a:cubicBezTo>
                    <a:pt x="958" y="9798"/>
                    <a:pt x="2802" y="7720"/>
                    <a:pt x="5114" y="6179"/>
                  </a:cubicBezTo>
                  <a:close/>
                  <a:moveTo>
                    <a:pt x="1051" y="16242"/>
                  </a:moveTo>
                  <a:lnTo>
                    <a:pt x="1051" y="16242"/>
                  </a:lnTo>
                  <a:cubicBezTo>
                    <a:pt x="1074" y="16592"/>
                    <a:pt x="1121" y="16966"/>
                    <a:pt x="1191" y="17316"/>
                  </a:cubicBezTo>
                  <a:lnTo>
                    <a:pt x="1098" y="17036"/>
                  </a:lnTo>
                  <a:cubicBezTo>
                    <a:pt x="1074" y="16779"/>
                    <a:pt x="1051" y="16499"/>
                    <a:pt x="1051" y="16242"/>
                  </a:cubicBezTo>
                  <a:close/>
                  <a:moveTo>
                    <a:pt x="30400" y="1860"/>
                  </a:moveTo>
                  <a:cubicBezTo>
                    <a:pt x="31520" y="2116"/>
                    <a:pt x="32641" y="2443"/>
                    <a:pt x="33738" y="2887"/>
                  </a:cubicBezTo>
                  <a:cubicBezTo>
                    <a:pt x="37824" y="4498"/>
                    <a:pt x="41607" y="7627"/>
                    <a:pt x="42961" y="11946"/>
                  </a:cubicBezTo>
                  <a:cubicBezTo>
                    <a:pt x="43591" y="13791"/>
                    <a:pt x="43591" y="15775"/>
                    <a:pt x="42961" y="17620"/>
                  </a:cubicBezTo>
                  <a:cubicBezTo>
                    <a:pt x="43124" y="16639"/>
                    <a:pt x="43101" y="15635"/>
                    <a:pt x="42961" y="14631"/>
                  </a:cubicBezTo>
                  <a:cubicBezTo>
                    <a:pt x="42331" y="10498"/>
                    <a:pt x="39412" y="6926"/>
                    <a:pt x="35910" y="4825"/>
                  </a:cubicBezTo>
                  <a:cubicBezTo>
                    <a:pt x="33528" y="3377"/>
                    <a:pt x="30843" y="2583"/>
                    <a:pt x="28112" y="2186"/>
                  </a:cubicBezTo>
                  <a:cubicBezTo>
                    <a:pt x="28859" y="2000"/>
                    <a:pt x="29606" y="1883"/>
                    <a:pt x="30400" y="1860"/>
                  </a:cubicBezTo>
                  <a:close/>
                  <a:moveTo>
                    <a:pt x="38151" y="3914"/>
                  </a:moveTo>
                  <a:cubicBezTo>
                    <a:pt x="39038" y="4358"/>
                    <a:pt x="39879" y="4872"/>
                    <a:pt x="40673" y="5432"/>
                  </a:cubicBezTo>
                  <a:cubicBezTo>
                    <a:pt x="42144" y="6436"/>
                    <a:pt x="43428" y="7697"/>
                    <a:pt x="44245" y="9261"/>
                  </a:cubicBezTo>
                  <a:cubicBezTo>
                    <a:pt x="44455" y="9705"/>
                    <a:pt x="44642" y="10172"/>
                    <a:pt x="44805" y="10662"/>
                  </a:cubicBezTo>
                  <a:cubicBezTo>
                    <a:pt x="44805" y="10685"/>
                    <a:pt x="44829" y="10685"/>
                    <a:pt x="44829" y="10709"/>
                  </a:cubicBezTo>
                  <a:cubicBezTo>
                    <a:pt x="45483" y="12997"/>
                    <a:pt x="45226" y="15542"/>
                    <a:pt x="44502" y="17760"/>
                  </a:cubicBezTo>
                  <a:cubicBezTo>
                    <a:pt x="44409" y="17993"/>
                    <a:pt x="44338" y="18203"/>
                    <a:pt x="44245" y="18413"/>
                  </a:cubicBezTo>
                  <a:cubicBezTo>
                    <a:pt x="44362" y="17736"/>
                    <a:pt x="44409" y="17036"/>
                    <a:pt x="44409" y="16336"/>
                  </a:cubicBezTo>
                  <a:cubicBezTo>
                    <a:pt x="44338" y="11713"/>
                    <a:pt x="41653" y="6879"/>
                    <a:pt x="38151" y="3914"/>
                  </a:cubicBezTo>
                  <a:close/>
                  <a:moveTo>
                    <a:pt x="1401" y="18740"/>
                  </a:moveTo>
                  <a:lnTo>
                    <a:pt x="1401" y="18740"/>
                  </a:lnTo>
                  <a:cubicBezTo>
                    <a:pt x="1565" y="19044"/>
                    <a:pt x="1752" y="19371"/>
                    <a:pt x="1938" y="19674"/>
                  </a:cubicBezTo>
                  <a:cubicBezTo>
                    <a:pt x="2055" y="19931"/>
                    <a:pt x="2172" y="20188"/>
                    <a:pt x="2312" y="20445"/>
                  </a:cubicBezTo>
                  <a:cubicBezTo>
                    <a:pt x="2475" y="21005"/>
                    <a:pt x="2685" y="21542"/>
                    <a:pt x="2896" y="22079"/>
                  </a:cubicBezTo>
                  <a:cubicBezTo>
                    <a:pt x="2242" y="21052"/>
                    <a:pt x="1728" y="19931"/>
                    <a:pt x="1401" y="18740"/>
                  </a:cubicBezTo>
                  <a:close/>
                  <a:moveTo>
                    <a:pt x="1868" y="16919"/>
                  </a:moveTo>
                  <a:cubicBezTo>
                    <a:pt x="2335" y="18997"/>
                    <a:pt x="3339" y="20912"/>
                    <a:pt x="4763" y="22476"/>
                  </a:cubicBezTo>
                  <a:cubicBezTo>
                    <a:pt x="3923" y="21682"/>
                    <a:pt x="3176" y="20818"/>
                    <a:pt x="2522" y="19861"/>
                  </a:cubicBezTo>
                  <a:cubicBezTo>
                    <a:pt x="2242" y="18904"/>
                    <a:pt x="2008" y="17923"/>
                    <a:pt x="1868" y="16919"/>
                  </a:cubicBezTo>
                  <a:close/>
                  <a:moveTo>
                    <a:pt x="43825" y="14514"/>
                  </a:moveTo>
                  <a:lnTo>
                    <a:pt x="43825" y="14514"/>
                  </a:lnTo>
                  <a:cubicBezTo>
                    <a:pt x="43942" y="15121"/>
                    <a:pt x="43988" y="15728"/>
                    <a:pt x="43988" y="16336"/>
                  </a:cubicBezTo>
                  <a:cubicBezTo>
                    <a:pt x="44012" y="17690"/>
                    <a:pt x="43801" y="19021"/>
                    <a:pt x="43358" y="20305"/>
                  </a:cubicBezTo>
                  <a:cubicBezTo>
                    <a:pt x="42354" y="22056"/>
                    <a:pt x="40930" y="23573"/>
                    <a:pt x="39249" y="24694"/>
                  </a:cubicBezTo>
                  <a:cubicBezTo>
                    <a:pt x="40720" y="23247"/>
                    <a:pt x="41864" y="21472"/>
                    <a:pt x="42541" y="19511"/>
                  </a:cubicBezTo>
                  <a:cubicBezTo>
                    <a:pt x="43475" y="18017"/>
                    <a:pt x="43918" y="16289"/>
                    <a:pt x="43825" y="14514"/>
                  </a:cubicBezTo>
                  <a:close/>
                  <a:moveTo>
                    <a:pt x="42284" y="22476"/>
                  </a:moveTo>
                  <a:lnTo>
                    <a:pt x="42260" y="22523"/>
                  </a:lnTo>
                  <a:cubicBezTo>
                    <a:pt x="41257" y="23970"/>
                    <a:pt x="39879" y="25114"/>
                    <a:pt x="38268" y="25815"/>
                  </a:cubicBezTo>
                  <a:cubicBezTo>
                    <a:pt x="39809" y="24951"/>
                    <a:pt x="41163" y="23807"/>
                    <a:pt x="42284" y="22476"/>
                  </a:cubicBezTo>
                  <a:close/>
                  <a:moveTo>
                    <a:pt x="3900" y="22173"/>
                  </a:moveTo>
                  <a:lnTo>
                    <a:pt x="3900" y="22173"/>
                  </a:lnTo>
                  <a:cubicBezTo>
                    <a:pt x="4553" y="22850"/>
                    <a:pt x="5230" y="23480"/>
                    <a:pt x="5978" y="24040"/>
                  </a:cubicBezTo>
                  <a:cubicBezTo>
                    <a:pt x="7635" y="25278"/>
                    <a:pt x="9433" y="26305"/>
                    <a:pt x="11348" y="27076"/>
                  </a:cubicBezTo>
                  <a:cubicBezTo>
                    <a:pt x="11208" y="27029"/>
                    <a:pt x="11091" y="26982"/>
                    <a:pt x="10951" y="26936"/>
                  </a:cubicBezTo>
                  <a:cubicBezTo>
                    <a:pt x="8196" y="26048"/>
                    <a:pt x="5744" y="24391"/>
                    <a:pt x="3900" y="22173"/>
                  </a:cubicBezTo>
                  <a:close/>
                  <a:moveTo>
                    <a:pt x="22914" y="2217"/>
                  </a:moveTo>
                  <a:cubicBezTo>
                    <a:pt x="27119" y="2217"/>
                    <a:pt x="31463" y="2806"/>
                    <a:pt x="35186" y="4848"/>
                  </a:cubicBezTo>
                  <a:cubicBezTo>
                    <a:pt x="38735" y="6809"/>
                    <a:pt x="41723" y="10265"/>
                    <a:pt x="42494" y="14328"/>
                  </a:cubicBezTo>
                  <a:cubicBezTo>
                    <a:pt x="42797" y="15939"/>
                    <a:pt x="42704" y="17596"/>
                    <a:pt x="42214" y="19161"/>
                  </a:cubicBezTo>
                  <a:cubicBezTo>
                    <a:pt x="41210" y="20842"/>
                    <a:pt x="39692" y="22196"/>
                    <a:pt x="38081" y="23293"/>
                  </a:cubicBezTo>
                  <a:cubicBezTo>
                    <a:pt x="34182" y="25908"/>
                    <a:pt x="29512" y="27262"/>
                    <a:pt x="24890" y="27823"/>
                  </a:cubicBezTo>
                  <a:cubicBezTo>
                    <a:pt x="23108" y="28052"/>
                    <a:pt x="21304" y="28166"/>
                    <a:pt x="19501" y="28166"/>
                  </a:cubicBezTo>
                  <a:cubicBezTo>
                    <a:pt x="18728" y="28166"/>
                    <a:pt x="17955" y="28145"/>
                    <a:pt x="17185" y="28103"/>
                  </a:cubicBezTo>
                  <a:cubicBezTo>
                    <a:pt x="14523" y="27776"/>
                    <a:pt x="11955" y="26982"/>
                    <a:pt x="9550" y="25745"/>
                  </a:cubicBezTo>
                  <a:cubicBezTo>
                    <a:pt x="5721" y="23714"/>
                    <a:pt x="2592" y="20211"/>
                    <a:pt x="2032" y="15752"/>
                  </a:cubicBezTo>
                  <a:cubicBezTo>
                    <a:pt x="1845" y="14094"/>
                    <a:pt x="2032" y="12436"/>
                    <a:pt x="2615" y="10872"/>
                  </a:cubicBezTo>
                  <a:cubicBezTo>
                    <a:pt x="3619" y="9238"/>
                    <a:pt x="4974" y="7813"/>
                    <a:pt x="6538" y="6693"/>
                  </a:cubicBezTo>
                  <a:cubicBezTo>
                    <a:pt x="8452" y="5385"/>
                    <a:pt x="10530" y="4358"/>
                    <a:pt x="12725" y="3611"/>
                  </a:cubicBezTo>
                  <a:cubicBezTo>
                    <a:pt x="13837" y="3421"/>
                    <a:pt x="14967" y="3331"/>
                    <a:pt x="16093" y="3331"/>
                  </a:cubicBezTo>
                  <a:cubicBezTo>
                    <a:pt x="16764" y="3331"/>
                    <a:pt x="17433" y="3363"/>
                    <a:pt x="18095" y="3424"/>
                  </a:cubicBezTo>
                  <a:cubicBezTo>
                    <a:pt x="18102" y="3425"/>
                    <a:pt x="18109" y="3425"/>
                    <a:pt x="18115" y="3425"/>
                  </a:cubicBezTo>
                  <a:cubicBezTo>
                    <a:pt x="18282" y="3425"/>
                    <a:pt x="18275" y="3144"/>
                    <a:pt x="18095" y="3144"/>
                  </a:cubicBezTo>
                  <a:cubicBezTo>
                    <a:pt x="17414" y="3067"/>
                    <a:pt x="16726" y="3032"/>
                    <a:pt x="16034" y="3032"/>
                  </a:cubicBezTo>
                  <a:cubicBezTo>
                    <a:pt x="15470" y="3032"/>
                    <a:pt x="14903" y="3055"/>
                    <a:pt x="14336" y="3097"/>
                  </a:cubicBezTo>
                  <a:cubicBezTo>
                    <a:pt x="15083" y="2864"/>
                    <a:pt x="15854" y="2653"/>
                    <a:pt x="16601" y="2490"/>
                  </a:cubicBezTo>
                  <a:cubicBezTo>
                    <a:pt x="18329" y="2327"/>
                    <a:pt x="20056" y="2257"/>
                    <a:pt x="21714" y="2233"/>
                  </a:cubicBezTo>
                  <a:lnTo>
                    <a:pt x="21691" y="2233"/>
                  </a:lnTo>
                  <a:cubicBezTo>
                    <a:pt x="22097" y="2223"/>
                    <a:pt x="22505" y="2217"/>
                    <a:pt x="22914" y="2217"/>
                  </a:cubicBezTo>
                  <a:close/>
                  <a:moveTo>
                    <a:pt x="45506" y="15121"/>
                  </a:moveTo>
                  <a:lnTo>
                    <a:pt x="45506" y="15121"/>
                  </a:lnTo>
                  <a:cubicBezTo>
                    <a:pt x="45436" y="17806"/>
                    <a:pt x="44572" y="20398"/>
                    <a:pt x="43054" y="22616"/>
                  </a:cubicBezTo>
                  <a:cubicBezTo>
                    <a:pt x="40883" y="25698"/>
                    <a:pt x="37521" y="27379"/>
                    <a:pt x="33949" y="28220"/>
                  </a:cubicBezTo>
                  <a:cubicBezTo>
                    <a:pt x="34719" y="27870"/>
                    <a:pt x="35466" y="27473"/>
                    <a:pt x="36190" y="27052"/>
                  </a:cubicBezTo>
                  <a:cubicBezTo>
                    <a:pt x="36750" y="26866"/>
                    <a:pt x="37287" y="26679"/>
                    <a:pt x="37824" y="26469"/>
                  </a:cubicBezTo>
                  <a:cubicBezTo>
                    <a:pt x="40556" y="25371"/>
                    <a:pt x="42704" y="23177"/>
                    <a:pt x="43731" y="20421"/>
                  </a:cubicBezTo>
                  <a:cubicBezTo>
                    <a:pt x="44525" y="19067"/>
                    <a:pt x="45062" y="17620"/>
                    <a:pt x="45342" y="16079"/>
                  </a:cubicBezTo>
                  <a:cubicBezTo>
                    <a:pt x="45412" y="15775"/>
                    <a:pt x="45459" y="15448"/>
                    <a:pt x="45506" y="15121"/>
                  </a:cubicBezTo>
                  <a:close/>
                  <a:moveTo>
                    <a:pt x="41607" y="20772"/>
                  </a:moveTo>
                  <a:lnTo>
                    <a:pt x="41607" y="20772"/>
                  </a:lnTo>
                  <a:cubicBezTo>
                    <a:pt x="40626" y="22756"/>
                    <a:pt x="39179" y="24484"/>
                    <a:pt x="37404" y="25792"/>
                  </a:cubicBezTo>
                  <a:lnTo>
                    <a:pt x="37381" y="25792"/>
                  </a:lnTo>
                  <a:cubicBezTo>
                    <a:pt x="35840" y="26562"/>
                    <a:pt x="34205" y="27146"/>
                    <a:pt x="32524" y="27543"/>
                  </a:cubicBezTo>
                  <a:cubicBezTo>
                    <a:pt x="31824" y="27683"/>
                    <a:pt x="31100" y="27799"/>
                    <a:pt x="30400" y="27940"/>
                  </a:cubicBezTo>
                  <a:cubicBezTo>
                    <a:pt x="30026" y="28010"/>
                    <a:pt x="29629" y="28080"/>
                    <a:pt x="29232" y="28150"/>
                  </a:cubicBezTo>
                  <a:cubicBezTo>
                    <a:pt x="27388" y="28383"/>
                    <a:pt x="25543" y="28500"/>
                    <a:pt x="23699" y="28500"/>
                  </a:cubicBezTo>
                  <a:cubicBezTo>
                    <a:pt x="23138" y="28500"/>
                    <a:pt x="22555" y="28500"/>
                    <a:pt x="21994" y="28477"/>
                  </a:cubicBezTo>
                  <a:cubicBezTo>
                    <a:pt x="23092" y="28407"/>
                    <a:pt x="24166" y="28313"/>
                    <a:pt x="25240" y="28173"/>
                  </a:cubicBezTo>
                  <a:cubicBezTo>
                    <a:pt x="30353" y="27519"/>
                    <a:pt x="37894" y="25208"/>
                    <a:pt x="41607" y="20772"/>
                  </a:cubicBezTo>
                  <a:close/>
                  <a:moveTo>
                    <a:pt x="4507" y="24718"/>
                  </a:moveTo>
                  <a:lnTo>
                    <a:pt x="4507" y="24718"/>
                  </a:lnTo>
                  <a:cubicBezTo>
                    <a:pt x="5931" y="26188"/>
                    <a:pt x="7589" y="27403"/>
                    <a:pt x="9410" y="28360"/>
                  </a:cubicBezTo>
                  <a:lnTo>
                    <a:pt x="9713" y="28523"/>
                  </a:lnTo>
                  <a:cubicBezTo>
                    <a:pt x="9060" y="28360"/>
                    <a:pt x="8429" y="28150"/>
                    <a:pt x="7799" y="27893"/>
                  </a:cubicBezTo>
                  <a:lnTo>
                    <a:pt x="7799" y="27916"/>
                  </a:lnTo>
                  <a:cubicBezTo>
                    <a:pt x="6258" y="27286"/>
                    <a:pt x="5254" y="26095"/>
                    <a:pt x="4507" y="24718"/>
                  </a:cubicBezTo>
                  <a:close/>
                  <a:moveTo>
                    <a:pt x="20687" y="28850"/>
                  </a:moveTo>
                  <a:lnTo>
                    <a:pt x="20687" y="28850"/>
                  </a:lnTo>
                  <a:cubicBezTo>
                    <a:pt x="21854" y="28897"/>
                    <a:pt x="23045" y="28897"/>
                    <a:pt x="24212" y="28897"/>
                  </a:cubicBezTo>
                  <a:cubicBezTo>
                    <a:pt x="23815" y="28944"/>
                    <a:pt x="23442" y="28967"/>
                    <a:pt x="23045" y="29014"/>
                  </a:cubicBezTo>
                  <a:cubicBezTo>
                    <a:pt x="22251" y="28967"/>
                    <a:pt x="21457" y="28920"/>
                    <a:pt x="20687" y="28850"/>
                  </a:cubicBezTo>
                  <a:close/>
                  <a:moveTo>
                    <a:pt x="34579" y="27473"/>
                  </a:moveTo>
                  <a:lnTo>
                    <a:pt x="34579" y="27473"/>
                  </a:lnTo>
                  <a:cubicBezTo>
                    <a:pt x="33738" y="27893"/>
                    <a:pt x="32851" y="28266"/>
                    <a:pt x="31964" y="28593"/>
                  </a:cubicBezTo>
                  <a:lnTo>
                    <a:pt x="31801" y="28617"/>
                  </a:lnTo>
                  <a:cubicBezTo>
                    <a:pt x="29816" y="28897"/>
                    <a:pt x="27808" y="29060"/>
                    <a:pt x="25800" y="29060"/>
                  </a:cubicBezTo>
                  <a:cubicBezTo>
                    <a:pt x="26664" y="28944"/>
                    <a:pt x="27551" y="28803"/>
                    <a:pt x="28415" y="28663"/>
                  </a:cubicBezTo>
                  <a:cubicBezTo>
                    <a:pt x="30306" y="28500"/>
                    <a:pt x="32174" y="28150"/>
                    <a:pt x="33995" y="27613"/>
                  </a:cubicBezTo>
                  <a:lnTo>
                    <a:pt x="34579" y="27473"/>
                  </a:lnTo>
                  <a:close/>
                  <a:moveTo>
                    <a:pt x="3222" y="21916"/>
                  </a:moveTo>
                  <a:lnTo>
                    <a:pt x="3222" y="21916"/>
                  </a:lnTo>
                  <a:cubicBezTo>
                    <a:pt x="4974" y="24227"/>
                    <a:pt x="7355" y="26002"/>
                    <a:pt x="10063" y="27029"/>
                  </a:cubicBezTo>
                  <a:cubicBezTo>
                    <a:pt x="11721" y="27659"/>
                    <a:pt x="13426" y="28080"/>
                    <a:pt x="15177" y="28313"/>
                  </a:cubicBezTo>
                  <a:cubicBezTo>
                    <a:pt x="16414" y="28617"/>
                    <a:pt x="17652" y="28850"/>
                    <a:pt x="18912" y="29014"/>
                  </a:cubicBezTo>
                  <a:cubicBezTo>
                    <a:pt x="19426" y="29107"/>
                    <a:pt x="19963" y="29154"/>
                    <a:pt x="20500" y="29224"/>
                  </a:cubicBezTo>
                  <a:cubicBezTo>
                    <a:pt x="19625" y="29270"/>
                    <a:pt x="18749" y="29294"/>
                    <a:pt x="17873" y="29294"/>
                  </a:cubicBezTo>
                  <a:cubicBezTo>
                    <a:pt x="16998" y="29294"/>
                    <a:pt x="16122" y="29270"/>
                    <a:pt x="15247" y="29224"/>
                  </a:cubicBezTo>
                  <a:cubicBezTo>
                    <a:pt x="13939" y="29154"/>
                    <a:pt x="12632" y="29014"/>
                    <a:pt x="11348" y="28827"/>
                  </a:cubicBezTo>
                  <a:cubicBezTo>
                    <a:pt x="10881" y="28663"/>
                    <a:pt x="10414" y="28453"/>
                    <a:pt x="9970" y="28243"/>
                  </a:cubicBezTo>
                  <a:cubicBezTo>
                    <a:pt x="7612" y="27099"/>
                    <a:pt x="5534" y="25465"/>
                    <a:pt x="3876" y="23457"/>
                  </a:cubicBezTo>
                  <a:cubicBezTo>
                    <a:pt x="3713" y="23130"/>
                    <a:pt x="3573" y="22780"/>
                    <a:pt x="3433" y="22453"/>
                  </a:cubicBezTo>
                  <a:lnTo>
                    <a:pt x="3222" y="21916"/>
                  </a:lnTo>
                  <a:close/>
                  <a:moveTo>
                    <a:pt x="29676" y="29294"/>
                  </a:moveTo>
                  <a:lnTo>
                    <a:pt x="29676" y="29294"/>
                  </a:lnTo>
                  <a:cubicBezTo>
                    <a:pt x="27761" y="29761"/>
                    <a:pt x="25800" y="30111"/>
                    <a:pt x="23839" y="30298"/>
                  </a:cubicBezTo>
                  <a:lnTo>
                    <a:pt x="23862" y="30298"/>
                  </a:lnTo>
                  <a:cubicBezTo>
                    <a:pt x="22741" y="30413"/>
                    <a:pt x="21612" y="30475"/>
                    <a:pt x="20484" y="30475"/>
                  </a:cubicBezTo>
                  <a:cubicBezTo>
                    <a:pt x="17945" y="30475"/>
                    <a:pt x="15414" y="30161"/>
                    <a:pt x="13005" y="29434"/>
                  </a:cubicBezTo>
                  <a:lnTo>
                    <a:pt x="13005" y="29434"/>
                  </a:lnTo>
                  <a:cubicBezTo>
                    <a:pt x="13402" y="29457"/>
                    <a:pt x="13799" y="29504"/>
                    <a:pt x="14196" y="29527"/>
                  </a:cubicBezTo>
                  <a:cubicBezTo>
                    <a:pt x="15459" y="29633"/>
                    <a:pt x="16722" y="29686"/>
                    <a:pt x="17985" y="29686"/>
                  </a:cubicBezTo>
                  <a:cubicBezTo>
                    <a:pt x="19500" y="29686"/>
                    <a:pt x="21016" y="29610"/>
                    <a:pt x="22531" y="29457"/>
                  </a:cubicBezTo>
                  <a:lnTo>
                    <a:pt x="22928" y="29410"/>
                  </a:lnTo>
                  <a:cubicBezTo>
                    <a:pt x="23798" y="29464"/>
                    <a:pt x="24665" y="29491"/>
                    <a:pt x="25530" y="29491"/>
                  </a:cubicBezTo>
                  <a:cubicBezTo>
                    <a:pt x="26915" y="29491"/>
                    <a:pt x="28296" y="29423"/>
                    <a:pt x="29676" y="29294"/>
                  </a:cubicBezTo>
                  <a:close/>
                  <a:moveTo>
                    <a:pt x="27093" y="0"/>
                  </a:moveTo>
                  <a:cubicBezTo>
                    <a:pt x="24954" y="0"/>
                    <a:pt x="22819" y="187"/>
                    <a:pt x="20780" y="482"/>
                  </a:cubicBezTo>
                  <a:cubicBezTo>
                    <a:pt x="19356" y="692"/>
                    <a:pt x="17955" y="972"/>
                    <a:pt x="16554" y="1323"/>
                  </a:cubicBezTo>
                  <a:cubicBezTo>
                    <a:pt x="14056" y="1836"/>
                    <a:pt x="11628" y="2607"/>
                    <a:pt x="9270" y="3587"/>
                  </a:cubicBezTo>
                  <a:cubicBezTo>
                    <a:pt x="5254" y="5245"/>
                    <a:pt x="934" y="7743"/>
                    <a:pt x="234" y="12436"/>
                  </a:cubicBezTo>
                  <a:cubicBezTo>
                    <a:pt x="0" y="14024"/>
                    <a:pt x="164" y="15658"/>
                    <a:pt x="724" y="17176"/>
                  </a:cubicBezTo>
                  <a:cubicBezTo>
                    <a:pt x="748" y="17503"/>
                    <a:pt x="794" y="17830"/>
                    <a:pt x="864" y="18157"/>
                  </a:cubicBezTo>
                  <a:cubicBezTo>
                    <a:pt x="1308" y="20165"/>
                    <a:pt x="2219" y="22032"/>
                    <a:pt x="3526" y="23620"/>
                  </a:cubicBezTo>
                  <a:cubicBezTo>
                    <a:pt x="4250" y="25278"/>
                    <a:pt x="5184" y="26912"/>
                    <a:pt x="6771" y="27846"/>
                  </a:cubicBezTo>
                  <a:cubicBezTo>
                    <a:pt x="8102" y="28593"/>
                    <a:pt x="9690" y="28990"/>
                    <a:pt x="11324" y="29224"/>
                  </a:cubicBezTo>
                  <a:cubicBezTo>
                    <a:pt x="14233" y="30361"/>
                    <a:pt x="17346" y="30839"/>
                    <a:pt x="20474" y="30839"/>
                  </a:cubicBezTo>
                  <a:cubicBezTo>
                    <a:pt x="21714" y="30839"/>
                    <a:pt x="22956" y="30764"/>
                    <a:pt x="24189" y="30625"/>
                  </a:cubicBezTo>
                  <a:cubicBezTo>
                    <a:pt x="26781" y="30368"/>
                    <a:pt x="29349" y="29831"/>
                    <a:pt x="31847" y="29014"/>
                  </a:cubicBezTo>
                  <a:cubicBezTo>
                    <a:pt x="32174" y="28967"/>
                    <a:pt x="32501" y="28920"/>
                    <a:pt x="32805" y="28850"/>
                  </a:cubicBezTo>
                  <a:cubicBezTo>
                    <a:pt x="37194" y="28080"/>
                    <a:pt x="41373" y="26095"/>
                    <a:pt x="43778" y="22219"/>
                  </a:cubicBezTo>
                  <a:cubicBezTo>
                    <a:pt x="45949" y="18740"/>
                    <a:pt x="46463" y="14491"/>
                    <a:pt x="45202" y="10592"/>
                  </a:cubicBezTo>
                  <a:cubicBezTo>
                    <a:pt x="45086" y="10148"/>
                    <a:pt x="44922" y="9705"/>
                    <a:pt x="44712" y="9308"/>
                  </a:cubicBezTo>
                  <a:cubicBezTo>
                    <a:pt x="44642" y="9144"/>
                    <a:pt x="44549" y="8981"/>
                    <a:pt x="44479" y="8817"/>
                  </a:cubicBezTo>
                  <a:cubicBezTo>
                    <a:pt x="42751" y="5385"/>
                    <a:pt x="39762" y="2724"/>
                    <a:pt x="36143" y="1416"/>
                  </a:cubicBezTo>
                  <a:cubicBezTo>
                    <a:pt x="33310" y="393"/>
                    <a:pt x="30198" y="0"/>
                    <a:pt x="27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6"/>
            <p:cNvSpPr/>
            <p:nvPr/>
          </p:nvSpPr>
          <p:spPr>
            <a:xfrm>
              <a:off x="2180545" y="3295199"/>
              <a:ext cx="165869" cy="111105"/>
            </a:xfrm>
            <a:custGeom>
              <a:avLst/>
              <a:gdLst/>
              <a:ahLst/>
              <a:cxnLst/>
              <a:rect l="l" t="t" r="r" b="b"/>
              <a:pathLst>
                <a:path w="12212" h="8180" extrusionOk="0">
                  <a:moveTo>
                    <a:pt x="5936" y="349"/>
                  </a:moveTo>
                  <a:cubicBezTo>
                    <a:pt x="6847" y="349"/>
                    <a:pt x="7754" y="559"/>
                    <a:pt x="8592" y="953"/>
                  </a:cubicBezTo>
                  <a:cubicBezTo>
                    <a:pt x="7682" y="673"/>
                    <a:pt x="6748" y="533"/>
                    <a:pt x="5790" y="533"/>
                  </a:cubicBezTo>
                  <a:cubicBezTo>
                    <a:pt x="5464" y="486"/>
                    <a:pt x="5113" y="463"/>
                    <a:pt x="4787" y="463"/>
                  </a:cubicBezTo>
                  <a:cubicBezTo>
                    <a:pt x="5167" y="387"/>
                    <a:pt x="5552" y="349"/>
                    <a:pt x="5936" y="349"/>
                  </a:cubicBezTo>
                  <a:close/>
                  <a:moveTo>
                    <a:pt x="1961" y="1607"/>
                  </a:moveTo>
                  <a:cubicBezTo>
                    <a:pt x="1891" y="1700"/>
                    <a:pt x="1821" y="1794"/>
                    <a:pt x="1728" y="1864"/>
                  </a:cubicBezTo>
                  <a:cubicBezTo>
                    <a:pt x="1588" y="2004"/>
                    <a:pt x="1448" y="2144"/>
                    <a:pt x="1308" y="2284"/>
                  </a:cubicBezTo>
                  <a:cubicBezTo>
                    <a:pt x="1424" y="2097"/>
                    <a:pt x="1564" y="1910"/>
                    <a:pt x="1751" y="1747"/>
                  </a:cubicBezTo>
                  <a:cubicBezTo>
                    <a:pt x="1821" y="1700"/>
                    <a:pt x="1891" y="1653"/>
                    <a:pt x="1961" y="1607"/>
                  </a:cubicBezTo>
                  <a:close/>
                  <a:moveTo>
                    <a:pt x="9246" y="1653"/>
                  </a:moveTo>
                  <a:lnTo>
                    <a:pt x="9246" y="1653"/>
                  </a:lnTo>
                  <a:cubicBezTo>
                    <a:pt x="9783" y="1887"/>
                    <a:pt x="10273" y="2214"/>
                    <a:pt x="10717" y="2611"/>
                  </a:cubicBezTo>
                  <a:lnTo>
                    <a:pt x="10694" y="2611"/>
                  </a:lnTo>
                  <a:cubicBezTo>
                    <a:pt x="10670" y="2611"/>
                    <a:pt x="10624" y="2611"/>
                    <a:pt x="10600" y="2634"/>
                  </a:cubicBezTo>
                  <a:cubicBezTo>
                    <a:pt x="10203" y="2237"/>
                    <a:pt x="9736" y="1910"/>
                    <a:pt x="9246" y="1653"/>
                  </a:cubicBezTo>
                  <a:close/>
                  <a:moveTo>
                    <a:pt x="677" y="2938"/>
                  </a:moveTo>
                  <a:cubicBezTo>
                    <a:pt x="677" y="3008"/>
                    <a:pt x="677" y="3101"/>
                    <a:pt x="677" y="3171"/>
                  </a:cubicBezTo>
                  <a:lnTo>
                    <a:pt x="677" y="3194"/>
                  </a:lnTo>
                  <a:cubicBezTo>
                    <a:pt x="607" y="3288"/>
                    <a:pt x="584" y="3405"/>
                    <a:pt x="537" y="3498"/>
                  </a:cubicBezTo>
                  <a:cubicBezTo>
                    <a:pt x="561" y="3311"/>
                    <a:pt x="607" y="3124"/>
                    <a:pt x="677" y="2938"/>
                  </a:cubicBezTo>
                  <a:close/>
                  <a:moveTo>
                    <a:pt x="10997" y="3008"/>
                  </a:moveTo>
                  <a:lnTo>
                    <a:pt x="10997" y="3008"/>
                  </a:lnTo>
                  <a:cubicBezTo>
                    <a:pt x="11091" y="3171"/>
                    <a:pt x="11184" y="3335"/>
                    <a:pt x="11254" y="3545"/>
                  </a:cubicBezTo>
                  <a:cubicBezTo>
                    <a:pt x="11207" y="3405"/>
                    <a:pt x="11137" y="3288"/>
                    <a:pt x="11044" y="3171"/>
                  </a:cubicBezTo>
                  <a:cubicBezTo>
                    <a:pt x="11044" y="3101"/>
                    <a:pt x="11020" y="3054"/>
                    <a:pt x="10997" y="3008"/>
                  </a:cubicBezTo>
                  <a:close/>
                  <a:moveTo>
                    <a:pt x="841" y="4012"/>
                  </a:moveTo>
                  <a:cubicBezTo>
                    <a:pt x="864" y="4058"/>
                    <a:pt x="887" y="4105"/>
                    <a:pt x="911" y="4152"/>
                  </a:cubicBezTo>
                  <a:cubicBezTo>
                    <a:pt x="934" y="4432"/>
                    <a:pt x="1004" y="4735"/>
                    <a:pt x="1098" y="5016"/>
                  </a:cubicBezTo>
                  <a:cubicBezTo>
                    <a:pt x="957" y="4782"/>
                    <a:pt x="864" y="4525"/>
                    <a:pt x="841" y="4245"/>
                  </a:cubicBezTo>
                  <a:cubicBezTo>
                    <a:pt x="841" y="4175"/>
                    <a:pt x="841" y="4082"/>
                    <a:pt x="841" y="4012"/>
                  </a:cubicBezTo>
                  <a:close/>
                  <a:moveTo>
                    <a:pt x="11774" y="4956"/>
                  </a:moveTo>
                  <a:lnTo>
                    <a:pt x="11774" y="4956"/>
                  </a:lnTo>
                  <a:cubicBezTo>
                    <a:pt x="11741" y="5179"/>
                    <a:pt x="11676" y="5389"/>
                    <a:pt x="11581" y="5599"/>
                  </a:cubicBezTo>
                  <a:cubicBezTo>
                    <a:pt x="11651" y="5413"/>
                    <a:pt x="11698" y="5249"/>
                    <a:pt x="11744" y="5062"/>
                  </a:cubicBezTo>
                  <a:cubicBezTo>
                    <a:pt x="11755" y="5031"/>
                    <a:pt x="11765" y="4995"/>
                    <a:pt x="11774" y="4956"/>
                  </a:cubicBezTo>
                  <a:close/>
                  <a:moveTo>
                    <a:pt x="11137" y="4292"/>
                  </a:moveTo>
                  <a:lnTo>
                    <a:pt x="11137" y="4292"/>
                  </a:lnTo>
                  <a:cubicBezTo>
                    <a:pt x="11161" y="4502"/>
                    <a:pt x="11161" y="4735"/>
                    <a:pt x="11091" y="4969"/>
                  </a:cubicBezTo>
                  <a:cubicBezTo>
                    <a:pt x="10927" y="5506"/>
                    <a:pt x="10530" y="5926"/>
                    <a:pt x="10016" y="6136"/>
                  </a:cubicBezTo>
                  <a:lnTo>
                    <a:pt x="10110" y="6020"/>
                  </a:lnTo>
                  <a:cubicBezTo>
                    <a:pt x="10390" y="5786"/>
                    <a:pt x="10600" y="5506"/>
                    <a:pt x="10787" y="5202"/>
                  </a:cubicBezTo>
                  <a:cubicBezTo>
                    <a:pt x="10950" y="4922"/>
                    <a:pt x="11067" y="4595"/>
                    <a:pt x="11137" y="4292"/>
                  </a:cubicBezTo>
                  <a:close/>
                  <a:moveTo>
                    <a:pt x="5423" y="905"/>
                  </a:moveTo>
                  <a:cubicBezTo>
                    <a:pt x="5468" y="905"/>
                    <a:pt x="5512" y="905"/>
                    <a:pt x="5557" y="906"/>
                  </a:cubicBezTo>
                  <a:cubicBezTo>
                    <a:pt x="6608" y="1093"/>
                    <a:pt x="7658" y="1397"/>
                    <a:pt x="8639" y="1864"/>
                  </a:cubicBezTo>
                  <a:cubicBezTo>
                    <a:pt x="9456" y="2237"/>
                    <a:pt x="10273" y="2774"/>
                    <a:pt x="10460" y="3708"/>
                  </a:cubicBezTo>
                  <a:cubicBezTo>
                    <a:pt x="10577" y="4385"/>
                    <a:pt x="10413" y="5086"/>
                    <a:pt x="10016" y="5623"/>
                  </a:cubicBezTo>
                  <a:cubicBezTo>
                    <a:pt x="9270" y="6348"/>
                    <a:pt x="8250" y="6586"/>
                    <a:pt x="7260" y="6586"/>
                  </a:cubicBezTo>
                  <a:cubicBezTo>
                    <a:pt x="7167" y="6586"/>
                    <a:pt x="7074" y="6584"/>
                    <a:pt x="6981" y="6580"/>
                  </a:cubicBezTo>
                  <a:cubicBezTo>
                    <a:pt x="5510" y="6510"/>
                    <a:pt x="3713" y="6183"/>
                    <a:pt x="2452" y="5319"/>
                  </a:cubicBezTo>
                  <a:cubicBezTo>
                    <a:pt x="2008" y="5016"/>
                    <a:pt x="1635" y="4595"/>
                    <a:pt x="1354" y="4152"/>
                  </a:cubicBezTo>
                  <a:cubicBezTo>
                    <a:pt x="1284" y="4035"/>
                    <a:pt x="1238" y="3918"/>
                    <a:pt x="1191" y="3778"/>
                  </a:cubicBezTo>
                  <a:cubicBezTo>
                    <a:pt x="1261" y="3148"/>
                    <a:pt x="1541" y="2541"/>
                    <a:pt x="1985" y="2074"/>
                  </a:cubicBezTo>
                  <a:cubicBezTo>
                    <a:pt x="2148" y="1934"/>
                    <a:pt x="2335" y="1794"/>
                    <a:pt x="2522" y="1677"/>
                  </a:cubicBezTo>
                  <a:cubicBezTo>
                    <a:pt x="3394" y="1162"/>
                    <a:pt x="4396" y="905"/>
                    <a:pt x="5423" y="905"/>
                  </a:cubicBezTo>
                  <a:close/>
                  <a:moveTo>
                    <a:pt x="1331" y="4782"/>
                  </a:moveTo>
                  <a:lnTo>
                    <a:pt x="1331" y="4782"/>
                  </a:lnTo>
                  <a:cubicBezTo>
                    <a:pt x="1401" y="4876"/>
                    <a:pt x="1494" y="4969"/>
                    <a:pt x="1564" y="5039"/>
                  </a:cubicBezTo>
                  <a:cubicBezTo>
                    <a:pt x="2802" y="6417"/>
                    <a:pt x="5020" y="7000"/>
                    <a:pt x="6748" y="7024"/>
                  </a:cubicBezTo>
                  <a:cubicBezTo>
                    <a:pt x="7168" y="7024"/>
                    <a:pt x="7565" y="7024"/>
                    <a:pt x="7962" y="6977"/>
                  </a:cubicBezTo>
                  <a:lnTo>
                    <a:pt x="7962" y="6977"/>
                  </a:lnTo>
                  <a:cubicBezTo>
                    <a:pt x="7554" y="7076"/>
                    <a:pt x="7126" y="7119"/>
                    <a:pt x="6692" y="7119"/>
                  </a:cubicBezTo>
                  <a:cubicBezTo>
                    <a:pt x="5585" y="7119"/>
                    <a:pt x="4441" y="6839"/>
                    <a:pt x="3502" y="6487"/>
                  </a:cubicBezTo>
                  <a:cubicBezTo>
                    <a:pt x="2895" y="6276"/>
                    <a:pt x="2335" y="5996"/>
                    <a:pt x="1798" y="5669"/>
                  </a:cubicBezTo>
                  <a:cubicBezTo>
                    <a:pt x="1588" y="5413"/>
                    <a:pt x="1448" y="5109"/>
                    <a:pt x="1331" y="4782"/>
                  </a:cubicBezTo>
                  <a:close/>
                  <a:moveTo>
                    <a:pt x="10810" y="6090"/>
                  </a:moveTo>
                  <a:cubicBezTo>
                    <a:pt x="10040" y="6930"/>
                    <a:pt x="8966" y="7444"/>
                    <a:pt x="7822" y="7491"/>
                  </a:cubicBezTo>
                  <a:cubicBezTo>
                    <a:pt x="7472" y="7491"/>
                    <a:pt x="7121" y="7467"/>
                    <a:pt x="6794" y="7444"/>
                  </a:cubicBezTo>
                  <a:cubicBezTo>
                    <a:pt x="7075" y="7444"/>
                    <a:pt x="7355" y="7420"/>
                    <a:pt x="7635" y="7374"/>
                  </a:cubicBezTo>
                  <a:cubicBezTo>
                    <a:pt x="8195" y="7280"/>
                    <a:pt x="8709" y="7070"/>
                    <a:pt x="9199" y="6790"/>
                  </a:cubicBezTo>
                  <a:cubicBezTo>
                    <a:pt x="9760" y="6673"/>
                    <a:pt x="10320" y="6440"/>
                    <a:pt x="10810" y="6090"/>
                  </a:cubicBezTo>
                  <a:close/>
                  <a:moveTo>
                    <a:pt x="3199" y="6860"/>
                  </a:moveTo>
                  <a:lnTo>
                    <a:pt x="3199" y="6860"/>
                  </a:lnTo>
                  <a:cubicBezTo>
                    <a:pt x="4296" y="7280"/>
                    <a:pt x="5440" y="7584"/>
                    <a:pt x="6584" y="7747"/>
                  </a:cubicBezTo>
                  <a:cubicBezTo>
                    <a:pt x="6841" y="7771"/>
                    <a:pt x="7098" y="7794"/>
                    <a:pt x="7355" y="7794"/>
                  </a:cubicBezTo>
                  <a:cubicBezTo>
                    <a:pt x="7133" y="7817"/>
                    <a:pt x="6917" y="7829"/>
                    <a:pt x="6704" y="7829"/>
                  </a:cubicBezTo>
                  <a:cubicBezTo>
                    <a:pt x="6491" y="7829"/>
                    <a:pt x="6281" y="7817"/>
                    <a:pt x="6071" y="7794"/>
                  </a:cubicBezTo>
                  <a:cubicBezTo>
                    <a:pt x="5067" y="7677"/>
                    <a:pt x="4086" y="7374"/>
                    <a:pt x="3199" y="6860"/>
                  </a:cubicBezTo>
                  <a:close/>
                  <a:moveTo>
                    <a:pt x="5948" y="1"/>
                  </a:moveTo>
                  <a:cubicBezTo>
                    <a:pt x="5107" y="1"/>
                    <a:pt x="4267" y="178"/>
                    <a:pt x="3479" y="533"/>
                  </a:cubicBezTo>
                  <a:cubicBezTo>
                    <a:pt x="2405" y="696"/>
                    <a:pt x="1378" y="1116"/>
                    <a:pt x="934" y="2050"/>
                  </a:cubicBezTo>
                  <a:cubicBezTo>
                    <a:pt x="257" y="2611"/>
                    <a:pt x="0" y="3521"/>
                    <a:pt x="304" y="4362"/>
                  </a:cubicBezTo>
                  <a:cubicBezTo>
                    <a:pt x="584" y="5202"/>
                    <a:pt x="1191" y="5903"/>
                    <a:pt x="1985" y="6323"/>
                  </a:cubicBezTo>
                  <a:cubicBezTo>
                    <a:pt x="2335" y="6673"/>
                    <a:pt x="2755" y="7000"/>
                    <a:pt x="3199" y="7234"/>
                  </a:cubicBezTo>
                  <a:cubicBezTo>
                    <a:pt x="4334" y="7863"/>
                    <a:pt x="5592" y="8179"/>
                    <a:pt x="6851" y="8179"/>
                  </a:cubicBezTo>
                  <a:cubicBezTo>
                    <a:pt x="7975" y="8179"/>
                    <a:pt x="9098" y="7927"/>
                    <a:pt x="10133" y="7420"/>
                  </a:cubicBezTo>
                  <a:cubicBezTo>
                    <a:pt x="11044" y="6954"/>
                    <a:pt x="11908" y="6230"/>
                    <a:pt x="12071" y="5156"/>
                  </a:cubicBezTo>
                  <a:cubicBezTo>
                    <a:pt x="12211" y="4082"/>
                    <a:pt x="11791" y="2984"/>
                    <a:pt x="10974" y="2261"/>
                  </a:cubicBezTo>
                  <a:cubicBezTo>
                    <a:pt x="10857" y="2144"/>
                    <a:pt x="10740" y="2027"/>
                    <a:pt x="10600" y="1934"/>
                  </a:cubicBezTo>
                  <a:cubicBezTo>
                    <a:pt x="9830" y="1210"/>
                    <a:pt x="8896" y="650"/>
                    <a:pt x="7892" y="323"/>
                  </a:cubicBezTo>
                  <a:cubicBezTo>
                    <a:pt x="7258" y="108"/>
                    <a:pt x="6603" y="1"/>
                    <a:pt x="59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6"/>
            <p:cNvSpPr/>
            <p:nvPr/>
          </p:nvSpPr>
          <p:spPr>
            <a:xfrm>
              <a:off x="2124710" y="3454824"/>
              <a:ext cx="103404" cy="71064"/>
            </a:xfrm>
            <a:custGeom>
              <a:avLst/>
              <a:gdLst/>
              <a:ahLst/>
              <a:cxnLst/>
              <a:rect l="l" t="t" r="r" b="b"/>
              <a:pathLst>
                <a:path w="7613" h="5232" extrusionOk="0">
                  <a:moveTo>
                    <a:pt x="2663" y="387"/>
                  </a:moveTo>
                  <a:lnTo>
                    <a:pt x="2663" y="387"/>
                  </a:lnTo>
                  <a:cubicBezTo>
                    <a:pt x="2382" y="457"/>
                    <a:pt x="2102" y="574"/>
                    <a:pt x="1822" y="690"/>
                  </a:cubicBezTo>
                  <a:cubicBezTo>
                    <a:pt x="1939" y="597"/>
                    <a:pt x="2079" y="527"/>
                    <a:pt x="2219" y="480"/>
                  </a:cubicBezTo>
                  <a:cubicBezTo>
                    <a:pt x="2382" y="434"/>
                    <a:pt x="2522" y="410"/>
                    <a:pt x="2663" y="387"/>
                  </a:cubicBezTo>
                  <a:close/>
                  <a:moveTo>
                    <a:pt x="3603" y="668"/>
                  </a:moveTo>
                  <a:cubicBezTo>
                    <a:pt x="3913" y="668"/>
                    <a:pt x="4227" y="704"/>
                    <a:pt x="4530" y="784"/>
                  </a:cubicBezTo>
                  <a:lnTo>
                    <a:pt x="4741" y="900"/>
                  </a:lnTo>
                  <a:cubicBezTo>
                    <a:pt x="4227" y="760"/>
                    <a:pt x="3713" y="690"/>
                    <a:pt x="3176" y="690"/>
                  </a:cubicBezTo>
                  <a:cubicBezTo>
                    <a:pt x="3317" y="676"/>
                    <a:pt x="3459" y="668"/>
                    <a:pt x="3603" y="668"/>
                  </a:cubicBezTo>
                  <a:close/>
                  <a:moveTo>
                    <a:pt x="1098" y="1881"/>
                  </a:moveTo>
                  <a:cubicBezTo>
                    <a:pt x="1262" y="2698"/>
                    <a:pt x="2056" y="3539"/>
                    <a:pt x="2966" y="4099"/>
                  </a:cubicBezTo>
                  <a:cubicBezTo>
                    <a:pt x="2803" y="4052"/>
                    <a:pt x="2639" y="4006"/>
                    <a:pt x="2499" y="3936"/>
                  </a:cubicBezTo>
                  <a:cubicBezTo>
                    <a:pt x="2266" y="3842"/>
                    <a:pt x="2032" y="3726"/>
                    <a:pt x="1822" y="3609"/>
                  </a:cubicBezTo>
                  <a:cubicBezTo>
                    <a:pt x="1402" y="3212"/>
                    <a:pt x="1145" y="2675"/>
                    <a:pt x="1098" y="2091"/>
                  </a:cubicBezTo>
                  <a:lnTo>
                    <a:pt x="1098" y="1951"/>
                  </a:lnTo>
                  <a:cubicBezTo>
                    <a:pt x="1098" y="1928"/>
                    <a:pt x="1098" y="1904"/>
                    <a:pt x="1098" y="1881"/>
                  </a:cubicBezTo>
                  <a:close/>
                  <a:moveTo>
                    <a:pt x="398" y="2395"/>
                  </a:moveTo>
                  <a:cubicBezTo>
                    <a:pt x="398" y="2605"/>
                    <a:pt x="468" y="2792"/>
                    <a:pt x="561" y="2955"/>
                  </a:cubicBezTo>
                  <a:cubicBezTo>
                    <a:pt x="888" y="3492"/>
                    <a:pt x="1378" y="3912"/>
                    <a:pt x="1962" y="4169"/>
                  </a:cubicBezTo>
                  <a:lnTo>
                    <a:pt x="2032" y="4239"/>
                  </a:lnTo>
                  <a:lnTo>
                    <a:pt x="2032" y="4239"/>
                  </a:lnTo>
                  <a:cubicBezTo>
                    <a:pt x="1285" y="3936"/>
                    <a:pt x="258" y="3235"/>
                    <a:pt x="398" y="2395"/>
                  </a:cubicBezTo>
                  <a:close/>
                  <a:moveTo>
                    <a:pt x="3008" y="1024"/>
                  </a:moveTo>
                  <a:cubicBezTo>
                    <a:pt x="3213" y="1024"/>
                    <a:pt x="3417" y="1038"/>
                    <a:pt x="3620" y="1064"/>
                  </a:cubicBezTo>
                  <a:cubicBezTo>
                    <a:pt x="4367" y="1111"/>
                    <a:pt x="5091" y="1321"/>
                    <a:pt x="5745" y="1671"/>
                  </a:cubicBezTo>
                  <a:cubicBezTo>
                    <a:pt x="6235" y="2231"/>
                    <a:pt x="6352" y="3025"/>
                    <a:pt x="6001" y="3679"/>
                  </a:cubicBezTo>
                  <a:lnTo>
                    <a:pt x="5931" y="3726"/>
                  </a:lnTo>
                  <a:cubicBezTo>
                    <a:pt x="5526" y="4111"/>
                    <a:pt x="4883" y="4258"/>
                    <a:pt x="4184" y="4258"/>
                  </a:cubicBezTo>
                  <a:cubicBezTo>
                    <a:pt x="4037" y="4258"/>
                    <a:pt x="3887" y="4251"/>
                    <a:pt x="3737" y="4239"/>
                  </a:cubicBezTo>
                  <a:cubicBezTo>
                    <a:pt x="2429" y="3749"/>
                    <a:pt x="1285" y="2348"/>
                    <a:pt x="1448" y="1297"/>
                  </a:cubicBezTo>
                  <a:cubicBezTo>
                    <a:pt x="1953" y="1112"/>
                    <a:pt x="2481" y="1024"/>
                    <a:pt x="3008" y="1024"/>
                  </a:cubicBezTo>
                  <a:close/>
                  <a:moveTo>
                    <a:pt x="6959" y="2978"/>
                  </a:moveTo>
                  <a:cubicBezTo>
                    <a:pt x="7099" y="3305"/>
                    <a:pt x="7075" y="3679"/>
                    <a:pt x="6912" y="4006"/>
                  </a:cubicBezTo>
                  <a:lnTo>
                    <a:pt x="6889" y="4006"/>
                  </a:lnTo>
                  <a:cubicBezTo>
                    <a:pt x="6655" y="4449"/>
                    <a:pt x="6095" y="4706"/>
                    <a:pt x="5604" y="4800"/>
                  </a:cubicBezTo>
                  <a:cubicBezTo>
                    <a:pt x="5418" y="4846"/>
                    <a:pt x="5184" y="4870"/>
                    <a:pt x="4974" y="4870"/>
                  </a:cubicBezTo>
                  <a:lnTo>
                    <a:pt x="5091" y="4846"/>
                  </a:lnTo>
                  <a:lnTo>
                    <a:pt x="5161" y="4846"/>
                  </a:lnTo>
                  <a:cubicBezTo>
                    <a:pt x="5208" y="4846"/>
                    <a:pt x="5278" y="4823"/>
                    <a:pt x="5278" y="4753"/>
                  </a:cubicBezTo>
                  <a:cubicBezTo>
                    <a:pt x="5488" y="4683"/>
                    <a:pt x="5651" y="4566"/>
                    <a:pt x="5815" y="4426"/>
                  </a:cubicBezTo>
                  <a:cubicBezTo>
                    <a:pt x="6398" y="4123"/>
                    <a:pt x="6795" y="3609"/>
                    <a:pt x="6959" y="2978"/>
                  </a:cubicBezTo>
                  <a:close/>
                  <a:moveTo>
                    <a:pt x="3293" y="0"/>
                  </a:moveTo>
                  <a:cubicBezTo>
                    <a:pt x="3059" y="0"/>
                    <a:pt x="2826" y="21"/>
                    <a:pt x="2593" y="83"/>
                  </a:cubicBezTo>
                  <a:cubicBezTo>
                    <a:pt x="2102" y="107"/>
                    <a:pt x="1635" y="270"/>
                    <a:pt x="1262" y="550"/>
                  </a:cubicBezTo>
                  <a:cubicBezTo>
                    <a:pt x="935" y="784"/>
                    <a:pt x="701" y="1111"/>
                    <a:pt x="561" y="1484"/>
                  </a:cubicBezTo>
                  <a:cubicBezTo>
                    <a:pt x="188" y="1788"/>
                    <a:pt x="1" y="2278"/>
                    <a:pt x="48" y="2745"/>
                  </a:cubicBezTo>
                  <a:cubicBezTo>
                    <a:pt x="211" y="4123"/>
                    <a:pt x="2102" y="4753"/>
                    <a:pt x="3223" y="4986"/>
                  </a:cubicBezTo>
                  <a:cubicBezTo>
                    <a:pt x="3340" y="4986"/>
                    <a:pt x="3456" y="5010"/>
                    <a:pt x="3573" y="5033"/>
                  </a:cubicBezTo>
                  <a:cubicBezTo>
                    <a:pt x="4004" y="5155"/>
                    <a:pt x="4480" y="5231"/>
                    <a:pt x="4949" y="5231"/>
                  </a:cubicBezTo>
                  <a:cubicBezTo>
                    <a:pt x="5651" y="5231"/>
                    <a:pt x="6338" y="5060"/>
                    <a:pt x="6842" y="4613"/>
                  </a:cubicBezTo>
                  <a:cubicBezTo>
                    <a:pt x="7612" y="3936"/>
                    <a:pt x="7496" y="3002"/>
                    <a:pt x="6982" y="2301"/>
                  </a:cubicBezTo>
                  <a:cubicBezTo>
                    <a:pt x="6725" y="947"/>
                    <a:pt x="4811" y="177"/>
                    <a:pt x="3643" y="13"/>
                  </a:cubicBezTo>
                  <a:cubicBezTo>
                    <a:pt x="3526" y="5"/>
                    <a:pt x="3410" y="0"/>
                    <a:pt x="3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1" name="Google Shape;2511;p66"/>
          <p:cNvSpPr/>
          <p:nvPr/>
        </p:nvSpPr>
        <p:spPr>
          <a:xfrm>
            <a:off x="6590462" y="1736687"/>
            <a:ext cx="666941" cy="530437"/>
          </a:xfrm>
          <a:custGeom>
            <a:avLst/>
            <a:gdLst/>
            <a:ahLst/>
            <a:cxnLst/>
            <a:rect l="l" t="t" r="r" b="b"/>
            <a:pathLst>
              <a:path w="49103" h="39053" extrusionOk="0">
                <a:moveTo>
                  <a:pt x="19013" y="528"/>
                </a:moveTo>
                <a:cubicBezTo>
                  <a:pt x="19661" y="566"/>
                  <a:pt x="20321" y="589"/>
                  <a:pt x="20944" y="630"/>
                </a:cubicBezTo>
                <a:lnTo>
                  <a:pt x="20034" y="630"/>
                </a:lnTo>
                <a:lnTo>
                  <a:pt x="19013" y="528"/>
                </a:lnTo>
                <a:close/>
                <a:moveTo>
                  <a:pt x="11689" y="453"/>
                </a:moveTo>
                <a:cubicBezTo>
                  <a:pt x="13194" y="453"/>
                  <a:pt x="14699" y="524"/>
                  <a:pt x="16205" y="654"/>
                </a:cubicBezTo>
                <a:lnTo>
                  <a:pt x="7496" y="701"/>
                </a:lnTo>
                <a:cubicBezTo>
                  <a:pt x="8500" y="584"/>
                  <a:pt x="9504" y="514"/>
                  <a:pt x="10531" y="467"/>
                </a:cubicBezTo>
                <a:cubicBezTo>
                  <a:pt x="10917" y="458"/>
                  <a:pt x="11303" y="453"/>
                  <a:pt x="11689" y="453"/>
                </a:cubicBezTo>
                <a:close/>
                <a:moveTo>
                  <a:pt x="6352" y="1121"/>
                </a:moveTo>
                <a:lnTo>
                  <a:pt x="5628" y="1167"/>
                </a:lnTo>
                <a:lnTo>
                  <a:pt x="5091" y="1121"/>
                </a:lnTo>
                <a:close/>
                <a:moveTo>
                  <a:pt x="40014" y="1172"/>
                </a:moveTo>
                <a:cubicBezTo>
                  <a:pt x="40747" y="1172"/>
                  <a:pt x="41481" y="1185"/>
                  <a:pt x="42214" y="1214"/>
                </a:cubicBezTo>
                <a:cubicBezTo>
                  <a:pt x="40557" y="1284"/>
                  <a:pt x="38922" y="1331"/>
                  <a:pt x="37288" y="1331"/>
                </a:cubicBezTo>
                <a:cubicBezTo>
                  <a:pt x="36844" y="1331"/>
                  <a:pt x="36377" y="1331"/>
                  <a:pt x="35934" y="1308"/>
                </a:cubicBezTo>
                <a:cubicBezTo>
                  <a:pt x="36261" y="1284"/>
                  <a:pt x="36587" y="1261"/>
                  <a:pt x="36938" y="1261"/>
                </a:cubicBezTo>
                <a:lnTo>
                  <a:pt x="36961" y="1238"/>
                </a:lnTo>
                <a:cubicBezTo>
                  <a:pt x="37979" y="1197"/>
                  <a:pt x="38996" y="1172"/>
                  <a:pt x="40014" y="1172"/>
                </a:cubicBezTo>
                <a:close/>
                <a:moveTo>
                  <a:pt x="3433" y="1331"/>
                </a:moveTo>
                <a:cubicBezTo>
                  <a:pt x="3550" y="1331"/>
                  <a:pt x="3643" y="1331"/>
                  <a:pt x="3760" y="1354"/>
                </a:cubicBezTo>
                <a:lnTo>
                  <a:pt x="3737" y="1354"/>
                </a:lnTo>
                <a:lnTo>
                  <a:pt x="3410" y="1401"/>
                </a:lnTo>
                <a:lnTo>
                  <a:pt x="3433" y="1331"/>
                </a:lnTo>
                <a:close/>
                <a:moveTo>
                  <a:pt x="20407" y="1074"/>
                </a:moveTo>
                <a:cubicBezTo>
                  <a:pt x="20944" y="1121"/>
                  <a:pt x="21458" y="1167"/>
                  <a:pt x="21972" y="1214"/>
                </a:cubicBezTo>
                <a:cubicBezTo>
                  <a:pt x="21084" y="1261"/>
                  <a:pt x="20197" y="1284"/>
                  <a:pt x="19310" y="1308"/>
                </a:cubicBezTo>
                <a:cubicBezTo>
                  <a:pt x="17722" y="1354"/>
                  <a:pt x="16158" y="1401"/>
                  <a:pt x="14570" y="1401"/>
                </a:cubicBezTo>
                <a:lnTo>
                  <a:pt x="14290" y="1378"/>
                </a:lnTo>
                <a:cubicBezTo>
                  <a:pt x="12819" y="1261"/>
                  <a:pt x="11325" y="1167"/>
                  <a:pt x="9854" y="1121"/>
                </a:cubicBezTo>
                <a:cubicBezTo>
                  <a:pt x="13379" y="1121"/>
                  <a:pt x="16882" y="1097"/>
                  <a:pt x="20407" y="1074"/>
                </a:cubicBezTo>
                <a:close/>
                <a:moveTo>
                  <a:pt x="46580" y="1167"/>
                </a:moveTo>
                <a:lnTo>
                  <a:pt x="47911" y="1261"/>
                </a:lnTo>
                <a:cubicBezTo>
                  <a:pt x="47981" y="1354"/>
                  <a:pt x="48051" y="1448"/>
                  <a:pt x="48098" y="1564"/>
                </a:cubicBezTo>
                <a:cubicBezTo>
                  <a:pt x="48098" y="1564"/>
                  <a:pt x="48098" y="1564"/>
                  <a:pt x="48098" y="1588"/>
                </a:cubicBezTo>
                <a:lnTo>
                  <a:pt x="47958" y="1564"/>
                </a:lnTo>
                <a:cubicBezTo>
                  <a:pt x="47935" y="1448"/>
                  <a:pt x="47865" y="1378"/>
                  <a:pt x="47748" y="1378"/>
                </a:cubicBezTo>
                <a:lnTo>
                  <a:pt x="47001" y="1378"/>
                </a:lnTo>
                <a:lnTo>
                  <a:pt x="46884" y="1354"/>
                </a:lnTo>
                <a:cubicBezTo>
                  <a:pt x="46791" y="1284"/>
                  <a:pt x="46674" y="1214"/>
                  <a:pt x="46580" y="1167"/>
                </a:cubicBezTo>
                <a:close/>
                <a:moveTo>
                  <a:pt x="25334" y="1471"/>
                </a:moveTo>
                <a:cubicBezTo>
                  <a:pt x="25964" y="1518"/>
                  <a:pt x="26618" y="1541"/>
                  <a:pt x="27248" y="1588"/>
                </a:cubicBezTo>
                <a:cubicBezTo>
                  <a:pt x="26735" y="1611"/>
                  <a:pt x="26198" y="1658"/>
                  <a:pt x="25661" y="1681"/>
                </a:cubicBezTo>
                <a:cubicBezTo>
                  <a:pt x="24622" y="1740"/>
                  <a:pt x="23583" y="1763"/>
                  <a:pt x="22544" y="1763"/>
                </a:cubicBezTo>
                <a:cubicBezTo>
                  <a:pt x="21505" y="1763"/>
                  <a:pt x="20466" y="1740"/>
                  <a:pt x="19427" y="1705"/>
                </a:cubicBezTo>
                <a:cubicBezTo>
                  <a:pt x="21411" y="1634"/>
                  <a:pt x="23372" y="1564"/>
                  <a:pt x="25334" y="1471"/>
                </a:cubicBezTo>
                <a:close/>
                <a:moveTo>
                  <a:pt x="47421" y="1751"/>
                </a:moveTo>
                <a:cubicBezTo>
                  <a:pt x="47468" y="1775"/>
                  <a:pt x="47514" y="1775"/>
                  <a:pt x="47584" y="1798"/>
                </a:cubicBezTo>
                <a:cubicBezTo>
                  <a:pt x="47584" y="2101"/>
                  <a:pt x="47584" y="2382"/>
                  <a:pt x="47561" y="2685"/>
                </a:cubicBezTo>
                <a:cubicBezTo>
                  <a:pt x="47538" y="2358"/>
                  <a:pt x="47444" y="2055"/>
                  <a:pt x="47281" y="1775"/>
                </a:cubicBezTo>
                <a:lnTo>
                  <a:pt x="47281" y="1751"/>
                </a:lnTo>
                <a:close/>
                <a:moveTo>
                  <a:pt x="48495" y="1308"/>
                </a:moveTo>
                <a:lnTo>
                  <a:pt x="48682" y="1331"/>
                </a:lnTo>
                <a:cubicBezTo>
                  <a:pt x="48682" y="1961"/>
                  <a:pt x="48658" y="2568"/>
                  <a:pt x="48635" y="3199"/>
                </a:cubicBezTo>
                <a:lnTo>
                  <a:pt x="48635" y="3222"/>
                </a:lnTo>
                <a:cubicBezTo>
                  <a:pt x="48612" y="2872"/>
                  <a:pt x="48612" y="2522"/>
                  <a:pt x="48588" y="2171"/>
                </a:cubicBezTo>
                <a:cubicBezTo>
                  <a:pt x="48588" y="1868"/>
                  <a:pt x="48542" y="1588"/>
                  <a:pt x="48495" y="1308"/>
                </a:cubicBezTo>
                <a:close/>
                <a:moveTo>
                  <a:pt x="2966" y="1354"/>
                </a:moveTo>
                <a:cubicBezTo>
                  <a:pt x="2966" y="1401"/>
                  <a:pt x="2943" y="1424"/>
                  <a:pt x="2920" y="1471"/>
                </a:cubicBezTo>
                <a:lnTo>
                  <a:pt x="2826" y="1494"/>
                </a:lnTo>
                <a:cubicBezTo>
                  <a:pt x="2756" y="1494"/>
                  <a:pt x="2709" y="1564"/>
                  <a:pt x="2709" y="1634"/>
                </a:cubicBezTo>
                <a:cubicBezTo>
                  <a:pt x="2476" y="4133"/>
                  <a:pt x="2242" y="6631"/>
                  <a:pt x="2009" y="9106"/>
                </a:cubicBezTo>
                <a:lnTo>
                  <a:pt x="2009" y="6211"/>
                </a:lnTo>
                <a:lnTo>
                  <a:pt x="2009" y="3969"/>
                </a:lnTo>
                <a:cubicBezTo>
                  <a:pt x="2056" y="3526"/>
                  <a:pt x="2126" y="3059"/>
                  <a:pt x="2219" y="2615"/>
                </a:cubicBezTo>
                <a:cubicBezTo>
                  <a:pt x="2312" y="2148"/>
                  <a:pt x="2312" y="1728"/>
                  <a:pt x="2733" y="1401"/>
                </a:cubicBezTo>
                <a:cubicBezTo>
                  <a:pt x="2803" y="1378"/>
                  <a:pt x="2896" y="1354"/>
                  <a:pt x="2966" y="1354"/>
                </a:cubicBezTo>
                <a:close/>
                <a:moveTo>
                  <a:pt x="48261" y="4810"/>
                </a:moveTo>
                <a:cubicBezTo>
                  <a:pt x="48308" y="6514"/>
                  <a:pt x="48332" y="8219"/>
                  <a:pt x="48355" y="9923"/>
                </a:cubicBezTo>
                <a:cubicBezTo>
                  <a:pt x="48285" y="10713"/>
                  <a:pt x="48239" y="11527"/>
                  <a:pt x="48192" y="12317"/>
                </a:cubicBezTo>
                <a:lnTo>
                  <a:pt x="48192" y="12317"/>
                </a:lnTo>
                <a:cubicBezTo>
                  <a:pt x="48238" y="9807"/>
                  <a:pt x="48261" y="7320"/>
                  <a:pt x="48261" y="4810"/>
                </a:cubicBezTo>
                <a:close/>
                <a:moveTo>
                  <a:pt x="47888" y="5487"/>
                </a:moveTo>
                <a:lnTo>
                  <a:pt x="47888" y="5487"/>
                </a:lnTo>
                <a:cubicBezTo>
                  <a:pt x="47865" y="8756"/>
                  <a:pt x="47818" y="12024"/>
                  <a:pt x="47748" y="15316"/>
                </a:cubicBezTo>
                <a:cubicBezTo>
                  <a:pt x="47748" y="14359"/>
                  <a:pt x="47771" y="13425"/>
                  <a:pt x="47771" y="12468"/>
                </a:cubicBezTo>
                <a:lnTo>
                  <a:pt x="47771" y="10227"/>
                </a:lnTo>
                <a:lnTo>
                  <a:pt x="47888" y="5487"/>
                </a:lnTo>
                <a:close/>
                <a:moveTo>
                  <a:pt x="1589" y="6421"/>
                </a:moveTo>
                <a:cubicBezTo>
                  <a:pt x="1589" y="7752"/>
                  <a:pt x="1612" y="9059"/>
                  <a:pt x="1612" y="10390"/>
                </a:cubicBezTo>
                <a:lnTo>
                  <a:pt x="1612" y="13052"/>
                </a:lnTo>
                <a:lnTo>
                  <a:pt x="1589" y="13285"/>
                </a:lnTo>
                <a:cubicBezTo>
                  <a:pt x="1472" y="14453"/>
                  <a:pt x="1355" y="15620"/>
                  <a:pt x="1262" y="16787"/>
                </a:cubicBezTo>
                <a:cubicBezTo>
                  <a:pt x="1168" y="14429"/>
                  <a:pt x="1192" y="12071"/>
                  <a:pt x="1308" y="9713"/>
                </a:cubicBezTo>
                <a:cubicBezTo>
                  <a:pt x="1379" y="8662"/>
                  <a:pt x="1449" y="7635"/>
                  <a:pt x="1565" y="6608"/>
                </a:cubicBezTo>
                <a:cubicBezTo>
                  <a:pt x="1565" y="6561"/>
                  <a:pt x="1589" y="6491"/>
                  <a:pt x="1589" y="6421"/>
                </a:cubicBezTo>
                <a:close/>
                <a:moveTo>
                  <a:pt x="48145" y="18282"/>
                </a:moveTo>
                <a:cubicBezTo>
                  <a:pt x="48098" y="19426"/>
                  <a:pt x="48028" y="20546"/>
                  <a:pt x="47935" y="21691"/>
                </a:cubicBezTo>
                <a:cubicBezTo>
                  <a:pt x="47981" y="20990"/>
                  <a:pt x="48005" y="20290"/>
                  <a:pt x="48028" y="19589"/>
                </a:cubicBezTo>
                <a:cubicBezTo>
                  <a:pt x="48075" y="19146"/>
                  <a:pt x="48098" y="18725"/>
                  <a:pt x="48145" y="18282"/>
                </a:cubicBezTo>
                <a:close/>
                <a:moveTo>
                  <a:pt x="1612" y="16507"/>
                </a:moveTo>
                <a:cubicBezTo>
                  <a:pt x="1635" y="18352"/>
                  <a:pt x="1659" y="20173"/>
                  <a:pt x="1659" y="22017"/>
                </a:cubicBezTo>
                <a:lnTo>
                  <a:pt x="1635" y="22017"/>
                </a:lnTo>
                <a:cubicBezTo>
                  <a:pt x="1589" y="21480"/>
                  <a:pt x="1542" y="20943"/>
                  <a:pt x="1495" y="20406"/>
                </a:cubicBezTo>
                <a:cubicBezTo>
                  <a:pt x="1449" y="20103"/>
                  <a:pt x="1425" y="19799"/>
                  <a:pt x="1402" y="19496"/>
                </a:cubicBezTo>
                <a:cubicBezTo>
                  <a:pt x="1449" y="18959"/>
                  <a:pt x="1472" y="18445"/>
                  <a:pt x="1519" y="17908"/>
                </a:cubicBezTo>
                <a:cubicBezTo>
                  <a:pt x="1542" y="17441"/>
                  <a:pt x="1589" y="16974"/>
                  <a:pt x="1612" y="16507"/>
                </a:cubicBezTo>
                <a:close/>
                <a:moveTo>
                  <a:pt x="818" y="13425"/>
                </a:moveTo>
                <a:cubicBezTo>
                  <a:pt x="818" y="15597"/>
                  <a:pt x="888" y="17745"/>
                  <a:pt x="1052" y="19893"/>
                </a:cubicBezTo>
                <a:cubicBezTo>
                  <a:pt x="982" y="21457"/>
                  <a:pt x="1005" y="22998"/>
                  <a:pt x="1098" y="24539"/>
                </a:cubicBezTo>
                <a:cubicBezTo>
                  <a:pt x="1122" y="24983"/>
                  <a:pt x="1122" y="25613"/>
                  <a:pt x="1192" y="26220"/>
                </a:cubicBezTo>
                <a:cubicBezTo>
                  <a:pt x="421" y="25963"/>
                  <a:pt x="561" y="25590"/>
                  <a:pt x="538" y="24819"/>
                </a:cubicBezTo>
                <a:cubicBezTo>
                  <a:pt x="491" y="23255"/>
                  <a:pt x="491" y="21691"/>
                  <a:pt x="515" y="20150"/>
                </a:cubicBezTo>
                <a:cubicBezTo>
                  <a:pt x="538" y="17908"/>
                  <a:pt x="655" y="15667"/>
                  <a:pt x="818" y="13425"/>
                </a:cubicBezTo>
                <a:close/>
                <a:moveTo>
                  <a:pt x="1355" y="22881"/>
                </a:moveTo>
                <a:lnTo>
                  <a:pt x="1355" y="22881"/>
                </a:lnTo>
                <a:cubicBezTo>
                  <a:pt x="1379" y="23115"/>
                  <a:pt x="1402" y="23325"/>
                  <a:pt x="1449" y="23535"/>
                </a:cubicBezTo>
                <a:cubicBezTo>
                  <a:pt x="1472" y="24165"/>
                  <a:pt x="1565" y="24773"/>
                  <a:pt x="1682" y="25403"/>
                </a:cubicBezTo>
                <a:lnTo>
                  <a:pt x="1682" y="26337"/>
                </a:lnTo>
                <a:lnTo>
                  <a:pt x="1589" y="26337"/>
                </a:lnTo>
                <a:cubicBezTo>
                  <a:pt x="1472" y="25613"/>
                  <a:pt x="1402" y="24889"/>
                  <a:pt x="1402" y="24189"/>
                </a:cubicBezTo>
                <a:cubicBezTo>
                  <a:pt x="1379" y="23745"/>
                  <a:pt x="1379" y="23325"/>
                  <a:pt x="1355" y="22881"/>
                </a:cubicBezTo>
                <a:close/>
                <a:moveTo>
                  <a:pt x="47468" y="24609"/>
                </a:moveTo>
                <a:cubicBezTo>
                  <a:pt x="47468" y="25193"/>
                  <a:pt x="47444" y="25800"/>
                  <a:pt x="47398" y="26384"/>
                </a:cubicBezTo>
                <a:cubicBezTo>
                  <a:pt x="47398" y="25917"/>
                  <a:pt x="47421" y="25450"/>
                  <a:pt x="47421" y="24959"/>
                </a:cubicBezTo>
                <a:lnTo>
                  <a:pt x="47468" y="24609"/>
                </a:lnTo>
                <a:close/>
                <a:moveTo>
                  <a:pt x="2359" y="26804"/>
                </a:moveTo>
                <a:lnTo>
                  <a:pt x="4834" y="27177"/>
                </a:lnTo>
                <a:cubicBezTo>
                  <a:pt x="4110" y="27224"/>
                  <a:pt x="3386" y="27294"/>
                  <a:pt x="2663" y="27341"/>
                </a:cubicBezTo>
                <a:cubicBezTo>
                  <a:pt x="2569" y="27317"/>
                  <a:pt x="2476" y="27294"/>
                  <a:pt x="2383" y="27247"/>
                </a:cubicBezTo>
                <a:cubicBezTo>
                  <a:pt x="2383" y="27107"/>
                  <a:pt x="2383" y="26944"/>
                  <a:pt x="2359" y="26804"/>
                </a:cubicBezTo>
                <a:close/>
                <a:moveTo>
                  <a:pt x="10364" y="27338"/>
                </a:moveTo>
                <a:cubicBezTo>
                  <a:pt x="12248" y="27338"/>
                  <a:pt x="14131" y="27457"/>
                  <a:pt x="15994" y="27714"/>
                </a:cubicBezTo>
                <a:cubicBezTo>
                  <a:pt x="13940" y="27668"/>
                  <a:pt x="11885" y="27551"/>
                  <a:pt x="9854" y="27341"/>
                </a:cubicBezTo>
                <a:cubicBezTo>
                  <a:pt x="10024" y="27339"/>
                  <a:pt x="10194" y="27338"/>
                  <a:pt x="10364" y="27338"/>
                </a:cubicBezTo>
                <a:close/>
                <a:moveTo>
                  <a:pt x="6562" y="27458"/>
                </a:moveTo>
                <a:lnTo>
                  <a:pt x="9060" y="27854"/>
                </a:lnTo>
                <a:lnTo>
                  <a:pt x="5605" y="27784"/>
                </a:lnTo>
                <a:cubicBezTo>
                  <a:pt x="5184" y="27714"/>
                  <a:pt x="4764" y="27668"/>
                  <a:pt x="4344" y="27598"/>
                </a:cubicBezTo>
                <a:cubicBezTo>
                  <a:pt x="5091" y="27551"/>
                  <a:pt x="5815" y="27504"/>
                  <a:pt x="6562" y="27458"/>
                </a:cubicBezTo>
                <a:close/>
                <a:moveTo>
                  <a:pt x="46650" y="27598"/>
                </a:moveTo>
                <a:lnTo>
                  <a:pt x="46627" y="27854"/>
                </a:lnTo>
                <a:cubicBezTo>
                  <a:pt x="46580" y="27854"/>
                  <a:pt x="46534" y="27878"/>
                  <a:pt x="46487" y="27901"/>
                </a:cubicBezTo>
                <a:lnTo>
                  <a:pt x="46487" y="27878"/>
                </a:lnTo>
                <a:cubicBezTo>
                  <a:pt x="45693" y="27901"/>
                  <a:pt x="44899" y="27925"/>
                  <a:pt x="44129" y="27971"/>
                </a:cubicBezTo>
                <a:cubicBezTo>
                  <a:pt x="44969" y="27854"/>
                  <a:pt x="45810" y="27714"/>
                  <a:pt x="46650" y="27598"/>
                </a:cubicBezTo>
                <a:close/>
                <a:moveTo>
                  <a:pt x="46464" y="28321"/>
                </a:moveTo>
                <a:cubicBezTo>
                  <a:pt x="46252" y="28448"/>
                  <a:pt x="45940" y="28489"/>
                  <a:pt x="45601" y="28489"/>
                </a:cubicBezTo>
                <a:cubicBezTo>
                  <a:pt x="45192" y="28489"/>
                  <a:pt x="44743" y="28430"/>
                  <a:pt x="44386" y="28391"/>
                </a:cubicBezTo>
                <a:lnTo>
                  <a:pt x="44409" y="28391"/>
                </a:lnTo>
                <a:lnTo>
                  <a:pt x="45086" y="28368"/>
                </a:lnTo>
                <a:cubicBezTo>
                  <a:pt x="45436" y="28368"/>
                  <a:pt x="45810" y="28368"/>
                  <a:pt x="46184" y="28321"/>
                </a:cubicBezTo>
                <a:close/>
                <a:moveTo>
                  <a:pt x="9130" y="28181"/>
                </a:moveTo>
                <a:lnTo>
                  <a:pt x="11488" y="28228"/>
                </a:lnTo>
                <a:lnTo>
                  <a:pt x="13916" y="28602"/>
                </a:lnTo>
                <a:cubicBezTo>
                  <a:pt x="12329" y="28485"/>
                  <a:pt x="10718" y="28345"/>
                  <a:pt x="9130" y="28181"/>
                </a:cubicBezTo>
                <a:close/>
                <a:moveTo>
                  <a:pt x="39086" y="28672"/>
                </a:moveTo>
                <a:lnTo>
                  <a:pt x="38175" y="28695"/>
                </a:lnTo>
                <a:lnTo>
                  <a:pt x="38502" y="28672"/>
                </a:lnTo>
                <a:close/>
                <a:moveTo>
                  <a:pt x="18329" y="28158"/>
                </a:moveTo>
                <a:lnTo>
                  <a:pt x="18750" y="28251"/>
                </a:lnTo>
                <a:cubicBezTo>
                  <a:pt x="18773" y="28438"/>
                  <a:pt x="18820" y="28648"/>
                  <a:pt x="18843" y="28835"/>
                </a:cubicBezTo>
                <a:lnTo>
                  <a:pt x="17279" y="28788"/>
                </a:lnTo>
                <a:cubicBezTo>
                  <a:pt x="16228" y="28602"/>
                  <a:pt x="15177" y="28438"/>
                  <a:pt x="14127" y="28251"/>
                </a:cubicBezTo>
                <a:lnTo>
                  <a:pt x="14127" y="28251"/>
                </a:lnTo>
                <a:lnTo>
                  <a:pt x="18189" y="28345"/>
                </a:lnTo>
                <a:cubicBezTo>
                  <a:pt x="18283" y="28345"/>
                  <a:pt x="18353" y="28251"/>
                  <a:pt x="18329" y="28158"/>
                </a:cubicBezTo>
                <a:close/>
                <a:moveTo>
                  <a:pt x="19193" y="28368"/>
                </a:moveTo>
                <a:lnTo>
                  <a:pt x="19450" y="28438"/>
                </a:lnTo>
                <a:cubicBezTo>
                  <a:pt x="19590" y="28462"/>
                  <a:pt x="19777" y="28508"/>
                  <a:pt x="19987" y="28555"/>
                </a:cubicBezTo>
                <a:cubicBezTo>
                  <a:pt x="19917" y="28578"/>
                  <a:pt x="19870" y="28625"/>
                  <a:pt x="19847" y="28695"/>
                </a:cubicBezTo>
                <a:cubicBezTo>
                  <a:pt x="19824" y="28742"/>
                  <a:pt x="19824" y="28812"/>
                  <a:pt x="19800" y="28858"/>
                </a:cubicBezTo>
                <a:lnTo>
                  <a:pt x="19287" y="28858"/>
                </a:lnTo>
                <a:cubicBezTo>
                  <a:pt x="19240" y="28695"/>
                  <a:pt x="19193" y="28532"/>
                  <a:pt x="19170" y="28368"/>
                </a:cubicBezTo>
                <a:close/>
                <a:moveTo>
                  <a:pt x="20197" y="28602"/>
                </a:moveTo>
                <a:cubicBezTo>
                  <a:pt x="20501" y="28648"/>
                  <a:pt x="20781" y="28765"/>
                  <a:pt x="21038" y="28882"/>
                </a:cubicBezTo>
                <a:lnTo>
                  <a:pt x="20290" y="28882"/>
                </a:lnTo>
                <a:lnTo>
                  <a:pt x="20244" y="28695"/>
                </a:lnTo>
                <a:cubicBezTo>
                  <a:pt x="20244" y="28648"/>
                  <a:pt x="20220" y="28625"/>
                  <a:pt x="20197" y="28602"/>
                </a:cubicBezTo>
                <a:close/>
                <a:moveTo>
                  <a:pt x="20711" y="29279"/>
                </a:moveTo>
                <a:cubicBezTo>
                  <a:pt x="20687" y="29302"/>
                  <a:pt x="20687" y="29325"/>
                  <a:pt x="20687" y="29349"/>
                </a:cubicBezTo>
                <a:lnTo>
                  <a:pt x="20384" y="29302"/>
                </a:lnTo>
                <a:lnTo>
                  <a:pt x="20384" y="29279"/>
                </a:lnTo>
                <a:close/>
                <a:moveTo>
                  <a:pt x="20454" y="29559"/>
                </a:moveTo>
                <a:lnTo>
                  <a:pt x="20571" y="29582"/>
                </a:lnTo>
                <a:cubicBezTo>
                  <a:pt x="20547" y="29629"/>
                  <a:pt x="20524" y="29699"/>
                  <a:pt x="20501" y="29769"/>
                </a:cubicBezTo>
                <a:cubicBezTo>
                  <a:pt x="20501" y="29699"/>
                  <a:pt x="20477" y="29652"/>
                  <a:pt x="20454" y="29559"/>
                </a:cubicBezTo>
                <a:close/>
                <a:moveTo>
                  <a:pt x="19380" y="29395"/>
                </a:moveTo>
                <a:lnTo>
                  <a:pt x="19660" y="29442"/>
                </a:lnTo>
                <a:cubicBezTo>
                  <a:pt x="19613" y="29652"/>
                  <a:pt x="19590" y="29862"/>
                  <a:pt x="19590" y="30096"/>
                </a:cubicBezTo>
                <a:lnTo>
                  <a:pt x="19567" y="30096"/>
                </a:lnTo>
                <a:cubicBezTo>
                  <a:pt x="19497" y="29862"/>
                  <a:pt x="19450" y="29629"/>
                  <a:pt x="19380" y="29395"/>
                </a:cubicBezTo>
                <a:close/>
                <a:moveTo>
                  <a:pt x="31194" y="29162"/>
                </a:moveTo>
                <a:lnTo>
                  <a:pt x="31194" y="29162"/>
                </a:lnTo>
                <a:cubicBezTo>
                  <a:pt x="30750" y="29652"/>
                  <a:pt x="30307" y="30119"/>
                  <a:pt x="29863" y="30633"/>
                </a:cubicBezTo>
                <a:cubicBezTo>
                  <a:pt x="30190" y="30166"/>
                  <a:pt x="30540" y="29746"/>
                  <a:pt x="30914" y="29325"/>
                </a:cubicBezTo>
                <a:cubicBezTo>
                  <a:pt x="31007" y="29279"/>
                  <a:pt x="31101" y="29209"/>
                  <a:pt x="31194" y="29162"/>
                </a:cubicBezTo>
                <a:close/>
                <a:moveTo>
                  <a:pt x="20034" y="29652"/>
                </a:moveTo>
                <a:cubicBezTo>
                  <a:pt x="20127" y="29956"/>
                  <a:pt x="20244" y="30259"/>
                  <a:pt x="20337" y="30563"/>
                </a:cubicBezTo>
                <a:cubicBezTo>
                  <a:pt x="20267" y="31100"/>
                  <a:pt x="20290" y="31637"/>
                  <a:pt x="20407" y="32174"/>
                </a:cubicBezTo>
                <a:cubicBezTo>
                  <a:pt x="20290" y="31917"/>
                  <a:pt x="20150" y="31637"/>
                  <a:pt x="20034" y="31380"/>
                </a:cubicBezTo>
                <a:cubicBezTo>
                  <a:pt x="19964" y="30796"/>
                  <a:pt x="19964" y="30213"/>
                  <a:pt x="20034" y="29652"/>
                </a:cubicBezTo>
                <a:close/>
                <a:moveTo>
                  <a:pt x="21178" y="28999"/>
                </a:moveTo>
                <a:cubicBezTo>
                  <a:pt x="21224" y="29022"/>
                  <a:pt x="21271" y="29092"/>
                  <a:pt x="21318" y="29162"/>
                </a:cubicBezTo>
                <a:cubicBezTo>
                  <a:pt x="21458" y="29442"/>
                  <a:pt x="21294" y="30329"/>
                  <a:pt x="21318" y="30680"/>
                </a:cubicBezTo>
                <a:cubicBezTo>
                  <a:pt x="21364" y="31217"/>
                  <a:pt x="21481" y="31754"/>
                  <a:pt x="21621" y="32291"/>
                </a:cubicBezTo>
                <a:cubicBezTo>
                  <a:pt x="21294" y="31707"/>
                  <a:pt x="21014" y="31100"/>
                  <a:pt x="20757" y="30469"/>
                </a:cubicBezTo>
                <a:cubicBezTo>
                  <a:pt x="20827" y="30026"/>
                  <a:pt x="20968" y="29582"/>
                  <a:pt x="21154" y="29185"/>
                </a:cubicBezTo>
                <a:lnTo>
                  <a:pt x="21178" y="29185"/>
                </a:lnTo>
                <a:cubicBezTo>
                  <a:pt x="21201" y="29115"/>
                  <a:pt x="21201" y="29045"/>
                  <a:pt x="21178" y="28999"/>
                </a:cubicBezTo>
                <a:close/>
                <a:moveTo>
                  <a:pt x="29303" y="30703"/>
                </a:moveTo>
                <a:lnTo>
                  <a:pt x="29303" y="30703"/>
                </a:lnTo>
                <a:cubicBezTo>
                  <a:pt x="28742" y="31543"/>
                  <a:pt x="28276" y="32431"/>
                  <a:pt x="27879" y="33365"/>
                </a:cubicBezTo>
                <a:lnTo>
                  <a:pt x="27879" y="33341"/>
                </a:lnTo>
                <a:cubicBezTo>
                  <a:pt x="28182" y="32384"/>
                  <a:pt x="28649" y="31473"/>
                  <a:pt x="29303" y="30703"/>
                </a:cubicBezTo>
                <a:close/>
                <a:moveTo>
                  <a:pt x="30260" y="29115"/>
                </a:moveTo>
                <a:cubicBezTo>
                  <a:pt x="30237" y="29162"/>
                  <a:pt x="30260" y="29209"/>
                  <a:pt x="30283" y="29255"/>
                </a:cubicBezTo>
                <a:cubicBezTo>
                  <a:pt x="28486" y="30563"/>
                  <a:pt x="27365" y="32594"/>
                  <a:pt x="27225" y="34812"/>
                </a:cubicBezTo>
                <a:cubicBezTo>
                  <a:pt x="27108" y="35116"/>
                  <a:pt x="26991" y="35443"/>
                  <a:pt x="26921" y="35770"/>
                </a:cubicBezTo>
                <a:cubicBezTo>
                  <a:pt x="26921" y="33271"/>
                  <a:pt x="27925" y="30890"/>
                  <a:pt x="29676" y="29115"/>
                </a:cubicBezTo>
                <a:close/>
                <a:moveTo>
                  <a:pt x="5138" y="1518"/>
                </a:moveTo>
                <a:cubicBezTo>
                  <a:pt x="5791" y="1564"/>
                  <a:pt x="6445" y="1611"/>
                  <a:pt x="7122" y="1658"/>
                </a:cubicBezTo>
                <a:cubicBezTo>
                  <a:pt x="8593" y="1728"/>
                  <a:pt x="10064" y="1775"/>
                  <a:pt x="11535" y="1798"/>
                </a:cubicBezTo>
                <a:cubicBezTo>
                  <a:pt x="11955" y="1806"/>
                  <a:pt x="12373" y="1808"/>
                  <a:pt x="12790" y="1808"/>
                </a:cubicBezTo>
                <a:cubicBezTo>
                  <a:pt x="13623" y="1808"/>
                  <a:pt x="14453" y="1798"/>
                  <a:pt x="15294" y="1798"/>
                </a:cubicBezTo>
                <a:cubicBezTo>
                  <a:pt x="17605" y="2008"/>
                  <a:pt x="19930" y="2113"/>
                  <a:pt x="22258" y="2113"/>
                </a:cubicBezTo>
                <a:cubicBezTo>
                  <a:pt x="23034" y="2113"/>
                  <a:pt x="23810" y="2101"/>
                  <a:pt x="24587" y="2078"/>
                </a:cubicBezTo>
                <a:cubicBezTo>
                  <a:pt x="26501" y="2008"/>
                  <a:pt x="28392" y="1868"/>
                  <a:pt x="30307" y="1705"/>
                </a:cubicBezTo>
                <a:cubicBezTo>
                  <a:pt x="33153" y="1802"/>
                  <a:pt x="35999" y="1836"/>
                  <a:pt x="38848" y="1836"/>
                </a:cubicBezTo>
                <a:cubicBezTo>
                  <a:pt x="41445" y="1836"/>
                  <a:pt x="44045" y="1808"/>
                  <a:pt x="46650" y="1775"/>
                </a:cubicBezTo>
                <a:cubicBezTo>
                  <a:pt x="46814" y="1915"/>
                  <a:pt x="46954" y="2078"/>
                  <a:pt x="47047" y="2288"/>
                </a:cubicBezTo>
                <a:cubicBezTo>
                  <a:pt x="47234" y="2685"/>
                  <a:pt x="47164" y="3339"/>
                  <a:pt x="47187" y="3782"/>
                </a:cubicBezTo>
                <a:cubicBezTo>
                  <a:pt x="47258" y="5674"/>
                  <a:pt x="47304" y="7565"/>
                  <a:pt x="47351" y="9456"/>
                </a:cubicBezTo>
                <a:lnTo>
                  <a:pt x="47351" y="10647"/>
                </a:lnTo>
                <a:lnTo>
                  <a:pt x="47071" y="22578"/>
                </a:lnTo>
                <a:lnTo>
                  <a:pt x="47071" y="23068"/>
                </a:lnTo>
                <a:cubicBezTo>
                  <a:pt x="47024" y="23979"/>
                  <a:pt x="46954" y="24866"/>
                  <a:pt x="46907" y="25753"/>
                </a:cubicBezTo>
                <a:cubicBezTo>
                  <a:pt x="46861" y="25987"/>
                  <a:pt x="46837" y="26197"/>
                  <a:pt x="46814" y="26430"/>
                </a:cubicBezTo>
                <a:cubicBezTo>
                  <a:pt x="46791" y="26640"/>
                  <a:pt x="46767" y="26897"/>
                  <a:pt x="46721" y="27107"/>
                </a:cubicBezTo>
                <a:cubicBezTo>
                  <a:pt x="46650" y="27154"/>
                  <a:pt x="46534" y="27177"/>
                  <a:pt x="46370" y="27224"/>
                </a:cubicBezTo>
                <a:cubicBezTo>
                  <a:pt x="44619" y="27691"/>
                  <a:pt x="42658" y="27738"/>
                  <a:pt x="40860" y="27925"/>
                </a:cubicBezTo>
                <a:cubicBezTo>
                  <a:pt x="40300" y="27971"/>
                  <a:pt x="39739" y="28018"/>
                  <a:pt x="39179" y="28065"/>
                </a:cubicBezTo>
                <a:cubicBezTo>
                  <a:pt x="37732" y="28088"/>
                  <a:pt x="36284" y="28100"/>
                  <a:pt x="34836" y="28100"/>
                </a:cubicBezTo>
                <a:cubicBezTo>
                  <a:pt x="33389" y="28100"/>
                  <a:pt x="31941" y="28088"/>
                  <a:pt x="30494" y="28065"/>
                </a:cubicBezTo>
                <a:cubicBezTo>
                  <a:pt x="30400" y="28065"/>
                  <a:pt x="30330" y="28135"/>
                  <a:pt x="30307" y="28228"/>
                </a:cubicBezTo>
                <a:cubicBezTo>
                  <a:pt x="30272" y="28205"/>
                  <a:pt x="30237" y="28193"/>
                  <a:pt x="30205" y="28193"/>
                </a:cubicBezTo>
                <a:cubicBezTo>
                  <a:pt x="30173" y="28193"/>
                  <a:pt x="30143" y="28205"/>
                  <a:pt x="30120" y="28228"/>
                </a:cubicBezTo>
                <a:cubicBezTo>
                  <a:pt x="27155" y="29932"/>
                  <a:pt x="25474" y="33225"/>
                  <a:pt x="25801" y="36633"/>
                </a:cubicBezTo>
                <a:cubicBezTo>
                  <a:pt x="24633" y="35886"/>
                  <a:pt x="23559" y="34952"/>
                  <a:pt x="22695" y="33855"/>
                </a:cubicBezTo>
                <a:cubicBezTo>
                  <a:pt x="21878" y="32314"/>
                  <a:pt x="21551" y="30610"/>
                  <a:pt x="21715" y="28882"/>
                </a:cubicBezTo>
                <a:cubicBezTo>
                  <a:pt x="21715" y="28788"/>
                  <a:pt x="21668" y="28718"/>
                  <a:pt x="21575" y="28695"/>
                </a:cubicBezTo>
                <a:cubicBezTo>
                  <a:pt x="20757" y="28415"/>
                  <a:pt x="19940" y="28181"/>
                  <a:pt x="19123" y="27971"/>
                </a:cubicBezTo>
                <a:lnTo>
                  <a:pt x="19123" y="27948"/>
                </a:lnTo>
                <a:cubicBezTo>
                  <a:pt x="19123" y="27831"/>
                  <a:pt x="19030" y="27738"/>
                  <a:pt x="18936" y="27738"/>
                </a:cubicBezTo>
                <a:lnTo>
                  <a:pt x="18142" y="27738"/>
                </a:lnTo>
                <a:cubicBezTo>
                  <a:pt x="15448" y="27174"/>
                  <a:pt x="12727" y="26983"/>
                  <a:pt x="9999" y="26983"/>
                </a:cubicBezTo>
                <a:cubicBezTo>
                  <a:pt x="9110" y="26983"/>
                  <a:pt x="8221" y="27003"/>
                  <a:pt x="7332" y="27037"/>
                </a:cubicBezTo>
                <a:cubicBezTo>
                  <a:pt x="6679" y="26967"/>
                  <a:pt x="6001" y="26874"/>
                  <a:pt x="5348" y="26757"/>
                </a:cubicBezTo>
                <a:cubicBezTo>
                  <a:pt x="4647" y="26640"/>
                  <a:pt x="3550" y="26664"/>
                  <a:pt x="2896" y="26313"/>
                </a:cubicBezTo>
                <a:cubicBezTo>
                  <a:pt x="2663" y="26173"/>
                  <a:pt x="2476" y="26010"/>
                  <a:pt x="2336" y="25776"/>
                </a:cubicBezTo>
                <a:cubicBezTo>
                  <a:pt x="2056" y="19076"/>
                  <a:pt x="2242" y="12375"/>
                  <a:pt x="2873" y="5720"/>
                </a:cubicBezTo>
                <a:cubicBezTo>
                  <a:pt x="2943" y="4833"/>
                  <a:pt x="3036" y="3969"/>
                  <a:pt x="3153" y="3105"/>
                </a:cubicBezTo>
                <a:cubicBezTo>
                  <a:pt x="3200" y="2708"/>
                  <a:pt x="3200" y="2218"/>
                  <a:pt x="3270" y="1821"/>
                </a:cubicBezTo>
                <a:cubicBezTo>
                  <a:pt x="3503" y="1658"/>
                  <a:pt x="3853" y="1658"/>
                  <a:pt x="4320" y="1611"/>
                </a:cubicBezTo>
                <a:cubicBezTo>
                  <a:pt x="4601" y="1564"/>
                  <a:pt x="4881" y="1541"/>
                  <a:pt x="5138" y="1518"/>
                </a:cubicBezTo>
                <a:close/>
                <a:moveTo>
                  <a:pt x="20711" y="31450"/>
                </a:moveTo>
                <a:cubicBezTo>
                  <a:pt x="21154" y="32384"/>
                  <a:pt x="21715" y="33295"/>
                  <a:pt x="22368" y="34088"/>
                </a:cubicBezTo>
                <a:cubicBezTo>
                  <a:pt x="22882" y="35069"/>
                  <a:pt x="23583" y="35933"/>
                  <a:pt x="24423" y="36680"/>
                </a:cubicBezTo>
                <a:cubicBezTo>
                  <a:pt x="23653" y="36213"/>
                  <a:pt x="22976" y="35653"/>
                  <a:pt x="22368" y="35022"/>
                </a:cubicBezTo>
                <a:lnTo>
                  <a:pt x="22345" y="35022"/>
                </a:lnTo>
                <a:cubicBezTo>
                  <a:pt x="22228" y="34859"/>
                  <a:pt x="22088" y="34719"/>
                  <a:pt x="21972" y="34555"/>
                </a:cubicBezTo>
                <a:cubicBezTo>
                  <a:pt x="21248" y="33668"/>
                  <a:pt x="20827" y="32594"/>
                  <a:pt x="20711" y="31450"/>
                </a:cubicBezTo>
                <a:close/>
                <a:moveTo>
                  <a:pt x="28050" y="30488"/>
                </a:moveTo>
                <a:cubicBezTo>
                  <a:pt x="26814" y="32453"/>
                  <a:pt x="26302" y="34776"/>
                  <a:pt x="26618" y="37077"/>
                </a:cubicBezTo>
                <a:cubicBezTo>
                  <a:pt x="26478" y="37007"/>
                  <a:pt x="26361" y="36937"/>
                  <a:pt x="26221" y="36867"/>
                </a:cubicBezTo>
                <a:cubicBezTo>
                  <a:pt x="25927" y="34587"/>
                  <a:pt x="26572" y="32264"/>
                  <a:pt x="28050" y="30488"/>
                </a:cubicBezTo>
                <a:close/>
                <a:moveTo>
                  <a:pt x="24563" y="36236"/>
                </a:moveTo>
                <a:cubicBezTo>
                  <a:pt x="24983" y="36563"/>
                  <a:pt x="25404" y="36867"/>
                  <a:pt x="25871" y="37124"/>
                </a:cubicBezTo>
                <a:lnTo>
                  <a:pt x="25894" y="37217"/>
                </a:lnTo>
                <a:cubicBezTo>
                  <a:pt x="25404" y="36937"/>
                  <a:pt x="24960" y="36610"/>
                  <a:pt x="24563" y="36260"/>
                </a:cubicBezTo>
                <a:lnTo>
                  <a:pt x="24563" y="36236"/>
                </a:lnTo>
                <a:close/>
                <a:moveTo>
                  <a:pt x="27342" y="36703"/>
                </a:moveTo>
                <a:cubicBezTo>
                  <a:pt x="27412" y="36984"/>
                  <a:pt x="27482" y="37264"/>
                  <a:pt x="27575" y="37544"/>
                </a:cubicBezTo>
                <a:lnTo>
                  <a:pt x="27248" y="37381"/>
                </a:lnTo>
                <a:cubicBezTo>
                  <a:pt x="27272" y="37170"/>
                  <a:pt x="27295" y="36937"/>
                  <a:pt x="27342" y="36703"/>
                </a:cubicBezTo>
                <a:close/>
                <a:moveTo>
                  <a:pt x="26314" y="37381"/>
                </a:moveTo>
                <a:cubicBezTo>
                  <a:pt x="26431" y="37451"/>
                  <a:pt x="26548" y="37521"/>
                  <a:pt x="26665" y="37567"/>
                </a:cubicBezTo>
                <a:lnTo>
                  <a:pt x="26665" y="37871"/>
                </a:lnTo>
                <a:lnTo>
                  <a:pt x="26338" y="37707"/>
                </a:lnTo>
                <a:cubicBezTo>
                  <a:pt x="26361" y="37661"/>
                  <a:pt x="26361" y="37614"/>
                  <a:pt x="26361" y="37567"/>
                </a:cubicBezTo>
                <a:cubicBezTo>
                  <a:pt x="26361" y="37521"/>
                  <a:pt x="26338" y="37451"/>
                  <a:pt x="26314" y="37381"/>
                </a:cubicBezTo>
                <a:close/>
                <a:moveTo>
                  <a:pt x="13146" y="0"/>
                </a:moveTo>
                <a:cubicBezTo>
                  <a:pt x="11115" y="0"/>
                  <a:pt x="9107" y="47"/>
                  <a:pt x="7099" y="164"/>
                </a:cubicBezTo>
                <a:cubicBezTo>
                  <a:pt x="6118" y="187"/>
                  <a:pt x="5161" y="257"/>
                  <a:pt x="4180" y="374"/>
                </a:cubicBezTo>
                <a:cubicBezTo>
                  <a:pt x="3877" y="420"/>
                  <a:pt x="3597" y="537"/>
                  <a:pt x="3363" y="701"/>
                </a:cubicBezTo>
                <a:lnTo>
                  <a:pt x="2149" y="701"/>
                </a:lnTo>
                <a:cubicBezTo>
                  <a:pt x="2056" y="701"/>
                  <a:pt x="1962" y="771"/>
                  <a:pt x="1939" y="864"/>
                </a:cubicBezTo>
                <a:cubicBezTo>
                  <a:pt x="1916" y="1004"/>
                  <a:pt x="1892" y="1121"/>
                  <a:pt x="1869" y="1261"/>
                </a:cubicBezTo>
                <a:cubicBezTo>
                  <a:pt x="1542" y="1681"/>
                  <a:pt x="1589" y="2312"/>
                  <a:pt x="1589" y="2802"/>
                </a:cubicBezTo>
                <a:lnTo>
                  <a:pt x="1589" y="3105"/>
                </a:lnTo>
                <a:cubicBezTo>
                  <a:pt x="1379" y="4553"/>
                  <a:pt x="1215" y="6001"/>
                  <a:pt x="1098" y="7472"/>
                </a:cubicBezTo>
                <a:cubicBezTo>
                  <a:pt x="982" y="8289"/>
                  <a:pt x="888" y="9106"/>
                  <a:pt x="795" y="9923"/>
                </a:cubicBezTo>
                <a:cubicBezTo>
                  <a:pt x="188" y="15363"/>
                  <a:pt x="1" y="20827"/>
                  <a:pt x="234" y="26290"/>
                </a:cubicBezTo>
                <a:cubicBezTo>
                  <a:pt x="211" y="26384"/>
                  <a:pt x="281" y="26454"/>
                  <a:pt x="351" y="26477"/>
                </a:cubicBezTo>
                <a:lnTo>
                  <a:pt x="1238" y="26617"/>
                </a:lnTo>
                <a:cubicBezTo>
                  <a:pt x="1355" y="27201"/>
                  <a:pt x="1589" y="27714"/>
                  <a:pt x="2079" y="27948"/>
                </a:cubicBezTo>
                <a:cubicBezTo>
                  <a:pt x="2359" y="28074"/>
                  <a:pt x="2707" y="28099"/>
                  <a:pt x="3046" y="28099"/>
                </a:cubicBezTo>
                <a:cubicBezTo>
                  <a:pt x="3272" y="28099"/>
                  <a:pt x="3494" y="28088"/>
                  <a:pt x="3690" y="28088"/>
                </a:cubicBezTo>
                <a:lnTo>
                  <a:pt x="5278" y="28111"/>
                </a:lnTo>
                <a:cubicBezTo>
                  <a:pt x="9480" y="28672"/>
                  <a:pt x="13706" y="29045"/>
                  <a:pt x="17956" y="29209"/>
                </a:cubicBezTo>
                <a:lnTo>
                  <a:pt x="18960" y="29349"/>
                </a:lnTo>
                <a:cubicBezTo>
                  <a:pt x="19123" y="30049"/>
                  <a:pt x="19357" y="30726"/>
                  <a:pt x="19637" y="31380"/>
                </a:cubicBezTo>
                <a:cubicBezTo>
                  <a:pt x="20057" y="34252"/>
                  <a:pt x="22555" y="36423"/>
                  <a:pt x="25194" y="37894"/>
                </a:cubicBezTo>
                <a:cubicBezTo>
                  <a:pt x="25964" y="38361"/>
                  <a:pt x="26758" y="38735"/>
                  <a:pt x="27575" y="39038"/>
                </a:cubicBezTo>
                <a:cubicBezTo>
                  <a:pt x="27602" y="39048"/>
                  <a:pt x="27627" y="39052"/>
                  <a:pt x="27650" y="39052"/>
                </a:cubicBezTo>
                <a:cubicBezTo>
                  <a:pt x="27848" y="39052"/>
                  <a:pt x="27901" y="38725"/>
                  <a:pt x="27692" y="38641"/>
                </a:cubicBezTo>
                <a:cubicBezTo>
                  <a:pt x="27505" y="38571"/>
                  <a:pt x="27342" y="38501"/>
                  <a:pt x="27178" y="38408"/>
                </a:cubicBezTo>
                <a:cubicBezTo>
                  <a:pt x="27225" y="38361"/>
                  <a:pt x="27272" y="38291"/>
                  <a:pt x="27248" y="38221"/>
                </a:cubicBezTo>
                <a:cubicBezTo>
                  <a:pt x="27225" y="38128"/>
                  <a:pt x="27202" y="38034"/>
                  <a:pt x="27178" y="37964"/>
                </a:cubicBezTo>
                <a:cubicBezTo>
                  <a:pt x="27155" y="37871"/>
                  <a:pt x="27178" y="37871"/>
                  <a:pt x="27178" y="37801"/>
                </a:cubicBezTo>
                <a:cubicBezTo>
                  <a:pt x="27388" y="37918"/>
                  <a:pt x="27622" y="38011"/>
                  <a:pt x="27855" y="38104"/>
                </a:cubicBezTo>
                <a:cubicBezTo>
                  <a:pt x="27879" y="38113"/>
                  <a:pt x="27901" y="38117"/>
                  <a:pt x="27922" y="38117"/>
                </a:cubicBezTo>
                <a:cubicBezTo>
                  <a:pt x="28068" y="38117"/>
                  <a:pt x="28150" y="37923"/>
                  <a:pt x="28089" y="37801"/>
                </a:cubicBezTo>
                <a:cubicBezTo>
                  <a:pt x="27785" y="37077"/>
                  <a:pt x="27598" y="36283"/>
                  <a:pt x="27598" y="35489"/>
                </a:cubicBezTo>
                <a:cubicBezTo>
                  <a:pt x="27739" y="34882"/>
                  <a:pt x="27949" y="34299"/>
                  <a:pt x="28182" y="33715"/>
                </a:cubicBezTo>
                <a:cubicBezTo>
                  <a:pt x="29093" y="32010"/>
                  <a:pt x="30470" y="30493"/>
                  <a:pt x="31801" y="29139"/>
                </a:cubicBezTo>
                <a:lnTo>
                  <a:pt x="41771" y="29092"/>
                </a:lnTo>
                <a:lnTo>
                  <a:pt x="44572" y="29092"/>
                </a:lnTo>
                <a:cubicBezTo>
                  <a:pt x="44875" y="29092"/>
                  <a:pt x="45272" y="29136"/>
                  <a:pt x="45659" y="29136"/>
                </a:cubicBezTo>
                <a:cubicBezTo>
                  <a:pt x="46018" y="29136"/>
                  <a:pt x="46369" y="29098"/>
                  <a:pt x="46627" y="28952"/>
                </a:cubicBezTo>
                <a:cubicBezTo>
                  <a:pt x="46674" y="28928"/>
                  <a:pt x="46697" y="28905"/>
                  <a:pt x="46721" y="28882"/>
                </a:cubicBezTo>
                <a:cubicBezTo>
                  <a:pt x="46814" y="28882"/>
                  <a:pt x="46884" y="28812"/>
                  <a:pt x="46907" y="28718"/>
                </a:cubicBezTo>
                <a:lnTo>
                  <a:pt x="46907" y="28672"/>
                </a:lnTo>
                <a:cubicBezTo>
                  <a:pt x="46977" y="28555"/>
                  <a:pt x="47024" y="28438"/>
                  <a:pt x="47047" y="28321"/>
                </a:cubicBezTo>
                <a:lnTo>
                  <a:pt x="47561" y="28298"/>
                </a:lnTo>
                <a:cubicBezTo>
                  <a:pt x="47678" y="28275"/>
                  <a:pt x="47771" y="28181"/>
                  <a:pt x="47795" y="28065"/>
                </a:cubicBezTo>
                <a:cubicBezTo>
                  <a:pt x="48332" y="23161"/>
                  <a:pt x="48635" y="18212"/>
                  <a:pt x="48728" y="13262"/>
                </a:cubicBezTo>
                <a:cubicBezTo>
                  <a:pt x="48752" y="12094"/>
                  <a:pt x="48752" y="10927"/>
                  <a:pt x="48752" y="9783"/>
                </a:cubicBezTo>
                <a:cubicBezTo>
                  <a:pt x="48915" y="6888"/>
                  <a:pt x="49032" y="4016"/>
                  <a:pt x="49079" y="1144"/>
                </a:cubicBezTo>
                <a:cubicBezTo>
                  <a:pt x="49102" y="1027"/>
                  <a:pt x="49009" y="934"/>
                  <a:pt x="48892" y="911"/>
                </a:cubicBezTo>
                <a:lnTo>
                  <a:pt x="48308" y="864"/>
                </a:lnTo>
                <a:cubicBezTo>
                  <a:pt x="48215" y="724"/>
                  <a:pt x="48051" y="607"/>
                  <a:pt x="47888" y="537"/>
                </a:cubicBezTo>
                <a:cubicBezTo>
                  <a:pt x="47603" y="418"/>
                  <a:pt x="47260" y="381"/>
                  <a:pt x="46903" y="381"/>
                </a:cubicBezTo>
                <a:cubicBezTo>
                  <a:pt x="46354" y="381"/>
                  <a:pt x="45772" y="467"/>
                  <a:pt x="45320" y="467"/>
                </a:cubicBezTo>
                <a:lnTo>
                  <a:pt x="41327" y="490"/>
                </a:lnTo>
                <a:lnTo>
                  <a:pt x="33949" y="560"/>
                </a:lnTo>
                <a:lnTo>
                  <a:pt x="25707" y="607"/>
                </a:lnTo>
                <a:lnTo>
                  <a:pt x="25334" y="584"/>
                </a:lnTo>
                <a:cubicBezTo>
                  <a:pt x="21271" y="210"/>
                  <a:pt x="17209" y="0"/>
                  <a:pt x="131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2" name="Google Shape;2512;p66"/>
          <p:cNvGrpSpPr/>
          <p:nvPr/>
        </p:nvGrpSpPr>
        <p:grpSpPr>
          <a:xfrm>
            <a:off x="3333209" y="2429701"/>
            <a:ext cx="1213720" cy="943266"/>
            <a:chOff x="3199971" y="2699438"/>
            <a:chExt cx="1213720" cy="943266"/>
          </a:xfrm>
        </p:grpSpPr>
        <p:sp>
          <p:nvSpPr>
            <p:cNvPr id="2513" name="Google Shape;2513;p66"/>
            <p:cNvSpPr/>
            <p:nvPr/>
          </p:nvSpPr>
          <p:spPr>
            <a:xfrm>
              <a:off x="3487975" y="2699438"/>
              <a:ext cx="925715" cy="687125"/>
            </a:xfrm>
            <a:custGeom>
              <a:avLst/>
              <a:gdLst/>
              <a:ahLst/>
              <a:cxnLst/>
              <a:rect l="l" t="t" r="r" b="b"/>
              <a:pathLst>
                <a:path w="68155" h="50589" extrusionOk="0">
                  <a:moveTo>
                    <a:pt x="28226" y="569"/>
                  </a:moveTo>
                  <a:cubicBezTo>
                    <a:pt x="30520" y="569"/>
                    <a:pt x="32371" y="2183"/>
                    <a:pt x="32960" y="4290"/>
                  </a:cubicBezTo>
                  <a:lnTo>
                    <a:pt x="32960" y="4290"/>
                  </a:lnTo>
                  <a:cubicBezTo>
                    <a:pt x="32192" y="3569"/>
                    <a:pt x="31378" y="2871"/>
                    <a:pt x="30564" y="2220"/>
                  </a:cubicBezTo>
                  <a:cubicBezTo>
                    <a:pt x="29933" y="1730"/>
                    <a:pt x="29279" y="1146"/>
                    <a:pt x="28509" y="889"/>
                  </a:cubicBezTo>
                  <a:cubicBezTo>
                    <a:pt x="28184" y="771"/>
                    <a:pt x="27840" y="709"/>
                    <a:pt x="27489" y="709"/>
                  </a:cubicBezTo>
                  <a:cubicBezTo>
                    <a:pt x="27286" y="709"/>
                    <a:pt x="27080" y="730"/>
                    <a:pt x="26875" y="772"/>
                  </a:cubicBezTo>
                  <a:cubicBezTo>
                    <a:pt x="27108" y="702"/>
                    <a:pt x="27365" y="632"/>
                    <a:pt x="27598" y="609"/>
                  </a:cubicBezTo>
                  <a:cubicBezTo>
                    <a:pt x="27811" y="582"/>
                    <a:pt x="28020" y="569"/>
                    <a:pt x="28226" y="569"/>
                  </a:cubicBezTo>
                  <a:close/>
                  <a:moveTo>
                    <a:pt x="16942" y="3199"/>
                  </a:moveTo>
                  <a:cubicBezTo>
                    <a:pt x="17219" y="3199"/>
                    <a:pt x="17496" y="3224"/>
                    <a:pt x="17769" y="3271"/>
                  </a:cubicBezTo>
                  <a:cubicBezTo>
                    <a:pt x="17668" y="3266"/>
                    <a:pt x="17568" y="3263"/>
                    <a:pt x="17467" y="3263"/>
                  </a:cubicBezTo>
                  <a:cubicBezTo>
                    <a:pt x="16098" y="3263"/>
                    <a:pt x="14746" y="3706"/>
                    <a:pt x="13636" y="4555"/>
                  </a:cubicBezTo>
                  <a:cubicBezTo>
                    <a:pt x="14197" y="3971"/>
                    <a:pt x="14920" y="3551"/>
                    <a:pt x="15714" y="3364"/>
                  </a:cubicBezTo>
                  <a:cubicBezTo>
                    <a:pt x="16118" y="3252"/>
                    <a:pt x="16531" y="3199"/>
                    <a:pt x="16942" y="3199"/>
                  </a:cubicBezTo>
                  <a:close/>
                  <a:moveTo>
                    <a:pt x="17651" y="2468"/>
                  </a:moveTo>
                  <a:cubicBezTo>
                    <a:pt x="19309" y="2468"/>
                    <a:pt x="20933" y="3246"/>
                    <a:pt x="21972" y="4671"/>
                  </a:cubicBezTo>
                  <a:cubicBezTo>
                    <a:pt x="21364" y="4275"/>
                    <a:pt x="20734" y="3971"/>
                    <a:pt x="20057" y="3714"/>
                  </a:cubicBezTo>
                  <a:cubicBezTo>
                    <a:pt x="19083" y="3142"/>
                    <a:pt x="18027" y="2765"/>
                    <a:pt x="16916" y="2765"/>
                  </a:cubicBezTo>
                  <a:cubicBezTo>
                    <a:pt x="16350" y="2765"/>
                    <a:pt x="15769" y="2863"/>
                    <a:pt x="15177" y="3084"/>
                  </a:cubicBezTo>
                  <a:cubicBezTo>
                    <a:pt x="15962" y="2668"/>
                    <a:pt x="16811" y="2468"/>
                    <a:pt x="17651" y="2468"/>
                  </a:cubicBezTo>
                  <a:close/>
                  <a:moveTo>
                    <a:pt x="22088" y="5232"/>
                  </a:moveTo>
                  <a:lnTo>
                    <a:pt x="22088" y="5232"/>
                  </a:lnTo>
                  <a:cubicBezTo>
                    <a:pt x="22205" y="5325"/>
                    <a:pt x="22322" y="5419"/>
                    <a:pt x="22438" y="5512"/>
                  </a:cubicBezTo>
                  <a:cubicBezTo>
                    <a:pt x="22438" y="5535"/>
                    <a:pt x="22462" y="5582"/>
                    <a:pt x="22485" y="5605"/>
                  </a:cubicBezTo>
                  <a:cubicBezTo>
                    <a:pt x="22345" y="5489"/>
                    <a:pt x="22205" y="5372"/>
                    <a:pt x="22088" y="5232"/>
                  </a:cubicBezTo>
                  <a:close/>
                  <a:moveTo>
                    <a:pt x="31754" y="3668"/>
                  </a:moveTo>
                  <a:lnTo>
                    <a:pt x="31801" y="3714"/>
                  </a:lnTo>
                  <a:cubicBezTo>
                    <a:pt x="32105" y="3971"/>
                    <a:pt x="32595" y="4368"/>
                    <a:pt x="33085" y="4812"/>
                  </a:cubicBezTo>
                  <a:cubicBezTo>
                    <a:pt x="33155" y="5092"/>
                    <a:pt x="33179" y="5395"/>
                    <a:pt x="33179" y="5699"/>
                  </a:cubicBezTo>
                  <a:cubicBezTo>
                    <a:pt x="32805" y="4975"/>
                    <a:pt x="32315" y="4275"/>
                    <a:pt x="31754" y="3668"/>
                  </a:cubicBezTo>
                  <a:close/>
                  <a:moveTo>
                    <a:pt x="27488" y="1106"/>
                  </a:moveTo>
                  <a:cubicBezTo>
                    <a:pt x="27785" y="1106"/>
                    <a:pt x="28095" y="1156"/>
                    <a:pt x="28416" y="1263"/>
                  </a:cubicBezTo>
                  <a:cubicBezTo>
                    <a:pt x="29326" y="1566"/>
                    <a:pt x="30190" y="2290"/>
                    <a:pt x="30961" y="2990"/>
                  </a:cubicBezTo>
                  <a:cubicBezTo>
                    <a:pt x="30797" y="2850"/>
                    <a:pt x="30610" y="2734"/>
                    <a:pt x="30424" y="2617"/>
                  </a:cubicBezTo>
                  <a:cubicBezTo>
                    <a:pt x="29748" y="2206"/>
                    <a:pt x="28980" y="1988"/>
                    <a:pt x="28207" y="1988"/>
                  </a:cubicBezTo>
                  <a:cubicBezTo>
                    <a:pt x="27751" y="1988"/>
                    <a:pt x="27293" y="2064"/>
                    <a:pt x="26851" y="2220"/>
                  </a:cubicBezTo>
                  <a:cubicBezTo>
                    <a:pt x="26081" y="2337"/>
                    <a:pt x="25380" y="2734"/>
                    <a:pt x="24843" y="3294"/>
                  </a:cubicBezTo>
                  <a:cubicBezTo>
                    <a:pt x="24260" y="4018"/>
                    <a:pt x="23863" y="4905"/>
                    <a:pt x="23746" y="5816"/>
                  </a:cubicBezTo>
                  <a:lnTo>
                    <a:pt x="23746" y="5839"/>
                  </a:lnTo>
                  <a:cubicBezTo>
                    <a:pt x="23653" y="5372"/>
                    <a:pt x="23653" y="4928"/>
                    <a:pt x="23746" y="4485"/>
                  </a:cubicBezTo>
                  <a:cubicBezTo>
                    <a:pt x="24443" y="2753"/>
                    <a:pt x="25767" y="1106"/>
                    <a:pt x="27488" y="1106"/>
                  </a:cubicBezTo>
                  <a:close/>
                  <a:moveTo>
                    <a:pt x="33926" y="5699"/>
                  </a:moveTo>
                  <a:cubicBezTo>
                    <a:pt x="34066" y="5862"/>
                    <a:pt x="34183" y="6072"/>
                    <a:pt x="34276" y="6283"/>
                  </a:cubicBezTo>
                  <a:lnTo>
                    <a:pt x="34229" y="6376"/>
                  </a:lnTo>
                  <a:cubicBezTo>
                    <a:pt x="34206" y="6329"/>
                    <a:pt x="34136" y="6283"/>
                    <a:pt x="34089" y="6283"/>
                  </a:cubicBezTo>
                  <a:cubicBezTo>
                    <a:pt x="33949" y="6283"/>
                    <a:pt x="33786" y="6329"/>
                    <a:pt x="33669" y="6423"/>
                  </a:cubicBezTo>
                  <a:cubicBezTo>
                    <a:pt x="33669" y="6306"/>
                    <a:pt x="33669" y="6212"/>
                    <a:pt x="33692" y="6119"/>
                  </a:cubicBezTo>
                  <a:cubicBezTo>
                    <a:pt x="33762" y="5956"/>
                    <a:pt x="33832" y="5816"/>
                    <a:pt x="33926" y="5699"/>
                  </a:cubicBezTo>
                  <a:close/>
                  <a:moveTo>
                    <a:pt x="17950" y="4210"/>
                  </a:moveTo>
                  <a:cubicBezTo>
                    <a:pt x="19521" y="4210"/>
                    <a:pt x="21026" y="4974"/>
                    <a:pt x="22322" y="6026"/>
                  </a:cubicBezTo>
                  <a:cubicBezTo>
                    <a:pt x="22438" y="6166"/>
                    <a:pt x="22579" y="6306"/>
                    <a:pt x="22719" y="6446"/>
                  </a:cubicBezTo>
                  <a:cubicBezTo>
                    <a:pt x="22742" y="6493"/>
                    <a:pt x="22765" y="6563"/>
                    <a:pt x="22765" y="6633"/>
                  </a:cubicBezTo>
                  <a:cubicBezTo>
                    <a:pt x="21584" y="5238"/>
                    <a:pt x="19753" y="4425"/>
                    <a:pt x="17943" y="4425"/>
                  </a:cubicBezTo>
                  <a:cubicBezTo>
                    <a:pt x="16782" y="4425"/>
                    <a:pt x="15630" y="4759"/>
                    <a:pt x="14664" y="5489"/>
                  </a:cubicBezTo>
                  <a:cubicBezTo>
                    <a:pt x="14623" y="5509"/>
                    <a:pt x="14582" y="5548"/>
                    <a:pt x="14556" y="5572"/>
                  </a:cubicBezTo>
                  <a:lnTo>
                    <a:pt x="14556" y="5572"/>
                  </a:lnTo>
                  <a:cubicBezTo>
                    <a:pt x="14811" y="5320"/>
                    <a:pt x="15111" y="5113"/>
                    <a:pt x="15411" y="4928"/>
                  </a:cubicBezTo>
                  <a:cubicBezTo>
                    <a:pt x="16261" y="4426"/>
                    <a:pt x="17115" y="4210"/>
                    <a:pt x="17950" y="4210"/>
                  </a:cubicBezTo>
                  <a:close/>
                  <a:moveTo>
                    <a:pt x="41506" y="2271"/>
                  </a:moveTo>
                  <a:cubicBezTo>
                    <a:pt x="41930" y="2271"/>
                    <a:pt x="42354" y="2309"/>
                    <a:pt x="42775" y="2383"/>
                  </a:cubicBezTo>
                  <a:cubicBezTo>
                    <a:pt x="44222" y="2827"/>
                    <a:pt x="45460" y="3784"/>
                    <a:pt x="46230" y="5092"/>
                  </a:cubicBezTo>
                  <a:cubicBezTo>
                    <a:pt x="46534" y="5582"/>
                    <a:pt x="46721" y="6166"/>
                    <a:pt x="46791" y="6749"/>
                  </a:cubicBezTo>
                  <a:cubicBezTo>
                    <a:pt x="46137" y="5092"/>
                    <a:pt x="44783" y="3808"/>
                    <a:pt x="43102" y="3271"/>
                  </a:cubicBezTo>
                  <a:cubicBezTo>
                    <a:pt x="42403" y="3051"/>
                    <a:pt x="41710" y="2950"/>
                    <a:pt x="41032" y="2950"/>
                  </a:cubicBezTo>
                  <a:cubicBezTo>
                    <a:pt x="38897" y="2950"/>
                    <a:pt x="36903" y="3954"/>
                    <a:pt x="35327" y="5442"/>
                  </a:cubicBezTo>
                  <a:cubicBezTo>
                    <a:pt x="35420" y="5325"/>
                    <a:pt x="35513" y="5185"/>
                    <a:pt x="35630" y="5068"/>
                  </a:cubicBezTo>
                  <a:cubicBezTo>
                    <a:pt x="35864" y="4788"/>
                    <a:pt x="36120" y="4531"/>
                    <a:pt x="36424" y="4275"/>
                  </a:cubicBezTo>
                  <a:cubicBezTo>
                    <a:pt x="37335" y="3457"/>
                    <a:pt x="38432" y="2874"/>
                    <a:pt x="39599" y="2523"/>
                  </a:cubicBezTo>
                  <a:cubicBezTo>
                    <a:pt x="40230" y="2355"/>
                    <a:pt x="40869" y="2271"/>
                    <a:pt x="41506" y="2271"/>
                  </a:cubicBezTo>
                  <a:close/>
                  <a:moveTo>
                    <a:pt x="41321" y="1614"/>
                  </a:moveTo>
                  <a:cubicBezTo>
                    <a:pt x="41611" y="1614"/>
                    <a:pt x="41902" y="1629"/>
                    <a:pt x="42191" y="1660"/>
                  </a:cubicBezTo>
                  <a:lnTo>
                    <a:pt x="42214" y="1660"/>
                  </a:lnTo>
                  <a:cubicBezTo>
                    <a:pt x="44176" y="1846"/>
                    <a:pt x="45997" y="2827"/>
                    <a:pt x="47211" y="4415"/>
                  </a:cubicBezTo>
                  <a:cubicBezTo>
                    <a:pt x="47935" y="5372"/>
                    <a:pt x="48261" y="6586"/>
                    <a:pt x="48145" y="7777"/>
                  </a:cubicBezTo>
                  <a:cubicBezTo>
                    <a:pt x="47981" y="5208"/>
                    <a:pt x="46254" y="2990"/>
                    <a:pt x="43779" y="2197"/>
                  </a:cubicBezTo>
                  <a:cubicBezTo>
                    <a:pt x="43522" y="2127"/>
                    <a:pt x="43288" y="2056"/>
                    <a:pt x="43032" y="2010"/>
                  </a:cubicBezTo>
                  <a:cubicBezTo>
                    <a:pt x="42798" y="1940"/>
                    <a:pt x="42565" y="1870"/>
                    <a:pt x="42354" y="1823"/>
                  </a:cubicBezTo>
                  <a:cubicBezTo>
                    <a:pt x="41932" y="1736"/>
                    <a:pt x="41515" y="1694"/>
                    <a:pt x="41105" y="1694"/>
                  </a:cubicBezTo>
                  <a:cubicBezTo>
                    <a:pt x="38775" y="1694"/>
                    <a:pt x="36686" y="3031"/>
                    <a:pt x="35257" y="4858"/>
                  </a:cubicBezTo>
                  <a:cubicBezTo>
                    <a:pt x="35140" y="4998"/>
                    <a:pt x="35023" y="5162"/>
                    <a:pt x="34906" y="5302"/>
                  </a:cubicBezTo>
                  <a:cubicBezTo>
                    <a:pt x="34860" y="5349"/>
                    <a:pt x="34673" y="5652"/>
                    <a:pt x="34486" y="5956"/>
                  </a:cubicBezTo>
                  <a:cubicBezTo>
                    <a:pt x="34369" y="5769"/>
                    <a:pt x="34229" y="5582"/>
                    <a:pt x="34089" y="5419"/>
                  </a:cubicBezTo>
                  <a:cubicBezTo>
                    <a:pt x="35636" y="3045"/>
                    <a:pt x="38471" y="1614"/>
                    <a:pt x="41321" y="1614"/>
                  </a:cubicBezTo>
                  <a:close/>
                  <a:moveTo>
                    <a:pt x="45693" y="3691"/>
                  </a:moveTo>
                  <a:lnTo>
                    <a:pt x="45693" y="3691"/>
                  </a:lnTo>
                  <a:cubicBezTo>
                    <a:pt x="45857" y="3808"/>
                    <a:pt x="46020" y="3948"/>
                    <a:pt x="46183" y="4111"/>
                  </a:cubicBezTo>
                  <a:cubicBezTo>
                    <a:pt x="47561" y="5535"/>
                    <a:pt x="48075" y="7590"/>
                    <a:pt x="47514" y="9505"/>
                  </a:cubicBezTo>
                  <a:cubicBezTo>
                    <a:pt x="47328" y="9785"/>
                    <a:pt x="47094" y="10042"/>
                    <a:pt x="46814" y="10275"/>
                  </a:cubicBezTo>
                  <a:cubicBezTo>
                    <a:pt x="47047" y="9691"/>
                    <a:pt x="47164" y="9061"/>
                    <a:pt x="47141" y="8431"/>
                  </a:cubicBezTo>
                  <a:cubicBezTo>
                    <a:pt x="47398" y="7263"/>
                    <a:pt x="47211" y="6026"/>
                    <a:pt x="46650" y="4975"/>
                  </a:cubicBezTo>
                  <a:cubicBezTo>
                    <a:pt x="46394" y="4508"/>
                    <a:pt x="46090" y="4064"/>
                    <a:pt x="45693" y="3691"/>
                  </a:cubicBezTo>
                  <a:close/>
                  <a:moveTo>
                    <a:pt x="17512" y="3649"/>
                  </a:moveTo>
                  <a:cubicBezTo>
                    <a:pt x="18326" y="3649"/>
                    <a:pt x="19138" y="3805"/>
                    <a:pt x="19917" y="4088"/>
                  </a:cubicBezTo>
                  <a:cubicBezTo>
                    <a:pt x="20080" y="4181"/>
                    <a:pt x="20244" y="4298"/>
                    <a:pt x="20407" y="4391"/>
                  </a:cubicBezTo>
                  <a:cubicBezTo>
                    <a:pt x="19608" y="4038"/>
                    <a:pt x="18771" y="3833"/>
                    <a:pt x="17927" y="3833"/>
                  </a:cubicBezTo>
                  <a:cubicBezTo>
                    <a:pt x="16872" y="3833"/>
                    <a:pt x="15805" y="4153"/>
                    <a:pt x="14780" y="4905"/>
                  </a:cubicBezTo>
                  <a:cubicBezTo>
                    <a:pt x="13496" y="5839"/>
                    <a:pt x="12679" y="7286"/>
                    <a:pt x="12586" y="8874"/>
                  </a:cubicBezTo>
                  <a:cubicBezTo>
                    <a:pt x="12469" y="9505"/>
                    <a:pt x="12446" y="10135"/>
                    <a:pt x="12516" y="10765"/>
                  </a:cubicBezTo>
                  <a:cubicBezTo>
                    <a:pt x="12422" y="10532"/>
                    <a:pt x="12352" y="10298"/>
                    <a:pt x="12282" y="10065"/>
                  </a:cubicBezTo>
                  <a:cubicBezTo>
                    <a:pt x="12072" y="8851"/>
                    <a:pt x="12165" y="7590"/>
                    <a:pt x="12516" y="6399"/>
                  </a:cubicBezTo>
                  <a:cubicBezTo>
                    <a:pt x="12936" y="5699"/>
                    <a:pt x="13496" y="5092"/>
                    <a:pt x="14173" y="4648"/>
                  </a:cubicBezTo>
                  <a:cubicBezTo>
                    <a:pt x="15235" y="3954"/>
                    <a:pt x="16375" y="3649"/>
                    <a:pt x="17512" y="3649"/>
                  </a:cubicBezTo>
                  <a:close/>
                  <a:moveTo>
                    <a:pt x="54840" y="8692"/>
                  </a:moveTo>
                  <a:cubicBezTo>
                    <a:pt x="56566" y="8692"/>
                    <a:pt x="58296" y="8970"/>
                    <a:pt x="59959" y="9528"/>
                  </a:cubicBezTo>
                  <a:cubicBezTo>
                    <a:pt x="61220" y="9948"/>
                    <a:pt x="62434" y="10532"/>
                    <a:pt x="63554" y="11256"/>
                  </a:cubicBezTo>
                  <a:cubicBezTo>
                    <a:pt x="63274" y="11092"/>
                    <a:pt x="62947" y="10929"/>
                    <a:pt x="62621" y="10789"/>
                  </a:cubicBezTo>
                  <a:cubicBezTo>
                    <a:pt x="60239" y="9528"/>
                    <a:pt x="57274" y="9014"/>
                    <a:pt x="54822" y="8968"/>
                  </a:cubicBezTo>
                  <a:cubicBezTo>
                    <a:pt x="54749" y="8967"/>
                    <a:pt x="54676" y="8966"/>
                    <a:pt x="54602" y="8966"/>
                  </a:cubicBezTo>
                  <a:cubicBezTo>
                    <a:pt x="52621" y="8966"/>
                    <a:pt x="50643" y="9271"/>
                    <a:pt x="48752" y="9901"/>
                  </a:cubicBezTo>
                  <a:lnTo>
                    <a:pt x="48682" y="9925"/>
                  </a:lnTo>
                  <a:cubicBezTo>
                    <a:pt x="50643" y="9104"/>
                    <a:pt x="52739" y="8692"/>
                    <a:pt x="54840" y="8692"/>
                  </a:cubicBezTo>
                  <a:close/>
                  <a:moveTo>
                    <a:pt x="13006" y="11489"/>
                  </a:moveTo>
                  <a:lnTo>
                    <a:pt x="13006" y="11489"/>
                  </a:lnTo>
                  <a:cubicBezTo>
                    <a:pt x="13146" y="11816"/>
                    <a:pt x="13309" y="12120"/>
                    <a:pt x="13496" y="12423"/>
                  </a:cubicBezTo>
                  <a:lnTo>
                    <a:pt x="13379" y="12376"/>
                  </a:lnTo>
                  <a:cubicBezTo>
                    <a:pt x="13333" y="12306"/>
                    <a:pt x="13286" y="12260"/>
                    <a:pt x="13263" y="12190"/>
                  </a:cubicBezTo>
                  <a:cubicBezTo>
                    <a:pt x="13146" y="11956"/>
                    <a:pt x="13076" y="11723"/>
                    <a:pt x="13006" y="11489"/>
                  </a:cubicBezTo>
                  <a:close/>
                  <a:moveTo>
                    <a:pt x="10050" y="12287"/>
                  </a:moveTo>
                  <a:cubicBezTo>
                    <a:pt x="10272" y="12287"/>
                    <a:pt x="10494" y="12293"/>
                    <a:pt x="10718" y="12306"/>
                  </a:cubicBezTo>
                  <a:cubicBezTo>
                    <a:pt x="9550" y="12306"/>
                    <a:pt x="8360" y="12423"/>
                    <a:pt x="7216" y="12657"/>
                  </a:cubicBezTo>
                  <a:cubicBezTo>
                    <a:pt x="8145" y="12410"/>
                    <a:pt x="9090" y="12287"/>
                    <a:pt x="10050" y="12287"/>
                  </a:cubicBezTo>
                  <a:close/>
                  <a:moveTo>
                    <a:pt x="61570" y="10765"/>
                  </a:moveTo>
                  <a:lnTo>
                    <a:pt x="61943" y="10882"/>
                  </a:lnTo>
                  <a:cubicBezTo>
                    <a:pt x="62457" y="11139"/>
                    <a:pt x="62971" y="11419"/>
                    <a:pt x="63461" y="11723"/>
                  </a:cubicBezTo>
                  <a:cubicBezTo>
                    <a:pt x="64021" y="12073"/>
                    <a:pt x="64535" y="12540"/>
                    <a:pt x="64955" y="13053"/>
                  </a:cubicBezTo>
                  <a:cubicBezTo>
                    <a:pt x="63951" y="12120"/>
                    <a:pt x="62807" y="11326"/>
                    <a:pt x="61570" y="10765"/>
                  </a:cubicBezTo>
                  <a:close/>
                  <a:moveTo>
                    <a:pt x="65212" y="12820"/>
                  </a:moveTo>
                  <a:cubicBezTo>
                    <a:pt x="65376" y="12960"/>
                    <a:pt x="65516" y="13100"/>
                    <a:pt x="65679" y="13240"/>
                  </a:cubicBezTo>
                  <a:cubicBezTo>
                    <a:pt x="65983" y="13544"/>
                    <a:pt x="66240" y="13871"/>
                    <a:pt x="66473" y="14221"/>
                  </a:cubicBezTo>
                  <a:cubicBezTo>
                    <a:pt x="66660" y="14641"/>
                    <a:pt x="66777" y="15108"/>
                    <a:pt x="66823" y="15575"/>
                  </a:cubicBezTo>
                  <a:cubicBezTo>
                    <a:pt x="66683" y="15272"/>
                    <a:pt x="66496" y="14968"/>
                    <a:pt x="66310" y="14665"/>
                  </a:cubicBezTo>
                  <a:cubicBezTo>
                    <a:pt x="66053" y="13987"/>
                    <a:pt x="65679" y="13357"/>
                    <a:pt x="65212" y="12820"/>
                  </a:cubicBezTo>
                  <a:close/>
                  <a:moveTo>
                    <a:pt x="66706" y="16439"/>
                  </a:moveTo>
                  <a:lnTo>
                    <a:pt x="66706" y="16439"/>
                  </a:lnTo>
                  <a:cubicBezTo>
                    <a:pt x="66730" y="16556"/>
                    <a:pt x="66777" y="16649"/>
                    <a:pt x="66800" y="16742"/>
                  </a:cubicBezTo>
                  <a:cubicBezTo>
                    <a:pt x="66800" y="16976"/>
                    <a:pt x="66777" y="17209"/>
                    <a:pt x="66753" y="17420"/>
                  </a:cubicBezTo>
                  <a:cubicBezTo>
                    <a:pt x="66753" y="17093"/>
                    <a:pt x="66730" y="16766"/>
                    <a:pt x="66706" y="16439"/>
                  </a:cubicBezTo>
                  <a:close/>
                  <a:moveTo>
                    <a:pt x="67080" y="18634"/>
                  </a:moveTo>
                  <a:lnTo>
                    <a:pt x="67080" y="18634"/>
                  </a:lnTo>
                  <a:cubicBezTo>
                    <a:pt x="67057" y="18914"/>
                    <a:pt x="67010" y="19217"/>
                    <a:pt x="66940" y="19498"/>
                  </a:cubicBezTo>
                  <a:cubicBezTo>
                    <a:pt x="66987" y="19217"/>
                    <a:pt x="67033" y="18914"/>
                    <a:pt x="67080" y="18634"/>
                  </a:cubicBezTo>
                  <a:close/>
                  <a:moveTo>
                    <a:pt x="9784" y="12657"/>
                  </a:moveTo>
                  <a:cubicBezTo>
                    <a:pt x="6212" y="13217"/>
                    <a:pt x="2826" y="15388"/>
                    <a:pt x="1635" y="18914"/>
                  </a:cubicBezTo>
                  <a:cubicBezTo>
                    <a:pt x="1332" y="19731"/>
                    <a:pt x="1238" y="20618"/>
                    <a:pt x="1332" y="21482"/>
                  </a:cubicBezTo>
                  <a:cubicBezTo>
                    <a:pt x="1098" y="20502"/>
                    <a:pt x="1052" y="19498"/>
                    <a:pt x="1262" y="18517"/>
                  </a:cubicBezTo>
                  <a:cubicBezTo>
                    <a:pt x="2102" y="16252"/>
                    <a:pt x="3760" y="14221"/>
                    <a:pt x="6071" y="13357"/>
                  </a:cubicBezTo>
                  <a:cubicBezTo>
                    <a:pt x="7262" y="12937"/>
                    <a:pt x="8523" y="12703"/>
                    <a:pt x="9784" y="12657"/>
                  </a:cubicBezTo>
                  <a:close/>
                  <a:moveTo>
                    <a:pt x="67267" y="15832"/>
                  </a:moveTo>
                  <a:cubicBezTo>
                    <a:pt x="67897" y="17840"/>
                    <a:pt x="67664" y="20035"/>
                    <a:pt x="66613" y="21879"/>
                  </a:cubicBezTo>
                  <a:lnTo>
                    <a:pt x="66613" y="21856"/>
                  </a:lnTo>
                  <a:cubicBezTo>
                    <a:pt x="66356" y="22323"/>
                    <a:pt x="66053" y="22743"/>
                    <a:pt x="65726" y="23117"/>
                  </a:cubicBezTo>
                  <a:cubicBezTo>
                    <a:pt x="65959" y="22696"/>
                    <a:pt x="66146" y="22229"/>
                    <a:pt x="66333" y="21762"/>
                  </a:cubicBezTo>
                  <a:cubicBezTo>
                    <a:pt x="67197" y="20502"/>
                    <a:pt x="67734" y="19054"/>
                    <a:pt x="67430" y="17466"/>
                  </a:cubicBezTo>
                  <a:cubicBezTo>
                    <a:pt x="67384" y="17209"/>
                    <a:pt x="67337" y="16953"/>
                    <a:pt x="67243" y="16696"/>
                  </a:cubicBezTo>
                  <a:cubicBezTo>
                    <a:pt x="67243" y="16579"/>
                    <a:pt x="67243" y="16439"/>
                    <a:pt x="67267" y="16299"/>
                  </a:cubicBezTo>
                  <a:cubicBezTo>
                    <a:pt x="67290" y="16182"/>
                    <a:pt x="67267" y="15972"/>
                    <a:pt x="67267" y="15832"/>
                  </a:cubicBezTo>
                  <a:close/>
                  <a:moveTo>
                    <a:pt x="11588" y="12896"/>
                  </a:moveTo>
                  <a:cubicBezTo>
                    <a:pt x="12159" y="12896"/>
                    <a:pt x="12728" y="12941"/>
                    <a:pt x="13286" y="13030"/>
                  </a:cubicBezTo>
                  <a:cubicBezTo>
                    <a:pt x="13356" y="13170"/>
                    <a:pt x="13449" y="13310"/>
                    <a:pt x="13543" y="13427"/>
                  </a:cubicBezTo>
                  <a:cubicBezTo>
                    <a:pt x="9200" y="13427"/>
                    <a:pt x="3480" y="14594"/>
                    <a:pt x="2453" y="19638"/>
                  </a:cubicBezTo>
                  <a:cubicBezTo>
                    <a:pt x="1986" y="22019"/>
                    <a:pt x="3083" y="24144"/>
                    <a:pt x="4834" y="25615"/>
                  </a:cubicBezTo>
                  <a:cubicBezTo>
                    <a:pt x="2429" y="24237"/>
                    <a:pt x="888" y="21762"/>
                    <a:pt x="2172" y="18634"/>
                  </a:cubicBezTo>
                  <a:cubicBezTo>
                    <a:pt x="3699" y="14948"/>
                    <a:pt x="7695" y="12896"/>
                    <a:pt x="11588" y="12896"/>
                  </a:cubicBezTo>
                  <a:close/>
                  <a:moveTo>
                    <a:pt x="65189" y="23163"/>
                  </a:moveTo>
                  <a:cubicBezTo>
                    <a:pt x="64839" y="23700"/>
                    <a:pt x="64465" y="24191"/>
                    <a:pt x="63998" y="24634"/>
                  </a:cubicBezTo>
                  <a:lnTo>
                    <a:pt x="64021" y="24611"/>
                  </a:lnTo>
                  <a:lnTo>
                    <a:pt x="64021" y="24611"/>
                  </a:lnTo>
                  <a:cubicBezTo>
                    <a:pt x="63298" y="25101"/>
                    <a:pt x="62551" y="25475"/>
                    <a:pt x="61757" y="25755"/>
                  </a:cubicBezTo>
                  <a:cubicBezTo>
                    <a:pt x="62854" y="25171"/>
                    <a:pt x="63858" y="24447"/>
                    <a:pt x="64745" y="23584"/>
                  </a:cubicBezTo>
                  <a:cubicBezTo>
                    <a:pt x="64885" y="23443"/>
                    <a:pt x="65025" y="23303"/>
                    <a:pt x="65189" y="23163"/>
                  </a:cubicBezTo>
                  <a:close/>
                  <a:moveTo>
                    <a:pt x="60122" y="25311"/>
                  </a:moveTo>
                  <a:cubicBezTo>
                    <a:pt x="60379" y="25358"/>
                    <a:pt x="60636" y="25381"/>
                    <a:pt x="60896" y="25381"/>
                  </a:cubicBezTo>
                  <a:cubicBezTo>
                    <a:pt x="61155" y="25381"/>
                    <a:pt x="61418" y="25358"/>
                    <a:pt x="61687" y="25311"/>
                  </a:cubicBezTo>
                  <a:lnTo>
                    <a:pt x="61687" y="25311"/>
                  </a:lnTo>
                  <a:cubicBezTo>
                    <a:pt x="61336" y="25498"/>
                    <a:pt x="60986" y="25662"/>
                    <a:pt x="60613" y="25825"/>
                  </a:cubicBezTo>
                  <a:cubicBezTo>
                    <a:pt x="60449" y="25638"/>
                    <a:pt x="60286" y="25475"/>
                    <a:pt x="60122" y="25311"/>
                  </a:cubicBezTo>
                  <a:close/>
                  <a:moveTo>
                    <a:pt x="59118" y="26806"/>
                  </a:moveTo>
                  <a:lnTo>
                    <a:pt x="59328" y="26876"/>
                  </a:lnTo>
                  <a:cubicBezTo>
                    <a:pt x="59469" y="26992"/>
                    <a:pt x="59632" y="27109"/>
                    <a:pt x="59772" y="27226"/>
                  </a:cubicBezTo>
                  <a:cubicBezTo>
                    <a:pt x="59515" y="27086"/>
                    <a:pt x="59258" y="26946"/>
                    <a:pt x="58978" y="26852"/>
                  </a:cubicBezTo>
                  <a:lnTo>
                    <a:pt x="59118" y="26806"/>
                  </a:lnTo>
                  <a:close/>
                  <a:moveTo>
                    <a:pt x="771" y="20315"/>
                  </a:moveTo>
                  <a:lnTo>
                    <a:pt x="771" y="20315"/>
                  </a:lnTo>
                  <a:cubicBezTo>
                    <a:pt x="1028" y="23747"/>
                    <a:pt x="3643" y="26572"/>
                    <a:pt x="7075" y="27062"/>
                  </a:cubicBezTo>
                  <a:cubicBezTo>
                    <a:pt x="6636" y="27221"/>
                    <a:pt x="6177" y="27296"/>
                    <a:pt x="5714" y="27296"/>
                  </a:cubicBezTo>
                  <a:cubicBezTo>
                    <a:pt x="4480" y="27296"/>
                    <a:pt x="3230" y="26768"/>
                    <a:pt x="2312" y="25918"/>
                  </a:cubicBezTo>
                  <a:cubicBezTo>
                    <a:pt x="771" y="24517"/>
                    <a:pt x="445" y="22323"/>
                    <a:pt x="771" y="20315"/>
                  </a:cubicBezTo>
                  <a:close/>
                  <a:moveTo>
                    <a:pt x="60799" y="26689"/>
                  </a:moveTo>
                  <a:cubicBezTo>
                    <a:pt x="61056" y="27086"/>
                    <a:pt x="61243" y="27529"/>
                    <a:pt x="61406" y="27973"/>
                  </a:cubicBezTo>
                  <a:cubicBezTo>
                    <a:pt x="60986" y="27436"/>
                    <a:pt x="60449" y="27016"/>
                    <a:pt x="59865" y="26689"/>
                  </a:cubicBezTo>
                  <a:lnTo>
                    <a:pt x="59865" y="26689"/>
                  </a:lnTo>
                  <a:cubicBezTo>
                    <a:pt x="60017" y="26712"/>
                    <a:pt x="60169" y="26724"/>
                    <a:pt x="60324" y="26724"/>
                  </a:cubicBezTo>
                  <a:cubicBezTo>
                    <a:pt x="60478" y="26724"/>
                    <a:pt x="60636" y="26712"/>
                    <a:pt x="60799" y="26689"/>
                  </a:cubicBezTo>
                  <a:close/>
                  <a:moveTo>
                    <a:pt x="46347" y="39087"/>
                  </a:moveTo>
                  <a:lnTo>
                    <a:pt x="46347" y="39087"/>
                  </a:lnTo>
                  <a:cubicBezTo>
                    <a:pt x="46510" y="39203"/>
                    <a:pt x="46674" y="39297"/>
                    <a:pt x="46837" y="39414"/>
                  </a:cubicBezTo>
                  <a:cubicBezTo>
                    <a:pt x="46837" y="39530"/>
                    <a:pt x="46861" y="39670"/>
                    <a:pt x="46861" y="39787"/>
                  </a:cubicBezTo>
                  <a:cubicBezTo>
                    <a:pt x="46721" y="39694"/>
                    <a:pt x="46604" y="39600"/>
                    <a:pt x="46464" y="39507"/>
                  </a:cubicBezTo>
                  <a:lnTo>
                    <a:pt x="46440" y="39507"/>
                  </a:lnTo>
                  <a:cubicBezTo>
                    <a:pt x="46417" y="39367"/>
                    <a:pt x="46394" y="39227"/>
                    <a:pt x="46347" y="39087"/>
                  </a:cubicBezTo>
                  <a:close/>
                  <a:moveTo>
                    <a:pt x="46697" y="40184"/>
                  </a:moveTo>
                  <a:lnTo>
                    <a:pt x="46884" y="40324"/>
                  </a:lnTo>
                  <a:lnTo>
                    <a:pt x="46884" y="40488"/>
                  </a:lnTo>
                  <a:cubicBezTo>
                    <a:pt x="46814" y="40394"/>
                    <a:pt x="46744" y="40277"/>
                    <a:pt x="46674" y="40184"/>
                  </a:cubicBezTo>
                  <a:close/>
                  <a:moveTo>
                    <a:pt x="62060" y="31732"/>
                  </a:moveTo>
                  <a:cubicBezTo>
                    <a:pt x="62247" y="33763"/>
                    <a:pt x="61640" y="35795"/>
                    <a:pt x="60332" y="37382"/>
                  </a:cubicBezTo>
                  <a:cubicBezTo>
                    <a:pt x="58932" y="39063"/>
                    <a:pt x="56947" y="40161"/>
                    <a:pt x="54776" y="40488"/>
                  </a:cubicBezTo>
                  <a:cubicBezTo>
                    <a:pt x="56597" y="39974"/>
                    <a:pt x="58254" y="38947"/>
                    <a:pt x="59492" y="37522"/>
                  </a:cubicBezTo>
                  <a:cubicBezTo>
                    <a:pt x="60893" y="35888"/>
                    <a:pt x="61780" y="33880"/>
                    <a:pt x="62060" y="31732"/>
                  </a:cubicBezTo>
                  <a:close/>
                  <a:moveTo>
                    <a:pt x="18072" y="40091"/>
                  </a:moveTo>
                  <a:lnTo>
                    <a:pt x="18072" y="40091"/>
                  </a:lnTo>
                  <a:cubicBezTo>
                    <a:pt x="17582" y="40628"/>
                    <a:pt x="16998" y="41071"/>
                    <a:pt x="16391" y="41422"/>
                  </a:cubicBezTo>
                  <a:cubicBezTo>
                    <a:pt x="16648" y="41235"/>
                    <a:pt x="16882" y="41001"/>
                    <a:pt x="17115" y="40791"/>
                  </a:cubicBezTo>
                  <a:cubicBezTo>
                    <a:pt x="17442" y="40581"/>
                    <a:pt x="17769" y="40348"/>
                    <a:pt x="18072" y="40091"/>
                  </a:cubicBezTo>
                  <a:close/>
                  <a:moveTo>
                    <a:pt x="5605" y="29911"/>
                  </a:moveTo>
                  <a:lnTo>
                    <a:pt x="5605" y="29911"/>
                  </a:lnTo>
                  <a:cubicBezTo>
                    <a:pt x="4040" y="33273"/>
                    <a:pt x="4274" y="37312"/>
                    <a:pt x="7005" y="40231"/>
                  </a:cubicBezTo>
                  <a:cubicBezTo>
                    <a:pt x="7589" y="40838"/>
                    <a:pt x="8243" y="41375"/>
                    <a:pt x="8990" y="41772"/>
                  </a:cubicBezTo>
                  <a:cubicBezTo>
                    <a:pt x="7846" y="41351"/>
                    <a:pt x="6819" y="40674"/>
                    <a:pt x="6001" y="39787"/>
                  </a:cubicBezTo>
                  <a:cubicBezTo>
                    <a:pt x="4367" y="38013"/>
                    <a:pt x="3643" y="35608"/>
                    <a:pt x="4040" y="33250"/>
                  </a:cubicBezTo>
                  <a:lnTo>
                    <a:pt x="4064" y="33250"/>
                  </a:lnTo>
                  <a:cubicBezTo>
                    <a:pt x="4344" y="32036"/>
                    <a:pt x="4857" y="30892"/>
                    <a:pt x="5605" y="29911"/>
                  </a:cubicBezTo>
                  <a:close/>
                  <a:moveTo>
                    <a:pt x="61243" y="36822"/>
                  </a:moveTo>
                  <a:cubicBezTo>
                    <a:pt x="60916" y="37406"/>
                    <a:pt x="60496" y="37989"/>
                    <a:pt x="60052" y="38526"/>
                  </a:cubicBezTo>
                  <a:cubicBezTo>
                    <a:pt x="58153" y="40732"/>
                    <a:pt x="55454" y="41839"/>
                    <a:pt x="52721" y="41839"/>
                  </a:cubicBezTo>
                  <a:cubicBezTo>
                    <a:pt x="51490" y="41839"/>
                    <a:pt x="50253" y="41614"/>
                    <a:pt x="49079" y="41165"/>
                  </a:cubicBezTo>
                  <a:cubicBezTo>
                    <a:pt x="48448" y="40838"/>
                    <a:pt x="47841" y="40464"/>
                    <a:pt x="47258" y="40067"/>
                  </a:cubicBezTo>
                  <a:lnTo>
                    <a:pt x="47258" y="39647"/>
                  </a:lnTo>
                  <a:cubicBezTo>
                    <a:pt x="48285" y="40184"/>
                    <a:pt x="49406" y="40558"/>
                    <a:pt x="50573" y="40744"/>
                  </a:cubicBezTo>
                  <a:cubicBezTo>
                    <a:pt x="51400" y="40912"/>
                    <a:pt x="52237" y="40999"/>
                    <a:pt x="53066" y="40999"/>
                  </a:cubicBezTo>
                  <a:cubicBezTo>
                    <a:pt x="56052" y="40999"/>
                    <a:pt x="58937" y="39871"/>
                    <a:pt x="60893" y="37312"/>
                  </a:cubicBezTo>
                  <a:cubicBezTo>
                    <a:pt x="61033" y="37149"/>
                    <a:pt x="61150" y="36985"/>
                    <a:pt x="61243" y="36822"/>
                  </a:cubicBezTo>
                  <a:close/>
                  <a:moveTo>
                    <a:pt x="46650" y="40978"/>
                  </a:moveTo>
                  <a:cubicBezTo>
                    <a:pt x="46697" y="41071"/>
                    <a:pt x="46744" y="41188"/>
                    <a:pt x="46791" y="41305"/>
                  </a:cubicBezTo>
                  <a:cubicBezTo>
                    <a:pt x="46767" y="41492"/>
                    <a:pt x="46744" y="41678"/>
                    <a:pt x="46697" y="41865"/>
                  </a:cubicBezTo>
                  <a:cubicBezTo>
                    <a:pt x="46697" y="41655"/>
                    <a:pt x="46697" y="41445"/>
                    <a:pt x="46650" y="41235"/>
                  </a:cubicBezTo>
                  <a:cubicBezTo>
                    <a:pt x="46650" y="41141"/>
                    <a:pt x="46650" y="41048"/>
                    <a:pt x="46650" y="40978"/>
                  </a:cubicBezTo>
                  <a:close/>
                  <a:moveTo>
                    <a:pt x="8640" y="27389"/>
                  </a:moveTo>
                  <a:lnTo>
                    <a:pt x="8967" y="27459"/>
                  </a:lnTo>
                  <a:cubicBezTo>
                    <a:pt x="4694" y="29654"/>
                    <a:pt x="5348" y="36378"/>
                    <a:pt x="8243" y="39484"/>
                  </a:cubicBezTo>
                  <a:cubicBezTo>
                    <a:pt x="9623" y="40943"/>
                    <a:pt x="11537" y="41736"/>
                    <a:pt x="13520" y="41736"/>
                  </a:cubicBezTo>
                  <a:cubicBezTo>
                    <a:pt x="13884" y="41736"/>
                    <a:pt x="14251" y="41709"/>
                    <a:pt x="14617" y="41655"/>
                  </a:cubicBezTo>
                  <a:lnTo>
                    <a:pt x="14617" y="41655"/>
                  </a:lnTo>
                  <a:cubicBezTo>
                    <a:pt x="13636" y="42052"/>
                    <a:pt x="12586" y="42239"/>
                    <a:pt x="11535" y="42239"/>
                  </a:cubicBezTo>
                  <a:cubicBezTo>
                    <a:pt x="9807" y="41935"/>
                    <a:pt x="8243" y="41048"/>
                    <a:pt x="7075" y="39740"/>
                  </a:cubicBezTo>
                  <a:lnTo>
                    <a:pt x="7099" y="39740"/>
                  </a:lnTo>
                  <a:cubicBezTo>
                    <a:pt x="4250" y="36518"/>
                    <a:pt x="4507" y="31989"/>
                    <a:pt x="6772" y="28650"/>
                  </a:cubicBezTo>
                  <a:cubicBezTo>
                    <a:pt x="7332" y="28160"/>
                    <a:pt x="7963" y="27740"/>
                    <a:pt x="8640" y="27389"/>
                  </a:cubicBezTo>
                  <a:close/>
                  <a:moveTo>
                    <a:pt x="62784" y="31312"/>
                  </a:moveTo>
                  <a:lnTo>
                    <a:pt x="62784" y="31312"/>
                  </a:lnTo>
                  <a:cubicBezTo>
                    <a:pt x="62854" y="31475"/>
                    <a:pt x="62901" y="31639"/>
                    <a:pt x="62971" y="31825"/>
                  </a:cubicBezTo>
                  <a:cubicBezTo>
                    <a:pt x="63765" y="34347"/>
                    <a:pt x="63064" y="36822"/>
                    <a:pt x="61266" y="38736"/>
                  </a:cubicBezTo>
                  <a:cubicBezTo>
                    <a:pt x="59388" y="40730"/>
                    <a:pt x="56519" y="42521"/>
                    <a:pt x="53721" y="42521"/>
                  </a:cubicBezTo>
                  <a:cubicBezTo>
                    <a:pt x="53668" y="42521"/>
                    <a:pt x="53615" y="42520"/>
                    <a:pt x="53561" y="42519"/>
                  </a:cubicBezTo>
                  <a:cubicBezTo>
                    <a:pt x="52628" y="42496"/>
                    <a:pt x="51717" y="42309"/>
                    <a:pt x="50853" y="41982"/>
                  </a:cubicBezTo>
                  <a:lnTo>
                    <a:pt x="50853" y="41982"/>
                  </a:lnTo>
                  <a:cubicBezTo>
                    <a:pt x="51494" y="42107"/>
                    <a:pt x="52138" y="42168"/>
                    <a:pt x="52777" y="42168"/>
                  </a:cubicBezTo>
                  <a:cubicBezTo>
                    <a:pt x="55836" y="42168"/>
                    <a:pt x="58774" y="40769"/>
                    <a:pt x="60706" y="38316"/>
                  </a:cubicBezTo>
                  <a:cubicBezTo>
                    <a:pt x="62224" y="36355"/>
                    <a:pt x="63134" y="33787"/>
                    <a:pt x="62784" y="31312"/>
                  </a:cubicBezTo>
                  <a:close/>
                  <a:moveTo>
                    <a:pt x="5441" y="39740"/>
                  </a:moveTo>
                  <a:lnTo>
                    <a:pt x="5441" y="39740"/>
                  </a:lnTo>
                  <a:cubicBezTo>
                    <a:pt x="7426" y="41608"/>
                    <a:pt x="10017" y="42659"/>
                    <a:pt x="12749" y="42729"/>
                  </a:cubicBezTo>
                  <a:cubicBezTo>
                    <a:pt x="12335" y="42799"/>
                    <a:pt x="11920" y="42834"/>
                    <a:pt x="11508" y="42834"/>
                  </a:cubicBezTo>
                  <a:cubicBezTo>
                    <a:pt x="9454" y="42834"/>
                    <a:pt x="7468" y="41981"/>
                    <a:pt x="6048" y="40464"/>
                  </a:cubicBezTo>
                  <a:lnTo>
                    <a:pt x="6071" y="40464"/>
                  </a:lnTo>
                  <a:cubicBezTo>
                    <a:pt x="5838" y="40231"/>
                    <a:pt x="5628" y="39997"/>
                    <a:pt x="5441" y="39740"/>
                  </a:cubicBezTo>
                  <a:close/>
                  <a:moveTo>
                    <a:pt x="32502" y="44083"/>
                  </a:moveTo>
                  <a:cubicBezTo>
                    <a:pt x="32525" y="44130"/>
                    <a:pt x="32525" y="44177"/>
                    <a:pt x="32548" y="44223"/>
                  </a:cubicBezTo>
                  <a:cubicBezTo>
                    <a:pt x="32548" y="44340"/>
                    <a:pt x="32548" y="44457"/>
                    <a:pt x="32525" y="44574"/>
                  </a:cubicBezTo>
                  <a:cubicBezTo>
                    <a:pt x="32478" y="44504"/>
                    <a:pt x="32431" y="44433"/>
                    <a:pt x="32385" y="44387"/>
                  </a:cubicBezTo>
                  <a:cubicBezTo>
                    <a:pt x="32431" y="44270"/>
                    <a:pt x="32455" y="44177"/>
                    <a:pt x="32502" y="44083"/>
                  </a:cubicBezTo>
                  <a:close/>
                  <a:moveTo>
                    <a:pt x="32922" y="43079"/>
                  </a:moveTo>
                  <a:cubicBezTo>
                    <a:pt x="33249" y="44760"/>
                    <a:pt x="34183" y="46231"/>
                    <a:pt x="35537" y="47259"/>
                  </a:cubicBezTo>
                  <a:cubicBezTo>
                    <a:pt x="35070" y="47002"/>
                    <a:pt x="34626" y="46698"/>
                    <a:pt x="34206" y="46371"/>
                  </a:cubicBezTo>
                  <a:cubicBezTo>
                    <a:pt x="33926" y="46044"/>
                    <a:pt x="33669" y="45671"/>
                    <a:pt x="33459" y="45274"/>
                  </a:cubicBezTo>
                  <a:cubicBezTo>
                    <a:pt x="33249" y="44784"/>
                    <a:pt x="33062" y="44247"/>
                    <a:pt x="32968" y="43710"/>
                  </a:cubicBezTo>
                  <a:cubicBezTo>
                    <a:pt x="32945" y="43640"/>
                    <a:pt x="32875" y="43570"/>
                    <a:pt x="32782" y="43570"/>
                  </a:cubicBezTo>
                  <a:cubicBezTo>
                    <a:pt x="32782" y="43523"/>
                    <a:pt x="32758" y="43476"/>
                    <a:pt x="32758" y="43429"/>
                  </a:cubicBezTo>
                  <a:cubicBezTo>
                    <a:pt x="32828" y="43313"/>
                    <a:pt x="32875" y="43196"/>
                    <a:pt x="32922" y="43079"/>
                  </a:cubicBezTo>
                  <a:close/>
                  <a:moveTo>
                    <a:pt x="19310" y="38573"/>
                  </a:moveTo>
                  <a:cubicBezTo>
                    <a:pt x="19894" y="42192"/>
                    <a:pt x="22065" y="46138"/>
                    <a:pt x="25637" y="47469"/>
                  </a:cubicBezTo>
                  <a:cubicBezTo>
                    <a:pt x="25777" y="47515"/>
                    <a:pt x="25941" y="47562"/>
                    <a:pt x="26081" y="47609"/>
                  </a:cubicBezTo>
                  <a:cubicBezTo>
                    <a:pt x="25497" y="47585"/>
                    <a:pt x="24937" y="47492"/>
                    <a:pt x="24376" y="47329"/>
                  </a:cubicBezTo>
                  <a:cubicBezTo>
                    <a:pt x="21224" y="46278"/>
                    <a:pt x="19450" y="43103"/>
                    <a:pt x="19053" y="39904"/>
                  </a:cubicBezTo>
                  <a:cubicBezTo>
                    <a:pt x="19076" y="39717"/>
                    <a:pt x="19100" y="39507"/>
                    <a:pt x="19146" y="39297"/>
                  </a:cubicBezTo>
                  <a:cubicBezTo>
                    <a:pt x="19170" y="39180"/>
                    <a:pt x="19100" y="39087"/>
                    <a:pt x="19006" y="39063"/>
                  </a:cubicBezTo>
                  <a:cubicBezTo>
                    <a:pt x="19100" y="38900"/>
                    <a:pt x="19216" y="38736"/>
                    <a:pt x="19310" y="38573"/>
                  </a:cubicBezTo>
                  <a:close/>
                  <a:moveTo>
                    <a:pt x="27683" y="2531"/>
                  </a:moveTo>
                  <a:cubicBezTo>
                    <a:pt x="27989" y="2531"/>
                    <a:pt x="28296" y="2567"/>
                    <a:pt x="28602" y="2640"/>
                  </a:cubicBezTo>
                  <a:cubicBezTo>
                    <a:pt x="31124" y="3177"/>
                    <a:pt x="32525" y="5559"/>
                    <a:pt x="33669" y="7660"/>
                  </a:cubicBezTo>
                  <a:cubicBezTo>
                    <a:pt x="33669" y="7683"/>
                    <a:pt x="33692" y="7707"/>
                    <a:pt x="33739" y="7730"/>
                  </a:cubicBezTo>
                  <a:lnTo>
                    <a:pt x="33762" y="7823"/>
                  </a:lnTo>
                  <a:cubicBezTo>
                    <a:pt x="33799" y="7888"/>
                    <a:pt x="33859" y="7917"/>
                    <a:pt x="33919" y="7917"/>
                  </a:cubicBezTo>
                  <a:cubicBezTo>
                    <a:pt x="34012" y="7917"/>
                    <a:pt x="34108" y="7852"/>
                    <a:pt x="34136" y="7753"/>
                  </a:cubicBezTo>
                  <a:cubicBezTo>
                    <a:pt x="34229" y="7520"/>
                    <a:pt x="34323" y="7286"/>
                    <a:pt x="34439" y="7053"/>
                  </a:cubicBezTo>
                  <a:cubicBezTo>
                    <a:pt x="34439" y="7030"/>
                    <a:pt x="34463" y="7030"/>
                    <a:pt x="34486" y="7006"/>
                  </a:cubicBezTo>
                  <a:lnTo>
                    <a:pt x="34486" y="7006"/>
                  </a:lnTo>
                  <a:cubicBezTo>
                    <a:pt x="34463" y="7170"/>
                    <a:pt x="34416" y="7357"/>
                    <a:pt x="34323" y="7497"/>
                  </a:cubicBezTo>
                  <a:cubicBezTo>
                    <a:pt x="34275" y="7592"/>
                    <a:pt x="34357" y="7677"/>
                    <a:pt x="34437" y="7677"/>
                  </a:cubicBezTo>
                  <a:cubicBezTo>
                    <a:pt x="34474" y="7677"/>
                    <a:pt x="34510" y="7658"/>
                    <a:pt x="34533" y="7613"/>
                  </a:cubicBezTo>
                  <a:cubicBezTo>
                    <a:pt x="34720" y="7333"/>
                    <a:pt x="34790" y="7006"/>
                    <a:pt x="34743" y="6656"/>
                  </a:cubicBezTo>
                  <a:cubicBezTo>
                    <a:pt x="36332" y="4753"/>
                    <a:pt x="38564" y="3345"/>
                    <a:pt x="41050" y="3345"/>
                  </a:cubicBezTo>
                  <a:cubicBezTo>
                    <a:pt x="41523" y="3345"/>
                    <a:pt x="42006" y="3396"/>
                    <a:pt x="42494" y="3504"/>
                  </a:cubicBezTo>
                  <a:cubicBezTo>
                    <a:pt x="44829" y="4041"/>
                    <a:pt x="46627" y="6049"/>
                    <a:pt x="46767" y="8267"/>
                  </a:cubicBezTo>
                  <a:cubicBezTo>
                    <a:pt x="46580" y="9224"/>
                    <a:pt x="46300" y="10158"/>
                    <a:pt x="45903" y="11046"/>
                  </a:cubicBezTo>
                  <a:cubicBezTo>
                    <a:pt x="45857" y="11116"/>
                    <a:pt x="45880" y="11186"/>
                    <a:pt x="45950" y="11256"/>
                  </a:cubicBezTo>
                  <a:cubicBezTo>
                    <a:pt x="45985" y="11342"/>
                    <a:pt x="46071" y="11390"/>
                    <a:pt x="46160" y="11390"/>
                  </a:cubicBezTo>
                  <a:cubicBezTo>
                    <a:pt x="46192" y="11390"/>
                    <a:pt x="46223" y="11384"/>
                    <a:pt x="46254" y="11372"/>
                  </a:cubicBezTo>
                  <a:cubicBezTo>
                    <a:pt x="46580" y="11209"/>
                    <a:pt x="46931" y="11046"/>
                    <a:pt x="47281" y="10882"/>
                  </a:cubicBezTo>
                  <a:lnTo>
                    <a:pt x="47328" y="10882"/>
                  </a:lnTo>
                  <a:cubicBezTo>
                    <a:pt x="48261" y="10532"/>
                    <a:pt x="49195" y="10275"/>
                    <a:pt x="50176" y="10065"/>
                  </a:cubicBezTo>
                  <a:cubicBezTo>
                    <a:pt x="51621" y="9799"/>
                    <a:pt x="53098" y="9642"/>
                    <a:pt x="54562" y="9642"/>
                  </a:cubicBezTo>
                  <a:cubicBezTo>
                    <a:pt x="58230" y="9642"/>
                    <a:pt x="61811" y="10623"/>
                    <a:pt x="64582" y="13310"/>
                  </a:cubicBezTo>
                  <a:cubicBezTo>
                    <a:pt x="65142" y="13871"/>
                    <a:pt x="65656" y="14478"/>
                    <a:pt x="66076" y="15155"/>
                  </a:cubicBezTo>
                  <a:cubicBezTo>
                    <a:pt x="66496" y="16719"/>
                    <a:pt x="66496" y="18354"/>
                    <a:pt x="66076" y="19918"/>
                  </a:cubicBezTo>
                  <a:cubicBezTo>
                    <a:pt x="65503" y="22305"/>
                    <a:pt x="63586" y="25052"/>
                    <a:pt x="61054" y="25052"/>
                  </a:cubicBezTo>
                  <a:cubicBezTo>
                    <a:pt x="60491" y="25052"/>
                    <a:pt x="59898" y="24917"/>
                    <a:pt x="59282" y="24611"/>
                  </a:cubicBezTo>
                  <a:cubicBezTo>
                    <a:pt x="59254" y="24599"/>
                    <a:pt x="59228" y="24593"/>
                    <a:pt x="59203" y="24593"/>
                  </a:cubicBezTo>
                  <a:cubicBezTo>
                    <a:pt x="59035" y="24593"/>
                    <a:pt x="58933" y="24836"/>
                    <a:pt x="59095" y="24938"/>
                  </a:cubicBezTo>
                  <a:cubicBezTo>
                    <a:pt x="59539" y="25241"/>
                    <a:pt x="59936" y="25591"/>
                    <a:pt x="60286" y="25988"/>
                  </a:cubicBezTo>
                  <a:cubicBezTo>
                    <a:pt x="60052" y="26082"/>
                    <a:pt x="59795" y="26175"/>
                    <a:pt x="59539" y="26269"/>
                  </a:cubicBezTo>
                  <a:cubicBezTo>
                    <a:pt x="59142" y="26199"/>
                    <a:pt x="58745" y="26058"/>
                    <a:pt x="58395" y="25872"/>
                  </a:cubicBezTo>
                  <a:cubicBezTo>
                    <a:pt x="58366" y="25860"/>
                    <a:pt x="58338" y="25855"/>
                    <a:pt x="58311" y="25855"/>
                  </a:cubicBezTo>
                  <a:cubicBezTo>
                    <a:pt x="58116" y="25855"/>
                    <a:pt x="57979" y="26119"/>
                    <a:pt x="58184" y="26222"/>
                  </a:cubicBezTo>
                  <a:lnTo>
                    <a:pt x="58395" y="26339"/>
                  </a:lnTo>
                  <a:cubicBezTo>
                    <a:pt x="58511" y="26385"/>
                    <a:pt x="58628" y="26455"/>
                    <a:pt x="58721" y="26502"/>
                  </a:cubicBezTo>
                  <a:cubicBezTo>
                    <a:pt x="58558" y="26549"/>
                    <a:pt x="58395" y="26595"/>
                    <a:pt x="58231" y="26619"/>
                  </a:cubicBezTo>
                  <a:cubicBezTo>
                    <a:pt x="58021" y="26689"/>
                    <a:pt x="58021" y="26969"/>
                    <a:pt x="58231" y="27039"/>
                  </a:cubicBezTo>
                  <a:cubicBezTo>
                    <a:pt x="60006" y="27249"/>
                    <a:pt x="61453" y="28580"/>
                    <a:pt x="61827" y="30331"/>
                  </a:cubicBezTo>
                  <a:cubicBezTo>
                    <a:pt x="61803" y="32969"/>
                    <a:pt x="60823" y="35514"/>
                    <a:pt x="59095" y="37476"/>
                  </a:cubicBezTo>
                  <a:cubicBezTo>
                    <a:pt x="57272" y="39422"/>
                    <a:pt x="54748" y="40505"/>
                    <a:pt x="52138" y="40505"/>
                  </a:cubicBezTo>
                  <a:cubicBezTo>
                    <a:pt x="51773" y="40505"/>
                    <a:pt x="51406" y="40484"/>
                    <a:pt x="51040" y="40441"/>
                  </a:cubicBezTo>
                  <a:cubicBezTo>
                    <a:pt x="49662" y="40207"/>
                    <a:pt x="48332" y="39740"/>
                    <a:pt x="47117" y="39063"/>
                  </a:cubicBezTo>
                  <a:cubicBezTo>
                    <a:pt x="47082" y="39052"/>
                    <a:pt x="47053" y="39046"/>
                    <a:pt x="47027" y="39046"/>
                  </a:cubicBezTo>
                  <a:cubicBezTo>
                    <a:pt x="47001" y="39046"/>
                    <a:pt x="46977" y="39052"/>
                    <a:pt x="46954" y="39063"/>
                  </a:cubicBezTo>
                  <a:cubicBezTo>
                    <a:pt x="46674" y="38877"/>
                    <a:pt x="46394" y="38690"/>
                    <a:pt x="46137" y="38480"/>
                  </a:cubicBezTo>
                  <a:cubicBezTo>
                    <a:pt x="46099" y="38455"/>
                    <a:pt x="46053" y="38443"/>
                    <a:pt x="46008" y="38443"/>
                  </a:cubicBezTo>
                  <a:cubicBezTo>
                    <a:pt x="45883" y="38443"/>
                    <a:pt x="45759" y="38530"/>
                    <a:pt x="45810" y="38666"/>
                  </a:cubicBezTo>
                  <a:cubicBezTo>
                    <a:pt x="45857" y="38760"/>
                    <a:pt x="45880" y="38853"/>
                    <a:pt x="45927" y="38947"/>
                  </a:cubicBezTo>
                  <a:cubicBezTo>
                    <a:pt x="45857" y="38947"/>
                    <a:pt x="45810" y="38970"/>
                    <a:pt x="45763" y="38993"/>
                  </a:cubicBezTo>
                  <a:lnTo>
                    <a:pt x="45670" y="38947"/>
                  </a:lnTo>
                  <a:cubicBezTo>
                    <a:pt x="45636" y="38922"/>
                    <a:pt x="45602" y="38911"/>
                    <a:pt x="45570" y="38911"/>
                  </a:cubicBezTo>
                  <a:cubicBezTo>
                    <a:pt x="45420" y="38911"/>
                    <a:pt x="45302" y="39139"/>
                    <a:pt x="45436" y="39274"/>
                  </a:cubicBezTo>
                  <a:cubicBezTo>
                    <a:pt x="45600" y="39437"/>
                    <a:pt x="45763" y="39600"/>
                    <a:pt x="45903" y="39787"/>
                  </a:cubicBezTo>
                  <a:cubicBezTo>
                    <a:pt x="46113" y="40371"/>
                    <a:pt x="46230" y="40978"/>
                    <a:pt x="46254" y="41585"/>
                  </a:cubicBezTo>
                  <a:cubicBezTo>
                    <a:pt x="46207" y="42706"/>
                    <a:pt x="45880" y="43826"/>
                    <a:pt x="45366" y="44830"/>
                  </a:cubicBezTo>
                  <a:cubicBezTo>
                    <a:pt x="44222" y="46488"/>
                    <a:pt x="42448" y="47656"/>
                    <a:pt x="40463" y="48076"/>
                  </a:cubicBezTo>
                  <a:cubicBezTo>
                    <a:pt x="40031" y="48146"/>
                    <a:pt x="39593" y="48181"/>
                    <a:pt x="39156" y="48181"/>
                  </a:cubicBezTo>
                  <a:cubicBezTo>
                    <a:pt x="38718" y="48181"/>
                    <a:pt x="38280" y="48146"/>
                    <a:pt x="37848" y="48076"/>
                  </a:cubicBezTo>
                  <a:cubicBezTo>
                    <a:pt x="35350" y="47259"/>
                    <a:pt x="33295" y="44994"/>
                    <a:pt x="33202" y="42309"/>
                  </a:cubicBezTo>
                  <a:cubicBezTo>
                    <a:pt x="33202" y="42192"/>
                    <a:pt x="33109" y="42126"/>
                    <a:pt x="33013" y="42126"/>
                  </a:cubicBezTo>
                  <a:cubicBezTo>
                    <a:pt x="32937" y="42126"/>
                    <a:pt x="32860" y="42169"/>
                    <a:pt x="32828" y="42262"/>
                  </a:cubicBezTo>
                  <a:cubicBezTo>
                    <a:pt x="32735" y="42542"/>
                    <a:pt x="32642" y="42822"/>
                    <a:pt x="32525" y="43103"/>
                  </a:cubicBezTo>
                  <a:cubicBezTo>
                    <a:pt x="32431" y="43103"/>
                    <a:pt x="32338" y="43149"/>
                    <a:pt x="32315" y="43243"/>
                  </a:cubicBezTo>
                  <a:cubicBezTo>
                    <a:pt x="32268" y="43476"/>
                    <a:pt x="32198" y="43710"/>
                    <a:pt x="32105" y="43943"/>
                  </a:cubicBezTo>
                  <a:cubicBezTo>
                    <a:pt x="31778" y="43383"/>
                    <a:pt x="31521" y="42752"/>
                    <a:pt x="31334" y="42122"/>
                  </a:cubicBezTo>
                  <a:cubicBezTo>
                    <a:pt x="31325" y="42057"/>
                    <a:pt x="31279" y="42029"/>
                    <a:pt x="31229" y="42029"/>
                  </a:cubicBezTo>
                  <a:cubicBezTo>
                    <a:pt x="31155" y="42029"/>
                    <a:pt x="31072" y="42094"/>
                    <a:pt x="31101" y="42192"/>
                  </a:cubicBezTo>
                  <a:cubicBezTo>
                    <a:pt x="31287" y="42916"/>
                    <a:pt x="31568" y="43640"/>
                    <a:pt x="31941" y="44317"/>
                  </a:cubicBezTo>
                  <a:cubicBezTo>
                    <a:pt x="31731" y="44714"/>
                    <a:pt x="31474" y="45087"/>
                    <a:pt x="31194" y="45461"/>
                  </a:cubicBezTo>
                  <a:cubicBezTo>
                    <a:pt x="30984" y="45694"/>
                    <a:pt x="30774" y="45904"/>
                    <a:pt x="30517" y="46115"/>
                  </a:cubicBezTo>
                  <a:cubicBezTo>
                    <a:pt x="31101" y="44970"/>
                    <a:pt x="31287" y="43640"/>
                    <a:pt x="31031" y="42355"/>
                  </a:cubicBezTo>
                  <a:cubicBezTo>
                    <a:pt x="31013" y="42266"/>
                    <a:pt x="30947" y="42228"/>
                    <a:pt x="30876" y="42228"/>
                  </a:cubicBezTo>
                  <a:cubicBezTo>
                    <a:pt x="30760" y="42228"/>
                    <a:pt x="30628" y="42328"/>
                    <a:pt x="30657" y="42472"/>
                  </a:cubicBezTo>
                  <a:cubicBezTo>
                    <a:pt x="30961" y="43873"/>
                    <a:pt x="30680" y="45344"/>
                    <a:pt x="29910" y="46558"/>
                  </a:cubicBezTo>
                  <a:cubicBezTo>
                    <a:pt x="29350" y="46908"/>
                    <a:pt x="28719" y="47165"/>
                    <a:pt x="28089" y="47352"/>
                  </a:cubicBezTo>
                  <a:cubicBezTo>
                    <a:pt x="27883" y="47377"/>
                    <a:pt x="27677" y="47389"/>
                    <a:pt x="27472" y="47389"/>
                  </a:cubicBezTo>
                  <a:cubicBezTo>
                    <a:pt x="26701" y="47389"/>
                    <a:pt x="25946" y="47217"/>
                    <a:pt x="25264" y="46885"/>
                  </a:cubicBezTo>
                  <a:cubicBezTo>
                    <a:pt x="21972" y="45321"/>
                    <a:pt x="19987" y="41445"/>
                    <a:pt x="19590" y="37966"/>
                  </a:cubicBezTo>
                  <a:cubicBezTo>
                    <a:pt x="19575" y="37874"/>
                    <a:pt x="19470" y="37793"/>
                    <a:pt x="19373" y="37793"/>
                  </a:cubicBezTo>
                  <a:cubicBezTo>
                    <a:pt x="19321" y="37793"/>
                    <a:pt x="19272" y="37816"/>
                    <a:pt x="19240" y="37873"/>
                  </a:cubicBezTo>
                  <a:cubicBezTo>
                    <a:pt x="19170" y="38059"/>
                    <a:pt x="19076" y="38223"/>
                    <a:pt x="18983" y="38386"/>
                  </a:cubicBezTo>
                  <a:lnTo>
                    <a:pt x="18983" y="38176"/>
                  </a:lnTo>
                  <a:cubicBezTo>
                    <a:pt x="18983" y="38083"/>
                    <a:pt x="18913" y="38013"/>
                    <a:pt x="18843" y="37989"/>
                  </a:cubicBezTo>
                  <a:cubicBezTo>
                    <a:pt x="18960" y="37709"/>
                    <a:pt x="19030" y="37406"/>
                    <a:pt x="19100" y="37102"/>
                  </a:cubicBezTo>
                  <a:cubicBezTo>
                    <a:pt x="19128" y="36975"/>
                    <a:pt x="19028" y="36890"/>
                    <a:pt x="18923" y="36890"/>
                  </a:cubicBezTo>
                  <a:cubicBezTo>
                    <a:pt x="18856" y="36890"/>
                    <a:pt x="18786" y="36926"/>
                    <a:pt x="18749" y="37009"/>
                  </a:cubicBezTo>
                  <a:cubicBezTo>
                    <a:pt x="18633" y="37312"/>
                    <a:pt x="18539" y="37639"/>
                    <a:pt x="18469" y="37943"/>
                  </a:cubicBezTo>
                  <a:cubicBezTo>
                    <a:pt x="18306" y="38386"/>
                    <a:pt x="18096" y="38783"/>
                    <a:pt x="17862" y="39180"/>
                  </a:cubicBezTo>
                  <a:cubicBezTo>
                    <a:pt x="17349" y="39834"/>
                    <a:pt x="16742" y="40394"/>
                    <a:pt x="16041" y="40861"/>
                  </a:cubicBezTo>
                  <a:cubicBezTo>
                    <a:pt x="15214" y="41191"/>
                    <a:pt x="14344" y="41352"/>
                    <a:pt x="13479" y="41352"/>
                  </a:cubicBezTo>
                  <a:cubicBezTo>
                    <a:pt x="11707" y="41352"/>
                    <a:pt x="9957" y="40677"/>
                    <a:pt x="8640" y="39390"/>
                  </a:cubicBezTo>
                  <a:cubicBezTo>
                    <a:pt x="7099" y="37779"/>
                    <a:pt x="6235" y="35631"/>
                    <a:pt x="6258" y="33413"/>
                  </a:cubicBezTo>
                  <a:cubicBezTo>
                    <a:pt x="6258" y="31032"/>
                    <a:pt x="7332" y="28393"/>
                    <a:pt x="9714" y="27506"/>
                  </a:cubicBezTo>
                  <a:cubicBezTo>
                    <a:pt x="9901" y="27459"/>
                    <a:pt x="9854" y="27156"/>
                    <a:pt x="9644" y="27156"/>
                  </a:cubicBezTo>
                  <a:cubicBezTo>
                    <a:pt x="9527" y="27156"/>
                    <a:pt x="9387" y="27132"/>
                    <a:pt x="9247" y="27109"/>
                  </a:cubicBezTo>
                  <a:lnTo>
                    <a:pt x="9434" y="27039"/>
                  </a:lnTo>
                  <a:cubicBezTo>
                    <a:pt x="9646" y="26975"/>
                    <a:pt x="9588" y="26680"/>
                    <a:pt x="9400" y="26680"/>
                  </a:cubicBezTo>
                  <a:cubicBezTo>
                    <a:pt x="9381" y="26680"/>
                    <a:pt x="9361" y="26683"/>
                    <a:pt x="9340" y="26689"/>
                  </a:cubicBezTo>
                  <a:lnTo>
                    <a:pt x="8920" y="26736"/>
                  </a:lnTo>
                  <a:cubicBezTo>
                    <a:pt x="8757" y="26736"/>
                    <a:pt x="8593" y="26736"/>
                    <a:pt x="8453" y="26712"/>
                  </a:cubicBezTo>
                  <a:cubicBezTo>
                    <a:pt x="8543" y="26586"/>
                    <a:pt x="8411" y="26433"/>
                    <a:pt x="8271" y="26433"/>
                  </a:cubicBezTo>
                  <a:cubicBezTo>
                    <a:pt x="8230" y="26433"/>
                    <a:pt x="8187" y="26446"/>
                    <a:pt x="8149" y="26479"/>
                  </a:cubicBezTo>
                  <a:cubicBezTo>
                    <a:pt x="8079" y="26525"/>
                    <a:pt x="7986" y="26595"/>
                    <a:pt x="7916" y="26642"/>
                  </a:cubicBezTo>
                  <a:cubicBezTo>
                    <a:pt x="7542" y="26595"/>
                    <a:pt x="7169" y="26502"/>
                    <a:pt x="6819" y="26409"/>
                  </a:cubicBezTo>
                  <a:cubicBezTo>
                    <a:pt x="4087" y="25124"/>
                    <a:pt x="2009" y="22323"/>
                    <a:pt x="2966" y="19217"/>
                  </a:cubicBezTo>
                  <a:cubicBezTo>
                    <a:pt x="4332" y="14711"/>
                    <a:pt x="9535" y="13799"/>
                    <a:pt x="13624" y="13799"/>
                  </a:cubicBezTo>
                  <a:cubicBezTo>
                    <a:pt x="13730" y="13799"/>
                    <a:pt x="13835" y="13799"/>
                    <a:pt x="13940" y="13801"/>
                  </a:cubicBezTo>
                  <a:cubicBezTo>
                    <a:pt x="14103" y="13801"/>
                    <a:pt x="14173" y="13614"/>
                    <a:pt x="14057" y="13497"/>
                  </a:cubicBezTo>
                  <a:lnTo>
                    <a:pt x="14010" y="13427"/>
                  </a:lnTo>
                  <a:cubicBezTo>
                    <a:pt x="14057" y="13380"/>
                    <a:pt x="14057" y="13310"/>
                    <a:pt x="14010" y="13264"/>
                  </a:cubicBezTo>
                  <a:lnTo>
                    <a:pt x="13870" y="13077"/>
                  </a:lnTo>
                  <a:cubicBezTo>
                    <a:pt x="13893" y="13053"/>
                    <a:pt x="13916" y="13030"/>
                    <a:pt x="13940" y="12983"/>
                  </a:cubicBezTo>
                  <a:lnTo>
                    <a:pt x="14080" y="13170"/>
                  </a:lnTo>
                  <a:cubicBezTo>
                    <a:pt x="14117" y="13207"/>
                    <a:pt x="14158" y="13223"/>
                    <a:pt x="14199" y="13223"/>
                  </a:cubicBezTo>
                  <a:cubicBezTo>
                    <a:pt x="14338" y="13223"/>
                    <a:pt x="14463" y="13040"/>
                    <a:pt x="14337" y="12913"/>
                  </a:cubicBezTo>
                  <a:lnTo>
                    <a:pt x="14267" y="12820"/>
                  </a:lnTo>
                  <a:cubicBezTo>
                    <a:pt x="14337" y="12750"/>
                    <a:pt x="14313" y="12633"/>
                    <a:pt x="14243" y="12610"/>
                  </a:cubicBezTo>
                  <a:lnTo>
                    <a:pt x="14057" y="12563"/>
                  </a:lnTo>
                  <a:cubicBezTo>
                    <a:pt x="13263" y="11536"/>
                    <a:pt x="12866" y="10228"/>
                    <a:pt x="12959" y="8921"/>
                  </a:cubicBezTo>
                  <a:cubicBezTo>
                    <a:pt x="13193" y="7683"/>
                    <a:pt x="13893" y="6563"/>
                    <a:pt x="14897" y="5792"/>
                  </a:cubicBezTo>
                  <a:cubicBezTo>
                    <a:pt x="15820" y="5106"/>
                    <a:pt x="16909" y="4795"/>
                    <a:pt x="18008" y="4795"/>
                  </a:cubicBezTo>
                  <a:cubicBezTo>
                    <a:pt x="19939" y="4795"/>
                    <a:pt x="21900" y="5756"/>
                    <a:pt x="23046" y="7333"/>
                  </a:cubicBezTo>
                  <a:cubicBezTo>
                    <a:pt x="23066" y="7367"/>
                    <a:pt x="23097" y="7382"/>
                    <a:pt x="23128" y="7382"/>
                  </a:cubicBezTo>
                  <a:cubicBezTo>
                    <a:pt x="23203" y="7382"/>
                    <a:pt x="23282" y="7299"/>
                    <a:pt x="23232" y="7216"/>
                  </a:cubicBezTo>
                  <a:cubicBezTo>
                    <a:pt x="23162" y="7100"/>
                    <a:pt x="23116" y="7030"/>
                    <a:pt x="23046" y="6960"/>
                  </a:cubicBezTo>
                  <a:cubicBezTo>
                    <a:pt x="23092" y="6936"/>
                    <a:pt x="23116" y="6913"/>
                    <a:pt x="23139" y="6890"/>
                  </a:cubicBezTo>
                  <a:cubicBezTo>
                    <a:pt x="23419" y="7170"/>
                    <a:pt x="23676" y="7473"/>
                    <a:pt x="23909" y="7730"/>
                  </a:cubicBezTo>
                  <a:cubicBezTo>
                    <a:pt x="23950" y="7778"/>
                    <a:pt x="23999" y="7798"/>
                    <a:pt x="24048" y="7798"/>
                  </a:cubicBezTo>
                  <a:cubicBezTo>
                    <a:pt x="24166" y="7798"/>
                    <a:pt x="24283" y="7682"/>
                    <a:pt x="24283" y="7567"/>
                  </a:cubicBezTo>
                  <a:cubicBezTo>
                    <a:pt x="24300" y="7569"/>
                    <a:pt x="24316" y="7570"/>
                    <a:pt x="24332" y="7570"/>
                  </a:cubicBezTo>
                  <a:cubicBezTo>
                    <a:pt x="24674" y="7570"/>
                    <a:pt x="24853" y="7113"/>
                    <a:pt x="24563" y="6890"/>
                  </a:cubicBezTo>
                  <a:cubicBezTo>
                    <a:pt x="24525" y="6851"/>
                    <a:pt x="24486" y="6834"/>
                    <a:pt x="24447" y="6834"/>
                  </a:cubicBezTo>
                  <a:cubicBezTo>
                    <a:pt x="24416" y="6834"/>
                    <a:pt x="24385" y="6845"/>
                    <a:pt x="24353" y="6866"/>
                  </a:cubicBezTo>
                  <a:lnTo>
                    <a:pt x="24283" y="6890"/>
                  </a:lnTo>
                  <a:cubicBezTo>
                    <a:pt x="24306" y="6633"/>
                    <a:pt x="24330" y="6399"/>
                    <a:pt x="24376" y="6166"/>
                  </a:cubicBezTo>
                  <a:cubicBezTo>
                    <a:pt x="24446" y="5886"/>
                    <a:pt x="24540" y="5629"/>
                    <a:pt x="24610" y="5372"/>
                  </a:cubicBezTo>
                  <a:cubicBezTo>
                    <a:pt x="24797" y="4882"/>
                    <a:pt x="25030" y="4438"/>
                    <a:pt x="25310" y="3994"/>
                  </a:cubicBezTo>
                  <a:cubicBezTo>
                    <a:pt x="25754" y="3341"/>
                    <a:pt x="26384" y="2827"/>
                    <a:pt x="27131" y="2570"/>
                  </a:cubicBezTo>
                  <a:cubicBezTo>
                    <a:pt x="27315" y="2544"/>
                    <a:pt x="27499" y="2531"/>
                    <a:pt x="27683" y="2531"/>
                  </a:cubicBezTo>
                  <a:close/>
                  <a:moveTo>
                    <a:pt x="19006" y="41655"/>
                  </a:moveTo>
                  <a:cubicBezTo>
                    <a:pt x="19777" y="44457"/>
                    <a:pt x="21621" y="46955"/>
                    <a:pt x="24493" y="47772"/>
                  </a:cubicBezTo>
                  <a:cubicBezTo>
                    <a:pt x="25095" y="47936"/>
                    <a:pt x="25712" y="48018"/>
                    <a:pt x="26331" y="48018"/>
                  </a:cubicBezTo>
                  <a:cubicBezTo>
                    <a:pt x="27031" y="48018"/>
                    <a:pt x="27733" y="47913"/>
                    <a:pt x="28416" y="47702"/>
                  </a:cubicBezTo>
                  <a:cubicBezTo>
                    <a:pt x="28696" y="47632"/>
                    <a:pt x="28953" y="47539"/>
                    <a:pt x="29209" y="47422"/>
                  </a:cubicBezTo>
                  <a:lnTo>
                    <a:pt x="29209" y="47422"/>
                  </a:lnTo>
                  <a:cubicBezTo>
                    <a:pt x="29023" y="47632"/>
                    <a:pt x="28789" y="47796"/>
                    <a:pt x="28579" y="47959"/>
                  </a:cubicBezTo>
                  <a:cubicBezTo>
                    <a:pt x="27667" y="48571"/>
                    <a:pt x="26609" y="48882"/>
                    <a:pt x="25550" y="48882"/>
                  </a:cubicBezTo>
                  <a:cubicBezTo>
                    <a:pt x="24629" y="48882"/>
                    <a:pt x="23707" y="48647"/>
                    <a:pt x="22882" y="48169"/>
                  </a:cubicBezTo>
                  <a:cubicBezTo>
                    <a:pt x="21201" y="47189"/>
                    <a:pt x="20150" y="45321"/>
                    <a:pt x="19450" y="43546"/>
                  </a:cubicBezTo>
                  <a:cubicBezTo>
                    <a:pt x="19310" y="43219"/>
                    <a:pt x="19193" y="42869"/>
                    <a:pt x="19076" y="42519"/>
                  </a:cubicBezTo>
                  <a:cubicBezTo>
                    <a:pt x="19053" y="42215"/>
                    <a:pt x="19006" y="41959"/>
                    <a:pt x="19006" y="41655"/>
                  </a:cubicBezTo>
                  <a:close/>
                  <a:moveTo>
                    <a:pt x="45273" y="45694"/>
                  </a:moveTo>
                  <a:lnTo>
                    <a:pt x="45273" y="45694"/>
                  </a:lnTo>
                  <a:cubicBezTo>
                    <a:pt x="44456" y="47165"/>
                    <a:pt x="43148" y="48263"/>
                    <a:pt x="41561" y="48800"/>
                  </a:cubicBezTo>
                  <a:cubicBezTo>
                    <a:pt x="40963" y="48983"/>
                    <a:pt x="40351" y="49070"/>
                    <a:pt x="39742" y="49070"/>
                  </a:cubicBezTo>
                  <a:cubicBezTo>
                    <a:pt x="38258" y="49070"/>
                    <a:pt x="36792" y="48556"/>
                    <a:pt x="35583" y="47679"/>
                  </a:cubicBezTo>
                  <a:lnTo>
                    <a:pt x="35583" y="47679"/>
                  </a:lnTo>
                  <a:cubicBezTo>
                    <a:pt x="36261" y="48006"/>
                    <a:pt x="36961" y="48239"/>
                    <a:pt x="37685" y="48379"/>
                  </a:cubicBezTo>
                  <a:cubicBezTo>
                    <a:pt x="38375" y="48631"/>
                    <a:pt x="39095" y="48755"/>
                    <a:pt x="39815" y="48755"/>
                  </a:cubicBezTo>
                  <a:cubicBezTo>
                    <a:pt x="40362" y="48755"/>
                    <a:pt x="40910" y="48684"/>
                    <a:pt x="41444" y="48543"/>
                  </a:cubicBezTo>
                  <a:cubicBezTo>
                    <a:pt x="43032" y="48076"/>
                    <a:pt x="44386" y="47072"/>
                    <a:pt x="45273" y="45694"/>
                  </a:cubicBezTo>
                  <a:close/>
                  <a:moveTo>
                    <a:pt x="32245" y="44714"/>
                  </a:moveTo>
                  <a:cubicBezTo>
                    <a:pt x="32315" y="44807"/>
                    <a:pt x="32385" y="44924"/>
                    <a:pt x="32455" y="45017"/>
                  </a:cubicBezTo>
                  <a:cubicBezTo>
                    <a:pt x="31847" y="47812"/>
                    <a:pt x="29195" y="49631"/>
                    <a:pt x="26391" y="49631"/>
                  </a:cubicBezTo>
                  <a:cubicBezTo>
                    <a:pt x="25751" y="49631"/>
                    <a:pt x="25103" y="49536"/>
                    <a:pt x="24470" y="49337"/>
                  </a:cubicBezTo>
                  <a:lnTo>
                    <a:pt x="24493" y="49337"/>
                  </a:lnTo>
                  <a:cubicBezTo>
                    <a:pt x="23629" y="49080"/>
                    <a:pt x="22835" y="48659"/>
                    <a:pt x="22158" y="48122"/>
                  </a:cubicBezTo>
                  <a:lnTo>
                    <a:pt x="22158" y="48122"/>
                  </a:lnTo>
                  <a:cubicBezTo>
                    <a:pt x="22555" y="48426"/>
                    <a:pt x="23022" y="48706"/>
                    <a:pt x="23513" y="48893"/>
                  </a:cubicBezTo>
                  <a:cubicBezTo>
                    <a:pt x="24168" y="49149"/>
                    <a:pt x="24849" y="49272"/>
                    <a:pt x="25523" y="49272"/>
                  </a:cubicBezTo>
                  <a:cubicBezTo>
                    <a:pt x="27250" y="49272"/>
                    <a:pt x="28928" y="48463"/>
                    <a:pt x="30003" y="47002"/>
                  </a:cubicBezTo>
                  <a:cubicBezTo>
                    <a:pt x="30937" y="46465"/>
                    <a:pt x="31708" y="45671"/>
                    <a:pt x="32245" y="44714"/>
                  </a:cubicBezTo>
                  <a:close/>
                  <a:moveTo>
                    <a:pt x="47047" y="42052"/>
                  </a:moveTo>
                  <a:cubicBezTo>
                    <a:pt x="47328" y="43149"/>
                    <a:pt x="47328" y="44293"/>
                    <a:pt x="47047" y="45367"/>
                  </a:cubicBezTo>
                  <a:cubicBezTo>
                    <a:pt x="46510" y="47515"/>
                    <a:pt x="44783" y="49150"/>
                    <a:pt x="42705" y="49827"/>
                  </a:cubicBezTo>
                  <a:cubicBezTo>
                    <a:pt x="41955" y="50069"/>
                    <a:pt x="41210" y="50182"/>
                    <a:pt x="40485" y="50182"/>
                  </a:cubicBezTo>
                  <a:cubicBezTo>
                    <a:pt x="38477" y="50182"/>
                    <a:pt x="36616" y="49313"/>
                    <a:pt x="35210" y="47889"/>
                  </a:cubicBezTo>
                  <a:lnTo>
                    <a:pt x="35210" y="47889"/>
                  </a:lnTo>
                  <a:cubicBezTo>
                    <a:pt x="36520" y="48875"/>
                    <a:pt x="38120" y="49481"/>
                    <a:pt x="39749" y="49481"/>
                  </a:cubicBezTo>
                  <a:cubicBezTo>
                    <a:pt x="40472" y="49481"/>
                    <a:pt x="41200" y="49362"/>
                    <a:pt x="41911" y="49103"/>
                  </a:cubicBezTo>
                  <a:cubicBezTo>
                    <a:pt x="44339" y="48239"/>
                    <a:pt x="46020" y="46021"/>
                    <a:pt x="46534" y="43570"/>
                  </a:cubicBezTo>
                  <a:cubicBezTo>
                    <a:pt x="46744" y="43079"/>
                    <a:pt x="46931" y="42566"/>
                    <a:pt x="47047" y="42052"/>
                  </a:cubicBezTo>
                  <a:close/>
                  <a:moveTo>
                    <a:pt x="28295" y="0"/>
                  </a:moveTo>
                  <a:cubicBezTo>
                    <a:pt x="27452" y="0"/>
                    <a:pt x="26653" y="233"/>
                    <a:pt x="25917" y="679"/>
                  </a:cubicBezTo>
                  <a:cubicBezTo>
                    <a:pt x="24330" y="1473"/>
                    <a:pt x="23279" y="3084"/>
                    <a:pt x="23186" y="4858"/>
                  </a:cubicBezTo>
                  <a:cubicBezTo>
                    <a:pt x="23116" y="5068"/>
                    <a:pt x="23046" y="5255"/>
                    <a:pt x="22999" y="5442"/>
                  </a:cubicBezTo>
                  <a:lnTo>
                    <a:pt x="22742" y="5232"/>
                  </a:lnTo>
                  <a:cubicBezTo>
                    <a:pt x="21834" y="3245"/>
                    <a:pt x="19784" y="2086"/>
                    <a:pt x="17658" y="2086"/>
                  </a:cubicBezTo>
                  <a:cubicBezTo>
                    <a:pt x="16612" y="2086"/>
                    <a:pt x="15548" y="2366"/>
                    <a:pt x="14594" y="2967"/>
                  </a:cubicBezTo>
                  <a:cubicBezTo>
                    <a:pt x="13239" y="3808"/>
                    <a:pt x="12259" y="5138"/>
                    <a:pt x="11885" y="6703"/>
                  </a:cubicBezTo>
                  <a:cubicBezTo>
                    <a:pt x="11138" y="8337"/>
                    <a:pt x="11278" y="10228"/>
                    <a:pt x="12259" y="11746"/>
                  </a:cubicBezTo>
                  <a:cubicBezTo>
                    <a:pt x="12259" y="11769"/>
                    <a:pt x="12282" y="11793"/>
                    <a:pt x="12282" y="11839"/>
                  </a:cubicBezTo>
                  <a:cubicBezTo>
                    <a:pt x="12305" y="11886"/>
                    <a:pt x="12352" y="11933"/>
                    <a:pt x="12399" y="11956"/>
                  </a:cubicBezTo>
                  <a:cubicBezTo>
                    <a:pt x="12469" y="12050"/>
                    <a:pt x="12539" y="12120"/>
                    <a:pt x="12609" y="12213"/>
                  </a:cubicBezTo>
                  <a:cubicBezTo>
                    <a:pt x="11726" y="12040"/>
                    <a:pt x="10823" y="11944"/>
                    <a:pt x="9924" y="11944"/>
                  </a:cubicBezTo>
                  <a:cubicBezTo>
                    <a:pt x="8399" y="11944"/>
                    <a:pt x="6883" y="12220"/>
                    <a:pt x="5488" y="12867"/>
                  </a:cubicBezTo>
                  <a:cubicBezTo>
                    <a:pt x="3223" y="13917"/>
                    <a:pt x="1379" y="15879"/>
                    <a:pt x="888" y="18377"/>
                  </a:cubicBezTo>
                  <a:cubicBezTo>
                    <a:pt x="631" y="19054"/>
                    <a:pt x="445" y="19778"/>
                    <a:pt x="351" y="20478"/>
                  </a:cubicBezTo>
                  <a:cubicBezTo>
                    <a:pt x="1" y="22813"/>
                    <a:pt x="655" y="25288"/>
                    <a:pt x="2639" y="26689"/>
                  </a:cubicBezTo>
                  <a:cubicBezTo>
                    <a:pt x="3529" y="27329"/>
                    <a:pt x="4575" y="27656"/>
                    <a:pt x="5638" y="27656"/>
                  </a:cubicBezTo>
                  <a:cubicBezTo>
                    <a:pt x="6165" y="27656"/>
                    <a:pt x="6697" y="27575"/>
                    <a:pt x="7216" y="27413"/>
                  </a:cubicBezTo>
                  <a:lnTo>
                    <a:pt x="7216" y="27413"/>
                  </a:lnTo>
                  <a:cubicBezTo>
                    <a:pt x="7052" y="27599"/>
                    <a:pt x="6912" y="27786"/>
                    <a:pt x="6749" y="27973"/>
                  </a:cubicBezTo>
                  <a:cubicBezTo>
                    <a:pt x="4997" y="29351"/>
                    <a:pt x="3830" y="31358"/>
                    <a:pt x="3527" y="33577"/>
                  </a:cubicBezTo>
                  <a:cubicBezTo>
                    <a:pt x="3270" y="34931"/>
                    <a:pt x="3386" y="36308"/>
                    <a:pt x="3853" y="37616"/>
                  </a:cubicBezTo>
                  <a:cubicBezTo>
                    <a:pt x="5055" y="40911"/>
                    <a:pt x="8173" y="43184"/>
                    <a:pt x="11514" y="43184"/>
                  </a:cubicBezTo>
                  <a:cubicBezTo>
                    <a:pt x="12458" y="43184"/>
                    <a:pt x="13419" y="43003"/>
                    <a:pt x="14360" y="42612"/>
                  </a:cubicBezTo>
                  <a:lnTo>
                    <a:pt x="14500" y="42542"/>
                  </a:lnTo>
                  <a:cubicBezTo>
                    <a:pt x="15971" y="42239"/>
                    <a:pt x="17302" y="41468"/>
                    <a:pt x="18306" y="40394"/>
                  </a:cubicBezTo>
                  <a:cubicBezTo>
                    <a:pt x="18353" y="41071"/>
                    <a:pt x="18469" y="41725"/>
                    <a:pt x="18656" y="42402"/>
                  </a:cubicBezTo>
                  <a:cubicBezTo>
                    <a:pt x="19076" y="45764"/>
                    <a:pt x="21084" y="48846"/>
                    <a:pt x="24610" y="49804"/>
                  </a:cubicBezTo>
                  <a:cubicBezTo>
                    <a:pt x="25193" y="49961"/>
                    <a:pt x="25785" y="50036"/>
                    <a:pt x="26370" y="50036"/>
                  </a:cubicBezTo>
                  <a:cubicBezTo>
                    <a:pt x="29253" y="50036"/>
                    <a:pt x="31978" y="48213"/>
                    <a:pt x="32735" y="45437"/>
                  </a:cubicBezTo>
                  <a:cubicBezTo>
                    <a:pt x="32945" y="45671"/>
                    <a:pt x="33179" y="45904"/>
                    <a:pt x="33412" y="46138"/>
                  </a:cubicBezTo>
                  <a:cubicBezTo>
                    <a:pt x="34819" y="48791"/>
                    <a:pt x="37529" y="50588"/>
                    <a:pt x="40486" y="50588"/>
                  </a:cubicBezTo>
                  <a:cubicBezTo>
                    <a:pt x="41407" y="50588"/>
                    <a:pt x="42351" y="50414"/>
                    <a:pt x="43288" y="50037"/>
                  </a:cubicBezTo>
                  <a:cubicBezTo>
                    <a:pt x="46837" y="48613"/>
                    <a:pt x="48495" y="44527"/>
                    <a:pt x="47187" y="41188"/>
                  </a:cubicBezTo>
                  <a:cubicBezTo>
                    <a:pt x="47211" y="40978"/>
                    <a:pt x="47234" y="40791"/>
                    <a:pt x="47234" y="40581"/>
                  </a:cubicBezTo>
                  <a:cubicBezTo>
                    <a:pt x="47398" y="40674"/>
                    <a:pt x="47561" y="40768"/>
                    <a:pt x="47724" y="40861"/>
                  </a:cubicBezTo>
                  <a:cubicBezTo>
                    <a:pt x="49125" y="41748"/>
                    <a:pt x="50620" y="42519"/>
                    <a:pt x="52254" y="42799"/>
                  </a:cubicBezTo>
                  <a:cubicBezTo>
                    <a:pt x="52708" y="42886"/>
                    <a:pt x="53158" y="42927"/>
                    <a:pt x="53602" y="42927"/>
                  </a:cubicBezTo>
                  <a:cubicBezTo>
                    <a:pt x="55529" y="42927"/>
                    <a:pt x="57350" y="42158"/>
                    <a:pt x="59002" y="41095"/>
                  </a:cubicBezTo>
                  <a:cubicBezTo>
                    <a:pt x="60893" y="39857"/>
                    <a:pt x="62691" y="38199"/>
                    <a:pt x="63391" y="35981"/>
                  </a:cubicBezTo>
                  <a:cubicBezTo>
                    <a:pt x="63905" y="34207"/>
                    <a:pt x="63741" y="32292"/>
                    <a:pt x="62924" y="30635"/>
                  </a:cubicBezTo>
                  <a:cubicBezTo>
                    <a:pt x="62737" y="30261"/>
                    <a:pt x="62527" y="29911"/>
                    <a:pt x="62294" y="29561"/>
                  </a:cubicBezTo>
                  <a:cubicBezTo>
                    <a:pt x="62200" y="29327"/>
                    <a:pt x="62107" y="29117"/>
                    <a:pt x="62013" y="28907"/>
                  </a:cubicBezTo>
                  <a:cubicBezTo>
                    <a:pt x="61873" y="28113"/>
                    <a:pt x="61593" y="27343"/>
                    <a:pt x="61173" y="26642"/>
                  </a:cubicBezTo>
                  <a:cubicBezTo>
                    <a:pt x="62527" y="26362"/>
                    <a:pt x="63741" y="25662"/>
                    <a:pt x="64652" y="24658"/>
                  </a:cubicBezTo>
                  <a:cubicBezTo>
                    <a:pt x="64699" y="24587"/>
                    <a:pt x="64745" y="24517"/>
                    <a:pt x="64792" y="24447"/>
                  </a:cubicBezTo>
                  <a:cubicBezTo>
                    <a:pt x="66823" y="22836"/>
                    <a:pt x="68154" y="20478"/>
                    <a:pt x="68014" y="17630"/>
                  </a:cubicBezTo>
                  <a:cubicBezTo>
                    <a:pt x="67967" y="16276"/>
                    <a:pt x="67500" y="14968"/>
                    <a:pt x="66706" y="13894"/>
                  </a:cubicBezTo>
                  <a:cubicBezTo>
                    <a:pt x="65866" y="12283"/>
                    <a:pt x="64232" y="11116"/>
                    <a:pt x="62574" y="10205"/>
                  </a:cubicBezTo>
                  <a:cubicBezTo>
                    <a:pt x="60232" y="8942"/>
                    <a:pt x="57597" y="8267"/>
                    <a:pt x="54912" y="8267"/>
                  </a:cubicBezTo>
                  <a:cubicBezTo>
                    <a:pt x="54867" y="8267"/>
                    <a:pt x="54821" y="8267"/>
                    <a:pt x="54776" y="8267"/>
                  </a:cubicBezTo>
                  <a:cubicBezTo>
                    <a:pt x="54725" y="8267"/>
                    <a:pt x="54675" y="8266"/>
                    <a:pt x="54625" y="8266"/>
                  </a:cubicBezTo>
                  <a:cubicBezTo>
                    <a:pt x="52272" y="8266"/>
                    <a:pt x="49967" y="8802"/>
                    <a:pt x="47841" y="9808"/>
                  </a:cubicBezTo>
                  <a:cubicBezTo>
                    <a:pt x="47865" y="9761"/>
                    <a:pt x="47888" y="9715"/>
                    <a:pt x="47911" y="9645"/>
                  </a:cubicBezTo>
                  <a:cubicBezTo>
                    <a:pt x="48682" y="8384"/>
                    <a:pt x="48822" y="6796"/>
                    <a:pt x="48238" y="5419"/>
                  </a:cubicBezTo>
                  <a:cubicBezTo>
                    <a:pt x="47444" y="3411"/>
                    <a:pt x="45483" y="1986"/>
                    <a:pt x="43428" y="1449"/>
                  </a:cubicBezTo>
                  <a:cubicBezTo>
                    <a:pt x="42732" y="1266"/>
                    <a:pt x="42016" y="1178"/>
                    <a:pt x="41301" y="1178"/>
                  </a:cubicBezTo>
                  <a:cubicBezTo>
                    <a:pt x="38371" y="1178"/>
                    <a:pt x="35442" y="2652"/>
                    <a:pt x="33809" y="5092"/>
                  </a:cubicBezTo>
                  <a:lnTo>
                    <a:pt x="33622" y="4905"/>
                  </a:lnTo>
                  <a:cubicBezTo>
                    <a:pt x="33179" y="2337"/>
                    <a:pt x="31124" y="49"/>
                    <a:pt x="28416" y="2"/>
                  </a:cubicBezTo>
                  <a:cubicBezTo>
                    <a:pt x="28375" y="1"/>
                    <a:pt x="28335" y="0"/>
                    <a:pt x="28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6"/>
            <p:cNvSpPr/>
            <p:nvPr/>
          </p:nvSpPr>
          <p:spPr>
            <a:xfrm>
              <a:off x="3463876" y="3378069"/>
              <a:ext cx="243249" cy="207486"/>
            </a:xfrm>
            <a:custGeom>
              <a:avLst/>
              <a:gdLst/>
              <a:ahLst/>
              <a:cxnLst/>
              <a:rect l="l" t="t" r="r" b="b"/>
              <a:pathLst>
                <a:path w="17909" h="15276" extrusionOk="0">
                  <a:moveTo>
                    <a:pt x="5236" y="1230"/>
                  </a:moveTo>
                  <a:cubicBezTo>
                    <a:pt x="5839" y="1230"/>
                    <a:pt x="6441" y="1393"/>
                    <a:pt x="6982" y="1717"/>
                  </a:cubicBezTo>
                  <a:lnTo>
                    <a:pt x="6935" y="1717"/>
                  </a:lnTo>
                  <a:cubicBezTo>
                    <a:pt x="6407" y="1545"/>
                    <a:pt x="5862" y="1461"/>
                    <a:pt x="5319" y="1461"/>
                  </a:cubicBezTo>
                  <a:cubicBezTo>
                    <a:pt x="4611" y="1461"/>
                    <a:pt x="3906" y="1604"/>
                    <a:pt x="3246" y="1881"/>
                  </a:cubicBezTo>
                  <a:cubicBezTo>
                    <a:pt x="3363" y="1811"/>
                    <a:pt x="3456" y="1741"/>
                    <a:pt x="3573" y="1694"/>
                  </a:cubicBezTo>
                  <a:lnTo>
                    <a:pt x="3573" y="1671"/>
                  </a:lnTo>
                  <a:cubicBezTo>
                    <a:pt x="4095" y="1376"/>
                    <a:pt x="4666" y="1230"/>
                    <a:pt x="5236" y="1230"/>
                  </a:cubicBezTo>
                  <a:close/>
                  <a:moveTo>
                    <a:pt x="12799" y="386"/>
                  </a:moveTo>
                  <a:cubicBezTo>
                    <a:pt x="13333" y="386"/>
                    <a:pt x="13877" y="496"/>
                    <a:pt x="14406" y="737"/>
                  </a:cubicBezTo>
                  <a:lnTo>
                    <a:pt x="14406" y="713"/>
                  </a:lnTo>
                  <a:cubicBezTo>
                    <a:pt x="14593" y="807"/>
                    <a:pt x="14757" y="900"/>
                    <a:pt x="14920" y="1017"/>
                  </a:cubicBezTo>
                  <a:cubicBezTo>
                    <a:pt x="14546" y="854"/>
                    <a:pt x="14173" y="737"/>
                    <a:pt x="13753" y="667"/>
                  </a:cubicBezTo>
                  <a:cubicBezTo>
                    <a:pt x="13448" y="589"/>
                    <a:pt x="13138" y="553"/>
                    <a:pt x="12829" y="553"/>
                  </a:cubicBezTo>
                  <a:cubicBezTo>
                    <a:pt x="11362" y="553"/>
                    <a:pt x="9912" y="1383"/>
                    <a:pt x="9083" y="2675"/>
                  </a:cubicBezTo>
                  <a:cubicBezTo>
                    <a:pt x="9811" y="1305"/>
                    <a:pt x="11260" y="386"/>
                    <a:pt x="12799" y="386"/>
                  </a:cubicBezTo>
                  <a:close/>
                  <a:moveTo>
                    <a:pt x="15807" y="2044"/>
                  </a:moveTo>
                  <a:lnTo>
                    <a:pt x="15807" y="2044"/>
                  </a:lnTo>
                  <a:cubicBezTo>
                    <a:pt x="16134" y="2324"/>
                    <a:pt x="16414" y="2675"/>
                    <a:pt x="16624" y="3048"/>
                  </a:cubicBezTo>
                  <a:cubicBezTo>
                    <a:pt x="16671" y="3165"/>
                    <a:pt x="16694" y="3258"/>
                    <a:pt x="16741" y="3352"/>
                  </a:cubicBezTo>
                  <a:lnTo>
                    <a:pt x="16741" y="3328"/>
                  </a:lnTo>
                  <a:lnTo>
                    <a:pt x="16741" y="3328"/>
                  </a:lnTo>
                  <a:cubicBezTo>
                    <a:pt x="17045" y="4356"/>
                    <a:pt x="16881" y="5617"/>
                    <a:pt x="16157" y="6317"/>
                  </a:cubicBezTo>
                  <a:cubicBezTo>
                    <a:pt x="16438" y="5967"/>
                    <a:pt x="16601" y="5546"/>
                    <a:pt x="16671" y="5126"/>
                  </a:cubicBezTo>
                  <a:cubicBezTo>
                    <a:pt x="16834" y="4029"/>
                    <a:pt x="16508" y="2908"/>
                    <a:pt x="15807" y="2044"/>
                  </a:cubicBezTo>
                  <a:close/>
                  <a:moveTo>
                    <a:pt x="1728" y="5663"/>
                  </a:moveTo>
                  <a:lnTo>
                    <a:pt x="1822" y="5780"/>
                  </a:lnTo>
                  <a:cubicBezTo>
                    <a:pt x="2079" y="6340"/>
                    <a:pt x="2522" y="6807"/>
                    <a:pt x="3059" y="7134"/>
                  </a:cubicBezTo>
                  <a:lnTo>
                    <a:pt x="2966" y="7158"/>
                  </a:lnTo>
                  <a:cubicBezTo>
                    <a:pt x="2359" y="6854"/>
                    <a:pt x="1915" y="6317"/>
                    <a:pt x="1728" y="5663"/>
                  </a:cubicBezTo>
                  <a:close/>
                  <a:moveTo>
                    <a:pt x="15690" y="7111"/>
                  </a:moveTo>
                  <a:cubicBezTo>
                    <a:pt x="15620" y="7158"/>
                    <a:pt x="15527" y="7204"/>
                    <a:pt x="15457" y="7251"/>
                  </a:cubicBezTo>
                  <a:lnTo>
                    <a:pt x="15387" y="7204"/>
                  </a:lnTo>
                  <a:cubicBezTo>
                    <a:pt x="15480" y="7181"/>
                    <a:pt x="15597" y="7158"/>
                    <a:pt x="15690" y="7111"/>
                  </a:cubicBezTo>
                  <a:close/>
                  <a:moveTo>
                    <a:pt x="1215" y="4543"/>
                  </a:moveTo>
                  <a:cubicBezTo>
                    <a:pt x="1191" y="4823"/>
                    <a:pt x="1191" y="5080"/>
                    <a:pt x="1238" y="5360"/>
                  </a:cubicBezTo>
                  <a:cubicBezTo>
                    <a:pt x="1355" y="6177"/>
                    <a:pt x="1822" y="6901"/>
                    <a:pt x="2499" y="7344"/>
                  </a:cubicBezTo>
                  <a:cubicBezTo>
                    <a:pt x="2429" y="7391"/>
                    <a:pt x="2359" y="7438"/>
                    <a:pt x="2289" y="7484"/>
                  </a:cubicBezTo>
                  <a:cubicBezTo>
                    <a:pt x="1752" y="7087"/>
                    <a:pt x="1378" y="6527"/>
                    <a:pt x="1215" y="5920"/>
                  </a:cubicBezTo>
                  <a:lnTo>
                    <a:pt x="1215" y="5897"/>
                  </a:lnTo>
                  <a:cubicBezTo>
                    <a:pt x="1098" y="5453"/>
                    <a:pt x="1098" y="4986"/>
                    <a:pt x="1215" y="4543"/>
                  </a:cubicBezTo>
                  <a:close/>
                  <a:moveTo>
                    <a:pt x="2989" y="7578"/>
                  </a:moveTo>
                  <a:lnTo>
                    <a:pt x="3153" y="7648"/>
                  </a:lnTo>
                  <a:cubicBezTo>
                    <a:pt x="3082" y="7695"/>
                    <a:pt x="3012" y="7765"/>
                    <a:pt x="2942" y="7811"/>
                  </a:cubicBezTo>
                  <a:cubicBezTo>
                    <a:pt x="2849" y="7788"/>
                    <a:pt x="2779" y="7765"/>
                    <a:pt x="2686" y="7718"/>
                  </a:cubicBezTo>
                  <a:cubicBezTo>
                    <a:pt x="2779" y="7671"/>
                    <a:pt x="2896" y="7624"/>
                    <a:pt x="2989" y="7578"/>
                  </a:cubicBezTo>
                  <a:close/>
                  <a:moveTo>
                    <a:pt x="2289" y="7998"/>
                  </a:moveTo>
                  <a:cubicBezTo>
                    <a:pt x="2382" y="8045"/>
                    <a:pt x="2499" y="8091"/>
                    <a:pt x="2592" y="8138"/>
                  </a:cubicBezTo>
                  <a:cubicBezTo>
                    <a:pt x="2545" y="8208"/>
                    <a:pt x="2475" y="8278"/>
                    <a:pt x="2405" y="8372"/>
                  </a:cubicBezTo>
                  <a:cubicBezTo>
                    <a:pt x="1962" y="8605"/>
                    <a:pt x="1565" y="8932"/>
                    <a:pt x="1215" y="9329"/>
                  </a:cubicBezTo>
                  <a:cubicBezTo>
                    <a:pt x="1238" y="9259"/>
                    <a:pt x="1285" y="9212"/>
                    <a:pt x="1308" y="9142"/>
                  </a:cubicBezTo>
                  <a:lnTo>
                    <a:pt x="1308" y="9119"/>
                  </a:lnTo>
                  <a:cubicBezTo>
                    <a:pt x="1541" y="8675"/>
                    <a:pt x="1868" y="8302"/>
                    <a:pt x="2289" y="7998"/>
                  </a:cubicBezTo>
                  <a:close/>
                  <a:moveTo>
                    <a:pt x="9620" y="11640"/>
                  </a:moveTo>
                  <a:cubicBezTo>
                    <a:pt x="10497" y="12743"/>
                    <a:pt x="11827" y="13415"/>
                    <a:pt x="13142" y="13415"/>
                  </a:cubicBezTo>
                  <a:cubicBezTo>
                    <a:pt x="14138" y="13415"/>
                    <a:pt x="15126" y="13029"/>
                    <a:pt x="15901" y="12154"/>
                  </a:cubicBezTo>
                  <a:cubicBezTo>
                    <a:pt x="15947" y="12084"/>
                    <a:pt x="16017" y="11991"/>
                    <a:pt x="16087" y="11921"/>
                  </a:cubicBezTo>
                  <a:lnTo>
                    <a:pt x="16087" y="11921"/>
                  </a:lnTo>
                  <a:cubicBezTo>
                    <a:pt x="15877" y="12247"/>
                    <a:pt x="15620" y="12528"/>
                    <a:pt x="15340" y="12784"/>
                  </a:cubicBezTo>
                  <a:cubicBezTo>
                    <a:pt x="14594" y="13391"/>
                    <a:pt x="13752" y="13656"/>
                    <a:pt x="12907" y="13656"/>
                  </a:cubicBezTo>
                  <a:cubicBezTo>
                    <a:pt x="12192" y="13656"/>
                    <a:pt x="11474" y="13466"/>
                    <a:pt x="10811" y="13135"/>
                  </a:cubicBezTo>
                  <a:lnTo>
                    <a:pt x="10834" y="13135"/>
                  </a:lnTo>
                  <a:cubicBezTo>
                    <a:pt x="10320" y="12761"/>
                    <a:pt x="9877" y="12294"/>
                    <a:pt x="9527" y="11780"/>
                  </a:cubicBezTo>
                  <a:cubicBezTo>
                    <a:pt x="9550" y="11734"/>
                    <a:pt x="9597" y="11687"/>
                    <a:pt x="9620" y="11640"/>
                  </a:cubicBezTo>
                  <a:close/>
                  <a:moveTo>
                    <a:pt x="13177" y="1089"/>
                  </a:moveTo>
                  <a:cubicBezTo>
                    <a:pt x="13391" y="1089"/>
                    <a:pt x="13607" y="1104"/>
                    <a:pt x="13823" y="1134"/>
                  </a:cubicBezTo>
                  <a:cubicBezTo>
                    <a:pt x="14033" y="1204"/>
                    <a:pt x="14220" y="1297"/>
                    <a:pt x="14406" y="1391"/>
                  </a:cubicBezTo>
                  <a:cubicBezTo>
                    <a:pt x="15317" y="1904"/>
                    <a:pt x="15971" y="2791"/>
                    <a:pt x="16227" y="3795"/>
                  </a:cubicBezTo>
                  <a:cubicBezTo>
                    <a:pt x="16508" y="4916"/>
                    <a:pt x="16041" y="6597"/>
                    <a:pt x="14850" y="6901"/>
                  </a:cubicBezTo>
                  <a:lnTo>
                    <a:pt x="14640" y="6901"/>
                  </a:lnTo>
                  <a:cubicBezTo>
                    <a:pt x="14593" y="6901"/>
                    <a:pt x="14546" y="6924"/>
                    <a:pt x="14500" y="6947"/>
                  </a:cubicBezTo>
                  <a:cubicBezTo>
                    <a:pt x="14360" y="6947"/>
                    <a:pt x="14243" y="6947"/>
                    <a:pt x="14103" y="6924"/>
                  </a:cubicBezTo>
                  <a:cubicBezTo>
                    <a:pt x="14089" y="6921"/>
                    <a:pt x="14076" y="6920"/>
                    <a:pt x="14063" y="6920"/>
                  </a:cubicBezTo>
                  <a:cubicBezTo>
                    <a:pt x="13857" y="6920"/>
                    <a:pt x="13768" y="7254"/>
                    <a:pt x="14009" y="7298"/>
                  </a:cubicBezTo>
                  <a:cubicBezTo>
                    <a:pt x="14266" y="7344"/>
                    <a:pt x="14500" y="7414"/>
                    <a:pt x="14733" y="7531"/>
                  </a:cubicBezTo>
                  <a:cubicBezTo>
                    <a:pt x="14640" y="7531"/>
                    <a:pt x="14570" y="7554"/>
                    <a:pt x="14476" y="7554"/>
                  </a:cubicBezTo>
                  <a:cubicBezTo>
                    <a:pt x="14243" y="7578"/>
                    <a:pt x="14243" y="7951"/>
                    <a:pt x="14476" y="7975"/>
                  </a:cubicBezTo>
                  <a:cubicBezTo>
                    <a:pt x="14943" y="7998"/>
                    <a:pt x="15364" y="8138"/>
                    <a:pt x="15760" y="8372"/>
                  </a:cubicBezTo>
                  <a:cubicBezTo>
                    <a:pt x="16554" y="9516"/>
                    <a:pt x="16414" y="11103"/>
                    <a:pt x="15410" y="12084"/>
                  </a:cubicBezTo>
                  <a:cubicBezTo>
                    <a:pt x="14734" y="12751"/>
                    <a:pt x="13926" y="13042"/>
                    <a:pt x="13116" y="13042"/>
                  </a:cubicBezTo>
                  <a:cubicBezTo>
                    <a:pt x="11827" y="13042"/>
                    <a:pt x="10534" y="12306"/>
                    <a:pt x="9760" y="11173"/>
                  </a:cubicBezTo>
                  <a:cubicBezTo>
                    <a:pt x="9725" y="11115"/>
                    <a:pt x="9661" y="11086"/>
                    <a:pt x="9594" y="11086"/>
                  </a:cubicBezTo>
                  <a:cubicBezTo>
                    <a:pt x="9527" y="11086"/>
                    <a:pt x="9457" y="11115"/>
                    <a:pt x="9410" y="11173"/>
                  </a:cubicBezTo>
                  <a:cubicBezTo>
                    <a:pt x="9363" y="11267"/>
                    <a:pt x="9340" y="11360"/>
                    <a:pt x="9293" y="11430"/>
                  </a:cubicBezTo>
                  <a:cubicBezTo>
                    <a:pt x="9200" y="11314"/>
                    <a:pt x="9130" y="11197"/>
                    <a:pt x="9083" y="11057"/>
                  </a:cubicBezTo>
                  <a:cubicBezTo>
                    <a:pt x="9042" y="10995"/>
                    <a:pt x="8973" y="10965"/>
                    <a:pt x="8905" y="10965"/>
                  </a:cubicBezTo>
                  <a:cubicBezTo>
                    <a:pt x="8819" y="10965"/>
                    <a:pt x="8735" y="11012"/>
                    <a:pt x="8709" y="11103"/>
                  </a:cubicBezTo>
                  <a:cubicBezTo>
                    <a:pt x="8312" y="12037"/>
                    <a:pt x="7705" y="12854"/>
                    <a:pt x="6958" y="13508"/>
                  </a:cubicBezTo>
                  <a:cubicBezTo>
                    <a:pt x="6514" y="13695"/>
                    <a:pt x="6044" y="13787"/>
                    <a:pt x="5575" y="13787"/>
                  </a:cubicBezTo>
                  <a:cubicBezTo>
                    <a:pt x="4812" y="13787"/>
                    <a:pt x="4055" y="13542"/>
                    <a:pt x="3433" y="13065"/>
                  </a:cubicBezTo>
                  <a:cubicBezTo>
                    <a:pt x="2452" y="12317"/>
                    <a:pt x="1822" y="11103"/>
                    <a:pt x="2125" y="9866"/>
                  </a:cubicBezTo>
                  <a:cubicBezTo>
                    <a:pt x="2219" y="9469"/>
                    <a:pt x="2382" y="9072"/>
                    <a:pt x="2616" y="8745"/>
                  </a:cubicBezTo>
                  <a:cubicBezTo>
                    <a:pt x="2919" y="8558"/>
                    <a:pt x="3199" y="8418"/>
                    <a:pt x="3526" y="8302"/>
                  </a:cubicBezTo>
                  <a:cubicBezTo>
                    <a:pt x="3736" y="8232"/>
                    <a:pt x="3690" y="7928"/>
                    <a:pt x="3479" y="7905"/>
                  </a:cubicBezTo>
                  <a:cubicBezTo>
                    <a:pt x="3573" y="7835"/>
                    <a:pt x="3666" y="7788"/>
                    <a:pt x="3760" y="7741"/>
                  </a:cubicBezTo>
                  <a:lnTo>
                    <a:pt x="3946" y="7741"/>
                  </a:lnTo>
                  <a:cubicBezTo>
                    <a:pt x="4040" y="7741"/>
                    <a:pt x="4133" y="7671"/>
                    <a:pt x="4133" y="7578"/>
                  </a:cubicBezTo>
                  <a:cubicBezTo>
                    <a:pt x="4367" y="7508"/>
                    <a:pt x="4600" y="7461"/>
                    <a:pt x="4834" y="7438"/>
                  </a:cubicBezTo>
                  <a:lnTo>
                    <a:pt x="4880" y="7438"/>
                  </a:lnTo>
                  <a:cubicBezTo>
                    <a:pt x="5090" y="7414"/>
                    <a:pt x="5044" y="7087"/>
                    <a:pt x="4857" y="7064"/>
                  </a:cubicBezTo>
                  <a:cubicBezTo>
                    <a:pt x="4834" y="7017"/>
                    <a:pt x="4787" y="6971"/>
                    <a:pt x="4740" y="6947"/>
                  </a:cubicBezTo>
                  <a:cubicBezTo>
                    <a:pt x="3900" y="6784"/>
                    <a:pt x="3012" y="6504"/>
                    <a:pt x="2405" y="5873"/>
                  </a:cubicBezTo>
                  <a:cubicBezTo>
                    <a:pt x="2312" y="5780"/>
                    <a:pt x="2242" y="5687"/>
                    <a:pt x="2172" y="5570"/>
                  </a:cubicBezTo>
                  <a:cubicBezTo>
                    <a:pt x="1962" y="5033"/>
                    <a:pt x="1962" y="4426"/>
                    <a:pt x="2149" y="3865"/>
                  </a:cubicBezTo>
                  <a:cubicBezTo>
                    <a:pt x="2335" y="3539"/>
                    <a:pt x="2616" y="3258"/>
                    <a:pt x="2919" y="3072"/>
                  </a:cubicBezTo>
                  <a:cubicBezTo>
                    <a:pt x="3690" y="2628"/>
                    <a:pt x="4553" y="2324"/>
                    <a:pt x="5441" y="2184"/>
                  </a:cubicBezTo>
                  <a:cubicBezTo>
                    <a:pt x="6351" y="2208"/>
                    <a:pt x="7238" y="2488"/>
                    <a:pt x="8009" y="3002"/>
                  </a:cubicBezTo>
                  <a:cubicBezTo>
                    <a:pt x="8079" y="3095"/>
                    <a:pt x="8149" y="3188"/>
                    <a:pt x="8196" y="3305"/>
                  </a:cubicBezTo>
                  <a:cubicBezTo>
                    <a:pt x="8289" y="3632"/>
                    <a:pt x="8336" y="3982"/>
                    <a:pt x="8312" y="4332"/>
                  </a:cubicBezTo>
                  <a:cubicBezTo>
                    <a:pt x="8325" y="4461"/>
                    <a:pt x="8423" y="4533"/>
                    <a:pt x="8523" y="4533"/>
                  </a:cubicBezTo>
                  <a:cubicBezTo>
                    <a:pt x="8606" y="4533"/>
                    <a:pt x="8691" y="4484"/>
                    <a:pt x="8733" y="4379"/>
                  </a:cubicBezTo>
                  <a:cubicBezTo>
                    <a:pt x="8756" y="4239"/>
                    <a:pt x="8826" y="4099"/>
                    <a:pt x="8873" y="3959"/>
                  </a:cubicBezTo>
                  <a:lnTo>
                    <a:pt x="8896" y="3959"/>
                  </a:lnTo>
                  <a:cubicBezTo>
                    <a:pt x="8919" y="4006"/>
                    <a:pt x="8966" y="4052"/>
                    <a:pt x="8990" y="4099"/>
                  </a:cubicBezTo>
                  <a:cubicBezTo>
                    <a:pt x="9010" y="4141"/>
                    <a:pt x="9044" y="4158"/>
                    <a:pt x="9078" y="4158"/>
                  </a:cubicBezTo>
                  <a:cubicBezTo>
                    <a:pt x="9160" y="4158"/>
                    <a:pt x="9249" y="4064"/>
                    <a:pt x="9200" y="3982"/>
                  </a:cubicBezTo>
                  <a:cubicBezTo>
                    <a:pt x="9153" y="3889"/>
                    <a:pt x="9106" y="3795"/>
                    <a:pt x="9036" y="3725"/>
                  </a:cubicBezTo>
                  <a:cubicBezTo>
                    <a:pt x="9083" y="3585"/>
                    <a:pt x="9130" y="3445"/>
                    <a:pt x="9200" y="3328"/>
                  </a:cubicBezTo>
                  <a:cubicBezTo>
                    <a:pt x="10045" y="1927"/>
                    <a:pt x="11564" y="1089"/>
                    <a:pt x="13177" y="1089"/>
                  </a:cubicBezTo>
                  <a:close/>
                  <a:moveTo>
                    <a:pt x="16975" y="9843"/>
                  </a:moveTo>
                  <a:lnTo>
                    <a:pt x="16975" y="9843"/>
                  </a:lnTo>
                  <a:cubicBezTo>
                    <a:pt x="17045" y="10029"/>
                    <a:pt x="17091" y="10193"/>
                    <a:pt x="17115" y="10380"/>
                  </a:cubicBezTo>
                  <a:cubicBezTo>
                    <a:pt x="17372" y="11757"/>
                    <a:pt x="16508" y="12995"/>
                    <a:pt x="15364" y="13625"/>
                  </a:cubicBezTo>
                  <a:lnTo>
                    <a:pt x="15364" y="13602"/>
                  </a:lnTo>
                  <a:cubicBezTo>
                    <a:pt x="14792" y="13923"/>
                    <a:pt x="14152" y="14094"/>
                    <a:pt x="13496" y="14094"/>
                  </a:cubicBezTo>
                  <a:cubicBezTo>
                    <a:pt x="13295" y="14094"/>
                    <a:pt x="13092" y="14078"/>
                    <a:pt x="12889" y="14045"/>
                  </a:cubicBezTo>
                  <a:lnTo>
                    <a:pt x="12889" y="14045"/>
                  </a:lnTo>
                  <a:cubicBezTo>
                    <a:pt x="12917" y="14046"/>
                    <a:pt x="12945" y="14046"/>
                    <a:pt x="12973" y="14046"/>
                  </a:cubicBezTo>
                  <a:cubicBezTo>
                    <a:pt x="14064" y="14046"/>
                    <a:pt x="15127" y="13604"/>
                    <a:pt x="15901" y="12808"/>
                  </a:cubicBezTo>
                  <a:cubicBezTo>
                    <a:pt x="16694" y="12037"/>
                    <a:pt x="17091" y="10940"/>
                    <a:pt x="16975" y="9843"/>
                  </a:cubicBezTo>
                  <a:close/>
                  <a:moveTo>
                    <a:pt x="1962" y="9189"/>
                  </a:moveTo>
                  <a:lnTo>
                    <a:pt x="1962" y="9189"/>
                  </a:lnTo>
                  <a:cubicBezTo>
                    <a:pt x="1448" y="10450"/>
                    <a:pt x="1728" y="11921"/>
                    <a:pt x="2686" y="12901"/>
                  </a:cubicBezTo>
                  <a:cubicBezTo>
                    <a:pt x="3363" y="13648"/>
                    <a:pt x="4297" y="14092"/>
                    <a:pt x="5277" y="14139"/>
                  </a:cubicBezTo>
                  <a:cubicBezTo>
                    <a:pt x="5074" y="14173"/>
                    <a:pt x="4870" y="14190"/>
                    <a:pt x="4668" y="14190"/>
                  </a:cubicBezTo>
                  <a:cubicBezTo>
                    <a:pt x="3637" y="14190"/>
                    <a:pt x="2641" y="13752"/>
                    <a:pt x="1938" y="12971"/>
                  </a:cubicBezTo>
                  <a:cubicBezTo>
                    <a:pt x="1285" y="12294"/>
                    <a:pt x="934" y="11384"/>
                    <a:pt x="958" y="10450"/>
                  </a:cubicBezTo>
                  <a:cubicBezTo>
                    <a:pt x="1215" y="9959"/>
                    <a:pt x="1541" y="9516"/>
                    <a:pt x="1962" y="9189"/>
                  </a:cubicBezTo>
                  <a:close/>
                  <a:moveTo>
                    <a:pt x="701" y="11314"/>
                  </a:moveTo>
                  <a:lnTo>
                    <a:pt x="701" y="11314"/>
                  </a:lnTo>
                  <a:cubicBezTo>
                    <a:pt x="794" y="11897"/>
                    <a:pt x="1028" y="12458"/>
                    <a:pt x="1401" y="12925"/>
                  </a:cubicBezTo>
                  <a:cubicBezTo>
                    <a:pt x="2166" y="13971"/>
                    <a:pt x="3381" y="14584"/>
                    <a:pt x="4659" y="14584"/>
                  </a:cubicBezTo>
                  <a:cubicBezTo>
                    <a:pt x="4864" y="14584"/>
                    <a:pt x="5071" y="14568"/>
                    <a:pt x="5277" y="14536"/>
                  </a:cubicBezTo>
                  <a:lnTo>
                    <a:pt x="5277" y="14536"/>
                  </a:lnTo>
                  <a:cubicBezTo>
                    <a:pt x="4796" y="14737"/>
                    <a:pt x="4287" y="14837"/>
                    <a:pt x="3783" y="14837"/>
                  </a:cubicBezTo>
                  <a:cubicBezTo>
                    <a:pt x="3236" y="14837"/>
                    <a:pt x="2693" y="14720"/>
                    <a:pt x="2195" y="14489"/>
                  </a:cubicBezTo>
                  <a:cubicBezTo>
                    <a:pt x="1028" y="13928"/>
                    <a:pt x="467" y="12551"/>
                    <a:pt x="701" y="11314"/>
                  </a:cubicBezTo>
                  <a:close/>
                  <a:moveTo>
                    <a:pt x="12829" y="1"/>
                  </a:moveTo>
                  <a:cubicBezTo>
                    <a:pt x="11106" y="1"/>
                    <a:pt x="9440" y="1028"/>
                    <a:pt x="8663" y="2675"/>
                  </a:cubicBezTo>
                  <a:cubicBezTo>
                    <a:pt x="8499" y="2418"/>
                    <a:pt x="8266" y="2231"/>
                    <a:pt x="8009" y="2091"/>
                  </a:cubicBezTo>
                  <a:cubicBezTo>
                    <a:pt x="7345" y="1307"/>
                    <a:pt x="6310" y="878"/>
                    <a:pt x="5244" y="878"/>
                  </a:cubicBezTo>
                  <a:cubicBezTo>
                    <a:pt x="4438" y="878"/>
                    <a:pt x="3613" y="1124"/>
                    <a:pt x="2919" y="1647"/>
                  </a:cubicBezTo>
                  <a:cubicBezTo>
                    <a:pt x="2522" y="1951"/>
                    <a:pt x="2149" y="2324"/>
                    <a:pt x="1868" y="2745"/>
                  </a:cubicBezTo>
                  <a:lnTo>
                    <a:pt x="1798" y="2815"/>
                  </a:lnTo>
                  <a:cubicBezTo>
                    <a:pt x="397" y="4169"/>
                    <a:pt x="491" y="6691"/>
                    <a:pt x="1915" y="7788"/>
                  </a:cubicBezTo>
                  <a:cubicBezTo>
                    <a:pt x="1331" y="8745"/>
                    <a:pt x="818" y="9749"/>
                    <a:pt x="397" y="10823"/>
                  </a:cubicBezTo>
                  <a:cubicBezTo>
                    <a:pt x="1" y="12131"/>
                    <a:pt x="374" y="13695"/>
                    <a:pt x="1495" y="14536"/>
                  </a:cubicBezTo>
                  <a:cubicBezTo>
                    <a:pt x="2178" y="15055"/>
                    <a:pt x="2921" y="15275"/>
                    <a:pt x="3669" y="15275"/>
                  </a:cubicBezTo>
                  <a:cubicBezTo>
                    <a:pt x="4840" y="15275"/>
                    <a:pt x="6022" y="14735"/>
                    <a:pt x="7005" y="13952"/>
                  </a:cubicBezTo>
                  <a:cubicBezTo>
                    <a:pt x="7122" y="13905"/>
                    <a:pt x="7215" y="13835"/>
                    <a:pt x="7332" y="13765"/>
                  </a:cubicBezTo>
                  <a:cubicBezTo>
                    <a:pt x="8032" y="13438"/>
                    <a:pt x="8639" y="12971"/>
                    <a:pt x="9130" y="12364"/>
                  </a:cubicBezTo>
                  <a:cubicBezTo>
                    <a:pt x="9573" y="12808"/>
                    <a:pt x="10064" y="13158"/>
                    <a:pt x="10601" y="13462"/>
                  </a:cubicBezTo>
                  <a:cubicBezTo>
                    <a:pt x="11485" y="14122"/>
                    <a:pt x="12522" y="14523"/>
                    <a:pt x="13574" y="14523"/>
                  </a:cubicBezTo>
                  <a:cubicBezTo>
                    <a:pt x="14494" y="14523"/>
                    <a:pt x="15425" y="14216"/>
                    <a:pt x="16274" y="13508"/>
                  </a:cubicBezTo>
                  <a:cubicBezTo>
                    <a:pt x="17815" y="12177"/>
                    <a:pt x="17909" y="9819"/>
                    <a:pt x="16484" y="8372"/>
                  </a:cubicBezTo>
                  <a:cubicBezTo>
                    <a:pt x="16297" y="8068"/>
                    <a:pt x="16064" y="7788"/>
                    <a:pt x="15807" y="7531"/>
                  </a:cubicBezTo>
                  <a:cubicBezTo>
                    <a:pt x="16694" y="7017"/>
                    <a:pt x="17301" y="6107"/>
                    <a:pt x="17465" y="5080"/>
                  </a:cubicBezTo>
                  <a:cubicBezTo>
                    <a:pt x="17558" y="4309"/>
                    <a:pt x="17395" y="3515"/>
                    <a:pt x="16975" y="2861"/>
                  </a:cubicBezTo>
                  <a:cubicBezTo>
                    <a:pt x="16648" y="2044"/>
                    <a:pt x="16087" y="1344"/>
                    <a:pt x="15364" y="830"/>
                  </a:cubicBezTo>
                  <a:cubicBezTo>
                    <a:pt x="14575" y="260"/>
                    <a:pt x="13695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6"/>
            <p:cNvSpPr/>
            <p:nvPr/>
          </p:nvSpPr>
          <p:spPr>
            <a:xfrm>
              <a:off x="3199971" y="3490540"/>
              <a:ext cx="179710" cy="152165"/>
            </a:xfrm>
            <a:custGeom>
              <a:avLst/>
              <a:gdLst/>
              <a:ahLst/>
              <a:cxnLst/>
              <a:rect l="l" t="t" r="r" b="b"/>
              <a:pathLst>
                <a:path w="13231" h="11203" extrusionOk="0">
                  <a:moveTo>
                    <a:pt x="7989" y="919"/>
                  </a:moveTo>
                  <a:cubicBezTo>
                    <a:pt x="7628" y="1142"/>
                    <a:pt x="7306" y="1439"/>
                    <a:pt x="7052" y="1797"/>
                  </a:cubicBezTo>
                  <a:cubicBezTo>
                    <a:pt x="7052" y="1774"/>
                    <a:pt x="7052" y="1727"/>
                    <a:pt x="7029" y="1704"/>
                  </a:cubicBezTo>
                  <a:cubicBezTo>
                    <a:pt x="7308" y="1396"/>
                    <a:pt x="7633" y="1129"/>
                    <a:pt x="7989" y="919"/>
                  </a:cubicBezTo>
                  <a:close/>
                  <a:moveTo>
                    <a:pt x="9709" y="426"/>
                  </a:moveTo>
                  <a:cubicBezTo>
                    <a:pt x="10067" y="426"/>
                    <a:pt x="10430" y="490"/>
                    <a:pt x="10788" y="630"/>
                  </a:cubicBezTo>
                  <a:lnTo>
                    <a:pt x="10764" y="630"/>
                  </a:lnTo>
                  <a:cubicBezTo>
                    <a:pt x="11441" y="840"/>
                    <a:pt x="11932" y="1423"/>
                    <a:pt x="12049" y="2124"/>
                  </a:cubicBezTo>
                  <a:cubicBezTo>
                    <a:pt x="12025" y="2031"/>
                    <a:pt x="11978" y="1937"/>
                    <a:pt x="11908" y="1820"/>
                  </a:cubicBezTo>
                  <a:cubicBezTo>
                    <a:pt x="11342" y="865"/>
                    <a:pt x="10473" y="448"/>
                    <a:pt x="9596" y="448"/>
                  </a:cubicBezTo>
                  <a:cubicBezTo>
                    <a:pt x="9357" y="448"/>
                    <a:pt x="9119" y="479"/>
                    <a:pt x="8885" y="538"/>
                  </a:cubicBezTo>
                  <a:lnTo>
                    <a:pt x="8885" y="538"/>
                  </a:lnTo>
                  <a:cubicBezTo>
                    <a:pt x="9153" y="465"/>
                    <a:pt x="9430" y="426"/>
                    <a:pt x="9709" y="426"/>
                  </a:cubicBezTo>
                  <a:close/>
                  <a:moveTo>
                    <a:pt x="3830" y="1423"/>
                  </a:moveTo>
                  <a:cubicBezTo>
                    <a:pt x="3573" y="1890"/>
                    <a:pt x="3503" y="2427"/>
                    <a:pt x="3573" y="2941"/>
                  </a:cubicBezTo>
                  <a:cubicBezTo>
                    <a:pt x="3526" y="2918"/>
                    <a:pt x="3480" y="2894"/>
                    <a:pt x="3410" y="2871"/>
                  </a:cubicBezTo>
                  <a:cubicBezTo>
                    <a:pt x="3386" y="2731"/>
                    <a:pt x="3363" y="2591"/>
                    <a:pt x="3340" y="2451"/>
                  </a:cubicBezTo>
                  <a:cubicBezTo>
                    <a:pt x="3386" y="2077"/>
                    <a:pt x="3550" y="1704"/>
                    <a:pt x="3830" y="1423"/>
                  </a:cubicBezTo>
                  <a:close/>
                  <a:moveTo>
                    <a:pt x="3083" y="3408"/>
                  </a:moveTo>
                  <a:lnTo>
                    <a:pt x="3083" y="3455"/>
                  </a:lnTo>
                  <a:cubicBezTo>
                    <a:pt x="2919" y="3455"/>
                    <a:pt x="2756" y="3478"/>
                    <a:pt x="2569" y="3501"/>
                  </a:cubicBezTo>
                  <a:cubicBezTo>
                    <a:pt x="2726" y="3434"/>
                    <a:pt x="2904" y="3410"/>
                    <a:pt x="3083" y="3408"/>
                  </a:cubicBezTo>
                  <a:close/>
                  <a:moveTo>
                    <a:pt x="9581" y="820"/>
                  </a:moveTo>
                  <a:cubicBezTo>
                    <a:pt x="10199" y="820"/>
                    <a:pt x="10820" y="1079"/>
                    <a:pt x="11325" y="1680"/>
                  </a:cubicBezTo>
                  <a:cubicBezTo>
                    <a:pt x="11838" y="2241"/>
                    <a:pt x="11978" y="3035"/>
                    <a:pt x="11745" y="3758"/>
                  </a:cubicBezTo>
                  <a:cubicBezTo>
                    <a:pt x="11768" y="3548"/>
                    <a:pt x="11745" y="3315"/>
                    <a:pt x="11675" y="3105"/>
                  </a:cubicBezTo>
                  <a:cubicBezTo>
                    <a:pt x="11395" y="2147"/>
                    <a:pt x="10578" y="1423"/>
                    <a:pt x="9597" y="1283"/>
                  </a:cubicBezTo>
                  <a:cubicBezTo>
                    <a:pt x="9495" y="1270"/>
                    <a:pt x="9394" y="1263"/>
                    <a:pt x="9295" y="1263"/>
                  </a:cubicBezTo>
                  <a:cubicBezTo>
                    <a:pt x="8557" y="1263"/>
                    <a:pt x="7909" y="1630"/>
                    <a:pt x="7332" y="2124"/>
                  </a:cubicBezTo>
                  <a:cubicBezTo>
                    <a:pt x="7851" y="1332"/>
                    <a:pt x="8712" y="820"/>
                    <a:pt x="9581" y="820"/>
                  </a:cubicBezTo>
                  <a:close/>
                  <a:moveTo>
                    <a:pt x="958" y="4809"/>
                  </a:moveTo>
                  <a:cubicBezTo>
                    <a:pt x="795" y="5416"/>
                    <a:pt x="888" y="6093"/>
                    <a:pt x="1215" y="6630"/>
                  </a:cubicBezTo>
                  <a:cubicBezTo>
                    <a:pt x="935" y="6467"/>
                    <a:pt x="725" y="6187"/>
                    <a:pt x="655" y="5883"/>
                  </a:cubicBezTo>
                  <a:cubicBezTo>
                    <a:pt x="655" y="5743"/>
                    <a:pt x="678" y="5579"/>
                    <a:pt x="701" y="5463"/>
                  </a:cubicBezTo>
                  <a:lnTo>
                    <a:pt x="678" y="5439"/>
                  </a:lnTo>
                  <a:cubicBezTo>
                    <a:pt x="725" y="5229"/>
                    <a:pt x="818" y="4996"/>
                    <a:pt x="958" y="4809"/>
                  </a:cubicBezTo>
                  <a:close/>
                  <a:moveTo>
                    <a:pt x="1472" y="4552"/>
                  </a:moveTo>
                  <a:cubicBezTo>
                    <a:pt x="1565" y="5276"/>
                    <a:pt x="2079" y="5883"/>
                    <a:pt x="2756" y="6140"/>
                  </a:cubicBezTo>
                  <a:cubicBezTo>
                    <a:pt x="2429" y="6280"/>
                    <a:pt x="2149" y="6537"/>
                    <a:pt x="1962" y="6864"/>
                  </a:cubicBezTo>
                  <a:lnTo>
                    <a:pt x="1892" y="6864"/>
                  </a:lnTo>
                  <a:cubicBezTo>
                    <a:pt x="1332" y="6327"/>
                    <a:pt x="1122" y="5533"/>
                    <a:pt x="1355" y="4786"/>
                  </a:cubicBezTo>
                  <a:cubicBezTo>
                    <a:pt x="1402" y="4716"/>
                    <a:pt x="1425" y="4622"/>
                    <a:pt x="1472" y="4552"/>
                  </a:cubicBezTo>
                  <a:close/>
                  <a:moveTo>
                    <a:pt x="9107" y="5836"/>
                  </a:moveTo>
                  <a:cubicBezTo>
                    <a:pt x="9364" y="6187"/>
                    <a:pt x="9480" y="6630"/>
                    <a:pt x="9410" y="7050"/>
                  </a:cubicBezTo>
                  <a:lnTo>
                    <a:pt x="9387" y="7050"/>
                  </a:lnTo>
                  <a:cubicBezTo>
                    <a:pt x="9387" y="6630"/>
                    <a:pt x="9270" y="6210"/>
                    <a:pt x="9037" y="5836"/>
                  </a:cubicBezTo>
                  <a:close/>
                  <a:moveTo>
                    <a:pt x="2429" y="7587"/>
                  </a:moveTo>
                  <a:lnTo>
                    <a:pt x="2546" y="7634"/>
                  </a:lnTo>
                  <a:cubicBezTo>
                    <a:pt x="2382" y="7727"/>
                    <a:pt x="2219" y="7844"/>
                    <a:pt x="2079" y="7984"/>
                  </a:cubicBezTo>
                  <a:cubicBezTo>
                    <a:pt x="2079" y="7938"/>
                    <a:pt x="2079" y="7914"/>
                    <a:pt x="2102" y="7891"/>
                  </a:cubicBezTo>
                  <a:lnTo>
                    <a:pt x="2079" y="7891"/>
                  </a:lnTo>
                  <a:cubicBezTo>
                    <a:pt x="2196" y="7774"/>
                    <a:pt x="2312" y="7681"/>
                    <a:pt x="2429" y="7587"/>
                  </a:cubicBezTo>
                  <a:close/>
                  <a:moveTo>
                    <a:pt x="9784" y="7120"/>
                  </a:moveTo>
                  <a:lnTo>
                    <a:pt x="9784" y="7120"/>
                  </a:lnTo>
                  <a:cubicBezTo>
                    <a:pt x="10041" y="8078"/>
                    <a:pt x="9901" y="9128"/>
                    <a:pt x="8663" y="9245"/>
                  </a:cubicBezTo>
                  <a:cubicBezTo>
                    <a:pt x="8548" y="9257"/>
                    <a:pt x="8432" y="9263"/>
                    <a:pt x="8316" y="9263"/>
                  </a:cubicBezTo>
                  <a:cubicBezTo>
                    <a:pt x="7981" y="9263"/>
                    <a:pt x="7644" y="9215"/>
                    <a:pt x="7332" y="9128"/>
                  </a:cubicBezTo>
                  <a:lnTo>
                    <a:pt x="7332" y="9128"/>
                  </a:lnTo>
                  <a:cubicBezTo>
                    <a:pt x="7389" y="9134"/>
                    <a:pt x="7446" y="9137"/>
                    <a:pt x="7502" y="9137"/>
                  </a:cubicBezTo>
                  <a:cubicBezTo>
                    <a:pt x="7888" y="9137"/>
                    <a:pt x="8264" y="9002"/>
                    <a:pt x="8570" y="8778"/>
                  </a:cubicBezTo>
                  <a:cubicBezTo>
                    <a:pt x="8640" y="8755"/>
                    <a:pt x="8686" y="8708"/>
                    <a:pt x="8733" y="8661"/>
                  </a:cubicBezTo>
                  <a:cubicBezTo>
                    <a:pt x="8780" y="8615"/>
                    <a:pt x="8850" y="8591"/>
                    <a:pt x="8897" y="8545"/>
                  </a:cubicBezTo>
                  <a:cubicBezTo>
                    <a:pt x="9387" y="8218"/>
                    <a:pt x="9690" y="7704"/>
                    <a:pt x="9784" y="7120"/>
                  </a:cubicBezTo>
                  <a:close/>
                  <a:moveTo>
                    <a:pt x="5137" y="933"/>
                  </a:moveTo>
                  <a:cubicBezTo>
                    <a:pt x="5511" y="957"/>
                    <a:pt x="5838" y="1120"/>
                    <a:pt x="6095" y="1353"/>
                  </a:cubicBezTo>
                  <a:cubicBezTo>
                    <a:pt x="6258" y="1704"/>
                    <a:pt x="6235" y="2101"/>
                    <a:pt x="6071" y="2427"/>
                  </a:cubicBezTo>
                  <a:cubicBezTo>
                    <a:pt x="5991" y="2589"/>
                    <a:pt x="6133" y="2739"/>
                    <a:pt x="6260" y="2739"/>
                  </a:cubicBezTo>
                  <a:cubicBezTo>
                    <a:pt x="6316" y="2739"/>
                    <a:pt x="6370" y="2710"/>
                    <a:pt x="6398" y="2638"/>
                  </a:cubicBezTo>
                  <a:cubicBezTo>
                    <a:pt x="6445" y="2521"/>
                    <a:pt x="6515" y="2427"/>
                    <a:pt x="6562" y="2334"/>
                  </a:cubicBezTo>
                  <a:cubicBezTo>
                    <a:pt x="6585" y="2451"/>
                    <a:pt x="6585" y="2591"/>
                    <a:pt x="6562" y="2708"/>
                  </a:cubicBezTo>
                  <a:cubicBezTo>
                    <a:pt x="6515" y="2801"/>
                    <a:pt x="6468" y="2871"/>
                    <a:pt x="6422" y="2941"/>
                  </a:cubicBezTo>
                  <a:cubicBezTo>
                    <a:pt x="6295" y="3089"/>
                    <a:pt x="6397" y="3275"/>
                    <a:pt x="6573" y="3275"/>
                  </a:cubicBezTo>
                  <a:cubicBezTo>
                    <a:pt x="6592" y="3275"/>
                    <a:pt x="6612" y="3272"/>
                    <a:pt x="6632" y="3268"/>
                  </a:cubicBezTo>
                  <a:cubicBezTo>
                    <a:pt x="6656" y="3280"/>
                    <a:pt x="6682" y="3286"/>
                    <a:pt x="6707" y="3286"/>
                  </a:cubicBezTo>
                  <a:cubicBezTo>
                    <a:pt x="6779" y="3286"/>
                    <a:pt x="6848" y="3238"/>
                    <a:pt x="6865" y="3151"/>
                  </a:cubicBezTo>
                  <a:cubicBezTo>
                    <a:pt x="6889" y="3105"/>
                    <a:pt x="6889" y="3058"/>
                    <a:pt x="6912" y="3011"/>
                  </a:cubicBezTo>
                  <a:cubicBezTo>
                    <a:pt x="7622" y="2343"/>
                    <a:pt x="8581" y="1700"/>
                    <a:pt x="9472" y="1700"/>
                  </a:cubicBezTo>
                  <a:cubicBezTo>
                    <a:pt x="10075" y="1700"/>
                    <a:pt x="10648" y="1995"/>
                    <a:pt x="11091" y="2778"/>
                  </a:cubicBezTo>
                  <a:cubicBezTo>
                    <a:pt x="11558" y="3618"/>
                    <a:pt x="11255" y="4692"/>
                    <a:pt x="10438" y="5183"/>
                  </a:cubicBezTo>
                  <a:cubicBezTo>
                    <a:pt x="10199" y="5266"/>
                    <a:pt x="9951" y="5307"/>
                    <a:pt x="9706" y="5307"/>
                  </a:cubicBezTo>
                  <a:cubicBezTo>
                    <a:pt x="9400" y="5307"/>
                    <a:pt x="9099" y="5242"/>
                    <a:pt x="8826" y="5112"/>
                  </a:cubicBezTo>
                  <a:cubicBezTo>
                    <a:pt x="8793" y="5098"/>
                    <a:pt x="8760" y="5092"/>
                    <a:pt x="8729" y="5092"/>
                  </a:cubicBezTo>
                  <a:cubicBezTo>
                    <a:pt x="8604" y="5092"/>
                    <a:pt x="8504" y="5192"/>
                    <a:pt x="8523" y="5323"/>
                  </a:cubicBezTo>
                  <a:lnTo>
                    <a:pt x="8500" y="5323"/>
                  </a:lnTo>
                  <a:cubicBezTo>
                    <a:pt x="8472" y="5309"/>
                    <a:pt x="8443" y="5303"/>
                    <a:pt x="8415" y="5303"/>
                  </a:cubicBezTo>
                  <a:cubicBezTo>
                    <a:pt x="8253" y="5303"/>
                    <a:pt x="8107" y="5507"/>
                    <a:pt x="8266" y="5626"/>
                  </a:cubicBezTo>
                  <a:cubicBezTo>
                    <a:pt x="9060" y="6257"/>
                    <a:pt x="9270" y="7564"/>
                    <a:pt x="8500" y="8311"/>
                  </a:cubicBezTo>
                  <a:cubicBezTo>
                    <a:pt x="8430" y="8381"/>
                    <a:pt x="8336" y="8428"/>
                    <a:pt x="8243" y="8451"/>
                  </a:cubicBezTo>
                  <a:lnTo>
                    <a:pt x="8219" y="8451"/>
                  </a:lnTo>
                  <a:cubicBezTo>
                    <a:pt x="7961" y="8551"/>
                    <a:pt x="7688" y="8601"/>
                    <a:pt x="7415" y="8601"/>
                  </a:cubicBezTo>
                  <a:cubicBezTo>
                    <a:pt x="6923" y="8601"/>
                    <a:pt x="6430" y="8440"/>
                    <a:pt x="6025" y="8124"/>
                  </a:cubicBezTo>
                  <a:cubicBezTo>
                    <a:pt x="5885" y="7961"/>
                    <a:pt x="5768" y="7774"/>
                    <a:pt x="5675" y="7564"/>
                  </a:cubicBezTo>
                  <a:cubicBezTo>
                    <a:pt x="5658" y="7467"/>
                    <a:pt x="5575" y="7415"/>
                    <a:pt x="5495" y="7415"/>
                  </a:cubicBezTo>
                  <a:cubicBezTo>
                    <a:pt x="5459" y="7415"/>
                    <a:pt x="5423" y="7426"/>
                    <a:pt x="5394" y="7447"/>
                  </a:cubicBezTo>
                  <a:lnTo>
                    <a:pt x="5348" y="7424"/>
                  </a:lnTo>
                  <a:cubicBezTo>
                    <a:pt x="5301" y="7401"/>
                    <a:pt x="5278" y="7354"/>
                    <a:pt x="5231" y="7307"/>
                  </a:cubicBezTo>
                  <a:cubicBezTo>
                    <a:pt x="5198" y="7242"/>
                    <a:pt x="5131" y="7207"/>
                    <a:pt x="5065" y="7207"/>
                  </a:cubicBezTo>
                  <a:cubicBezTo>
                    <a:pt x="4989" y="7207"/>
                    <a:pt x="4917" y="7254"/>
                    <a:pt x="4904" y="7354"/>
                  </a:cubicBezTo>
                  <a:cubicBezTo>
                    <a:pt x="4834" y="7891"/>
                    <a:pt x="4694" y="8451"/>
                    <a:pt x="4507" y="8965"/>
                  </a:cubicBezTo>
                  <a:cubicBezTo>
                    <a:pt x="4238" y="9172"/>
                    <a:pt x="3918" y="9273"/>
                    <a:pt x="3601" y="9273"/>
                  </a:cubicBezTo>
                  <a:cubicBezTo>
                    <a:pt x="3203" y="9273"/>
                    <a:pt x="2808" y="9113"/>
                    <a:pt x="2523" y="8802"/>
                  </a:cubicBezTo>
                  <a:cubicBezTo>
                    <a:pt x="2406" y="8685"/>
                    <a:pt x="2312" y="8568"/>
                    <a:pt x="2242" y="8405"/>
                  </a:cubicBezTo>
                  <a:cubicBezTo>
                    <a:pt x="2523" y="8054"/>
                    <a:pt x="2919" y="7798"/>
                    <a:pt x="3340" y="7634"/>
                  </a:cubicBezTo>
                  <a:cubicBezTo>
                    <a:pt x="3520" y="7566"/>
                    <a:pt x="3526" y="7259"/>
                    <a:pt x="3316" y="7259"/>
                  </a:cubicBezTo>
                  <a:cubicBezTo>
                    <a:pt x="3309" y="7259"/>
                    <a:pt x="3301" y="7260"/>
                    <a:pt x="3293" y="7261"/>
                  </a:cubicBezTo>
                  <a:cubicBezTo>
                    <a:pt x="3223" y="7261"/>
                    <a:pt x="3153" y="7284"/>
                    <a:pt x="3060" y="7284"/>
                  </a:cubicBezTo>
                  <a:cubicBezTo>
                    <a:pt x="3223" y="7167"/>
                    <a:pt x="3363" y="7027"/>
                    <a:pt x="3480" y="6887"/>
                  </a:cubicBezTo>
                  <a:cubicBezTo>
                    <a:pt x="3526" y="6840"/>
                    <a:pt x="3526" y="6770"/>
                    <a:pt x="3503" y="6724"/>
                  </a:cubicBezTo>
                  <a:cubicBezTo>
                    <a:pt x="3713" y="6607"/>
                    <a:pt x="3900" y="6467"/>
                    <a:pt x="4063" y="6327"/>
                  </a:cubicBezTo>
                  <a:cubicBezTo>
                    <a:pt x="4206" y="6184"/>
                    <a:pt x="4063" y="5987"/>
                    <a:pt x="3900" y="5987"/>
                  </a:cubicBezTo>
                  <a:cubicBezTo>
                    <a:pt x="3877" y="5987"/>
                    <a:pt x="3853" y="5991"/>
                    <a:pt x="3830" y="6000"/>
                  </a:cubicBezTo>
                  <a:cubicBezTo>
                    <a:pt x="3713" y="5976"/>
                    <a:pt x="3597" y="5976"/>
                    <a:pt x="3480" y="5976"/>
                  </a:cubicBezTo>
                  <a:cubicBezTo>
                    <a:pt x="2709" y="5860"/>
                    <a:pt x="1962" y="5416"/>
                    <a:pt x="1845" y="4552"/>
                  </a:cubicBezTo>
                  <a:cubicBezTo>
                    <a:pt x="1845" y="4412"/>
                    <a:pt x="1845" y="4295"/>
                    <a:pt x="1845" y="4179"/>
                  </a:cubicBezTo>
                  <a:cubicBezTo>
                    <a:pt x="2053" y="4120"/>
                    <a:pt x="2267" y="4092"/>
                    <a:pt x="2480" y="4092"/>
                  </a:cubicBezTo>
                  <a:cubicBezTo>
                    <a:pt x="2864" y="4092"/>
                    <a:pt x="3243" y="4185"/>
                    <a:pt x="3573" y="4365"/>
                  </a:cubicBezTo>
                  <a:cubicBezTo>
                    <a:pt x="3610" y="4386"/>
                    <a:pt x="3647" y="4395"/>
                    <a:pt x="3681" y="4395"/>
                  </a:cubicBezTo>
                  <a:cubicBezTo>
                    <a:pt x="3838" y="4395"/>
                    <a:pt x="3941" y="4200"/>
                    <a:pt x="3807" y="4085"/>
                  </a:cubicBezTo>
                  <a:cubicBezTo>
                    <a:pt x="3737" y="3992"/>
                    <a:pt x="3690" y="3922"/>
                    <a:pt x="3620" y="3828"/>
                  </a:cubicBezTo>
                  <a:cubicBezTo>
                    <a:pt x="3690" y="3782"/>
                    <a:pt x="3713" y="3712"/>
                    <a:pt x="3713" y="3642"/>
                  </a:cubicBezTo>
                  <a:cubicBezTo>
                    <a:pt x="3783" y="3688"/>
                    <a:pt x="3830" y="3735"/>
                    <a:pt x="3877" y="3782"/>
                  </a:cubicBezTo>
                  <a:cubicBezTo>
                    <a:pt x="3917" y="3816"/>
                    <a:pt x="3959" y="3831"/>
                    <a:pt x="4000" y="3831"/>
                  </a:cubicBezTo>
                  <a:cubicBezTo>
                    <a:pt x="4126" y="3831"/>
                    <a:pt x="4233" y="3689"/>
                    <a:pt x="4180" y="3548"/>
                  </a:cubicBezTo>
                  <a:cubicBezTo>
                    <a:pt x="3620" y="2568"/>
                    <a:pt x="3830" y="1167"/>
                    <a:pt x="5114" y="933"/>
                  </a:cubicBezTo>
                  <a:close/>
                  <a:moveTo>
                    <a:pt x="2032" y="8895"/>
                  </a:moveTo>
                  <a:cubicBezTo>
                    <a:pt x="2079" y="8918"/>
                    <a:pt x="2102" y="8942"/>
                    <a:pt x="2149" y="8965"/>
                  </a:cubicBezTo>
                  <a:lnTo>
                    <a:pt x="2126" y="8965"/>
                  </a:lnTo>
                  <a:cubicBezTo>
                    <a:pt x="2478" y="9418"/>
                    <a:pt x="2999" y="9666"/>
                    <a:pt x="3532" y="9666"/>
                  </a:cubicBezTo>
                  <a:cubicBezTo>
                    <a:pt x="3742" y="9666"/>
                    <a:pt x="3953" y="9628"/>
                    <a:pt x="4157" y="9549"/>
                  </a:cubicBezTo>
                  <a:lnTo>
                    <a:pt x="4157" y="9549"/>
                  </a:lnTo>
                  <a:cubicBezTo>
                    <a:pt x="3993" y="9759"/>
                    <a:pt x="3783" y="9946"/>
                    <a:pt x="3550" y="10039"/>
                  </a:cubicBezTo>
                  <a:cubicBezTo>
                    <a:pt x="3336" y="10136"/>
                    <a:pt x="3122" y="10185"/>
                    <a:pt x="2908" y="10185"/>
                  </a:cubicBezTo>
                  <a:cubicBezTo>
                    <a:pt x="2865" y="10185"/>
                    <a:pt x="2822" y="10183"/>
                    <a:pt x="2779" y="10179"/>
                  </a:cubicBezTo>
                  <a:cubicBezTo>
                    <a:pt x="2242" y="10109"/>
                    <a:pt x="2149" y="9922"/>
                    <a:pt x="2032" y="9409"/>
                  </a:cubicBezTo>
                  <a:cubicBezTo>
                    <a:pt x="2009" y="9222"/>
                    <a:pt x="2009" y="9058"/>
                    <a:pt x="2032" y="8895"/>
                  </a:cubicBezTo>
                  <a:close/>
                  <a:moveTo>
                    <a:pt x="1729" y="8288"/>
                  </a:moveTo>
                  <a:cubicBezTo>
                    <a:pt x="1729" y="8311"/>
                    <a:pt x="1752" y="8335"/>
                    <a:pt x="1752" y="8381"/>
                  </a:cubicBezTo>
                  <a:cubicBezTo>
                    <a:pt x="1682" y="8498"/>
                    <a:pt x="1612" y="8638"/>
                    <a:pt x="1589" y="8802"/>
                  </a:cubicBezTo>
                  <a:cubicBezTo>
                    <a:pt x="1402" y="9409"/>
                    <a:pt x="1635" y="10062"/>
                    <a:pt x="2196" y="10389"/>
                  </a:cubicBezTo>
                  <a:lnTo>
                    <a:pt x="2172" y="10389"/>
                  </a:lnTo>
                  <a:lnTo>
                    <a:pt x="2126" y="10366"/>
                  </a:lnTo>
                  <a:cubicBezTo>
                    <a:pt x="1215" y="10016"/>
                    <a:pt x="1285" y="9012"/>
                    <a:pt x="1729" y="8288"/>
                  </a:cubicBezTo>
                  <a:close/>
                  <a:moveTo>
                    <a:pt x="5441" y="8405"/>
                  </a:moveTo>
                  <a:cubicBezTo>
                    <a:pt x="5534" y="8545"/>
                    <a:pt x="5628" y="8661"/>
                    <a:pt x="5745" y="8755"/>
                  </a:cubicBezTo>
                  <a:cubicBezTo>
                    <a:pt x="5745" y="8778"/>
                    <a:pt x="5745" y="8778"/>
                    <a:pt x="5745" y="8802"/>
                  </a:cubicBezTo>
                  <a:lnTo>
                    <a:pt x="5721" y="8802"/>
                  </a:lnTo>
                  <a:cubicBezTo>
                    <a:pt x="5231" y="9642"/>
                    <a:pt x="4344" y="10576"/>
                    <a:pt x="3363" y="10763"/>
                  </a:cubicBezTo>
                  <a:cubicBezTo>
                    <a:pt x="4040" y="10366"/>
                    <a:pt x="4577" y="9782"/>
                    <a:pt x="4927" y="9105"/>
                  </a:cubicBezTo>
                  <a:cubicBezTo>
                    <a:pt x="5161" y="8895"/>
                    <a:pt x="5324" y="8661"/>
                    <a:pt x="5441" y="8405"/>
                  </a:cubicBezTo>
                  <a:close/>
                  <a:moveTo>
                    <a:pt x="9857" y="0"/>
                  </a:moveTo>
                  <a:cubicBezTo>
                    <a:pt x="8789" y="0"/>
                    <a:pt x="7678" y="531"/>
                    <a:pt x="6889" y="1307"/>
                  </a:cubicBezTo>
                  <a:cubicBezTo>
                    <a:pt x="6725" y="980"/>
                    <a:pt x="6422" y="746"/>
                    <a:pt x="6071" y="606"/>
                  </a:cubicBezTo>
                  <a:cubicBezTo>
                    <a:pt x="5761" y="316"/>
                    <a:pt x="5339" y="155"/>
                    <a:pt x="4906" y="155"/>
                  </a:cubicBezTo>
                  <a:cubicBezTo>
                    <a:pt x="4851" y="155"/>
                    <a:pt x="4796" y="157"/>
                    <a:pt x="4741" y="163"/>
                  </a:cubicBezTo>
                  <a:cubicBezTo>
                    <a:pt x="3433" y="326"/>
                    <a:pt x="2873" y="1447"/>
                    <a:pt x="2989" y="2568"/>
                  </a:cubicBezTo>
                  <a:lnTo>
                    <a:pt x="2989" y="2778"/>
                  </a:lnTo>
                  <a:cubicBezTo>
                    <a:pt x="2971" y="2777"/>
                    <a:pt x="2954" y="2777"/>
                    <a:pt x="2936" y="2777"/>
                  </a:cubicBezTo>
                  <a:cubicBezTo>
                    <a:pt x="2350" y="2777"/>
                    <a:pt x="1816" y="3145"/>
                    <a:pt x="1612" y="3712"/>
                  </a:cubicBezTo>
                  <a:cubicBezTo>
                    <a:pt x="1542" y="3782"/>
                    <a:pt x="1472" y="3852"/>
                    <a:pt x="1402" y="3922"/>
                  </a:cubicBezTo>
                  <a:cubicBezTo>
                    <a:pt x="585" y="4389"/>
                    <a:pt x="1" y="5112"/>
                    <a:pt x="281" y="6093"/>
                  </a:cubicBezTo>
                  <a:cubicBezTo>
                    <a:pt x="304" y="6187"/>
                    <a:pt x="351" y="6280"/>
                    <a:pt x="374" y="6350"/>
                  </a:cubicBezTo>
                  <a:cubicBezTo>
                    <a:pt x="538" y="6887"/>
                    <a:pt x="958" y="7331"/>
                    <a:pt x="1495" y="7494"/>
                  </a:cubicBezTo>
                  <a:cubicBezTo>
                    <a:pt x="1262" y="7751"/>
                    <a:pt x="1098" y="8031"/>
                    <a:pt x="982" y="8335"/>
                  </a:cubicBezTo>
                  <a:cubicBezTo>
                    <a:pt x="631" y="9105"/>
                    <a:pt x="841" y="10016"/>
                    <a:pt x="1448" y="10599"/>
                  </a:cubicBezTo>
                  <a:cubicBezTo>
                    <a:pt x="1928" y="11026"/>
                    <a:pt x="2438" y="11203"/>
                    <a:pt x="2943" y="11203"/>
                  </a:cubicBezTo>
                  <a:cubicBezTo>
                    <a:pt x="4207" y="11203"/>
                    <a:pt x="5437" y="10090"/>
                    <a:pt x="6071" y="8988"/>
                  </a:cubicBezTo>
                  <a:cubicBezTo>
                    <a:pt x="6212" y="9082"/>
                    <a:pt x="6375" y="9175"/>
                    <a:pt x="6538" y="9245"/>
                  </a:cubicBezTo>
                  <a:cubicBezTo>
                    <a:pt x="7024" y="9456"/>
                    <a:pt x="7848" y="9666"/>
                    <a:pt x="8556" y="9666"/>
                  </a:cubicBezTo>
                  <a:cubicBezTo>
                    <a:pt x="8868" y="9666"/>
                    <a:pt x="9158" y="9625"/>
                    <a:pt x="9387" y="9525"/>
                  </a:cubicBezTo>
                  <a:cubicBezTo>
                    <a:pt x="10741" y="8942"/>
                    <a:pt x="10391" y="7074"/>
                    <a:pt x="9737" y="5930"/>
                  </a:cubicBezTo>
                  <a:lnTo>
                    <a:pt x="9737" y="5930"/>
                  </a:lnTo>
                  <a:cubicBezTo>
                    <a:pt x="9824" y="5945"/>
                    <a:pt x="9910" y="5952"/>
                    <a:pt x="9996" y="5952"/>
                  </a:cubicBezTo>
                  <a:cubicBezTo>
                    <a:pt x="11853" y="5952"/>
                    <a:pt x="13231" y="2432"/>
                    <a:pt x="12025" y="1003"/>
                  </a:cubicBezTo>
                  <a:cubicBezTo>
                    <a:pt x="11427" y="295"/>
                    <a:pt x="10654" y="0"/>
                    <a:pt x="9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6" name="Google Shape;2516;p66"/>
          <p:cNvSpPr/>
          <p:nvPr/>
        </p:nvSpPr>
        <p:spPr>
          <a:xfrm>
            <a:off x="6419961" y="2437603"/>
            <a:ext cx="752687" cy="771298"/>
          </a:xfrm>
          <a:custGeom>
            <a:avLst/>
            <a:gdLst/>
            <a:ahLst/>
            <a:cxnLst/>
            <a:rect l="l" t="t" r="r" b="b"/>
            <a:pathLst>
              <a:path w="22325" h="22877" extrusionOk="0">
                <a:moveTo>
                  <a:pt x="12665" y="458"/>
                </a:moveTo>
                <a:lnTo>
                  <a:pt x="12665" y="458"/>
                </a:lnTo>
                <a:cubicBezTo>
                  <a:pt x="12893" y="510"/>
                  <a:pt x="13121" y="572"/>
                  <a:pt x="13360" y="645"/>
                </a:cubicBezTo>
                <a:cubicBezTo>
                  <a:pt x="13474" y="686"/>
                  <a:pt x="13598" y="718"/>
                  <a:pt x="13712" y="769"/>
                </a:cubicBezTo>
                <a:cubicBezTo>
                  <a:pt x="13370" y="655"/>
                  <a:pt x="13018" y="552"/>
                  <a:pt x="12665" y="458"/>
                </a:cubicBezTo>
                <a:close/>
                <a:moveTo>
                  <a:pt x="3452" y="2904"/>
                </a:moveTo>
                <a:cubicBezTo>
                  <a:pt x="2923" y="3371"/>
                  <a:pt x="2436" y="3899"/>
                  <a:pt x="2001" y="4469"/>
                </a:cubicBezTo>
                <a:cubicBezTo>
                  <a:pt x="2229" y="4138"/>
                  <a:pt x="2478" y="3837"/>
                  <a:pt x="2757" y="3557"/>
                </a:cubicBezTo>
                <a:cubicBezTo>
                  <a:pt x="2985" y="3329"/>
                  <a:pt x="3213" y="3112"/>
                  <a:pt x="3452" y="2904"/>
                </a:cubicBezTo>
                <a:close/>
                <a:moveTo>
                  <a:pt x="19298" y="4604"/>
                </a:moveTo>
                <a:cubicBezTo>
                  <a:pt x="19464" y="4811"/>
                  <a:pt x="19609" y="5019"/>
                  <a:pt x="19744" y="5247"/>
                </a:cubicBezTo>
                <a:cubicBezTo>
                  <a:pt x="19537" y="5070"/>
                  <a:pt x="19329" y="4894"/>
                  <a:pt x="19112" y="4728"/>
                </a:cubicBezTo>
                <a:lnTo>
                  <a:pt x="19298" y="4604"/>
                </a:lnTo>
                <a:close/>
                <a:moveTo>
                  <a:pt x="19526" y="4614"/>
                </a:moveTo>
                <a:lnTo>
                  <a:pt x="19526" y="4614"/>
                </a:lnTo>
                <a:cubicBezTo>
                  <a:pt x="19785" y="4905"/>
                  <a:pt x="20034" y="5215"/>
                  <a:pt x="20262" y="5526"/>
                </a:cubicBezTo>
                <a:lnTo>
                  <a:pt x="20148" y="5589"/>
                </a:lnTo>
                <a:cubicBezTo>
                  <a:pt x="19962" y="5257"/>
                  <a:pt x="19754" y="4925"/>
                  <a:pt x="19526" y="4614"/>
                </a:cubicBezTo>
                <a:close/>
                <a:moveTo>
                  <a:pt x="20407" y="5744"/>
                </a:moveTo>
                <a:cubicBezTo>
                  <a:pt x="20532" y="5910"/>
                  <a:pt x="20646" y="6086"/>
                  <a:pt x="20749" y="6273"/>
                </a:cubicBezTo>
                <a:cubicBezTo>
                  <a:pt x="20625" y="6107"/>
                  <a:pt x="20480" y="5951"/>
                  <a:pt x="20335" y="5806"/>
                </a:cubicBezTo>
                <a:lnTo>
                  <a:pt x="20407" y="5744"/>
                </a:lnTo>
                <a:close/>
                <a:moveTo>
                  <a:pt x="10344" y="199"/>
                </a:moveTo>
                <a:cubicBezTo>
                  <a:pt x="11246" y="282"/>
                  <a:pt x="12137" y="458"/>
                  <a:pt x="12997" y="728"/>
                </a:cubicBezTo>
                <a:lnTo>
                  <a:pt x="13007" y="728"/>
                </a:lnTo>
                <a:cubicBezTo>
                  <a:pt x="14717" y="1225"/>
                  <a:pt x="16428" y="1920"/>
                  <a:pt x="17837" y="3060"/>
                </a:cubicBezTo>
                <a:cubicBezTo>
                  <a:pt x="18314" y="3443"/>
                  <a:pt x="18739" y="3879"/>
                  <a:pt x="19122" y="4355"/>
                </a:cubicBezTo>
                <a:lnTo>
                  <a:pt x="18832" y="4511"/>
                </a:lnTo>
                <a:cubicBezTo>
                  <a:pt x="18055" y="3941"/>
                  <a:pt x="17215" y="3433"/>
                  <a:pt x="16438" y="2946"/>
                </a:cubicBezTo>
                <a:cubicBezTo>
                  <a:pt x="14707" y="1868"/>
                  <a:pt x="12759" y="593"/>
                  <a:pt x="10676" y="458"/>
                </a:cubicBezTo>
                <a:cubicBezTo>
                  <a:pt x="10512" y="447"/>
                  <a:pt x="10347" y="441"/>
                  <a:pt x="10183" y="441"/>
                </a:cubicBezTo>
                <a:cubicBezTo>
                  <a:pt x="8423" y="441"/>
                  <a:pt x="6641" y="1084"/>
                  <a:pt x="5172" y="2013"/>
                </a:cubicBezTo>
                <a:cubicBezTo>
                  <a:pt x="2861" y="3474"/>
                  <a:pt x="1224" y="5910"/>
                  <a:pt x="477" y="8573"/>
                </a:cubicBezTo>
                <a:cubicBezTo>
                  <a:pt x="498" y="8366"/>
                  <a:pt x="529" y="8169"/>
                  <a:pt x="571" y="7972"/>
                </a:cubicBezTo>
                <a:cubicBezTo>
                  <a:pt x="882" y="6656"/>
                  <a:pt x="1483" y="5412"/>
                  <a:pt x="2322" y="4345"/>
                </a:cubicBezTo>
                <a:cubicBezTo>
                  <a:pt x="3462" y="2925"/>
                  <a:pt x="5069" y="1754"/>
                  <a:pt x="6696" y="925"/>
                </a:cubicBezTo>
                <a:cubicBezTo>
                  <a:pt x="7857" y="458"/>
                  <a:pt x="9090" y="220"/>
                  <a:pt x="10344" y="199"/>
                </a:cubicBezTo>
                <a:close/>
                <a:moveTo>
                  <a:pt x="20501" y="6252"/>
                </a:moveTo>
                <a:lnTo>
                  <a:pt x="20501" y="6252"/>
                </a:lnTo>
                <a:cubicBezTo>
                  <a:pt x="20770" y="6552"/>
                  <a:pt x="21008" y="6894"/>
                  <a:pt x="21216" y="7247"/>
                </a:cubicBezTo>
                <a:cubicBezTo>
                  <a:pt x="21288" y="7382"/>
                  <a:pt x="21371" y="7527"/>
                  <a:pt x="21433" y="7672"/>
                </a:cubicBezTo>
                <a:cubicBezTo>
                  <a:pt x="21475" y="7786"/>
                  <a:pt x="21516" y="7900"/>
                  <a:pt x="21558" y="8003"/>
                </a:cubicBezTo>
                <a:cubicBezTo>
                  <a:pt x="21610" y="8190"/>
                  <a:pt x="21661" y="8366"/>
                  <a:pt x="21713" y="8553"/>
                </a:cubicBezTo>
                <a:cubicBezTo>
                  <a:pt x="21698" y="8542"/>
                  <a:pt x="21682" y="8537"/>
                  <a:pt x="21667" y="8537"/>
                </a:cubicBezTo>
                <a:cubicBezTo>
                  <a:pt x="21651" y="8537"/>
                  <a:pt x="21635" y="8542"/>
                  <a:pt x="21620" y="8553"/>
                </a:cubicBezTo>
                <a:lnTo>
                  <a:pt x="21361" y="8677"/>
                </a:lnTo>
                <a:cubicBezTo>
                  <a:pt x="21236" y="8169"/>
                  <a:pt x="21081" y="7661"/>
                  <a:pt x="20894" y="7164"/>
                </a:cubicBezTo>
                <a:cubicBezTo>
                  <a:pt x="20926" y="7122"/>
                  <a:pt x="20905" y="7050"/>
                  <a:pt x="20843" y="7040"/>
                </a:cubicBezTo>
                <a:cubicBezTo>
                  <a:pt x="20739" y="6770"/>
                  <a:pt x="20615" y="6511"/>
                  <a:pt x="20501" y="6252"/>
                </a:cubicBezTo>
                <a:close/>
                <a:moveTo>
                  <a:pt x="22076" y="11092"/>
                </a:moveTo>
                <a:cubicBezTo>
                  <a:pt x="22066" y="11444"/>
                  <a:pt x="22024" y="11797"/>
                  <a:pt x="21972" y="12139"/>
                </a:cubicBezTo>
                <a:cubicBezTo>
                  <a:pt x="22024" y="11797"/>
                  <a:pt x="22055" y="11444"/>
                  <a:pt x="22076" y="11092"/>
                </a:cubicBezTo>
                <a:close/>
                <a:moveTo>
                  <a:pt x="21734" y="8656"/>
                </a:moveTo>
                <a:cubicBezTo>
                  <a:pt x="22014" y="9879"/>
                  <a:pt x="21972" y="11154"/>
                  <a:pt x="21765" y="12398"/>
                </a:cubicBezTo>
                <a:cubicBezTo>
                  <a:pt x="21796" y="11216"/>
                  <a:pt x="21672" y="10035"/>
                  <a:pt x="21413" y="8874"/>
                </a:cubicBezTo>
                <a:lnTo>
                  <a:pt x="21703" y="8687"/>
                </a:lnTo>
                <a:cubicBezTo>
                  <a:pt x="21713" y="8677"/>
                  <a:pt x="21724" y="8667"/>
                  <a:pt x="21734" y="8656"/>
                </a:cubicBezTo>
                <a:close/>
                <a:moveTo>
                  <a:pt x="16075" y="2925"/>
                </a:moveTo>
                <a:lnTo>
                  <a:pt x="16075" y="2925"/>
                </a:lnTo>
                <a:cubicBezTo>
                  <a:pt x="16345" y="3091"/>
                  <a:pt x="16614" y="3267"/>
                  <a:pt x="16873" y="3443"/>
                </a:cubicBezTo>
                <a:cubicBezTo>
                  <a:pt x="17454" y="3816"/>
                  <a:pt x="18055" y="4200"/>
                  <a:pt x="18645" y="4625"/>
                </a:cubicBezTo>
                <a:cubicBezTo>
                  <a:pt x="13526" y="7392"/>
                  <a:pt x="8395" y="10138"/>
                  <a:pt x="3120" y="12605"/>
                </a:cubicBezTo>
                <a:lnTo>
                  <a:pt x="16251" y="4770"/>
                </a:lnTo>
                <a:cubicBezTo>
                  <a:pt x="16339" y="4726"/>
                  <a:pt x="16286" y="4601"/>
                  <a:pt x="16205" y="4601"/>
                </a:cubicBezTo>
                <a:cubicBezTo>
                  <a:pt x="16190" y="4601"/>
                  <a:pt x="16174" y="4605"/>
                  <a:pt x="16158" y="4614"/>
                </a:cubicBezTo>
                <a:lnTo>
                  <a:pt x="16158" y="4625"/>
                </a:lnTo>
                <a:lnTo>
                  <a:pt x="4043" y="10688"/>
                </a:lnTo>
                <a:lnTo>
                  <a:pt x="16044" y="3049"/>
                </a:lnTo>
                <a:cubicBezTo>
                  <a:pt x="16096" y="3018"/>
                  <a:pt x="16106" y="2967"/>
                  <a:pt x="16075" y="2925"/>
                </a:cubicBezTo>
                <a:close/>
                <a:moveTo>
                  <a:pt x="18956" y="4842"/>
                </a:moveTo>
                <a:cubicBezTo>
                  <a:pt x="19309" y="5112"/>
                  <a:pt x="19651" y="5392"/>
                  <a:pt x="19972" y="5692"/>
                </a:cubicBezTo>
                <a:cubicBezTo>
                  <a:pt x="14624" y="8739"/>
                  <a:pt x="9214" y="11693"/>
                  <a:pt x="3483" y="13932"/>
                </a:cubicBezTo>
                <a:cubicBezTo>
                  <a:pt x="8862" y="11299"/>
                  <a:pt x="14033" y="8263"/>
                  <a:pt x="18956" y="4842"/>
                </a:cubicBezTo>
                <a:close/>
                <a:moveTo>
                  <a:pt x="20729" y="7288"/>
                </a:moveTo>
                <a:cubicBezTo>
                  <a:pt x="20822" y="7516"/>
                  <a:pt x="20905" y="7755"/>
                  <a:pt x="20977" y="7993"/>
                </a:cubicBezTo>
                <a:cubicBezTo>
                  <a:pt x="21050" y="8242"/>
                  <a:pt x="21122" y="8501"/>
                  <a:pt x="21185" y="8760"/>
                </a:cubicBezTo>
                <a:cubicBezTo>
                  <a:pt x="17029" y="10760"/>
                  <a:pt x="12883" y="12771"/>
                  <a:pt x="8737" y="14802"/>
                </a:cubicBezTo>
                <a:cubicBezTo>
                  <a:pt x="12873" y="12512"/>
                  <a:pt x="16873" y="10004"/>
                  <a:pt x="20729" y="7288"/>
                </a:cubicBezTo>
                <a:close/>
                <a:moveTo>
                  <a:pt x="20148" y="5962"/>
                </a:moveTo>
                <a:cubicBezTo>
                  <a:pt x="20345" y="6335"/>
                  <a:pt x="20511" y="6729"/>
                  <a:pt x="20666" y="7122"/>
                </a:cubicBezTo>
                <a:cubicBezTo>
                  <a:pt x="15059" y="10491"/>
                  <a:pt x="9401" y="13859"/>
                  <a:pt x="3224" y="16098"/>
                </a:cubicBezTo>
                <a:cubicBezTo>
                  <a:pt x="8758" y="12543"/>
                  <a:pt x="15059" y="10190"/>
                  <a:pt x="20148" y="5962"/>
                </a:cubicBezTo>
                <a:close/>
                <a:moveTo>
                  <a:pt x="20003" y="5868"/>
                </a:moveTo>
                <a:lnTo>
                  <a:pt x="20003" y="5868"/>
                </a:lnTo>
                <a:cubicBezTo>
                  <a:pt x="14749" y="10221"/>
                  <a:pt x="8199" y="12574"/>
                  <a:pt x="2550" y="16336"/>
                </a:cubicBezTo>
                <a:lnTo>
                  <a:pt x="2540" y="16346"/>
                </a:lnTo>
                <a:cubicBezTo>
                  <a:pt x="2478" y="16243"/>
                  <a:pt x="2405" y="16150"/>
                  <a:pt x="2353" y="16046"/>
                </a:cubicBezTo>
                <a:cubicBezTo>
                  <a:pt x="2115" y="15631"/>
                  <a:pt x="1897" y="15206"/>
                  <a:pt x="1711" y="14771"/>
                </a:cubicBezTo>
                <a:lnTo>
                  <a:pt x="1721" y="14771"/>
                </a:lnTo>
                <a:cubicBezTo>
                  <a:pt x="8116" y="12470"/>
                  <a:pt x="14106" y="9226"/>
                  <a:pt x="20003" y="5868"/>
                </a:cubicBezTo>
                <a:close/>
                <a:moveTo>
                  <a:pt x="249" y="12294"/>
                </a:moveTo>
                <a:lnTo>
                  <a:pt x="249" y="12294"/>
                </a:lnTo>
                <a:cubicBezTo>
                  <a:pt x="384" y="13051"/>
                  <a:pt x="602" y="13807"/>
                  <a:pt x="902" y="14522"/>
                </a:cubicBezTo>
                <a:cubicBezTo>
                  <a:pt x="1172" y="15393"/>
                  <a:pt x="1545" y="16232"/>
                  <a:pt x="2022" y="17020"/>
                </a:cubicBezTo>
                <a:cubicBezTo>
                  <a:pt x="1959" y="16927"/>
                  <a:pt x="1876" y="16823"/>
                  <a:pt x="1804" y="16730"/>
                </a:cubicBezTo>
                <a:cubicBezTo>
                  <a:pt x="882" y="15424"/>
                  <a:pt x="343" y="13890"/>
                  <a:pt x="249" y="12294"/>
                </a:cubicBezTo>
                <a:close/>
                <a:moveTo>
                  <a:pt x="18853" y="8397"/>
                </a:moveTo>
                <a:lnTo>
                  <a:pt x="18853" y="8397"/>
                </a:lnTo>
                <a:cubicBezTo>
                  <a:pt x="13878" y="11776"/>
                  <a:pt x="8675" y="14802"/>
                  <a:pt x="3276" y="17466"/>
                </a:cubicBezTo>
                <a:cubicBezTo>
                  <a:pt x="3048" y="17144"/>
                  <a:pt x="2820" y="16813"/>
                  <a:pt x="2623" y="16481"/>
                </a:cubicBezTo>
                <a:lnTo>
                  <a:pt x="2612" y="16481"/>
                </a:lnTo>
                <a:cubicBezTo>
                  <a:pt x="8354" y="14491"/>
                  <a:pt x="13650" y="11496"/>
                  <a:pt x="18853" y="8397"/>
                </a:cubicBezTo>
                <a:close/>
                <a:moveTo>
                  <a:pt x="10081" y="603"/>
                </a:moveTo>
                <a:cubicBezTo>
                  <a:pt x="10598" y="603"/>
                  <a:pt x="11116" y="659"/>
                  <a:pt x="11629" y="780"/>
                </a:cubicBezTo>
                <a:cubicBezTo>
                  <a:pt x="13163" y="1142"/>
                  <a:pt x="14655" y="2013"/>
                  <a:pt x="16023" y="2884"/>
                </a:cubicBezTo>
                <a:cubicBezTo>
                  <a:pt x="16003" y="2884"/>
                  <a:pt x="15972" y="2884"/>
                  <a:pt x="15961" y="2894"/>
                </a:cubicBezTo>
                <a:cubicBezTo>
                  <a:pt x="11432" y="5288"/>
                  <a:pt x="6903" y="7692"/>
                  <a:pt x="2384" y="10097"/>
                </a:cubicBezTo>
                <a:cubicBezTo>
                  <a:pt x="5950" y="7019"/>
                  <a:pt x="10458" y="5298"/>
                  <a:pt x="14127" y="2365"/>
                </a:cubicBezTo>
                <a:cubicBezTo>
                  <a:pt x="14205" y="2313"/>
                  <a:pt x="14136" y="2209"/>
                  <a:pt x="14057" y="2209"/>
                </a:cubicBezTo>
                <a:cubicBezTo>
                  <a:pt x="14042" y="2209"/>
                  <a:pt x="14027" y="2212"/>
                  <a:pt x="14013" y="2220"/>
                </a:cubicBezTo>
                <a:cubicBezTo>
                  <a:pt x="9815" y="4697"/>
                  <a:pt x="5618" y="7164"/>
                  <a:pt x="1224" y="9299"/>
                </a:cubicBezTo>
                <a:cubicBezTo>
                  <a:pt x="1762" y="8594"/>
                  <a:pt x="2498" y="8107"/>
                  <a:pt x="3245" y="7630"/>
                </a:cubicBezTo>
                <a:cubicBezTo>
                  <a:pt x="4157" y="7050"/>
                  <a:pt x="5079" y="6470"/>
                  <a:pt x="5991" y="5900"/>
                </a:cubicBezTo>
                <a:lnTo>
                  <a:pt x="11484" y="2428"/>
                </a:lnTo>
                <a:cubicBezTo>
                  <a:pt x="11567" y="2381"/>
                  <a:pt x="11527" y="2245"/>
                  <a:pt x="11444" y="2245"/>
                </a:cubicBezTo>
                <a:cubicBezTo>
                  <a:pt x="11434" y="2245"/>
                  <a:pt x="11423" y="2247"/>
                  <a:pt x="11411" y="2251"/>
                </a:cubicBezTo>
                <a:cubicBezTo>
                  <a:pt x="8561" y="3391"/>
                  <a:pt x="5815" y="4759"/>
                  <a:pt x="3182" y="6335"/>
                </a:cubicBezTo>
                <a:cubicBezTo>
                  <a:pt x="5162" y="4708"/>
                  <a:pt x="7286" y="3267"/>
                  <a:pt x="9525" y="2023"/>
                </a:cubicBezTo>
                <a:cubicBezTo>
                  <a:pt x="9633" y="1960"/>
                  <a:pt x="9561" y="1827"/>
                  <a:pt x="9466" y="1827"/>
                </a:cubicBezTo>
                <a:cubicBezTo>
                  <a:pt x="9451" y="1827"/>
                  <a:pt x="9436" y="1830"/>
                  <a:pt x="9421" y="1837"/>
                </a:cubicBezTo>
                <a:lnTo>
                  <a:pt x="3721" y="4397"/>
                </a:lnTo>
                <a:cubicBezTo>
                  <a:pt x="4716" y="3174"/>
                  <a:pt x="5929" y="2148"/>
                  <a:pt x="7307" y="1370"/>
                </a:cubicBezTo>
                <a:cubicBezTo>
                  <a:pt x="7412" y="1309"/>
                  <a:pt x="7348" y="1167"/>
                  <a:pt x="7250" y="1167"/>
                </a:cubicBezTo>
                <a:cubicBezTo>
                  <a:pt x="7232" y="1167"/>
                  <a:pt x="7213" y="1172"/>
                  <a:pt x="7193" y="1184"/>
                </a:cubicBezTo>
                <a:cubicBezTo>
                  <a:pt x="5670" y="2054"/>
                  <a:pt x="4333" y="3215"/>
                  <a:pt x="3265" y="4614"/>
                </a:cubicBezTo>
                <a:cubicBezTo>
                  <a:pt x="3205" y="4692"/>
                  <a:pt x="3288" y="4770"/>
                  <a:pt x="3365" y="4770"/>
                </a:cubicBezTo>
                <a:cubicBezTo>
                  <a:pt x="3381" y="4770"/>
                  <a:pt x="3396" y="4766"/>
                  <a:pt x="3410" y="4759"/>
                </a:cubicBezTo>
                <a:lnTo>
                  <a:pt x="7784" y="2801"/>
                </a:lnTo>
                <a:lnTo>
                  <a:pt x="7784" y="2801"/>
                </a:lnTo>
                <a:cubicBezTo>
                  <a:pt x="5742" y="4055"/>
                  <a:pt x="3815" y="5475"/>
                  <a:pt x="2011" y="7060"/>
                </a:cubicBezTo>
                <a:cubicBezTo>
                  <a:pt x="1942" y="7121"/>
                  <a:pt x="2009" y="7231"/>
                  <a:pt x="2087" y="7231"/>
                </a:cubicBezTo>
                <a:cubicBezTo>
                  <a:pt x="2103" y="7231"/>
                  <a:pt x="2120" y="7226"/>
                  <a:pt x="2136" y="7216"/>
                </a:cubicBezTo>
                <a:cubicBezTo>
                  <a:pt x="4768" y="5547"/>
                  <a:pt x="7535" y="4096"/>
                  <a:pt x="10406" y="2884"/>
                </a:cubicBezTo>
                <a:lnTo>
                  <a:pt x="10406" y="2884"/>
                </a:lnTo>
                <a:lnTo>
                  <a:pt x="5431" y="6024"/>
                </a:lnTo>
                <a:cubicBezTo>
                  <a:pt x="3887" y="6998"/>
                  <a:pt x="1856" y="7889"/>
                  <a:pt x="850" y="9485"/>
                </a:cubicBezTo>
                <a:cubicBezTo>
                  <a:pt x="807" y="9564"/>
                  <a:pt x="873" y="9628"/>
                  <a:pt x="944" y="9628"/>
                </a:cubicBezTo>
                <a:cubicBezTo>
                  <a:pt x="958" y="9628"/>
                  <a:pt x="972" y="9625"/>
                  <a:pt x="985" y="9620"/>
                </a:cubicBezTo>
                <a:cubicBezTo>
                  <a:pt x="4955" y="7703"/>
                  <a:pt x="8779" y="5506"/>
                  <a:pt x="12582" y="3277"/>
                </a:cubicBezTo>
                <a:lnTo>
                  <a:pt x="12582" y="3277"/>
                </a:lnTo>
                <a:cubicBezTo>
                  <a:pt x="8997" y="5765"/>
                  <a:pt x="4882" y="7464"/>
                  <a:pt x="1669" y="10470"/>
                </a:cubicBezTo>
                <a:cubicBezTo>
                  <a:pt x="1598" y="10541"/>
                  <a:pt x="1664" y="10634"/>
                  <a:pt x="1742" y="10634"/>
                </a:cubicBezTo>
                <a:cubicBezTo>
                  <a:pt x="1756" y="10634"/>
                  <a:pt x="1770" y="10632"/>
                  <a:pt x="1783" y="10626"/>
                </a:cubicBezTo>
                <a:lnTo>
                  <a:pt x="13930" y="4179"/>
                </a:lnTo>
                <a:lnTo>
                  <a:pt x="2426" y="11496"/>
                </a:lnTo>
                <a:cubicBezTo>
                  <a:pt x="2339" y="11548"/>
                  <a:pt x="2390" y="11666"/>
                  <a:pt x="2470" y="11666"/>
                </a:cubicBezTo>
                <a:cubicBezTo>
                  <a:pt x="2486" y="11666"/>
                  <a:pt x="2502" y="11662"/>
                  <a:pt x="2519" y="11652"/>
                </a:cubicBezTo>
                <a:lnTo>
                  <a:pt x="14044" y="5879"/>
                </a:lnTo>
                <a:lnTo>
                  <a:pt x="1586" y="13310"/>
                </a:lnTo>
                <a:cubicBezTo>
                  <a:pt x="1505" y="13364"/>
                  <a:pt x="1557" y="13473"/>
                  <a:pt x="1641" y="13473"/>
                </a:cubicBezTo>
                <a:cubicBezTo>
                  <a:pt x="1653" y="13473"/>
                  <a:pt x="1666" y="13471"/>
                  <a:pt x="1680" y="13465"/>
                </a:cubicBezTo>
                <a:cubicBezTo>
                  <a:pt x="7514" y="10812"/>
                  <a:pt x="13163" y="7786"/>
                  <a:pt x="18801" y="4728"/>
                </a:cubicBezTo>
                <a:lnTo>
                  <a:pt x="18811" y="4739"/>
                </a:lnTo>
                <a:cubicBezTo>
                  <a:pt x="13381" y="8511"/>
                  <a:pt x="7639" y="11817"/>
                  <a:pt x="1659" y="14616"/>
                </a:cubicBezTo>
                <a:cubicBezTo>
                  <a:pt x="1648" y="14626"/>
                  <a:pt x="1648" y="14626"/>
                  <a:pt x="1638" y="14626"/>
                </a:cubicBezTo>
                <a:cubicBezTo>
                  <a:pt x="1151" y="13476"/>
                  <a:pt x="819" y="12263"/>
                  <a:pt x="685" y="11030"/>
                </a:cubicBezTo>
                <a:cubicBezTo>
                  <a:pt x="679" y="10988"/>
                  <a:pt x="646" y="10968"/>
                  <a:pt x="615" y="10968"/>
                </a:cubicBezTo>
                <a:cubicBezTo>
                  <a:pt x="584" y="10968"/>
                  <a:pt x="555" y="10988"/>
                  <a:pt x="560" y="11030"/>
                </a:cubicBezTo>
                <a:cubicBezTo>
                  <a:pt x="788" y="13268"/>
                  <a:pt x="1731" y="15559"/>
                  <a:pt x="3141" y="17538"/>
                </a:cubicBezTo>
                <a:lnTo>
                  <a:pt x="3048" y="17580"/>
                </a:lnTo>
                <a:cubicBezTo>
                  <a:pt x="2208" y="16678"/>
                  <a:pt x="1545" y="15631"/>
                  <a:pt x="1058" y="14502"/>
                </a:cubicBezTo>
                <a:cubicBezTo>
                  <a:pt x="591" y="13030"/>
                  <a:pt x="353" y="11496"/>
                  <a:pt x="374" y="9952"/>
                </a:cubicBezTo>
                <a:cubicBezTo>
                  <a:pt x="622" y="8439"/>
                  <a:pt x="1141" y="6998"/>
                  <a:pt x="1918" y="5672"/>
                </a:cubicBezTo>
                <a:cubicBezTo>
                  <a:pt x="3513" y="2920"/>
                  <a:pt x="6775" y="603"/>
                  <a:pt x="10081" y="603"/>
                </a:cubicBezTo>
                <a:close/>
                <a:moveTo>
                  <a:pt x="1742" y="16160"/>
                </a:moveTo>
                <a:lnTo>
                  <a:pt x="1742" y="16160"/>
                </a:lnTo>
                <a:cubicBezTo>
                  <a:pt x="2073" y="16688"/>
                  <a:pt x="2447" y="17196"/>
                  <a:pt x="2861" y="17663"/>
                </a:cubicBezTo>
                <a:lnTo>
                  <a:pt x="2747" y="17725"/>
                </a:lnTo>
                <a:cubicBezTo>
                  <a:pt x="2747" y="17725"/>
                  <a:pt x="2747" y="17725"/>
                  <a:pt x="2737" y="17735"/>
                </a:cubicBezTo>
                <a:cubicBezTo>
                  <a:pt x="2353" y="17238"/>
                  <a:pt x="2022" y="16709"/>
                  <a:pt x="1742" y="16160"/>
                </a:cubicBezTo>
                <a:close/>
                <a:moveTo>
                  <a:pt x="3234" y="17663"/>
                </a:moveTo>
                <a:cubicBezTo>
                  <a:pt x="3348" y="17828"/>
                  <a:pt x="3473" y="17994"/>
                  <a:pt x="3597" y="18150"/>
                </a:cubicBezTo>
                <a:cubicBezTo>
                  <a:pt x="3452" y="18005"/>
                  <a:pt x="3296" y="17860"/>
                  <a:pt x="3151" y="17704"/>
                </a:cubicBezTo>
                <a:lnTo>
                  <a:pt x="3234" y="17663"/>
                </a:lnTo>
                <a:close/>
                <a:moveTo>
                  <a:pt x="20573" y="9226"/>
                </a:moveTo>
                <a:lnTo>
                  <a:pt x="20573" y="9226"/>
                </a:lnTo>
                <a:cubicBezTo>
                  <a:pt x="15267" y="12667"/>
                  <a:pt x="9722" y="15714"/>
                  <a:pt x="3970" y="18347"/>
                </a:cubicBezTo>
                <a:cubicBezTo>
                  <a:pt x="3763" y="18098"/>
                  <a:pt x="3566" y="17849"/>
                  <a:pt x="3379" y="17600"/>
                </a:cubicBezTo>
                <a:cubicBezTo>
                  <a:pt x="9100" y="14792"/>
                  <a:pt x="14831" y="12004"/>
                  <a:pt x="20573" y="9226"/>
                </a:cubicBezTo>
                <a:close/>
                <a:moveTo>
                  <a:pt x="2985" y="17787"/>
                </a:moveTo>
                <a:cubicBezTo>
                  <a:pt x="3203" y="18036"/>
                  <a:pt x="3431" y="18264"/>
                  <a:pt x="3669" y="18481"/>
                </a:cubicBezTo>
                <a:lnTo>
                  <a:pt x="3524" y="18554"/>
                </a:lnTo>
                <a:cubicBezTo>
                  <a:pt x="3421" y="18471"/>
                  <a:pt x="3317" y="18388"/>
                  <a:pt x="3224" y="18295"/>
                </a:cubicBezTo>
                <a:cubicBezTo>
                  <a:pt x="3089" y="18150"/>
                  <a:pt x="2965" y="18005"/>
                  <a:pt x="2840" y="17860"/>
                </a:cubicBezTo>
                <a:lnTo>
                  <a:pt x="2985" y="17787"/>
                </a:lnTo>
                <a:close/>
                <a:moveTo>
                  <a:pt x="21247" y="8988"/>
                </a:moveTo>
                <a:cubicBezTo>
                  <a:pt x="21537" y="10263"/>
                  <a:pt x="21651" y="11579"/>
                  <a:pt x="21578" y="12885"/>
                </a:cubicBezTo>
                <a:cubicBezTo>
                  <a:pt x="18200" y="14813"/>
                  <a:pt x="14749" y="16616"/>
                  <a:pt x="11225" y="18274"/>
                </a:cubicBezTo>
                <a:cubicBezTo>
                  <a:pt x="14852" y="16429"/>
                  <a:pt x="18386" y="14408"/>
                  <a:pt x="21558" y="11817"/>
                </a:cubicBezTo>
                <a:cubicBezTo>
                  <a:pt x="21619" y="11765"/>
                  <a:pt x="21562" y="11683"/>
                  <a:pt x="21494" y="11683"/>
                </a:cubicBezTo>
                <a:cubicBezTo>
                  <a:pt x="21481" y="11683"/>
                  <a:pt x="21467" y="11686"/>
                  <a:pt x="21454" y="11693"/>
                </a:cubicBezTo>
                <a:cubicBezTo>
                  <a:pt x="18708" y="13175"/>
                  <a:pt x="15951" y="14678"/>
                  <a:pt x="13194" y="16150"/>
                </a:cubicBezTo>
                <a:cubicBezTo>
                  <a:pt x="10841" y="17404"/>
                  <a:pt x="8458" y="18595"/>
                  <a:pt x="5929" y="19425"/>
                </a:cubicBezTo>
                <a:cubicBezTo>
                  <a:pt x="8696" y="18129"/>
                  <a:pt x="11463" y="16813"/>
                  <a:pt x="14147" y="15341"/>
                </a:cubicBezTo>
                <a:cubicBezTo>
                  <a:pt x="15619" y="14543"/>
                  <a:pt x="17060" y="13693"/>
                  <a:pt x="18449" y="12771"/>
                </a:cubicBezTo>
                <a:cubicBezTo>
                  <a:pt x="19578" y="12035"/>
                  <a:pt x="20687" y="11216"/>
                  <a:pt x="21288" y="9973"/>
                </a:cubicBezTo>
                <a:cubicBezTo>
                  <a:pt x="21314" y="9922"/>
                  <a:pt x="21270" y="9858"/>
                  <a:pt x="21220" y="9858"/>
                </a:cubicBezTo>
                <a:cubicBezTo>
                  <a:pt x="21208" y="9858"/>
                  <a:pt x="21196" y="9861"/>
                  <a:pt x="21185" y="9869"/>
                </a:cubicBezTo>
                <a:cubicBezTo>
                  <a:pt x="15868" y="13289"/>
                  <a:pt x="10396" y="16709"/>
                  <a:pt x="4260" y="18388"/>
                </a:cubicBezTo>
                <a:cubicBezTo>
                  <a:pt x="10147" y="15673"/>
                  <a:pt x="15826" y="12532"/>
                  <a:pt x="21247" y="8988"/>
                </a:cubicBezTo>
                <a:close/>
                <a:moveTo>
                  <a:pt x="3866" y="18668"/>
                </a:moveTo>
                <a:cubicBezTo>
                  <a:pt x="3970" y="18751"/>
                  <a:pt x="4063" y="18834"/>
                  <a:pt x="4167" y="18917"/>
                </a:cubicBezTo>
                <a:cubicBezTo>
                  <a:pt x="4260" y="19000"/>
                  <a:pt x="4374" y="19083"/>
                  <a:pt x="4488" y="19176"/>
                </a:cubicBezTo>
                <a:cubicBezTo>
                  <a:pt x="4602" y="19259"/>
                  <a:pt x="4675" y="19373"/>
                  <a:pt x="4778" y="19466"/>
                </a:cubicBezTo>
                <a:cubicBezTo>
                  <a:pt x="4405" y="19238"/>
                  <a:pt x="4043" y="18979"/>
                  <a:pt x="3701" y="18699"/>
                </a:cubicBezTo>
                <a:lnTo>
                  <a:pt x="3866" y="18668"/>
                </a:lnTo>
                <a:close/>
                <a:moveTo>
                  <a:pt x="21029" y="10149"/>
                </a:moveTo>
                <a:lnTo>
                  <a:pt x="21029" y="10149"/>
                </a:lnTo>
                <a:cubicBezTo>
                  <a:pt x="20314" y="11424"/>
                  <a:pt x="19039" y="12222"/>
                  <a:pt x="17837" y="12989"/>
                </a:cubicBezTo>
                <a:cubicBezTo>
                  <a:pt x="16469" y="13869"/>
                  <a:pt x="15049" y="14688"/>
                  <a:pt x="13619" y="15455"/>
                </a:cubicBezTo>
                <a:cubicBezTo>
                  <a:pt x="10904" y="16916"/>
                  <a:pt x="8116" y="18233"/>
                  <a:pt x="5328" y="19539"/>
                </a:cubicBezTo>
                <a:lnTo>
                  <a:pt x="5317" y="19528"/>
                </a:lnTo>
                <a:cubicBezTo>
                  <a:pt x="5038" y="19342"/>
                  <a:pt x="4758" y="19145"/>
                  <a:pt x="4499" y="18927"/>
                </a:cubicBezTo>
                <a:cubicBezTo>
                  <a:pt x="4385" y="18813"/>
                  <a:pt x="4281" y="18699"/>
                  <a:pt x="4177" y="18585"/>
                </a:cubicBezTo>
                <a:cubicBezTo>
                  <a:pt x="10302" y="16927"/>
                  <a:pt x="15733" y="13548"/>
                  <a:pt x="21029" y="10149"/>
                </a:cubicBezTo>
                <a:close/>
                <a:moveTo>
                  <a:pt x="21257" y="15103"/>
                </a:moveTo>
                <a:cubicBezTo>
                  <a:pt x="21112" y="15704"/>
                  <a:pt x="20915" y="16284"/>
                  <a:pt x="20677" y="16844"/>
                </a:cubicBezTo>
                <a:cubicBezTo>
                  <a:pt x="20076" y="18067"/>
                  <a:pt x="19153" y="19114"/>
                  <a:pt x="18003" y="19870"/>
                </a:cubicBezTo>
                <a:cubicBezTo>
                  <a:pt x="19412" y="18689"/>
                  <a:pt x="20469" y="17072"/>
                  <a:pt x="21154" y="15320"/>
                </a:cubicBezTo>
                <a:cubicBezTo>
                  <a:pt x="21185" y="15248"/>
                  <a:pt x="21216" y="15175"/>
                  <a:pt x="21257" y="15103"/>
                </a:cubicBezTo>
                <a:close/>
                <a:moveTo>
                  <a:pt x="20749" y="12263"/>
                </a:moveTo>
                <a:lnTo>
                  <a:pt x="20749" y="12263"/>
                </a:lnTo>
                <a:cubicBezTo>
                  <a:pt x="16510" y="15559"/>
                  <a:pt x="11660" y="17943"/>
                  <a:pt x="6841" y="20274"/>
                </a:cubicBezTo>
                <a:cubicBezTo>
                  <a:pt x="6761" y="20310"/>
                  <a:pt x="6811" y="20407"/>
                  <a:pt x="6886" y="20407"/>
                </a:cubicBezTo>
                <a:cubicBezTo>
                  <a:pt x="6898" y="20407"/>
                  <a:pt x="6911" y="20405"/>
                  <a:pt x="6924" y="20399"/>
                </a:cubicBezTo>
                <a:cubicBezTo>
                  <a:pt x="11691" y="18326"/>
                  <a:pt x="16355" y="16004"/>
                  <a:pt x="20894" y="13455"/>
                </a:cubicBezTo>
                <a:lnTo>
                  <a:pt x="20894" y="13455"/>
                </a:lnTo>
                <a:cubicBezTo>
                  <a:pt x="19143" y="14740"/>
                  <a:pt x="17350" y="15963"/>
                  <a:pt x="15484" y="17082"/>
                </a:cubicBezTo>
                <a:cubicBezTo>
                  <a:pt x="12935" y="18430"/>
                  <a:pt x="10334" y="19663"/>
                  <a:pt x="7670" y="20793"/>
                </a:cubicBezTo>
                <a:lnTo>
                  <a:pt x="7660" y="20793"/>
                </a:lnTo>
                <a:cubicBezTo>
                  <a:pt x="6934" y="20492"/>
                  <a:pt x="6240" y="20129"/>
                  <a:pt x="5576" y="19704"/>
                </a:cubicBezTo>
                <a:cubicBezTo>
                  <a:pt x="8178" y="18896"/>
                  <a:pt x="10644" y="17694"/>
                  <a:pt x="13049" y="16409"/>
                </a:cubicBezTo>
                <a:cubicBezTo>
                  <a:pt x="15619" y="15041"/>
                  <a:pt x="18179" y="13652"/>
                  <a:pt x="20749" y="12263"/>
                </a:cubicBezTo>
                <a:close/>
                <a:moveTo>
                  <a:pt x="6271" y="20554"/>
                </a:moveTo>
                <a:lnTo>
                  <a:pt x="6271" y="20554"/>
                </a:lnTo>
                <a:cubicBezTo>
                  <a:pt x="6520" y="20658"/>
                  <a:pt x="6779" y="20741"/>
                  <a:pt x="7038" y="20813"/>
                </a:cubicBezTo>
                <a:cubicBezTo>
                  <a:pt x="7141" y="20855"/>
                  <a:pt x="7245" y="20886"/>
                  <a:pt x="7349" y="20927"/>
                </a:cubicBezTo>
                <a:lnTo>
                  <a:pt x="6996" y="21072"/>
                </a:lnTo>
                <a:cubicBezTo>
                  <a:pt x="6748" y="20907"/>
                  <a:pt x="6509" y="20741"/>
                  <a:pt x="6271" y="20554"/>
                </a:cubicBezTo>
                <a:close/>
                <a:moveTo>
                  <a:pt x="20117" y="14667"/>
                </a:moveTo>
                <a:lnTo>
                  <a:pt x="20117" y="14667"/>
                </a:lnTo>
                <a:cubicBezTo>
                  <a:pt x="18594" y="15797"/>
                  <a:pt x="17018" y="16854"/>
                  <a:pt x="15401" y="17839"/>
                </a:cubicBezTo>
                <a:cubicBezTo>
                  <a:pt x="14458" y="18409"/>
                  <a:pt x="13505" y="18958"/>
                  <a:pt x="12531" y="19476"/>
                </a:cubicBezTo>
                <a:cubicBezTo>
                  <a:pt x="11619" y="19963"/>
                  <a:pt x="10655" y="20378"/>
                  <a:pt x="9877" y="21083"/>
                </a:cubicBezTo>
                <a:cubicBezTo>
                  <a:pt x="9867" y="21093"/>
                  <a:pt x="9867" y="21104"/>
                  <a:pt x="9857" y="21124"/>
                </a:cubicBezTo>
                <a:cubicBezTo>
                  <a:pt x="9256" y="21072"/>
                  <a:pt x="8655" y="20990"/>
                  <a:pt x="8064" y="20876"/>
                </a:cubicBezTo>
                <a:cubicBezTo>
                  <a:pt x="10686" y="19891"/>
                  <a:pt x="13215" y="18658"/>
                  <a:pt x="15609" y="17196"/>
                </a:cubicBezTo>
                <a:cubicBezTo>
                  <a:pt x="17132" y="16398"/>
                  <a:pt x="18635" y="15548"/>
                  <a:pt x="20117" y="14667"/>
                </a:cubicBezTo>
                <a:close/>
                <a:moveTo>
                  <a:pt x="21558" y="13154"/>
                </a:moveTo>
                <a:cubicBezTo>
                  <a:pt x="21547" y="13279"/>
                  <a:pt x="21537" y="13424"/>
                  <a:pt x="21527" y="13559"/>
                </a:cubicBezTo>
                <a:cubicBezTo>
                  <a:pt x="21506" y="13693"/>
                  <a:pt x="21464" y="13797"/>
                  <a:pt x="21433" y="13911"/>
                </a:cubicBezTo>
                <a:cubicBezTo>
                  <a:pt x="21330" y="14305"/>
                  <a:pt x="21205" y="14688"/>
                  <a:pt x="21071" y="15082"/>
                </a:cubicBezTo>
                <a:cubicBezTo>
                  <a:pt x="20697" y="15870"/>
                  <a:pt x="20241" y="16616"/>
                  <a:pt x="19703" y="17300"/>
                </a:cubicBezTo>
                <a:cubicBezTo>
                  <a:pt x="17546" y="19998"/>
                  <a:pt x="14353" y="21163"/>
                  <a:pt x="11011" y="21163"/>
                </a:cubicBezTo>
                <a:cubicBezTo>
                  <a:pt x="10706" y="21163"/>
                  <a:pt x="10401" y="21154"/>
                  <a:pt x="10095" y="21135"/>
                </a:cubicBezTo>
                <a:cubicBezTo>
                  <a:pt x="12997" y="19870"/>
                  <a:pt x="15847" y="18513"/>
                  <a:pt x="18656" y="17062"/>
                </a:cubicBezTo>
                <a:lnTo>
                  <a:pt x="18656" y="17062"/>
                </a:lnTo>
                <a:lnTo>
                  <a:pt x="17060" y="18077"/>
                </a:lnTo>
                <a:lnTo>
                  <a:pt x="12738" y="20824"/>
                </a:lnTo>
                <a:cubicBezTo>
                  <a:pt x="12686" y="20850"/>
                  <a:pt x="12721" y="20927"/>
                  <a:pt x="12770" y="20927"/>
                </a:cubicBezTo>
                <a:cubicBezTo>
                  <a:pt x="12780" y="20927"/>
                  <a:pt x="12790" y="20924"/>
                  <a:pt x="12800" y="20917"/>
                </a:cubicBezTo>
                <a:lnTo>
                  <a:pt x="18521" y="17797"/>
                </a:lnTo>
                <a:cubicBezTo>
                  <a:pt x="18566" y="17771"/>
                  <a:pt x="18534" y="17698"/>
                  <a:pt x="18491" y="17698"/>
                </a:cubicBezTo>
                <a:cubicBezTo>
                  <a:pt x="18484" y="17698"/>
                  <a:pt x="18476" y="17700"/>
                  <a:pt x="18469" y="17704"/>
                </a:cubicBezTo>
                <a:lnTo>
                  <a:pt x="15122" y="19518"/>
                </a:lnTo>
                <a:lnTo>
                  <a:pt x="14261" y="19995"/>
                </a:lnTo>
                <a:cubicBezTo>
                  <a:pt x="16200" y="18772"/>
                  <a:pt x="18138" y="17538"/>
                  <a:pt x="20076" y="16315"/>
                </a:cubicBezTo>
                <a:cubicBezTo>
                  <a:pt x="20137" y="16280"/>
                  <a:pt x="20102" y="16192"/>
                  <a:pt x="20045" y="16192"/>
                </a:cubicBezTo>
                <a:cubicBezTo>
                  <a:pt x="20035" y="16192"/>
                  <a:pt x="20024" y="16195"/>
                  <a:pt x="20013" y="16201"/>
                </a:cubicBezTo>
                <a:cubicBezTo>
                  <a:pt x="18169" y="17186"/>
                  <a:pt x="16293" y="18119"/>
                  <a:pt x="14407" y="19020"/>
                </a:cubicBezTo>
                <a:cubicBezTo>
                  <a:pt x="13474" y="19466"/>
                  <a:pt x="12520" y="19901"/>
                  <a:pt x="11567" y="20337"/>
                </a:cubicBezTo>
                <a:cubicBezTo>
                  <a:pt x="11393" y="20414"/>
                  <a:pt x="10408" y="20978"/>
                  <a:pt x="10175" y="20978"/>
                </a:cubicBezTo>
                <a:cubicBezTo>
                  <a:pt x="10158" y="20978"/>
                  <a:pt x="10145" y="20975"/>
                  <a:pt x="10137" y="20969"/>
                </a:cubicBezTo>
                <a:lnTo>
                  <a:pt x="10137" y="20969"/>
                </a:lnTo>
                <a:cubicBezTo>
                  <a:pt x="10140" y="20971"/>
                  <a:pt x="10144" y="20972"/>
                  <a:pt x="10150" y="20972"/>
                </a:cubicBezTo>
                <a:cubicBezTo>
                  <a:pt x="10286" y="20972"/>
                  <a:pt x="11078" y="20394"/>
                  <a:pt x="11297" y="20274"/>
                </a:cubicBezTo>
                <a:cubicBezTo>
                  <a:pt x="14800" y="18367"/>
                  <a:pt x="18169" y="16388"/>
                  <a:pt x="21309" y="13942"/>
                </a:cubicBezTo>
                <a:lnTo>
                  <a:pt x="21330" y="13932"/>
                </a:lnTo>
                <a:cubicBezTo>
                  <a:pt x="21382" y="13879"/>
                  <a:pt x="21332" y="13798"/>
                  <a:pt x="21271" y="13798"/>
                </a:cubicBezTo>
                <a:cubicBezTo>
                  <a:pt x="21260" y="13798"/>
                  <a:pt x="21248" y="13801"/>
                  <a:pt x="21236" y="13807"/>
                </a:cubicBezTo>
                <a:cubicBezTo>
                  <a:pt x="20045" y="14543"/>
                  <a:pt x="18842" y="15248"/>
                  <a:pt x="17619" y="15932"/>
                </a:cubicBezTo>
                <a:cubicBezTo>
                  <a:pt x="18967" y="15051"/>
                  <a:pt x="20273" y="14118"/>
                  <a:pt x="21558" y="13154"/>
                </a:cubicBezTo>
                <a:close/>
                <a:moveTo>
                  <a:pt x="20314" y="16761"/>
                </a:moveTo>
                <a:lnTo>
                  <a:pt x="20314" y="16761"/>
                </a:lnTo>
                <a:cubicBezTo>
                  <a:pt x="19858" y="17600"/>
                  <a:pt x="19298" y="18378"/>
                  <a:pt x="18635" y="19072"/>
                </a:cubicBezTo>
                <a:cubicBezTo>
                  <a:pt x="17951" y="19767"/>
                  <a:pt x="17153" y="20347"/>
                  <a:pt x="16282" y="20782"/>
                </a:cubicBezTo>
                <a:cubicBezTo>
                  <a:pt x="14995" y="21291"/>
                  <a:pt x="13631" y="21550"/>
                  <a:pt x="12245" y="21550"/>
                </a:cubicBezTo>
                <a:cubicBezTo>
                  <a:pt x="12192" y="21550"/>
                  <a:pt x="12138" y="21550"/>
                  <a:pt x="12085" y="21549"/>
                </a:cubicBezTo>
                <a:cubicBezTo>
                  <a:pt x="11152" y="21539"/>
                  <a:pt x="10220" y="21435"/>
                  <a:pt x="9307" y="21249"/>
                </a:cubicBezTo>
                <a:lnTo>
                  <a:pt x="9307" y="21249"/>
                </a:lnTo>
                <a:cubicBezTo>
                  <a:pt x="9670" y="21290"/>
                  <a:pt x="10043" y="21311"/>
                  <a:pt x="10406" y="21332"/>
                </a:cubicBezTo>
                <a:cubicBezTo>
                  <a:pt x="10624" y="21340"/>
                  <a:pt x="10843" y="21345"/>
                  <a:pt x="11062" y="21345"/>
                </a:cubicBezTo>
                <a:cubicBezTo>
                  <a:pt x="12884" y="21345"/>
                  <a:pt x="14728" y="21027"/>
                  <a:pt x="16365" y="20223"/>
                </a:cubicBezTo>
                <a:cubicBezTo>
                  <a:pt x="17961" y="19425"/>
                  <a:pt x="19319" y="18233"/>
                  <a:pt x="20314" y="16761"/>
                </a:cubicBezTo>
                <a:close/>
                <a:moveTo>
                  <a:pt x="19661" y="18668"/>
                </a:moveTo>
                <a:cubicBezTo>
                  <a:pt x="17967" y="21087"/>
                  <a:pt x="15076" y="22754"/>
                  <a:pt x="12105" y="22754"/>
                </a:cubicBezTo>
                <a:cubicBezTo>
                  <a:pt x="11677" y="22754"/>
                  <a:pt x="11248" y="22719"/>
                  <a:pt x="10821" y="22648"/>
                </a:cubicBezTo>
                <a:cubicBezTo>
                  <a:pt x="9515" y="22409"/>
                  <a:pt x="8281" y="21912"/>
                  <a:pt x="7172" y="21186"/>
                </a:cubicBezTo>
                <a:lnTo>
                  <a:pt x="7639" y="21031"/>
                </a:lnTo>
                <a:cubicBezTo>
                  <a:pt x="7960" y="21135"/>
                  <a:pt x="8281" y="21228"/>
                  <a:pt x="8603" y="21311"/>
                </a:cubicBezTo>
                <a:cubicBezTo>
                  <a:pt x="9785" y="21684"/>
                  <a:pt x="11017" y="21892"/>
                  <a:pt x="12239" y="21892"/>
                </a:cubicBezTo>
                <a:cubicBezTo>
                  <a:pt x="13084" y="21892"/>
                  <a:pt x="13924" y="21792"/>
                  <a:pt x="14738" y="21580"/>
                </a:cubicBezTo>
                <a:cubicBezTo>
                  <a:pt x="15287" y="21435"/>
                  <a:pt x="15826" y="21238"/>
                  <a:pt x="16334" y="20979"/>
                </a:cubicBezTo>
                <a:cubicBezTo>
                  <a:pt x="16987" y="20720"/>
                  <a:pt x="17619" y="20378"/>
                  <a:pt x="18189" y="19974"/>
                </a:cubicBezTo>
                <a:cubicBezTo>
                  <a:pt x="18728" y="19601"/>
                  <a:pt x="19226" y="19165"/>
                  <a:pt x="19661" y="18668"/>
                </a:cubicBezTo>
                <a:close/>
                <a:moveTo>
                  <a:pt x="9760" y="0"/>
                </a:moveTo>
                <a:cubicBezTo>
                  <a:pt x="8711" y="0"/>
                  <a:pt x="7680" y="240"/>
                  <a:pt x="6737" y="707"/>
                </a:cubicBezTo>
                <a:lnTo>
                  <a:pt x="6727" y="707"/>
                </a:lnTo>
                <a:cubicBezTo>
                  <a:pt x="4986" y="1412"/>
                  <a:pt x="3327" y="2521"/>
                  <a:pt x="2136" y="3982"/>
                </a:cubicBezTo>
                <a:cubicBezTo>
                  <a:pt x="1244" y="5070"/>
                  <a:pt x="664" y="6366"/>
                  <a:pt x="436" y="7744"/>
                </a:cubicBezTo>
                <a:cubicBezTo>
                  <a:pt x="208" y="8646"/>
                  <a:pt x="84" y="9568"/>
                  <a:pt x="94" y="10501"/>
                </a:cubicBezTo>
                <a:cubicBezTo>
                  <a:pt x="32" y="11050"/>
                  <a:pt x="1" y="11600"/>
                  <a:pt x="21" y="12149"/>
                </a:cubicBezTo>
                <a:cubicBezTo>
                  <a:pt x="94" y="14802"/>
                  <a:pt x="1379" y="16999"/>
                  <a:pt x="3286" y="18627"/>
                </a:cubicBezTo>
                <a:lnTo>
                  <a:pt x="3327" y="18668"/>
                </a:lnTo>
                <a:cubicBezTo>
                  <a:pt x="3299" y="18726"/>
                  <a:pt x="3341" y="18783"/>
                  <a:pt x="3405" y="18783"/>
                </a:cubicBezTo>
                <a:cubicBezTo>
                  <a:pt x="3410" y="18783"/>
                  <a:pt x="3415" y="18783"/>
                  <a:pt x="3421" y="18782"/>
                </a:cubicBezTo>
                <a:lnTo>
                  <a:pt x="3441" y="18782"/>
                </a:lnTo>
                <a:cubicBezTo>
                  <a:pt x="3794" y="19124"/>
                  <a:pt x="4177" y="19435"/>
                  <a:pt x="4592" y="19715"/>
                </a:cubicBezTo>
                <a:cubicBezTo>
                  <a:pt x="4664" y="19756"/>
                  <a:pt x="4727" y="19798"/>
                  <a:pt x="4799" y="19839"/>
                </a:cubicBezTo>
                <a:cubicBezTo>
                  <a:pt x="4808" y="19882"/>
                  <a:pt x="4838" y="19904"/>
                  <a:pt x="4878" y="19904"/>
                </a:cubicBezTo>
                <a:cubicBezTo>
                  <a:pt x="4886" y="19904"/>
                  <a:pt x="4894" y="19903"/>
                  <a:pt x="4903" y="19901"/>
                </a:cubicBezTo>
                <a:cubicBezTo>
                  <a:pt x="5172" y="20067"/>
                  <a:pt x="5452" y="20212"/>
                  <a:pt x="5742" y="20337"/>
                </a:cubicBezTo>
                <a:cubicBezTo>
                  <a:pt x="6095" y="20627"/>
                  <a:pt x="6457" y="20896"/>
                  <a:pt x="6830" y="21145"/>
                </a:cubicBezTo>
                <a:cubicBezTo>
                  <a:pt x="6766" y="21191"/>
                  <a:pt x="6792" y="21295"/>
                  <a:pt x="6864" y="21295"/>
                </a:cubicBezTo>
                <a:cubicBezTo>
                  <a:pt x="6873" y="21295"/>
                  <a:pt x="6883" y="21293"/>
                  <a:pt x="6893" y="21290"/>
                </a:cubicBezTo>
                <a:lnTo>
                  <a:pt x="6996" y="21249"/>
                </a:lnTo>
                <a:cubicBezTo>
                  <a:pt x="8595" y="22263"/>
                  <a:pt x="10383" y="22876"/>
                  <a:pt x="12231" y="22876"/>
                </a:cubicBezTo>
                <a:cubicBezTo>
                  <a:pt x="13498" y="22876"/>
                  <a:pt x="14794" y="22588"/>
                  <a:pt x="16075" y="21943"/>
                </a:cubicBezTo>
                <a:cubicBezTo>
                  <a:pt x="17951" y="21000"/>
                  <a:pt x="19475" y="19497"/>
                  <a:pt x="20438" y="17632"/>
                </a:cubicBezTo>
                <a:cubicBezTo>
                  <a:pt x="20739" y="17155"/>
                  <a:pt x="20988" y="16637"/>
                  <a:pt x="21174" y="16098"/>
                </a:cubicBezTo>
                <a:cubicBezTo>
                  <a:pt x="21195" y="16056"/>
                  <a:pt x="21174" y="16015"/>
                  <a:pt x="21133" y="16004"/>
                </a:cubicBezTo>
                <a:cubicBezTo>
                  <a:pt x="21319" y="15466"/>
                  <a:pt x="21464" y="14906"/>
                  <a:pt x="21568" y="14346"/>
                </a:cubicBezTo>
                <a:cubicBezTo>
                  <a:pt x="21827" y="13641"/>
                  <a:pt x="22014" y="12906"/>
                  <a:pt x="22117" y="12159"/>
                </a:cubicBezTo>
                <a:cubicBezTo>
                  <a:pt x="22325" y="10667"/>
                  <a:pt x="22231" y="9019"/>
                  <a:pt x="21599" y="7630"/>
                </a:cubicBezTo>
                <a:cubicBezTo>
                  <a:pt x="21558" y="7537"/>
                  <a:pt x="21527" y="7444"/>
                  <a:pt x="21485" y="7350"/>
                </a:cubicBezTo>
                <a:cubicBezTo>
                  <a:pt x="21236" y="6749"/>
                  <a:pt x="20915" y="6169"/>
                  <a:pt x="20532" y="5630"/>
                </a:cubicBezTo>
                <a:cubicBezTo>
                  <a:pt x="20615" y="5558"/>
                  <a:pt x="20697" y="5485"/>
                  <a:pt x="20780" y="5412"/>
                </a:cubicBezTo>
                <a:cubicBezTo>
                  <a:pt x="20848" y="5353"/>
                  <a:pt x="20792" y="5274"/>
                  <a:pt x="20730" y="5274"/>
                </a:cubicBezTo>
                <a:cubicBezTo>
                  <a:pt x="20715" y="5274"/>
                  <a:pt x="20701" y="5278"/>
                  <a:pt x="20687" y="5288"/>
                </a:cubicBezTo>
                <a:lnTo>
                  <a:pt x="20397" y="5444"/>
                </a:lnTo>
                <a:cubicBezTo>
                  <a:pt x="20138" y="5091"/>
                  <a:pt x="19848" y="4749"/>
                  <a:pt x="19547" y="4428"/>
                </a:cubicBezTo>
                <a:cubicBezTo>
                  <a:pt x="19775" y="4262"/>
                  <a:pt x="20013" y="4107"/>
                  <a:pt x="20241" y="3941"/>
                </a:cubicBezTo>
                <a:cubicBezTo>
                  <a:pt x="20311" y="3888"/>
                  <a:pt x="20271" y="3784"/>
                  <a:pt x="20194" y="3784"/>
                </a:cubicBezTo>
                <a:cubicBezTo>
                  <a:pt x="20180" y="3784"/>
                  <a:pt x="20164" y="3788"/>
                  <a:pt x="20148" y="3796"/>
                </a:cubicBezTo>
                <a:lnTo>
                  <a:pt x="19361" y="4221"/>
                </a:lnTo>
                <a:cubicBezTo>
                  <a:pt x="19060" y="3920"/>
                  <a:pt x="18749" y="3630"/>
                  <a:pt x="18438" y="3360"/>
                </a:cubicBezTo>
                <a:cubicBezTo>
                  <a:pt x="18200" y="3132"/>
                  <a:pt x="17941" y="2915"/>
                  <a:pt x="17682" y="2718"/>
                </a:cubicBezTo>
                <a:cubicBezTo>
                  <a:pt x="17422" y="2531"/>
                  <a:pt x="17163" y="2355"/>
                  <a:pt x="16894" y="2189"/>
                </a:cubicBezTo>
                <a:cubicBezTo>
                  <a:pt x="14899" y="846"/>
                  <a:pt x="12624" y="12"/>
                  <a:pt x="10305" y="12"/>
                </a:cubicBezTo>
                <a:cubicBezTo>
                  <a:pt x="10263" y="12"/>
                  <a:pt x="10220" y="12"/>
                  <a:pt x="10178" y="13"/>
                </a:cubicBezTo>
                <a:cubicBezTo>
                  <a:pt x="10038" y="4"/>
                  <a:pt x="9899" y="0"/>
                  <a:pt x="97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66"/>
          <p:cNvSpPr/>
          <p:nvPr/>
        </p:nvSpPr>
        <p:spPr>
          <a:xfrm>
            <a:off x="5763462" y="3472948"/>
            <a:ext cx="768769" cy="723187"/>
          </a:xfrm>
          <a:custGeom>
            <a:avLst/>
            <a:gdLst/>
            <a:ahLst/>
            <a:cxnLst/>
            <a:rect l="l" t="t" r="r" b="b"/>
            <a:pathLst>
              <a:path w="22802" h="21450" extrusionOk="0">
                <a:moveTo>
                  <a:pt x="17814" y="475"/>
                </a:moveTo>
                <a:cubicBezTo>
                  <a:pt x="17927" y="475"/>
                  <a:pt x="18040" y="493"/>
                  <a:pt x="18148" y="531"/>
                </a:cubicBezTo>
                <a:cubicBezTo>
                  <a:pt x="18200" y="551"/>
                  <a:pt x="18252" y="572"/>
                  <a:pt x="18303" y="593"/>
                </a:cubicBezTo>
                <a:cubicBezTo>
                  <a:pt x="18252" y="603"/>
                  <a:pt x="18189" y="613"/>
                  <a:pt x="18138" y="624"/>
                </a:cubicBezTo>
                <a:cubicBezTo>
                  <a:pt x="18065" y="645"/>
                  <a:pt x="17982" y="676"/>
                  <a:pt x="17910" y="717"/>
                </a:cubicBezTo>
                <a:cubicBezTo>
                  <a:pt x="17785" y="634"/>
                  <a:pt x="17650" y="572"/>
                  <a:pt x="17505" y="520"/>
                </a:cubicBezTo>
                <a:cubicBezTo>
                  <a:pt x="17605" y="490"/>
                  <a:pt x="17709" y="475"/>
                  <a:pt x="17814" y="475"/>
                </a:cubicBezTo>
                <a:close/>
                <a:moveTo>
                  <a:pt x="7048" y="403"/>
                </a:moveTo>
                <a:cubicBezTo>
                  <a:pt x="7217" y="403"/>
                  <a:pt x="7663" y="596"/>
                  <a:pt x="7711" y="645"/>
                </a:cubicBezTo>
                <a:cubicBezTo>
                  <a:pt x="7670" y="707"/>
                  <a:pt x="7628" y="769"/>
                  <a:pt x="7597" y="821"/>
                </a:cubicBezTo>
                <a:cubicBezTo>
                  <a:pt x="7462" y="745"/>
                  <a:pt x="7300" y="700"/>
                  <a:pt x="7159" y="700"/>
                </a:cubicBezTo>
                <a:cubicBezTo>
                  <a:pt x="7032" y="700"/>
                  <a:pt x="6921" y="737"/>
                  <a:pt x="6862" y="821"/>
                </a:cubicBezTo>
                <a:cubicBezTo>
                  <a:pt x="6820" y="759"/>
                  <a:pt x="6779" y="707"/>
                  <a:pt x="6727" y="655"/>
                </a:cubicBezTo>
                <a:cubicBezTo>
                  <a:pt x="6737" y="572"/>
                  <a:pt x="6830" y="489"/>
                  <a:pt x="7017" y="417"/>
                </a:cubicBezTo>
                <a:lnTo>
                  <a:pt x="7017" y="406"/>
                </a:lnTo>
                <a:cubicBezTo>
                  <a:pt x="7026" y="404"/>
                  <a:pt x="7036" y="403"/>
                  <a:pt x="7048" y="403"/>
                </a:cubicBezTo>
                <a:close/>
                <a:moveTo>
                  <a:pt x="5877" y="603"/>
                </a:moveTo>
                <a:cubicBezTo>
                  <a:pt x="5877" y="717"/>
                  <a:pt x="5825" y="831"/>
                  <a:pt x="5753" y="924"/>
                </a:cubicBezTo>
                <a:lnTo>
                  <a:pt x="5742" y="924"/>
                </a:lnTo>
                <a:cubicBezTo>
                  <a:pt x="5690" y="904"/>
                  <a:pt x="5649" y="873"/>
                  <a:pt x="5597" y="841"/>
                </a:cubicBezTo>
                <a:lnTo>
                  <a:pt x="5597" y="821"/>
                </a:lnTo>
                <a:cubicBezTo>
                  <a:pt x="5618" y="748"/>
                  <a:pt x="5618" y="676"/>
                  <a:pt x="5608" y="603"/>
                </a:cubicBezTo>
                <a:close/>
                <a:moveTo>
                  <a:pt x="18500" y="945"/>
                </a:moveTo>
                <a:lnTo>
                  <a:pt x="18500" y="945"/>
                </a:lnTo>
                <a:cubicBezTo>
                  <a:pt x="18583" y="966"/>
                  <a:pt x="18645" y="966"/>
                  <a:pt x="18718" y="987"/>
                </a:cubicBezTo>
                <a:cubicBezTo>
                  <a:pt x="18718" y="1028"/>
                  <a:pt x="18728" y="1069"/>
                  <a:pt x="18739" y="1101"/>
                </a:cubicBezTo>
                <a:cubicBezTo>
                  <a:pt x="18666" y="1038"/>
                  <a:pt x="18594" y="987"/>
                  <a:pt x="18500" y="945"/>
                </a:cubicBezTo>
                <a:close/>
                <a:moveTo>
                  <a:pt x="7362" y="919"/>
                </a:moveTo>
                <a:cubicBezTo>
                  <a:pt x="7368" y="919"/>
                  <a:pt x="7342" y="1010"/>
                  <a:pt x="7286" y="1194"/>
                </a:cubicBezTo>
                <a:lnTo>
                  <a:pt x="7286" y="1183"/>
                </a:lnTo>
                <a:lnTo>
                  <a:pt x="7255" y="1173"/>
                </a:lnTo>
                <a:lnTo>
                  <a:pt x="7276" y="1121"/>
                </a:lnTo>
                <a:cubicBezTo>
                  <a:pt x="7329" y="987"/>
                  <a:pt x="7357" y="919"/>
                  <a:pt x="7362" y="919"/>
                </a:cubicBezTo>
                <a:close/>
                <a:moveTo>
                  <a:pt x="15319" y="1080"/>
                </a:moveTo>
                <a:lnTo>
                  <a:pt x="15319" y="1080"/>
                </a:lnTo>
                <a:cubicBezTo>
                  <a:pt x="15246" y="1173"/>
                  <a:pt x="15205" y="1277"/>
                  <a:pt x="15173" y="1380"/>
                </a:cubicBezTo>
                <a:cubicBezTo>
                  <a:pt x="15101" y="1360"/>
                  <a:pt x="15039" y="1339"/>
                  <a:pt x="14966" y="1329"/>
                </a:cubicBezTo>
                <a:cubicBezTo>
                  <a:pt x="14883" y="1318"/>
                  <a:pt x="14790" y="1308"/>
                  <a:pt x="14707" y="1308"/>
                </a:cubicBezTo>
                <a:cubicBezTo>
                  <a:pt x="14883" y="1163"/>
                  <a:pt x="15091" y="1090"/>
                  <a:pt x="15319" y="1080"/>
                </a:cubicBezTo>
                <a:close/>
                <a:moveTo>
                  <a:pt x="16790" y="665"/>
                </a:moveTo>
                <a:lnTo>
                  <a:pt x="16790" y="665"/>
                </a:lnTo>
                <a:cubicBezTo>
                  <a:pt x="16676" y="841"/>
                  <a:pt x="16614" y="1049"/>
                  <a:pt x="16624" y="1256"/>
                </a:cubicBezTo>
                <a:cubicBezTo>
                  <a:pt x="16624" y="1297"/>
                  <a:pt x="16624" y="1339"/>
                  <a:pt x="16624" y="1380"/>
                </a:cubicBezTo>
                <a:cubicBezTo>
                  <a:pt x="16490" y="1132"/>
                  <a:pt x="16262" y="955"/>
                  <a:pt x="15992" y="873"/>
                </a:cubicBezTo>
                <a:cubicBezTo>
                  <a:pt x="16241" y="738"/>
                  <a:pt x="16510" y="676"/>
                  <a:pt x="16790" y="665"/>
                </a:cubicBezTo>
                <a:close/>
                <a:moveTo>
                  <a:pt x="2643" y="904"/>
                </a:moveTo>
                <a:lnTo>
                  <a:pt x="2643" y="904"/>
                </a:lnTo>
                <a:cubicBezTo>
                  <a:pt x="2675" y="1080"/>
                  <a:pt x="2706" y="1256"/>
                  <a:pt x="2737" y="1443"/>
                </a:cubicBezTo>
                <a:cubicBezTo>
                  <a:pt x="2364" y="1194"/>
                  <a:pt x="2332" y="1007"/>
                  <a:pt x="2643" y="904"/>
                </a:cubicBezTo>
                <a:close/>
                <a:moveTo>
                  <a:pt x="6862" y="1246"/>
                </a:moveTo>
                <a:cubicBezTo>
                  <a:pt x="6903" y="1339"/>
                  <a:pt x="6965" y="1422"/>
                  <a:pt x="7038" y="1505"/>
                </a:cubicBezTo>
                <a:lnTo>
                  <a:pt x="7007" y="1505"/>
                </a:lnTo>
                <a:cubicBezTo>
                  <a:pt x="6924" y="1463"/>
                  <a:pt x="6841" y="1422"/>
                  <a:pt x="6758" y="1391"/>
                </a:cubicBezTo>
                <a:lnTo>
                  <a:pt x="6748" y="1391"/>
                </a:lnTo>
                <a:cubicBezTo>
                  <a:pt x="6789" y="1349"/>
                  <a:pt x="6830" y="1297"/>
                  <a:pt x="6862" y="1246"/>
                </a:cubicBezTo>
                <a:close/>
                <a:moveTo>
                  <a:pt x="20012" y="1157"/>
                </a:moveTo>
                <a:cubicBezTo>
                  <a:pt x="20137" y="1157"/>
                  <a:pt x="20262" y="1164"/>
                  <a:pt x="20387" y="1183"/>
                </a:cubicBezTo>
                <a:cubicBezTo>
                  <a:pt x="20324" y="1318"/>
                  <a:pt x="20231" y="1443"/>
                  <a:pt x="20127" y="1557"/>
                </a:cubicBezTo>
                <a:cubicBezTo>
                  <a:pt x="20065" y="1453"/>
                  <a:pt x="19993" y="1349"/>
                  <a:pt x="19910" y="1266"/>
                </a:cubicBezTo>
                <a:cubicBezTo>
                  <a:pt x="19879" y="1235"/>
                  <a:pt x="19837" y="1204"/>
                  <a:pt x="19796" y="1163"/>
                </a:cubicBezTo>
                <a:cubicBezTo>
                  <a:pt x="19868" y="1159"/>
                  <a:pt x="19940" y="1157"/>
                  <a:pt x="20012" y="1157"/>
                </a:cubicBezTo>
                <a:close/>
                <a:moveTo>
                  <a:pt x="8381" y="1120"/>
                </a:moveTo>
                <a:lnTo>
                  <a:pt x="8381" y="1120"/>
                </a:lnTo>
                <a:cubicBezTo>
                  <a:pt x="8357" y="1174"/>
                  <a:pt x="8359" y="1240"/>
                  <a:pt x="8406" y="1297"/>
                </a:cubicBezTo>
                <a:cubicBezTo>
                  <a:pt x="8427" y="1318"/>
                  <a:pt x="8447" y="1339"/>
                  <a:pt x="8468" y="1360"/>
                </a:cubicBezTo>
                <a:cubicBezTo>
                  <a:pt x="8406" y="1453"/>
                  <a:pt x="8364" y="1557"/>
                  <a:pt x="8344" y="1671"/>
                </a:cubicBezTo>
                <a:cubicBezTo>
                  <a:pt x="8302" y="1650"/>
                  <a:pt x="8250" y="1639"/>
                  <a:pt x="8209" y="1629"/>
                </a:cubicBezTo>
                <a:cubicBezTo>
                  <a:pt x="8313" y="1505"/>
                  <a:pt x="8354" y="1339"/>
                  <a:pt x="8333" y="1173"/>
                </a:cubicBezTo>
                <a:cubicBezTo>
                  <a:pt x="8351" y="1156"/>
                  <a:pt x="8366" y="1138"/>
                  <a:pt x="8381" y="1120"/>
                </a:cubicBezTo>
                <a:close/>
                <a:moveTo>
                  <a:pt x="17226" y="696"/>
                </a:moveTo>
                <a:cubicBezTo>
                  <a:pt x="17381" y="717"/>
                  <a:pt x="17536" y="779"/>
                  <a:pt x="17671" y="873"/>
                </a:cubicBezTo>
                <a:cubicBezTo>
                  <a:pt x="17619" y="914"/>
                  <a:pt x="17568" y="966"/>
                  <a:pt x="17516" y="1028"/>
                </a:cubicBezTo>
                <a:lnTo>
                  <a:pt x="17474" y="1059"/>
                </a:lnTo>
                <a:cubicBezTo>
                  <a:pt x="17454" y="1080"/>
                  <a:pt x="17443" y="1111"/>
                  <a:pt x="17433" y="1132"/>
                </a:cubicBezTo>
                <a:cubicBezTo>
                  <a:pt x="17340" y="1277"/>
                  <a:pt x="17288" y="1453"/>
                  <a:pt x="17288" y="1629"/>
                </a:cubicBezTo>
                <a:cubicBezTo>
                  <a:pt x="17288" y="1671"/>
                  <a:pt x="17298" y="1722"/>
                  <a:pt x="17308" y="1764"/>
                </a:cubicBezTo>
                <a:cubicBezTo>
                  <a:pt x="16946" y="1515"/>
                  <a:pt x="16863" y="1215"/>
                  <a:pt x="17080" y="862"/>
                </a:cubicBezTo>
                <a:cubicBezTo>
                  <a:pt x="17122" y="800"/>
                  <a:pt x="17174" y="738"/>
                  <a:pt x="17226" y="696"/>
                </a:cubicBezTo>
                <a:close/>
                <a:moveTo>
                  <a:pt x="18366" y="1256"/>
                </a:moveTo>
                <a:lnTo>
                  <a:pt x="18366" y="1256"/>
                </a:lnTo>
                <a:cubicBezTo>
                  <a:pt x="18407" y="1287"/>
                  <a:pt x="18448" y="1329"/>
                  <a:pt x="18480" y="1380"/>
                </a:cubicBezTo>
                <a:cubicBezTo>
                  <a:pt x="18438" y="1463"/>
                  <a:pt x="18459" y="1557"/>
                  <a:pt x="18521" y="1629"/>
                </a:cubicBezTo>
                <a:cubicBezTo>
                  <a:pt x="18511" y="1702"/>
                  <a:pt x="18490" y="1774"/>
                  <a:pt x="18448" y="1836"/>
                </a:cubicBezTo>
                <a:cubicBezTo>
                  <a:pt x="18407" y="1816"/>
                  <a:pt x="18366" y="1795"/>
                  <a:pt x="18324" y="1774"/>
                </a:cubicBezTo>
                <a:lnTo>
                  <a:pt x="18252" y="1722"/>
                </a:lnTo>
                <a:cubicBezTo>
                  <a:pt x="18345" y="1588"/>
                  <a:pt x="18386" y="1411"/>
                  <a:pt x="18366" y="1256"/>
                </a:cubicBezTo>
                <a:close/>
                <a:moveTo>
                  <a:pt x="19350" y="1256"/>
                </a:moveTo>
                <a:cubicBezTo>
                  <a:pt x="19671" y="1360"/>
                  <a:pt x="19754" y="1474"/>
                  <a:pt x="19599" y="1598"/>
                </a:cubicBezTo>
                <a:cubicBezTo>
                  <a:pt x="19526" y="1588"/>
                  <a:pt x="19464" y="1567"/>
                  <a:pt x="19402" y="1546"/>
                </a:cubicBezTo>
                <a:cubicBezTo>
                  <a:pt x="19387" y="1542"/>
                  <a:pt x="19372" y="1541"/>
                  <a:pt x="19358" y="1541"/>
                </a:cubicBezTo>
                <a:cubicBezTo>
                  <a:pt x="19254" y="1541"/>
                  <a:pt x="19178" y="1634"/>
                  <a:pt x="19205" y="1743"/>
                </a:cubicBezTo>
                <a:cubicBezTo>
                  <a:pt x="19236" y="1826"/>
                  <a:pt x="19288" y="1909"/>
                  <a:pt x="19350" y="1981"/>
                </a:cubicBezTo>
                <a:cubicBezTo>
                  <a:pt x="19267" y="1997"/>
                  <a:pt x="19183" y="2006"/>
                  <a:pt x="19100" y="2006"/>
                </a:cubicBezTo>
                <a:cubicBezTo>
                  <a:pt x="19069" y="2006"/>
                  <a:pt x="19039" y="2005"/>
                  <a:pt x="19008" y="2002"/>
                </a:cubicBezTo>
                <a:cubicBezTo>
                  <a:pt x="18956" y="2002"/>
                  <a:pt x="18915" y="1992"/>
                  <a:pt x="18863" y="1992"/>
                </a:cubicBezTo>
                <a:cubicBezTo>
                  <a:pt x="18884" y="1961"/>
                  <a:pt x="18894" y="1940"/>
                  <a:pt x="18905" y="1919"/>
                </a:cubicBezTo>
                <a:cubicBezTo>
                  <a:pt x="18925" y="1878"/>
                  <a:pt x="18936" y="1836"/>
                  <a:pt x="18946" y="1795"/>
                </a:cubicBezTo>
                <a:cubicBezTo>
                  <a:pt x="19070" y="1764"/>
                  <a:pt x="19174" y="1691"/>
                  <a:pt x="19236" y="1588"/>
                </a:cubicBezTo>
                <a:cubicBezTo>
                  <a:pt x="19288" y="1494"/>
                  <a:pt x="19309" y="1391"/>
                  <a:pt x="19298" y="1287"/>
                </a:cubicBezTo>
                <a:lnTo>
                  <a:pt x="19329" y="1256"/>
                </a:lnTo>
                <a:close/>
                <a:moveTo>
                  <a:pt x="15681" y="1111"/>
                </a:moveTo>
                <a:cubicBezTo>
                  <a:pt x="15733" y="1121"/>
                  <a:pt x="15795" y="1132"/>
                  <a:pt x="15847" y="1152"/>
                </a:cubicBezTo>
                <a:cubicBezTo>
                  <a:pt x="16065" y="1204"/>
                  <a:pt x="16262" y="1349"/>
                  <a:pt x="16376" y="1557"/>
                </a:cubicBezTo>
                <a:cubicBezTo>
                  <a:pt x="16179" y="1836"/>
                  <a:pt x="16013" y="2002"/>
                  <a:pt x="15889" y="2064"/>
                </a:cubicBezTo>
                <a:cubicBezTo>
                  <a:pt x="15837" y="2054"/>
                  <a:pt x="15785" y="2044"/>
                  <a:pt x="15733" y="2033"/>
                </a:cubicBezTo>
                <a:cubicBezTo>
                  <a:pt x="15712" y="1888"/>
                  <a:pt x="15650" y="1743"/>
                  <a:pt x="15547" y="1629"/>
                </a:cubicBezTo>
                <a:cubicBezTo>
                  <a:pt x="15536" y="1557"/>
                  <a:pt x="15536" y="1474"/>
                  <a:pt x="15536" y="1370"/>
                </a:cubicBezTo>
                <a:cubicBezTo>
                  <a:pt x="15557" y="1277"/>
                  <a:pt x="15609" y="1183"/>
                  <a:pt x="15681" y="1111"/>
                </a:cubicBezTo>
                <a:close/>
                <a:moveTo>
                  <a:pt x="9121" y="1930"/>
                </a:moveTo>
                <a:cubicBezTo>
                  <a:pt x="9307" y="1961"/>
                  <a:pt x="9380" y="2085"/>
                  <a:pt x="9359" y="2313"/>
                </a:cubicBezTo>
                <a:lnTo>
                  <a:pt x="9359" y="2303"/>
                </a:lnTo>
                <a:cubicBezTo>
                  <a:pt x="9276" y="2189"/>
                  <a:pt x="9193" y="2064"/>
                  <a:pt x="9121" y="1930"/>
                </a:cubicBezTo>
                <a:close/>
                <a:moveTo>
                  <a:pt x="14835" y="1581"/>
                </a:moveTo>
                <a:cubicBezTo>
                  <a:pt x="14950" y="1581"/>
                  <a:pt x="15062" y="1615"/>
                  <a:pt x="15153" y="1681"/>
                </a:cubicBezTo>
                <a:cubicBezTo>
                  <a:pt x="15173" y="1836"/>
                  <a:pt x="15236" y="1981"/>
                  <a:pt x="15319" y="2116"/>
                </a:cubicBezTo>
                <a:cubicBezTo>
                  <a:pt x="15329" y="2127"/>
                  <a:pt x="15339" y="2137"/>
                  <a:pt x="15350" y="2147"/>
                </a:cubicBezTo>
                <a:cubicBezTo>
                  <a:pt x="15350" y="2210"/>
                  <a:pt x="15350" y="2282"/>
                  <a:pt x="15350" y="2344"/>
                </a:cubicBezTo>
                <a:cubicBezTo>
                  <a:pt x="14583" y="2334"/>
                  <a:pt x="14303" y="2085"/>
                  <a:pt x="14510" y="1598"/>
                </a:cubicBezTo>
                <a:cubicBezTo>
                  <a:pt x="14593" y="1588"/>
                  <a:pt x="14666" y="1588"/>
                  <a:pt x="14749" y="1588"/>
                </a:cubicBezTo>
                <a:cubicBezTo>
                  <a:pt x="14778" y="1584"/>
                  <a:pt x="14807" y="1581"/>
                  <a:pt x="14835" y="1581"/>
                </a:cubicBezTo>
                <a:close/>
                <a:moveTo>
                  <a:pt x="6229" y="1671"/>
                </a:moveTo>
                <a:cubicBezTo>
                  <a:pt x="6395" y="1702"/>
                  <a:pt x="6561" y="1722"/>
                  <a:pt x="6727" y="1733"/>
                </a:cubicBezTo>
                <a:cubicBezTo>
                  <a:pt x="6696" y="1774"/>
                  <a:pt x="6675" y="1826"/>
                  <a:pt x="6654" y="1878"/>
                </a:cubicBezTo>
                <a:lnTo>
                  <a:pt x="6592" y="1805"/>
                </a:lnTo>
                <a:cubicBezTo>
                  <a:pt x="6571" y="1779"/>
                  <a:pt x="6544" y="1768"/>
                  <a:pt x="6516" y="1768"/>
                </a:cubicBezTo>
                <a:cubicBezTo>
                  <a:pt x="6432" y="1768"/>
                  <a:pt x="6344" y="1865"/>
                  <a:pt x="6406" y="1950"/>
                </a:cubicBezTo>
                <a:cubicBezTo>
                  <a:pt x="6447" y="2023"/>
                  <a:pt x="6468" y="2096"/>
                  <a:pt x="6478" y="2178"/>
                </a:cubicBezTo>
                <a:cubicBezTo>
                  <a:pt x="6437" y="2189"/>
                  <a:pt x="6406" y="2210"/>
                  <a:pt x="6395" y="2241"/>
                </a:cubicBezTo>
                <a:cubicBezTo>
                  <a:pt x="6302" y="2261"/>
                  <a:pt x="6219" y="2292"/>
                  <a:pt x="6136" y="2324"/>
                </a:cubicBezTo>
                <a:cubicBezTo>
                  <a:pt x="6095" y="2344"/>
                  <a:pt x="6053" y="2365"/>
                  <a:pt x="6022" y="2386"/>
                </a:cubicBezTo>
                <a:cubicBezTo>
                  <a:pt x="5970" y="2272"/>
                  <a:pt x="6012" y="2147"/>
                  <a:pt x="6136" y="2013"/>
                </a:cubicBezTo>
                <a:lnTo>
                  <a:pt x="6126" y="2013"/>
                </a:lnTo>
                <a:cubicBezTo>
                  <a:pt x="6126" y="1888"/>
                  <a:pt x="6167" y="1774"/>
                  <a:pt x="6229" y="1671"/>
                </a:cubicBezTo>
                <a:close/>
                <a:moveTo>
                  <a:pt x="1669" y="2085"/>
                </a:moveTo>
                <a:cubicBezTo>
                  <a:pt x="1711" y="2085"/>
                  <a:pt x="1773" y="2127"/>
                  <a:pt x="1876" y="2230"/>
                </a:cubicBezTo>
                <a:lnTo>
                  <a:pt x="1876" y="2241"/>
                </a:lnTo>
                <a:lnTo>
                  <a:pt x="1856" y="2427"/>
                </a:lnTo>
                <a:lnTo>
                  <a:pt x="1845" y="2427"/>
                </a:lnTo>
                <a:cubicBezTo>
                  <a:pt x="1814" y="2303"/>
                  <a:pt x="1752" y="2189"/>
                  <a:pt x="1669" y="2085"/>
                </a:cubicBezTo>
                <a:close/>
                <a:moveTo>
                  <a:pt x="8364" y="1971"/>
                </a:moveTo>
                <a:cubicBezTo>
                  <a:pt x="8406" y="2147"/>
                  <a:pt x="8489" y="2313"/>
                  <a:pt x="8603" y="2448"/>
                </a:cubicBezTo>
                <a:lnTo>
                  <a:pt x="8592" y="2458"/>
                </a:lnTo>
                <a:cubicBezTo>
                  <a:pt x="8541" y="2406"/>
                  <a:pt x="8489" y="2365"/>
                  <a:pt x="8427" y="2334"/>
                </a:cubicBezTo>
                <a:cubicBezTo>
                  <a:pt x="8364" y="2230"/>
                  <a:pt x="8292" y="2137"/>
                  <a:pt x="8209" y="2054"/>
                </a:cubicBezTo>
                <a:cubicBezTo>
                  <a:pt x="8250" y="2013"/>
                  <a:pt x="8302" y="1992"/>
                  <a:pt x="8364" y="1981"/>
                </a:cubicBezTo>
                <a:lnTo>
                  <a:pt x="8364" y="1971"/>
                </a:lnTo>
                <a:close/>
                <a:moveTo>
                  <a:pt x="7432" y="2365"/>
                </a:moveTo>
                <a:cubicBezTo>
                  <a:pt x="7442" y="2417"/>
                  <a:pt x="7463" y="2458"/>
                  <a:pt x="7473" y="2510"/>
                </a:cubicBezTo>
                <a:cubicBezTo>
                  <a:pt x="7432" y="2469"/>
                  <a:pt x="7380" y="2438"/>
                  <a:pt x="7338" y="2406"/>
                </a:cubicBezTo>
                <a:cubicBezTo>
                  <a:pt x="7359" y="2396"/>
                  <a:pt x="7390" y="2386"/>
                  <a:pt x="7421" y="2375"/>
                </a:cubicBezTo>
                <a:lnTo>
                  <a:pt x="7432" y="2365"/>
                </a:lnTo>
                <a:close/>
                <a:moveTo>
                  <a:pt x="2125" y="2344"/>
                </a:moveTo>
                <a:cubicBezTo>
                  <a:pt x="2167" y="2365"/>
                  <a:pt x="2208" y="2375"/>
                  <a:pt x="2250" y="2386"/>
                </a:cubicBezTo>
                <a:cubicBezTo>
                  <a:pt x="2239" y="2427"/>
                  <a:pt x="2250" y="2479"/>
                  <a:pt x="2250" y="2520"/>
                </a:cubicBezTo>
                <a:lnTo>
                  <a:pt x="2115" y="2489"/>
                </a:lnTo>
                <a:cubicBezTo>
                  <a:pt x="2115" y="2438"/>
                  <a:pt x="2125" y="2386"/>
                  <a:pt x="2125" y="2344"/>
                </a:cubicBezTo>
                <a:close/>
                <a:moveTo>
                  <a:pt x="2820" y="2261"/>
                </a:moveTo>
                <a:cubicBezTo>
                  <a:pt x="2809" y="2355"/>
                  <a:pt x="2820" y="2448"/>
                  <a:pt x="2840" y="2531"/>
                </a:cubicBezTo>
                <a:cubicBezTo>
                  <a:pt x="2747" y="2531"/>
                  <a:pt x="2664" y="2552"/>
                  <a:pt x="2581" y="2583"/>
                </a:cubicBezTo>
                <a:cubicBezTo>
                  <a:pt x="2602" y="2500"/>
                  <a:pt x="2633" y="2406"/>
                  <a:pt x="2685" y="2334"/>
                </a:cubicBezTo>
                <a:cubicBezTo>
                  <a:pt x="2726" y="2313"/>
                  <a:pt x="2778" y="2292"/>
                  <a:pt x="2820" y="2261"/>
                </a:cubicBezTo>
                <a:close/>
                <a:moveTo>
                  <a:pt x="6406" y="2531"/>
                </a:moveTo>
                <a:lnTo>
                  <a:pt x="6416" y="2572"/>
                </a:lnTo>
                <a:cubicBezTo>
                  <a:pt x="6386" y="2626"/>
                  <a:pt x="6349" y="2660"/>
                  <a:pt x="6305" y="2660"/>
                </a:cubicBezTo>
                <a:cubicBezTo>
                  <a:pt x="6273" y="2660"/>
                  <a:pt x="6237" y="2642"/>
                  <a:pt x="6198" y="2603"/>
                </a:cubicBezTo>
                <a:cubicBezTo>
                  <a:pt x="6260" y="2572"/>
                  <a:pt x="6333" y="2552"/>
                  <a:pt x="6406" y="2531"/>
                </a:cubicBezTo>
                <a:close/>
                <a:moveTo>
                  <a:pt x="16749" y="1712"/>
                </a:moveTo>
                <a:lnTo>
                  <a:pt x="16749" y="1712"/>
                </a:lnTo>
                <a:cubicBezTo>
                  <a:pt x="16852" y="1888"/>
                  <a:pt x="17029" y="2023"/>
                  <a:pt x="17226" y="2085"/>
                </a:cubicBezTo>
                <a:cubicBezTo>
                  <a:pt x="16915" y="2220"/>
                  <a:pt x="16894" y="2438"/>
                  <a:pt x="17039" y="2686"/>
                </a:cubicBezTo>
                <a:cubicBezTo>
                  <a:pt x="16973" y="2675"/>
                  <a:pt x="16907" y="2669"/>
                  <a:pt x="16841" y="2669"/>
                </a:cubicBezTo>
                <a:cubicBezTo>
                  <a:pt x="16731" y="2669"/>
                  <a:pt x="16621" y="2685"/>
                  <a:pt x="16510" y="2717"/>
                </a:cubicBezTo>
                <a:cubicBezTo>
                  <a:pt x="16490" y="2593"/>
                  <a:pt x="16428" y="2479"/>
                  <a:pt x="16355" y="2386"/>
                </a:cubicBezTo>
                <a:cubicBezTo>
                  <a:pt x="16624" y="2272"/>
                  <a:pt x="16790" y="1992"/>
                  <a:pt x="16749" y="1712"/>
                </a:cubicBezTo>
                <a:close/>
                <a:moveTo>
                  <a:pt x="3573" y="1987"/>
                </a:moveTo>
                <a:cubicBezTo>
                  <a:pt x="3657" y="1987"/>
                  <a:pt x="3740" y="2017"/>
                  <a:pt x="3804" y="2075"/>
                </a:cubicBezTo>
                <a:cubicBezTo>
                  <a:pt x="3752" y="2282"/>
                  <a:pt x="3763" y="2500"/>
                  <a:pt x="3846" y="2697"/>
                </a:cubicBezTo>
                <a:cubicBezTo>
                  <a:pt x="3804" y="2711"/>
                  <a:pt x="3761" y="2716"/>
                  <a:pt x="3719" y="2716"/>
                </a:cubicBezTo>
                <a:cubicBezTo>
                  <a:pt x="3668" y="2716"/>
                  <a:pt x="3617" y="2708"/>
                  <a:pt x="3566" y="2697"/>
                </a:cubicBezTo>
                <a:cubicBezTo>
                  <a:pt x="3493" y="2728"/>
                  <a:pt x="3421" y="2759"/>
                  <a:pt x="3338" y="2759"/>
                </a:cubicBezTo>
                <a:cubicBezTo>
                  <a:pt x="3296" y="2717"/>
                  <a:pt x="3245" y="2676"/>
                  <a:pt x="3193" y="2645"/>
                </a:cubicBezTo>
                <a:cubicBezTo>
                  <a:pt x="3172" y="2634"/>
                  <a:pt x="3151" y="2624"/>
                  <a:pt x="3131" y="2614"/>
                </a:cubicBezTo>
                <a:cubicBezTo>
                  <a:pt x="3120" y="2541"/>
                  <a:pt x="3110" y="2469"/>
                  <a:pt x="3120" y="2396"/>
                </a:cubicBezTo>
                <a:lnTo>
                  <a:pt x="3234" y="2023"/>
                </a:lnTo>
                <a:cubicBezTo>
                  <a:pt x="3265" y="2018"/>
                  <a:pt x="3296" y="2015"/>
                  <a:pt x="3327" y="2015"/>
                </a:cubicBezTo>
                <a:cubicBezTo>
                  <a:pt x="3359" y="2015"/>
                  <a:pt x="3390" y="2018"/>
                  <a:pt x="3421" y="2023"/>
                </a:cubicBezTo>
                <a:cubicBezTo>
                  <a:pt x="3468" y="1999"/>
                  <a:pt x="3521" y="1987"/>
                  <a:pt x="3573" y="1987"/>
                </a:cubicBezTo>
                <a:close/>
                <a:moveTo>
                  <a:pt x="10033" y="2707"/>
                </a:moveTo>
                <a:lnTo>
                  <a:pt x="10251" y="2759"/>
                </a:lnTo>
                <a:cubicBezTo>
                  <a:pt x="10219" y="2780"/>
                  <a:pt x="10178" y="2821"/>
                  <a:pt x="10116" y="2852"/>
                </a:cubicBezTo>
                <a:lnTo>
                  <a:pt x="10064" y="2852"/>
                </a:lnTo>
                <a:cubicBezTo>
                  <a:pt x="10033" y="2811"/>
                  <a:pt x="10023" y="2759"/>
                  <a:pt x="10033" y="2707"/>
                </a:cubicBezTo>
                <a:close/>
                <a:moveTo>
                  <a:pt x="12793" y="2708"/>
                </a:moveTo>
                <a:cubicBezTo>
                  <a:pt x="12804" y="2772"/>
                  <a:pt x="12824" y="2828"/>
                  <a:pt x="12852" y="2894"/>
                </a:cubicBezTo>
                <a:lnTo>
                  <a:pt x="12759" y="2894"/>
                </a:lnTo>
                <a:cubicBezTo>
                  <a:pt x="12768" y="2829"/>
                  <a:pt x="12777" y="2765"/>
                  <a:pt x="12793" y="2708"/>
                </a:cubicBezTo>
                <a:close/>
                <a:moveTo>
                  <a:pt x="13049" y="2355"/>
                </a:moveTo>
                <a:cubicBezTo>
                  <a:pt x="13163" y="2355"/>
                  <a:pt x="13298" y="2438"/>
                  <a:pt x="13463" y="2614"/>
                </a:cubicBezTo>
                <a:cubicBezTo>
                  <a:pt x="13854" y="2815"/>
                  <a:pt x="13968" y="2916"/>
                  <a:pt x="13809" y="2916"/>
                </a:cubicBezTo>
                <a:cubicBezTo>
                  <a:pt x="13698" y="2916"/>
                  <a:pt x="13455" y="2867"/>
                  <a:pt x="13080" y="2769"/>
                </a:cubicBezTo>
                <a:cubicBezTo>
                  <a:pt x="13007" y="2645"/>
                  <a:pt x="12997" y="2489"/>
                  <a:pt x="13049" y="2355"/>
                </a:cubicBezTo>
                <a:close/>
                <a:moveTo>
                  <a:pt x="1363" y="2792"/>
                </a:moveTo>
                <a:cubicBezTo>
                  <a:pt x="1387" y="2792"/>
                  <a:pt x="1410" y="2795"/>
                  <a:pt x="1431" y="2800"/>
                </a:cubicBezTo>
                <a:cubicBezTo>
                  <a:pt x="1452" y="2842"/>
                  <a:pt x="1472" y="2883"/>
                  <a:pt x="1483" y="2935"/>
                </a:cubicBezTo>
                <a:cubicBezTo>
                  <a:pt x="1468" y="2937"/>
                  <a:pt x="1453" y="2939"/>
                  <a:pt x="1437" y="2939"/>
                </a:cubicBezTo>
                <a:cubicBezTo>
                  <a:pt x="1387" y="2939"/>
                  <a:pt x="1333" y="2925"/>
                  <a:pt x="1286" y="2894"/>
                </a:cubicBezTo>
                <a:cubicBezTo>
                  <a:pt x="1286" y="2862"/>
                  <a:pt x="1286" y="2831"/>
                  <a:pt x="1275" y="2800"/>
                </a:cubicBezTo>
                <a:lnTo>
                  <a:pt x="1296" y="2800"/>
                </a:lnTo>
                <a:cubicBezTo>
                  <a:pt x="1317" y="2795"/>
                  <a:pt x="1340" y="2792"/>
                  <a:pt x="1363" y="2792"/>
                </a:cubicBezTo>
                <a:close/>
                <a:moveTo>
                  <a:pt x="20221" y="2023"/>
                </a:moveTo>
                <a:lnTo>
                  <a:pt x="20283" y="2033"/>
                </a:lnTo>
                <a:cubicBezTo>
                  <a:pt x="20532" y="2054"/>
                  <a:pt x="20884" y="2096"/>
                  <a:pt x="21081" y="2282"/>
                </a:cubicBezTo>
                <a:cubicBezTo>
                  <a:pt x="21236" y="2438"/>
                  <a:pt x="21454" y="2966"/>
                  <a:pt x="21071" y="3080"/>
                </a:cubicBezTo>
                <a:cubicBezTo>
                  <a:pt x="21039" y="3090"/>
                  <a:pt x="21019" y="3101"/>
                  <a:pt x="20998" y="3132"/>
                </a:cubicBezTo>
                <a:cubicBezTo>
                  <a:pt x="20874" y="2634"/>
                  <a:pt x="20542" y="2199"/>
                  <a:pt x="20096" y="2168"/>
                </a:cubicBezTo>
                <a:cubicBezTo>
                  <a:pt x="20148" y="2137"/>
                  <a:pt x="20190" y="2085"/>
                  <a:pt x="20221" y="2023"/>
                </a:cubicBezTo>
                <a:close/>
                <a:moveTo>
                  <a:pt x="15536" y="2562"/>
                </a:moveTo>
                <a:cubicBezTo>
                  <a:pt x="15578" y="2738"/>
                  <a:pt x="15671" y="2894"/>
                  <a:pt x="15795" y="3018"/>
                </a:cubicBezTo>
                <a:cubicBezTo>
                  <a:pt x="15723" y="3059"/>
                  <a:pt x="15640" y="3111"/>
                  <a:pt x="15567" y="3153"/>
                </a:cubicBezTo>
                <a:cubicBezTo>
                  <a:pt x="15505" y="2997"/>
                  <a:pt x="15401" y="2852"/>
                  <a:pt x="15277" y="2728"/>
                </a:cubicBezTo>
                <a:cubicBezTo>
                  <a:pt x="15370" y="2686"/>
                  <a:pt x="15464" y="2634"/>
                  <a:pt x="15536" y="2562"/>
                </a:cubicBezTo>
                <a:close/>
                <a:moveTo>
                  <a:pt x="19682" y="2230"/>
                </a:moveTo>
                <a:lnTo>
                  <a:pt x="19703" y="2241"/>
                </a:lnTo>
                <a:cubicBezTo>
                  <a:pt x="19557" y="2292"/>
                  <a:pt x="19433" y="2386"/>
                  <a:pt x="19350" y="2510"/>
                </a:cubicBezTo>
                <a:cubicBezTo>
                  <a:pt x="19267" y="2479"/>
                  <a:pt x="19195" y="2458"/>
                  <a:pt x="19112" y="2458"/>
                </a:cubicBezTo>
                <a:cubicBezTo>
                  <a:pt x="19096" y="2458"/>
                  <a:pt x="19081" y="2457"/>
                  <a:pt x="19065" y="2457"/>
                </a:cubicBezTo>
                <a:cubicBezTo>
                  <a:pt x="18608" y="2457"/>
                  <a:pt x="18205" y="2753"/>
                  <a:pt x="18055" y="3184"/>
                </a:cubicBezTo>
                <a:cubicBezTo>
                  <a:pt x="18013" y="3163"/>
                  <a:pt x="17972" y="3142"/>
                  <a:pt x="17930" y="3122"/>
                </a:cubicBezTo>
                <a:cubicBezTo>
                  <a:pt x="18075" y="2894"/>
                  <a:pt x="18106" y="2614"/>
                  <a:pt x="18013" y="2355"/>
                </a:cubicBezTo>
                <a:lnTo>
                  <a:pt x="18013" y="2355"/>
                </a:lnTo>
                <a:cubicBezTo>
                  <a:pt x="18055" y="2362"/>
                  <a:pt x="18098" y="2365"/>
                  <a:pt x="18140" y="2365"/>
                </a:cubicBezTo>
                <a:cubicBezTo>
                  <a:pt x="18287" y="2365"/>
                  <a:pt x="18436" y="2326"/>
                  <a:pt x="18573" y="2261"/>
                </a:cubicBezTo>
                <a:cubicBezTo>
                  <a:pt x="18738" y="2308"/>
                  <a:pt x="18909" y="2332"/>
                  <a:pt x="19080" y="2332"/>
                </a:cubicBezTo>
                <a:cubicBezTo>
                  <a:pt x="19285" y="2332"/>
                  <a:pt x="19490" y="2298"/>
                  <a:pt x="19682" y="2230"/>
                </a:cubicBezTo>
                <a:close/>
                <a:moveTo>
                  <a:pt x="16531" y="3049"/>
                </a:moveTo>
                <a:cubicBezTo>
                  <a:pt x="16707" y="3101"/>
                  <a:pt x="16884" y="3163"/>
                  <a:pt x="17049" y="3236"/>
                </a:cubicBezTo>
                <a:lnTo>
                  <a:pt x="16718" y="3215"/>
                </a:lnTo>
                <a:cubicBezTo>
                  <a:pt x="16645" y="3204"/>
                  <a:pt x="16573" y="3173"/>
                  <a:pt x="16500" y="3153"/>
                </a:cubicBezTo>
                <a:cubicBezTo>
                  <a:pt x="16510" y="3122"/>
                  <a:pt x="16521" y="3090"/>
                  <a:pt x="16521" y="3049"/>
                </a:cubicBezTo>
                <a:close/>
                <a:moveTo>
                  <a:pt x="19215" y="2728"/>
                </a:moveTo>
                <a:lnTo>
                  <a:pt x="19215" y="2759"/>
                </a:lnTo>
                <a:cubicBezTo>
                  <a:pt x="19184" y="2831"/>
                  <a:pt x="19174" y="2904"/>
                  <a:pt x="19164" y="2987"/>
                </a:cubicBezTo>
                <a:cubicBezTo>
                  <a:pt x="19152" y="2986"/>
                  <a:pt x="19140" y="2986"/>
                  <a:pt x="19129" y="2986"/>
                </a:cubicBezTo>
                <a:cubicBezTo>
                  <a:pt x="18861" y="2986"/>
                  <a:pt x="18607" y="3100"/>
                  <a:pt x="18438" y="3308"/>
                </a:cubicBezTo>
                <a:cubicBezTo>
                  <a:pt x="18386" y="3298"/>
                  <a:pt x="18334" y="3277"/>
                  <a:pt x="18283" y="3267"/>
                </a:cubicBezTo>
                <a:cubicBezTo>
                  <a:pt x="18459" y="2914"/>
                  <a:pt x="18759" y="2738"/>
                  <a:pt x="19215" y="2728"/>
                </a:cubicBezTo>
                <a:close/>
                <a:moveTo>
                  <a:pt x="14605" y="2735"/>
                </a:moveTo>
                <a:cubicBezTo>
                  <a:pt x="14693" y="2785"/>
                  <a:pt x="14795" y="2813"/>
                  <a:pt x="14898" y="2813"/>
                </a:cubicBezTo>
                <a:cubicBezTo>
                  <a:pt x="14914" y="2813"/>
                  <a:pt x="14930" y="2812"/>
                  <a:pt x="14945" y="2811"/>
                </a:cubicBezTo>
                <a:cubicBezTo>
                  <a:pt x="15122" y="2914"/>
                  <a:pt x="15246" y="3070"/>
                  <a:pt x="15319" y="3256"/>
                </a:cubicBezTo>
                <a:cubicBezTo>
                  <a:pt x="15236" y="3298"/>
                  <a:pt x="15153" y="3339"/>
                  <a:pt x="15070" y="3391"/>
                </a:cubicBezTo>
                <a:cubicBezTo>
                  <a:pt x="14844" y="3237"/>
                  <a:pt x="14679" y="3001"/>
                  <a:pt x="14605" y="2735"/>
                </a:cubicBezTo>
                <a:close/>
                <a:moveTo>
                  <a:pt x="10769" y="2935"/>
                </a:moveTo>
                <a:cubicBezTo>
                  <a:pt x="10810" y="2956"/>
                  <a:pt x="10852" y="2987"/>
                  <a:pt x="10872" y="3028"/>
                </a:cubicBezTo>
                <a:cubicBezTo>
                  <a:pt x="10756" y="3310"/>
                  <a:pt x="10621" y="3455"/>
                  <a:pt x="10477" y="3455"/>
                </a:cubicBezTo>
                <a:cubicBezTo>
                  <a:pt x="10467" y="3455"/>
                  <a:pt x="10457" y="3454"/>
                  <a:pt x="10447" y="3453"/>
                </a:cubicBezTo>
                <a:cubicBezTo>
                  <a:pt x="10406" y="3443"/>
                  <a:pt x="10365" y="3422"/>
                  <a:pt x="10323" y="3412"/>
                </a:cubicBezTo>
                <a:cubicBezTo>
                  <a:pt x="10313" y="3401"/>
                  <a:pt x="10302" y="3401"/>
                  <a:pt x="10292" y="3391"/>
                </a:cubicBezTo>
                <a:cubicBezTo>
                  <a:pt x="10240" y="3318"/>
                  <a:pt x="10178" y="3246"/>
                  <a:pt x="10126" y="3184"/>
                </a:cubicBezTo>
                <a:cubicBezTo>
                  <a:pt x="10116" y="3173"/>
                  <a:pt x="10116" y="3163"/>
                  <a:pt x="10105" y="3153"/>
                </a:cubicBezTo>
                <a:lnTo>
                  <a:pt x="10105" y="3153"/>
                </a:lnTo>
                <a:cubicBezTo>
                  <a:pt x="10147" y="3163"/>
                  <a:pt x="10188" y="3173"/>
                  <a:pt x="10240" y="3173"/>
                </a:cubicBezTo>
                <a:cubicBezTo>
                  <a:pt x="10259" y="3175"/>
                  <a:pt x="10279" y="3176"/>
                  <a:pt x="10298" y="3176"/>
                </a:cubicBezTo>
                <a:cubicBezTo>
                  <a:pt x="10485" y="3176"/>
                  <a:pt x="10665" y="3085"/>
                  <a:pt x="10769" y="2935"/>
                </a:cubicBezTo>
                <a:close/>
                <a:moveTo>
                  <a:pt x="6986" y="2914"/>
                </a:moveTo>
                <a:cubicBezTo>
                  <a:pt x="7090" y="3080"/>
                  <a:pt x="7152" y="3277"/>
                  <a:pt x="7172" y="3484"/>
                </a:cubicBezTo>
                <a:cubicBezTo>
                  <a:pt x="7090" y="3401"/>
                  <a:pt x="7017" y="3308"/>
                  <a:pt x="6955" y="3204"/>
                </a:cubicBezTo>
                <a:cubicBezTo>
                  <a:pt x="6955" y="3111"/>
                  <a:pt x="6965" y="3018"/>
                  <a:pt x="6986" y="2925"/>
                </a:cubicBezTo>
                <a:cubicBezTo>
                  <a:pt x="6986" y="2914"/>
                  <a:pt x="6986" y="2914"/>
                  <a:pt x="6986" y="2914"/>
                </a:cubicBezTo>
                <a:close/>
                <a:moveTo>
                  <a:pt x="15868" y="3370"/>
                </a:moveTo>
                <a:cubicBezTo>
                  <a:pt x="15868" y="3412"/>
                  <a:pt x="15868" y="3453"/>
                  <a:pt x="15857" y="3495"/>
                </a:cubicBezTo>
                <a:cubicBezTo>
                  <a:pt x="15795" y="3515"/>
                  <a:pt x="15712" y="3536"/>
                  <a:pt x="15640" y="3536"/>
                </a:cubicBezTo>
                <a:lnTo>
                  <a:pt x="15640" y="3495"/>
                </a:lnTo>
                <a:lnTo>
                  <a:pt x="15754" y="3422"/>
                </a:lnTo>
                <a:lnTo>
                  <a:pt x="15806" y="3391"/>
                </a:lnTo>
                <a:lnTo>
                  <a:pt x="15868" y="3370"/>
                </a:lnTo>
                <a:close/>
                <a:moveTo>
                  <a:pt x="19734" y="2790"/>
                </a:moveTo>
                <a:cubicBezTo>
                  <a:pt x="19817" y="2790"/>
                  <a:pt x="19899" y="2800"/>
                  <a:pt x="19982" y="2831"/>
                </a:cubicBezTo>
                <a:cubicBezTo>
                  <a:pt x="20128" y="2818"/>
                  <a:pt x="20230" y="2805"/>
                  <a:pt x="20306" y="2805"/>
                </a:cubicBezTo>
                <a:cubicBezTo>
                  <a:pt x="20474" y="2805"/>
                  <a:pt x="20515" y="2868"/>
                  <a:pt x="20615" y="3132"/>
                </a:cubicBezTo>
                <a:cubicBezTo>
                  <a:pt x="20635" y="3163"/>
                  <a:pt x="20646" y="3194"/>
                  <a:pt x="20666" y="3236"/>
                </a:cubicBezTo>
                <a:cubicBezTo>
                  <a:pt x="20611" y="3228"/>
                  <a:pt x="20556" y="3225"/>
                  <a:pt x="20501" y="3225"/>
                </a:cubicBezTo>
                <a:cubicBezTo>
                  <a:pt x="20401" y="3225"/>
                  <a:pt x="20300" y="3236"/>
                  <a:pt x="20200" y="3256"/>
                </a:cubicBezTo>
                <a:cubicBezTo>
                  <a:pt x="20013" y="3298"/>
                  <a:pt x="19837" y="3412"/>
                  <a:pt x="19723" y="3578"/>
                </a:cubicBezTo>
                <a:cubicBezTo>
                  <a:pt x="19713" y="3505"/>
                  <a:pt x="19682" y="3443"/>
                  <a:pt x="19651" y="3381"/>
                </a:cubicBezTo>
                <a:lnTo>
                  <a:pt x="19651" y="3370"/>
                </a:lnTo>
                <a:cubicBezTo>
                  <a:pt x="19703" y="3318"/>
                  <a:pt x="19744" y="3256"/>
                  <a:pt x="19765" y="3194"/>
                </a:cubicBezTo>
                <a:cubicBezTo>
                  <a:pt x="19827" y="3059"/>
                  <a:pt x="19806" y="2914"/>
                  <a:pt x="19734" y="2790"/>
                </a:cubicBezTo>
                <a:close/>
                <a:moveTo>
                  <a:pt x="16386" y="3381"/>
                </a:moveTo>
                <a:cubicBezTo>
                  <a:pt x="16438" y="3401"/>
                  <a:pt x="16490" y="3412"/>
                  <a:pt x="16542" y="3432"/>
                </a:cubicBezTo>
                <a:cubicBezTo>
                  <a:pt x="16386" y="3474"/>
                  <a:pt x="16251" y="3546"/>
                  <a:pt x="16137" y="3650"/>
                </a:cubicBezTo>
                <a:lnTo>
                  <a:pt x="16137" y="3609"/>
                </a:lnTo>
                <a:cubicBezTo>
                  <a:pt x="16148" y="3609"/>
                  <a:pt x="16158" y="3598"/>
                  <a:pt x="16158" y="3598"/>
                </a:cubicBezTo>
                <a:cubicBezTo>
                  <a:pt x="16251" y="3536"/>
                  <a:pt x="16324" y="3464"/>
                  <a:pt x="16386" y="3381"/>
                </a:cubicBezTo>
                <a:close/>
                <a:moveTo>
                  <a:pt x="17371" y="3495"/>
                </a:moveTo>
                <a:lnTo>
                  <a:pt x="17360" y="3505"/>
                </a:lnTo>
                <a:cubicBezTo>
                  <a:pt x="17391" y="3546"/>
                  <a:pt x="17412" y="3598"/>
                  <a:pt x="17412" y="3660"/>
                </a:cubicBezTo>
                <a:cubicBezTo>
                  <a:pt x="17360" y="3609"/>
                  <a:pt x="17298" y="3557"/>
                  <a:pt x="17236" y="3515"/>
                </a:cubicBezTo>
                <a:cubicBezTo>
                  <a:pt x="17288" y="3505"/>
                  <a:pt x="17329" y="3505"/>
                  <a:pt x="17371" y="3495"/>
                </a:cubicBezTo>
                <a:close/>
                <a:moveTo>
                  <a:pt x="2125" y="3049"/>
                </a:moveTo>
                <a:lnTo>
                  <a:pt x="2125" y="3049"/>
                </a:lnTo>
                <a:cubicBezTo>
                  <a:pt x="2042" y="3236"/>
                  <a:pt x="2011" y="3443"/>
                  <a:pt x="2042" y="3640"/>
                </a:cubicBezTo>
                <a:cubicBezTo>
                  <a:pt x="1990" y="3650"/>
                  <a:pt x="1939" y="3660"/>
                  <a:pt x="1897" y="3681"/>
                </a:cubicBezTo>
                <a:lnTo>
                  <a:pt x="1856" y="3692"/>
                </a:lnTo>
                <a:cubicBezTo>
                  <a:pt x="1876" y="3588"/>
                  <a:pt x="1887" y="3474"/>
                  <a:pt x="1876" y="3360"/>
                </a:cubicBezTo>
                <a:cubicBezTo>
                  <a:pt x="1876" y="3339"/>
                  <a:pt x="1887" y="3318"/>
                  <a:pt x="1897" y="3298"/>
                </a:cubicBezTo>
                <a:cubicBezTo>
                  <a:pt x="1939" y="3215"/>
                  <a:pt x="1970" y="3142"/>
                  <a:pt x="1990" y="3059"/>
                </a:cubicBezTo>
                <a:cubicBezTo>
                  <a:pt x="2003" y="3062"/>
                  <a:pt x="2016" y="3064"/>
                  <a:pt x="2029" y="3064"/>
                </a:cubicBezTo>
                <a:cubicBezTo>
                  <a:pt x="2061" y="3064"/>
                  <a:pt x="2096" y="3056"/>
                  <a:pt x="2125" y="3049"/>
                </a:cubicBezTo>
                <a:close/>
                <a:moveTo>
                  <a:pt x="7452" y="3453"/>
                </a:moveTo>
                <a:cubicBezTo>
                  <a:pt x="7494" y="3536"/>
                  <a:pt x="7535" y="3609"/>
                  <a:pt x="7597" y="3681"/>
                </a:cubicBezTo>
                <a:cubicBezTo>
                  <a:pt x="7577" y="3707"/>
                  <a:pt x="7556" y="3720"/>
                  <a:pt x="7533" y="3720"/>
                </a:cubicBezTo>
                <a:cubicBezTo>
                  <a:pt x="7509" y="3720"/>
                  <a:pt x="7483" y="3707"/>
                  <a:pt x="7452" y="3681"/>
                </a:cubicBezTo>
                <a:cubicBezTo>
                  <a:pt x="7452" y="3609"/>
                  <a:pt x="7452" y="3536"/>
                  <a:pt x="7452" y="3453"/>
                </a:cubicBezTo>
                <a:close/>
                <a:moveTo>
                  <a:pt x="12500" y="3194"/>
                </a:moveTo>
                <a:cubicBezTo>
                  <a:pt x="12520" y="3277"/>
                  <a:pt x="12541" y="3360"/>
                  <a:pt x="12572" y="3443"/>
                </a:cubicBezTo>
                <a:cubicBezTo>
                  <a:pt x="12614" y="3536"/>
                  <a:pt x="12665" y="3629"/>
                  <a:pt x="12728" y="3723"/>
                </a:cubicBezTo>
                <a:cubicBezTo>
                  <a:pt x="12551" y="3588"/>
                  <a:pt x="12344" y="3505"/>
                  <a:pt x="12126" y="3484"/>
                </a:cubicBezTo>
                <a:cubicBezTo>
                  <a:pt x="12158" y="3339"/>
                  <a:pt x="12282" y="3246"/>
                  <a:pt x="12500" y="3194"/>
                </a:cubicBezTo>
                <a:close/>
                <a:moveTo>
                  <a:pt x="7867" y="3153"/>
                </a:moveTo>
                <a:lnTo>
                  <a:pt x="7867" y="3153"/>
                </a:lnTo>
                <a:cubicBezTo>
                  <a:pt x="7962" y="3240"/>
                  <a:pt x="8089" y="3291"/>
                  <a:pt x="8222" y="3291"/>
                </a:cubicBezTo>
                <a:cubicBezTo>
                  <a:pt x="8262" y="3291"/>
                  <a:pt x="8303" y="3287"/>
                  <a:pt x="8344" y="3277"/>
                </a:cubicBezTo>
                <a:lnTo>
                  <a:pt x="8344" y="3277"/>
                </a:lnTo>
                <a:cubicBezTo>
                  <a:pt x="8323" y="3432"/>
                  <a:pt x="8344" y="3588"/>
                  <a:pt x="8416" y="3733"/>
                </a:cubicBezTo>
                <a:cubicBezTo>
                  <a:pt x="8395" y="3735"/>
                  <a:pt x="8374" y="3737"/>
                  <a:pt x="8352" y="3737"/>
                </a:cubicBezTo>
                <a:cubicBezTo>
                  <a:pt x="8186" y="3737"/>
                  <a:pt x="8017" y="3666"/>
                  <a:pt x="7898" y="3546"/>
                </a:cubicBezTo>
                <a:cubicBezTo>
                  <a:pt x="7908" y="3412"/>
                  <a:pt x="7898" y="3277"/>
                  <a:pt x="7867" y="3153"/>
                </a:cubicBezTo>
                <a:close/>
                <a:moveTo>
                  <a:pt x="1503" y="3598"/>
                </a:moveTo>
                <a:lnTo>
                  <a:pt x="1503" y="3681"/>
                </a:lnTo>
                <a:lnTo>
                  <a:pt x="1503" y="3754"/>
                </a:lnTo>
                <a:cubicBezTo>
                  <a:pt x="1472" y="3723"/>
                  <a:pt x="1441" y="3681"/>
                  <a:pt x="1410" y="3650"/>
                </a:cubicBezTo>
                <a:lnTo>
                  <a:pt x="1400" y="3619"/>
                </a:lnTo>
                <a:cubicBezTo>
                  <a:pt x="1400" y="3609"/>
                  <a:pt x="1400" y="3609"/>
                  <a:pt x="1400" y="3598"/>
                </a:cubicBezTo>
                <a:close/>
                <a:moveTo>
                  <a:pt x="20379" y="3619"/>
                </a:moveTo>
                <a:cubicBezTo>
                  <a:pt x="20446" y="3619"/>
                  <a:pt x="20559" y="3626"/>
                  <a:pt x="20718" y="3640"/>
                </a:cubicBezTo>
                <a:lnTo>
                  <a:pt x="20729" y="3640"/>
                </a:lnTo>
                <a:cubicBezTo>
                  <a:pt x="20747" y="3729"/>
                  <a:pt x="20730" y="3774"/>
                  <a:pt x="20679" y="3774"/>
                </a:cubicBezTo>
                <a:cubicBezTo>
                  <a:pt x="20641" y="3774"/>
                  <a:pt x="20585" y="3750"/>
                  <a:pt x="20511" y="3702"/>
                </a:cubicBezTo>
                <a:cubicBezTo>
                  <a:pt x="20290" y="3647"/>
                  <a:pt x="20244" y="3619"/>
                  <a:pt x="20379" y="3619"/>
                </a:cubicBezTo>
                <a:close/>
                <a:moveTo>
                  <a:pt x="19423" y="3567"/>
                </a:moveTo>
                <a:lnTo>
                  <a:pt x="19454" y="3578"/>
                </a:lnTo>
                <a:cubicBezTo>
                  <a:pt x="19485" y="3660"/>
                  <a:pt x="19495" y="3743"/>
                  <a:pt x="19485" y="3826"/>
                </a:cubicBezTo>
                <a:cubicBezTo>
                  <a:pt x="19485" y="3816"/>
                  <a:pt x="19475" y="3795"/>
                  <a:pt x="19475" y="3785"/>
                </a:cubicBezTo>
                <a:cubicBezTo>
                  <a:pt x="19454" y="3712"/>
                  <a:pt x="19433" y="3640"/>
                  <a:pt x="19423" y="3567"/>
                </a:cubicBezTo>
                <a:close/>
                <a:moveTo>
                  <a:pt x="15287" y="3754"/>
                </a:moveTo>
                <a:cubicBezTo>
                  <a:pt x="15246" y="3826"/>
                  <a:pt x="15194" y="3888"/>
                  <a:pt x="15122" y="3940"/>
                </a:cubicBezTo>
                <a:cubicBezTo>
                  <a:pt x="15101" y="3961"/>
                  <a:pt x="15070" y="3971"/>
                  <a:pt x="15049" y="3992"/>
                </a:cubicBezTo>
                <a:cubicBezTo>
                  <a:pt x="15059" y="3961"/>
                  <a:pt x="15080" y="3940"/>
                  <a:pt x="15101" y="3909"/>
                </a:cubicBezTo>
                <a:cubicBezTo>
                  <a:pt x="15153" y="3857"/>
                  <a:pt x="15205" y="3806"/>
                  <a:pt x="15267" y="3754"/>
                </a:cubicBezTo>
                <a:close/>
                <a:moveTo>
                  <a:pt x="985" y="3277"/>
                </a:moveTo>
                <a:cubicBezTo>
                  <a:pt x="1078" y="3474"/>
                  <a:pt x="1182" y="3650"/>
                  <a:pt x="1306" y="3826"/>
                </a:cubicBezTo>
                <a:cubicBezTo>
                  <a:pt x="1317" y="3847"/>
                  <a:pt x="1327" y="3868"/>
                  <a:pt x="1338" y="3888"/>
                </a:cubicBezTo>
                <a:lnTo>
                  <a:pt x="1265" y="3888"/>
                </a:lnTo>
                <a:cubicBezTo>
                  <a:pt x="1120" y="3909"/>
                  <a:pt x="975" y="3961"/>
                  <a:pt x="861" y="4054"/>
                </a:cubicBezTo>
                <a:cubicBezTo>
                  <a:pt x="923" y="3806"/>
                  <a:pt x="964" y="3536"/>
                  <a:pt x="985" y="3277"/>
                </a:cubicBezTo>
                <a:close/>
                <a:moveTo>
                  <a:pt x="21464" y="3301"/>
                </a:moveTo>
                <a:cubicBezTo>
                  <a:pt x="21878" y="3301"/>
                  <a:pt x="21993" y="3753"/>
                  <a:pt x="21848" y="4085"/>
                </a:cubicBezTo>
                <a:cubicBezTo>
                  <a:pt x="21703" y="3764"/>
                  <a:pt x="21444" y="3515"/>
                  <a:pt x="21122" y="3370"/>
                </a:cubicBezTo>
                <a:lnTo>
                  <a:pt x="21153" y="3370"/>
                </a:lnTo>
                <a:cubicBezTo>
                  <a:pt x="21271" y="3322"/>
                  <a:pt x="21375" y="3301"/>
                  <a:pt x="21464" y="3301"/>
                </a:cubicBezTo>
                <a:close/>
                <a:moveTo>
                  <a:pt x="4268" y="3294"/>
                </a:moveTo>
                <a:cubicBezTo>
                  <a:pt x="4299" y="3294"/>
                  <a:pt x="4331" y="3295"/>
                  <a:pt x="4364" y="3298"/>
                </a:cubicBezTo>
                <a:cubicBezTo>
                  <a:pt x="4530" y="3318"/>
                  <a:pt x="4695" y="3391"/>
                  <a:pt x="4841" y="3505"/>
                </a:cubicBezTo>
                <a:cubicBezTo>
                  <a:pt x="4654" y="3432"/>
                  <a:pt x="4457" y="3381"/>
                  <a:pt x="4260" y="3350"/>
                </a:cubicBezTo>
                <a:cubicBezTo>
                  <a:pt x="4248" y="3347"/>
                  <a:pt x="4236" y="3346"/>
                  <a:pt x="4224" y="3346"/>
                </a:cubicBezTo>
                <a:cubicBezTo>
                  <a:pt x="4147" y="3346"/>
                  <a:pt x="4084" y="3402"/>
                  <a:pt x="4084" y="3474"/>
                </a:cubicBezTo>
                <a:cubicBezTo>
                  <a:pt x="4053" y="3702"/>
                  <a:pt x="4063" y="3940"/>
                  <a:pt x="4105" y="4168"/>
                </a:cubicBezTo>
                <a:cubicBezTo>
                  <a:pt x="4043" y="4148"/>
                  <a:pt x="3970" y="4137"/>
                  <a:pt x="3908" y="4127"/>
                </a:cubicBezTo>
                <a:cubicBezTo>
                  <a:pt x="3844" y="4115"/>
                  <a:pt x="3780" y="4109"/>
                  <a:pt x="3715" y="4109"/>
                </a:cubicBezTo>
                <a:cubicBezTo>
                  <a:pt x="3559" y="4109"/>
                  <a:pt x="3402" y="4144"/>
                  <a:pt x="3255" y="4210"/>
                </a:cubicBezTo>
                <a:cubicBezTo>
                  <a:pt x="3343" y="3719"/>
                  <a:pt x="3710" y="3294"/>
                  <a:pt x="4268" y="3294"/>
                </a:cubicBezTo>
                <a:close/>
                <a:moveTo>
                  <a:pt x="9649" y="3596"/>
                </a:moveTo>
                <a:cubicBezTo>
                  <a:pt x="9809" y="3596"/>
                  <a:pt x="9962" y="3626"/>
                  <a:pt x="10116" y="3671"/>
                </a:cubicBezTo>
                <a:cubicBezTo>
                  <a:pt x="10333" y="3930"/>
                  <a:pt x="10209" y="4116"/>
                  <a:pt x="9753" y="4241"/>
                </a:cubicBezTo>
                <a:cubicBezTo>
                  <a:pt x="9732" y="4013"/>
                  <a:pt x="9670" y="3795"/>
                  <a:pt x="9577" y="3598"/>
                </a:cubicBezTo>
                <a:cubicBezTo>
                  <a:pt x="9601" y="3597"/>
                  <a:pt x="9625" y="3596"/>
                  <a:pt x="9649" y="3596"/>
                </a:cubicBezTo>
                <a:close/>
                <a:moveTo>
                  <a:pt x="9245" y="3598"/>
                </a:moveTo>
                <a:cubicBezTo>
                  <a:pt x="9359" y="3806"/>
                  <a:pt x="9432" y="4023"/>
                  <a:pt x="9463" y="4251"/>
                </a:cubicBezTo>
                <a:cubicBezTo>
                  <a:pt x="9328" y="4116"/>
                  <a:pt x="9235" y="3826"/>
                  <a:pt x="9183" y="3598"/>
                </a:cubicBezTo>
                <a:close/>
                <a:moveTo>
                  <a:pt x="16998" y="3788"/>
                </a:moveTo>
                <a:cubicBezTo>
                  <a:pt x="17121" y="3788"/>
                  <a:pt x="17213" y="3841"/>
                  <a:pt x="17277" y="3951"/>
                </a:cubicBezTo>
                <a:cubicBezTo>
                  <a:pt x="17205" y="4034"/>
                  <a:pt x="17132" y="4096"/>
                  <a:pt x="17039" y="4168"/>
                </a:cubicBezTo>
                <a:cubicBezTo>
                  <a:pt x="16956" y="4210"/>
                  <a:pt x="16852" y="4241"/>
                  <a:pt x="16759" y="4262"/>
                </a:cubicBezTo>
                <a:cubicBezTo>
                  <a:pt x="16666" y="4272"/>
                  <a:pt x="16583" y="4282"/>
                  <a:pt x="16500" y="4303"/>
                </a:cubicBezTo>
                <a:cubicBezTo>
                  <a:pt x="16448" y="4303"/>
                  <a:pt x="16396" y="4303"/>
                  <a:pt x="16345" y="4293"/>
                </a:cubicBezTo>
                <a:cubicBezTo>
                  <a:pt x="16208" y="3971"/>
                  <a:pt x="16252" y="3805"/>
                  <a:pt x="16487" y="3805"/>
                </a:cubicBezTo>
                <a:cubicBezTo>
                  <a:pt x="16555" y="3805"/>
                  <a:pt x="16639" y="3819"/>
                  <a:pt x="16738" y="3847"/>
                </a:cubicBezTo>
                <a:cubicBezTo>
                  <a:pt x="16837" y="3808"/>
                  <a:pt x="16923" y="3788"/>
                  <a:pt x="16998" y="3788"/>
                </a:cubicBezTo>
                <a:close/>
                <a:moveTo>
                  <a:pt x="830" y="2759"/>
                </a:moveTo>
                <a:cubicBezTo>
                  <a:pt x="830" y="2790"/>
                  <a:pt x="830" y="2821"/>
                  <a:pt x="840" y="2842"/>
                </a:cubicBezTo>
                <a:cubicBezTo>
                  <a:pt x="736" y="3215"/>
                  <a:pt x="674" y="3598"/>
                  <a:pt x="664" y="3992"/>
                </a:cubicBezTo>
                <a:cubicBezTo>
                  <a:pt x="622" y="4116"/>
                  <a:pt x="581" y="4230"/>
                  <a:pt x="529" y="4355"/>
                </a:cubicBezTo>
                <a:cubicBezTo>
                  <a:pt x="343" y="3806"/>
                  <a:pt x="457" y="3204"/>
                  <a:pt x="830" y="2759"/>
                </a:cubicBezTo>
                <a:close/>
                <a:moveTo>
                  <a:pt x="1327" y="4179"/>
                </a:moveTo>
                <a:lnTo>
                  <a:pt x="1338" y="4189"/>
                </a:lnTo>
                <a:cubicBezTo>
                  <a:pt x="1317" y="4241"/>
                  <a:pt x="1296" y="4303"/>
                  <a:pt x="1286" y="4355"/>
                </a:cubicBezTo>
                <a:cubicBezTo>
                  <a:pt x="1213" y="4313"/>
                  <a:pt x="1120" y="4293"/>
                  <a:pt x="1027" y="4282"/>
                </a:cubicBezTo>
                <a:lnTo>
                  <a:pt x="1037" y="4272"/>
                </a:lnTo>
                <a:cubicBezTo>
                  <a:pt x="1130" y="4220"/>
                  <a:pt x="1224" y="4189"/>
                  <a:pt x="1327" y="4179"/>
                </a:cubicBezTo>
                <a:close/>
                <a:moveTo>
                  <a:pt x="19174" y="3567"/>
                </a:moveTo>
                <a:cubicBezTo>
                  <a:pt x="19195" y="3764"/>
                  <a:pt x="19247" y="3961"/>
                  <a:pt x="19319" y="4148"/>
                </a:cubicBezTo>
                <a:cubicBezTo>
                  <a:pt x="19193" y="4274"/>
                  <a:pt x="19017" y="4360"/>
                  <a:pt x="18842" y="4360"/>
                </a:cubicBezTo>
                <a:cubicBezTo>
                  <a:pt x="18688" y="4360"/>
                  <a:pt x="18534" y="4292"/>
                  <a:pt x="18417" y="4127"/>
                </a:cubicBezTo>
                <a:cubicBezTo>
                  <a:pt x="18407" y="4096"/>
                  <a:pt x="18407" y="4054"/>
                  <a:pt x="18386" y="4023"/>
                </a:cubicBezTo>
                <a:cubicBezTo>
                  <a:pt x="18397" y="3951"/>
                  <a:pt x="18417" y="3888"/>
                  <a:pt x="18448" y="3826"/>
                </a:cubicBezTo>
                <a:cubicBezTo>
                  <a:pt x="18459" y="3733"/>
                  <a:pt x="18480" y="3650"/>
                  <a:pt x="18531" y="3578"/>
                </a:cubicBezTo>
                <a:cubicBezTo>
                  <a:pt x="18573" y="3588"/>
                  <a:pt x="18625" y="3588"/>
                  <a:pt x="18666" y="3598"/>
                </a:cubicBezTo>
                <a:cubicBezTo>
                  <a:pt x="18708" y="3601"/>
                  <a:pt x="18749" y="3602"/>
                  <a:pt x="18791" y="3602"/>
                </a:cubicBezTo>
                <a:cubicBezTo>
                  <a:pt x="18916" y="3602"/>
                  <a:pt x="19042" y="3591"/>
                  <a:pt x="19174" y="3567"/>
                </a:cubicBezTo>
                <a:close/>
                <a:moveTo>
                  <a:pt x="4333" y="3629"/>
                </a:moveTo>
                <a:lnTo>
                  <a:pt x="4333" y="3629"/>
                </a:lnTo>
                <a:cubicBezTo>
                  <a:pt x="4675" y="3702"/>
                  <a:pt x="5006" y="3847"/>
                  <a:pt x="5286" y="4054"/>
                </a:cubicBezTo>
                <a:cubicBezTo>
                  <a:pt x="5359" y="4210"/>
                  <a:pt x="5338" y="4396"/>
                  <a:pt x="5245" y="4541"/>
                </a:cubicBezTo>
                <a:cubicBezTo>
                  <a:pt x="5115" y="4585"/>
                  <a:pt x="4986" y="4606"/>
                  <a:pt x="4850" y="4606"/>
                </a:cubicBezTo>
                <a:cubicBezTo>
                  <a:pt x="4823" y="4606"/>
                  <a:pt x="4796" y="4605"/>
                  <a:pt x="4768" y="4604"/>
                </a:cubicBezTo>
                <a:cubicBezTo>
                  <a:pt x="4664" y="4469"/>
                  <a:pt x="4540" y="4365"/>
                  <a:pt x="4405" y="4293"/>
                </a:cubicBezTo>
                <a:cubicBezTo>
                  <a:pt x="4385" y="4220"/>
                  <a:pt x="4364" y="4158"/>
                  <a:pt x="4353" y="4096"/>
                </a:cubicBezTo>
                <a:cubicBezTo>
                  <a:pt x="4322" y="3940"/>
                  <a:pt x="4312" y="3785"/>
                  <a:pt x="4333" y="3629"/>
                </a:cubicBezTo>
                <a:close/>
                <a:moveTo>
                  <a:pt x="14210" y="1639"/>
                </a:moveTo>
                <a:lnTo>
                  <a:pt x="14210" y="1639"/>
                </a:lnTo>
                <a:cubicBezTo>
                  <a:pt x="14147" y="1919"/>
                  <a:pt x="14199" y="2220"/>
                  <a:pt x="14344" y="2469"/>
                </a:cubicBezTo>
                <a:cubicBezTo>
                  <a:pt x="14313" y="2500"/>
                  <a:pt x="14303" y="2541"/>
                  <a:pt x="14313" y="2583"/>
                </a:cubicBezTo>
                <a:cubicBezTo>
                  <a:pt x="14386" y="2956"/>
                  <a:pt x="14583" y="3287"/>
                  <a:pt x="14873" y="3526"/>
                </a:cubicBezTo>
                <a:cubicBezTo>
                  <a:pt x="14738" y="3629"/>
                  <a:pt x="14635" y="3764"/>
                  <a:pt x="14562" y="3920"/>
                </a:cubicBezTo>
                <a:cubicBezTo>
                  <a:pt x="14403" y="3685"/>
                  <a:pt x="14150" y="3552"/>
                  <a:pt x="13873" y="3552"/>
                </a:cubicBezTo>
                <a:cubicBezTo>
                  <a:pt x="13844" y="3552"/>
                  <a:pt x="13814" y="3554"/>
                  <a:pt x="13785" y="3557"/>
                </a:cubicBezTo>
                <a:cubicBezTo>
                  <a:pt x="13723" y="3557"/>
                  <a:pt x="13640" y="3629"/>
                  <a:pt x="13671" y="3712"/>
                </a:cubicBezTo>
                <a:cubicBezTo>
                  <a:pt x="13733" y="3847"/>
                  <a:pt x="13816" y="3971"/>
                  <a:pt x="13930" y="4065"/>
                </a:cubicBezTo>
                <a:cubicBezTo>
                  <a:pt x="14002" y="4220"/>
                  <a:pt x="14065" y="4365"/>
                  <a:pt x="14106" y="4521"/>
                </a:cubicBezTo>
                <a:cubicBezTo>
                  <a:pt x="14023" y="4458"/>
                  <a:pt x="13930" y="4417"/>
                  <a:pt x="13837" y="4407"/>
                </a:cubicBezTo>
                <a:cubicBezTo>
                  <a:pt x="13800" y="4397"/>
                  <a:pt x="13764" y="4392"/>
                  <a:pt x="13728" y="4392"/>
                </a:cubicBezTo>
                <a:cubicBezTo>
                  <a:pt x="13573" y="4392"/>
                  <a:pt x="13436" y="4481"/>
                  <a:pt x="13360" y="4624"/>
                </a:cubicBezTo>
                <a:cubicBezTo>
                  <a:pt x="13256" y="4469"/>
                  <a:pt x="13101" y="4355"/>
                  <a:pt x="12914" y="4313"/>
                </a:cubicBezTo>
                <a:cubicBezTo>
                  <a:pt x="12945" y="4220"/>
                  <a:pt x="12956" y="4116"/>
                  <a:pt x="12935" y="4023"/>
                </a:cubicBezTo>
                <a:cubicBezTo>
                  <a:pt x="12914" y="3971"/>
                  <a:pt x="12893" y="3920"/>
                  <a:pt x="12873" y="3878"/>
                </a:cubicBezTo>
                <a:lnTo>
                  <a:pt x="12873" y="3878"/>
                </a:lnTo>
                <a:cubicBezTo>
                  <a:pt x="12933" y="3938"/>
                  <a:pt x="13015" y="3971"/>
                  <a:pt x="13099" y="3971"/>
                </a:cubicBezTo>
                <a:cubicBezTo>
                  <a:pt x="13159" y="3971"/>
                  <a:pt x="13221" y="3954"/>
                  <a:pt x="13277" y="3920"/>
                </a:cubicBezTo>
                <a:cubicBezTo>
                  <a:pt x="13432" y="3806"/>
                  <a:pt x="13515" y="3619"/>
                  <a:pt x="13484" y="3422"/>
                </a:cubicBezTo>
                <a:lnTo>
                  <a:pt x="13484" y="3422"/>
                </a:lnTo>
                <a:cubicBezTo>
                  <a:pt x="13515" y="3427"/>
                  <a:pt x="13546" y="3429"/>
                  <a:pt x="13577" y="3429"/>
                </a:cubicBezTo>
                <a:cubicBezTo>
                  <a:pt x="13813" y="3429"/>
                  <a:pt x="14035" y="3285"/>
                  <a:pt x="14127" y="2945"/>
                </a:cubicBezTo>
                <a:cubicBezTo>
                  <a:pt x="14288" y="2361"/>
                  <a:pt x="13851" y="2001"/>
                  <a:pt x="13379" y="2001"/>
                </a:cubicBezTo>
                <a:cubicBezTo>
                  <a:pt x="13365" y="2001"/>
                  <a:pt x="13352" y="2002"/>
                  <a:pt x="13339" y="2002"/>
                </a:cubicBezTo>
                <a:cubicBezTo>
                  <a:pt x="13546" y="1857"/>
                  <a:pt x="13785" y="1743"/>
                  <a:pt x="14033" y="1681"/>
                </a:cubicBezTo>
                <a:cubicBezTo>
                  <a:pt x="14096" y="1660"/>
                  <a:pt x="14147" y="1650"/>
                  <a:pt x="14210" y="1639"/>
                </a:cubicBezTo>
                <a:close/>
                <a:moveTo>
                  <a:pt x="18552" y="4521"/>
                </a:moveTo>
                <a:lnTo>
                  <a:pt x="18552" y="4521"/>
                </a:lnTo>
                <a:cubicBezTo>
                  <a:pt x="18625" y="4552"/>
                  <a:pt x="18687" y="4573"/>
                  <a:pt x="18759" y="4583"/>
                </a:cubicBezTo>
                <a:cubicBezTo>
                  <a:pt x="18739" y="4614"/>
                  <a:pt x="18708" y="4635"/>
                  <a:pt x="18687" y="4666"/>
                </a:cubicBezTo>
                <a:lnTo>
                  <a:pt x="18677" y="4687"/>
                </a:lnTo>
                <a:cubicBezTo>
                  <a:pt x="18635" y="4635"/>
                  <a:pt x="18594" y="4583"/>
                  <a:pt x="18552" y="4521"/>
                </a:cubicBezTo>
                <a:close/>
                <a:moveTo>
                  <a:pt x="11608" y="3774"/>
                </a:moveTo>
                <a:cubicBezTo>
                  <a:pt x="11650" y="3806"/>
                  <a:pt x="11681" y="3857"/>
                  <a:pt x="11712" y="3899"/>
                </a:cubicBezTo>
                <a:cubicBezTo>
                  <a:pt x="11660" y="4096"/>
                  <a:pt x="11681" y="4313"/>
                  <a:pt x="11784" y="4500"/>
                </a:cubicBezTo>
                <a:cubicBezTo>
                  <a:pt x="11764" y="4573"/>
                  <a:pt x="11691" y="4624"/>
                  <a:pt x="11619" y="4645"/>
                </a:cubicBezTo>
                <a:cubicBezTo>
                  <a:pt x="11568" y="4677"/>
                  <a:pt x="11513" y="4692"/>
                  <a:pt x="11459" y="4692"/>
                </a:cubicBezTo>
                <a:cubicBezTo>
                  <a:pt x="11356" y="4692"/>
                  <a:pt x="11258" y="4640"/>
                  <a:pt x="11204" y="4552"/>
                </a:cubicBezTo>
                <a:cubicBezTo>
                  <a:pt x="11204" y="4407"/>
                  <a:pt x="11183" y="4272"/>
                  <a:pt x="11132" y="4148"/>
                </a:cubicBezTo>
                <a:cubicBezTo>
                  <a:pt x="11246" y="3971"/>
                  <a:pt x="11411" y="3847"/>
                  <a:pt x="11608" y="3774"/>
                </a:cubicBezTo>
                <a:close/>
                <a:moveTo>
                  <a:pt x="15826" y="3764"/>
                </a:moveTo>
                <a:lnTo>
                  <a:pt x="15826" y="3764"/>
                </a:lnTo>
                <a:cubicBezTo>
                  <a:pt x="15764" y="4106"/>
                  <a:pt x="15619" y="4438"/>
                  <a:pt x="15381" y="4707"/>
                </a:cubicBezTo>
                <a:cubicBezTo>
                  <a:pt x="15225" y="4707"/>
                  <a:pt x="15070" y="4738"/>
                  <a:pt x="14935" y="4811"/>
                </a:cubicBezTo>
                <a:cubicBezTo>
                  <a:pt x="14852" y="4749"/>
                  <a:pt x="14800" y="4666"/>
                  <a:pt x="14780" y="4573"/>
                </a:cubicBezTo>
                <a:cubicBezTo>
                  <a:pt x="14800" y="4500"/>
                  <a:pt x="14821" y="4427"/>
                  <a:pt x="14852" y="4365"/>
                </a:cubicBezTo>
                <a:cubicBezTo>
                  <a:pt x="15070" y="4334"/>
                  <a:pt x="15277" y="4220"/>
                  <a:pt x="15422" y="4054"/>
                </a:cubicBezTo>
                <a:cubicBezTo>
                  <a:pt x="15495" y="3982"/>
                  <a:pt x="15547" y="3888"/>
                  <a:pt x="15578" y="3795"/>
                </a:cubicBezTo>
                <a:cubicBezTo>
                  <a:pt x="15661" y="3795"/>
                  <a:pt x="15743" y="3785"/>
                  <a:pt x="15826" y="3764"/>
                </a:cubicBezTo>
                <a:close/>
                <a:moveTo>
                  <a:pt x="21050" y="3764"/>
                </a:moveTo>
                <a:cubicBezTo>
                  <a:pt x="21205" y="3857"/>
                  <a:pt x="21340" y="3982"/>
                  <a:pt x="21433" y="4127"/>
                </a:cubicBezTo>
                <a:cubicBezTo>
                  <a:pt x="21485" y="4220"/>
                  <a:pt x="21516" y="4313"/>
                  <a:pt x="21537" y="4417"/>
                </a:cubicBezTo>
                <a:cubicBezTo>
                  <a:pt x="21477" y="4437"/>
                  <a:pt x="21416" y="4449"/>
                  <a:pt x="21359" y="4449"/>
                </a:cubicBezTo>
                <a:cubicBezTo>
                  <a:pt x="21328" y="4449"/>
                  <a:pt x="21297" y="4445"/>
                  <a:pt x="21267" y="4438"/>
                </a:cubicBezTo>
                <a:cubicBezTo>
                  <a:pt x="21264" y="4438"/>
                  <a:pt x="21261" y="4437"/>
                  <a:pt x="21257" y="4437"/>
                </a:cubicBezTo>
                <a:cubicBezTo>
                  <a:pt x="21120" y="4437"/>
                  <a:pt x="21084" y="4636"/>
                  <a:pt x="21195" y="4697"/>
                </a:cubicBezTo>
                <a:cubicBezTo>
                  <a:pt x="21267" y="4749"/>
                  <a:pt x="21350" y="4790"/>
                  <a:pt x="21423" y="4842"/>
                </a:cubicBezTo>
                <a:cubicBezTo>
                  <a:pt x="21136" y="4664"/>
                  <a:pt x="20814" y="4572"/>
                  <a:pt x="20488" y="4572"/>
                </a:cubicBezTo>
                <a:cubicBezTo>
                  <a:pt x="20379" y="4572"/>
                  <a:pt x="20268" y="4583"/>
                  <a:pt x="20159" y="4604"/>
                </a:cubicBezTo>
                <a:cubicBezTo>
                  <a:pt x="20034" y="4490"/>
                  <a:pt x="19879" y="4417"/>
                  <a:pt x="19723" y="4365"/>
                </a:cubicBezTo>
                <a:cubicBezTo>
                  <a:pt x="19692" y="4313"/>
                  <a:pt x="19661" y="4262"/>
                  <a:pt x="19640" y="4210"/>
                </a:cubicBezTo>
                <a:cubicBezTo>
                  <a:pt x="19661" y="4179"/>
                  <a:pt x="19671" y="4148"/>
                  <a:pt x="19692" y="4106"/>
                </a:cubicBezTo>
                <a:cubicBezTo>
                  <a:pt x="19779" y="4381"/>
                  <a:pt x="20032" y="4545"/>
                  <a:pt x="20294" y="4545"/>
                </a:cubicBezTo>
                <a:cubicBezTo>
                  <a:pt x="20407" y="4545"/>
                  <a:pt x="20522" y="4514"/>
                  <a:pt x="20625" y="4448"/>
                </a:cubicBezTo>
                <a:lnTo>
                  <a:pt x="20635" y="4448"/>
                </a:lnTo>
                <a:cubicBezTo>
                  <a:pt x="20874" y="4303"/>
                  <a:pt x="21029" y="4044"/>
                  <a:pt x="21050" y="3764"/>
                </a:cubicBezTo>
                <a:close/>
                <a:moveTo>
                  <a:pt x="10717" y="4106"/>
                </a:moveTo>
                <a:lnTo>
                  <a:pt x="10717" y="4106"/>
                </a:lnTo>
                <a:cubicBezTo>
                  <a:pt x="10758" y="4158"/>
                  <a:pt x="10790" y="4210"/>
                  <a:pt x="10810" y="4251"/>
                </a:cubicBezTo>
                <a:cubicBezTo>
                  <a:pt x="10800" y="4303"/>
                  <a:pt x="10800" y="4355"/>
                  <a:pt x="10800" y="4417"/>
                </a:cubicBezTo>
                <a:cubicBezTo>
                  <a:pt x="10800" y="4427"/>
                  <a:pt x="10800" y="4448"/>
                  <a:pt x="10800" y="4469"/>
                </a:cubicBezTo>
                <a:cubicBezTo>
                  <a:pt x="10831" y="4604"/>
                  <a:pt x="10831" y="4738"/>
                  <a:pt x="10810" y="4883"/>
                </a:cubicBezTo>
                <a:lnTo>
                  <a:pt x="10800" y="4873"/>
                </a:lnTo>
                <a:lnTo>
                  <a:pt x="10779" y="4904"/>
                </a:lnTo>
                <a:cubicBezTo>
                  <a:pt x="10655" y="4655"/>
                  <a:pt x="10634" y="4376"/>
                  <a:pt x="10717" y="4106"/>
                </a:cubicBezTo>
                <a:close/>
                <a:moveTo>
                  <a:pt x="16949" y="4562"/>
                </a:moveTo>
                <a:cubicBezTo>
                  <a:pt x="17070" y="4562"/>
                  <a:pt x="17194" y="4576"/>
                  <a:pt x="17319" y="4604"/>
                </a:cubicBezTo>
                <a:cubicBezTo>
                  <a:pt x="17219" y="4804"/>
                  <a:pt x="17005" y="4906"/>
                  <a:pt x="16779" y="4906"/>
                </a:cubicBezTo>
                <a:cubicBezTo>
                  <a:pt x="16584" y="4906"/>
                  <a:pt x="16379" y="4830"/>
                  <a:pt x="16231" y="4676"/>
                </a:cubicBezTo>
                <a:lnTo>
                  <a:pt x="16231" y="4676"/>
                </a:lnTo>
                <a:lnTo>
                  <a:pt x="16241" y="4687"/>
                </a:lnTo>
                <a:cubicBezTo>
                  <a:pt x="16376" y="4645"/>
                  <a:pt x="16500" y="4614"/>
                  <a:pt x="16635" y="4593"/>
                </a:cubicBezTo>
                <a:cubicBezTo>
                  <a:pt x="16687" y="4593"/>
                  <a:pt x="16728" y="4583"/>
                  <a:pt x="16770" y="4573"/>
                </a:cubicBezTo>
                <a:cubicBezTo>
                  <a:pt x="16828" y="4566"/>
                  <a:pt x="16888" y="4562"/>
                  <a:pt x="16949" y="4562"/>
                </a:cubicBezTo>
                <a:close/>
                <a:moveTo>
                  <a:pt x="2343" y="3184"/>
                </a:moveTo>
                <a:lnTo>
                  <a:pt x="2343" y="3194"/>
                </a:lnTo>
                <a:cubicBezTo>
                  <a:pt x="2374" y="3267"/>
                  <a:pt x="2415" y="3339"/>
                  <a:pt x="2467" y="3412"/>
                </a:cubicBezTo>
                <a:cubicBezTo>
                  <a:pt x="2630" y="3602"/>
                  <a:pt x="2806" y="3681"/>
                  <a:pt x="2966" y="3681"/>
                </a:cubicBezTo>
                <a:cubicBezTo>
                  <a:pt x="3051" y="3681"/>
                  <a:pt x="3131" y="3658"/>
                  <a:pt x="3203" y="3619"/>
                </a:cubicBezTo>
                <a:lnTo>
                  <a:pt x="3203" y="3619"/>
                </a:lnTo>
                <a:cubicBezTo>
                  <a:pt x="3048" y="3857"/>
                  <a:pt x="2975" y="4127"/>
                  <a:pt x="2985" y="4396"/>
                </a:cubicBezTo>
                <a:cubicBezTo>
                  <a:pt x="2820" y="4573"/>
                  <a:pt x="2716" y="4790"/>
                  <a:pt x="2685" y="5018"/>
                </a:cubicBezTo>
                <a:cubicBezTo>
                  <a:pt x="2560" y="4966"/>
                  <a:pt x="2426" y="4925"/>
                  <a:pt x="2301" y="4915"/>
                </a:cubicBezTo>
                <a:cubicBezTo>
                  <a:pt x="2312" y="4718"/>
                  <a:pt x="2270" y="4531"/>
                  <a:pt x="2187" y="4365"/>
                </a:cubicBezTo>
                <a:lnTo>
                  <a:pt x="2187" y="4365"/>
                </a:lnTo>
                <a:cubicBezTo>
                  <a:pt x="2229" y="4386"/>
                  <a:pt x="2270" y="4417"/>
                  <a:pt x="2312" y="4448"/>
                </a:cubicBezTo>
                <a:cubicBezTo>
                  <a:pt x="2364" y="4541"/>
                  <a:pt x="2415" y="4624"/>
                  <a:pt x="2467" y="4707"/>
                </a:cubicBezTo>
                <a:cubicBezTo>
                  <a:pt x="2493" y="4754"/>
                  <a:pt x="2542" y="4777"/>
                  <a:pt x="2592" y="4777"/>
                </a:cubicBezTo>
                <a:cubicBezTo>
                  <a:pt x="2641" y="4777"/>
                  <a:pt x="2690" y="4754"/>
                  <a:pt x="2716" y="4707"/>
                </a:cubicBezTo>
                <a:cubicBezTo>
                  <a:pt x="2934" y="4313"/>
                  <a:pt x="2747" y="3816"/>
                  <a:pt x="2322" y="3671"/>
                </a:cubicBezTo>
                <a:cubicBezTo>
                  <a:pt x="2322" y="3619"/>
                  <a:pt x="2312" y="3578"/>
                  <a:pt x="2312" y="3536"/>
                </a:cubicBezTo>
                <a:cubicBezTo>
                  <a:pt x="2281" y="3422"/>
                  <a:pt x="2291" y="3298"/>
                  <a:pt x="2343" y="3184"/>
                </a:cubicBezTo>
                <a:close/>
                <a:moveTo>
                  <a:pt x="20581" y="4946"/>
                </a:moveTo>
                <a:cubicBezTo>
                  <a:pt x="20771" y="4946"/>
                  <a:pt x="20957" y="4996"/>
                  <a:pt x="21133" y="5080"/>
                </a:cubicBezTo>
                <a:cubicBezTo>
                  <a:pt x="21011" y="5144"/>
                  <a:pt x="20878" y="5175"/>
                  <a:pt x="20747" y="5175"/>
                </a:cubicBezTo>
                <a:cubicBezTo>
                  <a:pt x="20622" y="5175"/>
                  <a:pt x="20498" y="5146"/>
                  <a:pt x="20387" y="5091"/>
                </a:cubicBezTo>
                <a:cubicBezTo>
                  <a:pt x="20387" y="5049"/>
                  <a:pt x="20387" y="5008"/>
                  <a:pt x="20376" y="4966"/>
                </a:cubicBezTo>
                <a:cubicBezTo>
                  <a:pt x="20445" y="4953"/>
                  <a:pt x="20513" y="4946"/>
                  <a:pt x="20581" y="4946"/>
                </a:cubicBezTo>
                <a:close/>
                <a:moveTo>
                  <a:pt x="7469" y="4413"/>
                </a:moveTo>
                <a:cubicBezTo>
                  <a:pt x="7596" y="4413"/>
                  <a:pt x="7581" y="4580"/>
                  <a:pt x="7421" y="4915"/>
                </a:cubicBezTo>
                <a:cubicBezTo>
                  <a:pt x="7463" y="5008"/>
                  <a:pt x="7473" y="5111"/>
                  <a:pt x="7463" y="5215"/>
                </a:cubicBezTo>
                <a:lnTo>
                  <a:pt x="7359" y="5215"/>
                </a:lnTo>
                <a:cubicBezTo>
                  <a:pt x="7297" y="5132"/>
                  <a:pt x="7245" y="5039"/>
                  <a:pt x="7204" y="4946"/>
                </a:cubicBezTo>
                <a:lnTo>
                  <a:pt x="7204" y="4935"/>
                </a:lnTo>
                <a:cubicBezTo>
                  <a:pt x="7079" y="4645"/>
                  <a:pt x="7007" y="4604"/>
                  <a:pt x="7276" y="4479"/>
                </a:cubicBezTo>
                <a:cubicBezTo>
                  <a:pt x="7359" y="4435"/>
                  <a:pt x="7424" y="4413"/>
                  <a:pt x="7469" y="4413"/>
                </a:cubicBezTo>
                <a:close/>
                <a:moveTo>
                  <a:pt x="19454" y="4469"/>
                </a:moveTo>
                <a:cubicBezTo>
                  <a:pt x="19526" y="4624"/>
                  <a:pt x="19620" y="4769"/>
                  <a:pt x="19723" y="4904"/>
                </a:cubicBezTo>
                <a:cubicBezTo>
                  <a:pt x="19734" y="4915"/>
                  <a:pt x="19744" y="4925"/>
                  <a:pt x="19744" y="4925"/>
                </a:cubicBezTo>
                <a:cubicBezTo>
                  <a:pt x="19754" y="4946"/>
                  <a:pt x="19754" y="4956"/>
                  <a:pt x="19765" y="4977"/>
                </a:cubicBezTo>
                <a:cubicBezTo>
                  <a:pt x="19785" y="5029"/>
                  <a:pt x="19817" y="5080"/>
                  <a:pt x="19848" y="5132"/>
                </a:cubicBezTo>
                <a:cubicBezTo>
                  <a:pt x="19841" y="5249"/>
                  <a:pt x="19798" y="5305"/>
                  <a:pt x="19718" y="5305"/>
                </a:cubicBezTo>
                <a:cubicBezTo>
                  <a:pt x="19671" y="5305"/>
                  <a:pt x="19610" y="5285"/>
                  <a:pt x="19537" y="5246"/>
                </a:cubicBezTo>
                <a:cubicBezTo>
                  <a:pt x="19423" y="5205"/>
                  <a:pt x="19309" y="5153"/>
                  <a:pt x="19205" y="5091"/>
                </a:cubicBezTo>
                <a:cubicBezTo>
                  <a:pt x="19101" y="5029"/>
                  <a:pt x="19008" y="4966"/>
                  <a:pt x="18905" y="4894"/>
                </a:cubicBezTo>
                <a:cubicBezTo>
                  <a:pt x="18987" y="4749"/>
                  <a:pt x="19101" y="4614"/>
                  <a:pt x="19247" y="4521"/>
                </a:cubicBezTo>
                <a:lnTo>
                  <a:pt x="19247" y="4531"/>
                </a:lnTo>
                <a:cubicBezTo>
                  <a:pt x="19267" y="4521"/>
                  <a:pt x="19298" y="4500"/>
                  <a:pt x="19329" y="4490"/>
                </a:cubicBezTo>
                <a:cubicBezTo>
                  <a:pt x="19371" y="4469"/>
                  <a:pt x="19412" y="4469"/>
                  <a:pt x="19454" y="4469"/>
                </a:cubicBezTo>
                <a:close/>
                <a:moveTo>
                  <a:pt x="17599" y="4718"/>
                </a:moveTo>
                <a:cubicBezTo>
                  <a:pt x="17796" y="4832"/>
                  <a:pt x="17941" y="5018"/>
                  <a:pt x="18013" y="5236"/>
                </a:cubicBezTo>
                <a:cubicBezTo>
                  <a:pt x="18024" y="5267"/>
                  <a:pt x="18024" y="5298"/>
                  <a:pt x="18034" y="5329"/>
                </a:cubicBezTo>
                <a:cubicBezTo>
                  <a:pt x="17910" y="5215"/>
                  <a:pt x="17764" y="5122"/>
                  <a:pt x="17609" y="5070"/>
                </a:cubicBezTo>
                <a:lnTo>
                  <a:pt x="17619" y="5070"/>
                </a:lnTo>
                <a:cubicBezTo>
                  <a:pt x="17526" y="5039"/>
                  <a:pt x="17443" y="5029"/>
                  <a:pt x="17360" y="5029"/>
                </a:cubicBezTo>
                <a:cubicBezTo>
                  <a:pt x="17464" y="4946"/>
                  <a:pt x="17547" y="4842"/>
                  <a:pt x="17599" y="4718"/>
                </a:cubicBezTo>
                <a:close/>
                <a:moveTo>
                  <a:pt x="12095" y="4707"/>
                </a:moveTo>
                <a:cubicBezTo>
                  <a:pt x="12168" y="4728"/>
                  <a:pt x="12251" y="4738"/>
                  <a:pt x="12334" y="4738"/>
                </a:cubicBezTo>
                <a:lnTo>
                  <a:pt x="12386" y="4738"/>
                </a:lnTo>
                <a:cubicBezTo>
                  <a:pt x="12500" y="4842"/>
                  <a:pt x="12614" y="4946"/>
                  <a:pt x="12748" y="5029"/>
                </a:cubicBezTo>
                <a:cubicBezTo>
                  <a:pt x="12489" y="5080"/>
                  <a:pt x="12251" y="5194"/>
                  <a:pt x="12033" y="5339"/>
                </a:cubicBezTo>
                <a:cubicBezTo>
                  <a:pt x="11981" y="5184"/>
                  <a:pt x="11878" y="5049"/>
                  <a:pt x="11753" y="4935"/>
                </a:cubicBezTo>
                <a:cubicBezTo>
                  <a:pt x="11888" y="4894"/>
                  <a:pt x="12002" y="4811"/>
                  <a:pt x="12095" y="4707"/>
                </a:cubicBezTo>
                <a:close/>
                <a:moveTo>
                  <a:pt x="1669" y="4262"/>
                </a:moveTo>
                <a:cubicBezTo>
                  <a:pt x="1814" y="4365"/>
                  <a:pt x="1939" y="4490"/>
                  <a:pt x="2022" y="4655"/>
                </a:cubicBezTo>
                <a:cubicBezTo>
                  <a:pt x="2042" y="4749"/>
                  <a:pt x="2042" y="4852"/>
                  <a:pt x="2042" y="4946"/>
                </a:cubicBezTo>
                <a:cubicBezTo>
                  <a:pt x="2022" y="4966"/>
                  <a:pt x="2022" y="4977"/>
                  <a:pt x="2011" y="4997"/>
                </a:cubicBezTo>
                <a:cubicBezTo>
                  <a:pt x="2001" y="5049"/>
                  <a:pt x="1990" y="5111"/>
                  <a:pt x="1990" y="5174"/>
                </a:cubicBezTo>
                <a:cubicBezTo>
                  <a:pt x="1959" y="5246"/>
                  <a:pt x="1918" y="5319"/>
                  <a:pt x="1866" y="5381"/>
                </a:cubicBezTo>
                <a:cubicBezTo>
                  <a:pt x="1783" y="5288"/>
                  <a:pt x="1711" y="5174"/>
                  <a:pt x="1659" y="5060"/>
                </a:cubicBezTo>
                <a:cubicBezTo>
                  <a:pt x="1659" y="4915"/>
                  <a:pt x="1628" y="4769"/>
                  <a:pt x="1566" y="4635"/>
                </a:cubicBezTo>
                <a:cubicBezTo>
                  <a:pt x="1545" y="4510"/>
                  <a:pt x="1566" y="4386"/>
                  <a:pt x="1628" y="4282"/>
                </a:cubicBezTo>
                <a:lnTo>
                  <a:pt x="1617" y="4282"/>
                </a:lnTo>
                <a:cubicBezTo>
                  <a:pt x="1638" y="4282"/>
                  <a:pt x="1659" y="4272"/>
                  <a:pt x="1669" y="4262"/>
                </a:cubicBezTo>
                <a:close/>
                <a:moveTo>
                  <a:pt x="11536" y="5101"/>
                </a:moveTo>
                <a:lnTo>
                  <a:pt x="11536" y="5101"/>
                </a:lnTo>
                <a:cubicBezTo>
                  <a:pt x="11650" y="5184"/>
                  <a:pt x="11743" y="5288"/>
                  <a:pt x="11805" y="5412"/>
                </a:cubicBezTo>
                <a:lnTo>
                  <a:pt x="11795" y="5402"/>
                </a:lnTo>
                <a:cubicBezTo>
                  <a:pt x="11691" y="5319"/>
                  <a:pt x="11608" y="5215"/>
                  <a:pt x="11536" y="5101"/>
                </a:cubicBezTo>
                <a:close/>
                <a:moveTo>
                  <a:pt x="3755" y="4375"/>
                </a:moveTo>
                <a:cubicBezTo>
                  <a:pt x="3906" y="4375"/>
                  <a:pt x="4058" y="4409"/>
                  <a:pt x="4198" y="4479"/>
                </a:cubicBezTo>
                <a:cubicBezTo>
                  <a:pt x="4271" y="4687"/>
                  <a:pt x="4405" y="4863"/>
                  <a:pt x="4581" y="4997"/>
                </a:cubicBezTo>
                <a:cubicBezTo>
                  <a:pt x="4561" y="5029"/>
                  <a:pt x="4550" y="5070"/>
                  <a:pt x="4561" y="5111"/>
                </a:cubicBezTo>
                <a:cubicBezTo>
                  <a:pt x="4561" y="5140"/>
                  <a:pt x="4561" y="5169"/>
                  <a:pt x="4569" y="5197"/>
                </a:cubicBezTo>
                <a:lnTo>
                  <a:pt x="4569" y="5197"/>
                </a:lnTo>
                <a:cubicBezTo>
                  <a:pt x="4436" y="5355"/>
                  <a:pt x="4250" y="5434"/>
                  <a:pt x="4062" y="5434"/>
                </a:cubicBezTo>
                <a:cubicBezTo>
                  <a:pt x="3883" y="5434"/>
                  <a:pt x="3702" y="5362"/>
                  <a:pt x="3566" y="5215"/>
                </a:cubicBezTo>
                <a:cubicBezTo>
                  <a:pt x="3390" y="5029"/>
                  <a:pt x="3276" y="4790"/>
                  <a:pt x="3245" y="4521"/>
                </a:cubicBezTo>
                <a:cubicBezTo>
                  <a:pt x="3276" y="4500"/>
                  <a:pt x="3307" y="4479"/>
                  <a:pt x="3348" y="4458"/>
                </a:cubicBezTo>
                <a:cubicBezTo>
                  <a:pt x="3477" y="4404"/>
                  <a:pt x="3616" y="4375"/>
                  <a:pt x="3755" y="4375"/>
                </a:cubicBezTo>
                <a:close/>
                <a:moveTo>
                  <a:pt x="8618" y="4452"/>
                </a:moveTo>
                <a:cubicBezTo>
                  <a:pt x="8667" y="4452"/>
                  <a:pt x="8741" y="4489"/>
                  <a:pt x="8841" y="4562"/>
                </a:cubicBezTo>
                <a:lnTo>
                  <a:pt x="8841" y="4552"/>
                </a:lnTo>
                <a:cubicBezTo>
                  <a:pt x="9339" y="4687"/>
                  <a:pt x="9297" y="5101"/>
                  <a:pt x="9048" y="5422"/>
                </a:cubicBezTo>
                <a:cubicBezTo>
                  <a:pt x="8976" y="5443"/>
                  <a:pt x="8893" y="5464"/>
                  <a:pt x="8820" y="5495"/>
                </a:cubicBezTo>
                <a:cubicBezTo>
                  <a:pt x="8758" y="5412"/>
                  <a:pt x="8706" y="5329"/>
                  <a:pt x="8655" y="5246"/>
                </a:cubicBezTo>
                <a:cubicBezTo>
                  <a:pt x="8551" y="5060"/>
                  <a:pt x="8509" y="4842"/>
                  <a:pt x="8551" y="4635"/>
                </a:cubicBezTo>
                <a:cubicBezTo>
                  <a:pt x="8533" y="4513"/>
                  <a:pt x="8555" y="4452"/>
                  <a:pt x="8618" y="4452"/>
                </a:cubicBezTo>
                <a:close/>
                <a:moveTo>
                  <a:pt x="6292" y="4510"/>
                </a:moveTo>
                <a:cubicBezTo>
                  <a:pt x="6551" y="4531"/>
                  <a:pt x="6934" y="4821"/>
                  <a:pt x="6986" y="5091"/>
                </a:cubicBezTo>
                <a:cubicBezTo>
                  <a:pt x="6996" y="5132"/>
                  <a:pt x="6996" y="5174"/>
                  <a:pt x="6996" y="5215"/>
                </a:cubicBezTo>
                <a:lnTo>
                  <a:pt x="6955" y="5215"/>
                </a:lnTo>
                <a:cubicBezTo>
                  <a:pt x="6926" y="5199"/>
                  <a:pt x="6898" y="5192"/>
                  <a:pt x="6872" y="5192"/>
                </a:cubicBezTo>
                <a:cubicBezTo>
                  <a:pt x="6731" y="5192"/>
                  <a:pt x="6649" y="5400"/>
                  <a:pt x="6789" y="5505"/>
                </a:cubicBezTo>
                <a:lnTo>
                  <a:pt x="6830" y="5536"/>
                </a:lnTo>
                <a:cubicBezTo>
                  <a:pt x="6623" y="5505"/>
                  <a:pt x="6426" y="5433"/>
                  <a:pt x="6260" y="5298"/>
                </a:cubicBezTo>
                <a:cubicBezTo>
                  <a:pt x="6343" y="5298"/>
                  <a:pt x="6416" y="5225"/>
                  <a:pt x="6395" y="5143"/>
                </a:cubicBezTo>
                <a:lnTo>
                  <a:pt x="6395" y="5132"/>
                </a:lnTo>
                <a:cubicBezTo>
                  <a:pt x="6323" y="4925"/>
                  <a:pt x="6219" y="4718"/>
                  <a:pt x="6095" y="4521"/>
                </a:cubicBezTo>
                <a:cubicBezTo>
                  <a:pt x="6157" y="4510"/>
                  <a:pt x="6229" y="4510"/>
                  <a:pt x="6292" y="4510"/>
                </a:cubicBezTo>
                <a:close/>
                <a:moveTo>
                  <a:pt x="20221" y="5453"/>
                </a:moveTo>
                <a:cubicBezTo>
                  <a:pt x="20273" y="5474"/>
                  <a:pt x="20314" y="5495"/>
                  <a:pt x="20376" y="5516"/>
                </a:cubicBezTo>
                <a:lnTo>
                  <a:pt x="20480" y="5609"/>
                </a:lnTo>
                <a:cubicBezTo>
                  <a:pt x="20376" y="5567"/>
                  <a:pt x="20273" y="5547"/>
                  <a:pt x="20169" y="5526"/>
                </a:cubicBezTo>
                <a:lnTo>
                  <a:pt x="20127" y="5526"/>
                </a:lnTo>
                <a:cubicBezTo>
                  <a:pt x="20159" y="5505"/>
                  <a:pt x="20190" y="5474"/>
                  <a:pt x="20221" y="5453"/>
                </a:cubicBezTo>
                <a:close/>
                <a:moveTo>
                  <a:pt x="13059" y="5236"/>
                </a:moveTo>
                <a:lnTo>
                  <a:pt x="13059" y="5236"/>
                </a:lnTo>
                <a:cubicBezTo>
                  <a:pt x="12831" y="5298"/>
                  <a:pt x="12645" y="5464"/>
                  <a:pt x="12551" y="5681"/>
                </a:cubicBezTo>
                <a:lnTo>
                  <a:pt x="12541" y="5671"/>
                </a:lnTo>
                <a:cubicBezTo>
                  <a:pt x="12492" y="5683"/>
                  <a:pt x="12445" y="5689"/>
                  <a:pt x="12398" y="5689"/>
                </a:cubicBezTo>
                <a:cubicBezTo>
                  <a:pt x="12327" y="5689"/>
                  <a:pt x="12258" y="5675"/>
                  <a:pt x="12189" y="5650"/>
                </a:cubicBezTo>
                <a:cubicBezTo>
                  <a:pt x="12437" y="5443"/>
                  <a:pt x="12738" y="5308"/>
                  <a:pt x="13059" y="5236"/>
                </a:cubicBezTo>
                <a:close/>
                <a:moveTo>
                  <a:pt x="9359" y="4573"/>
                </a:moveTo>
                <a:lnTo>
                  <a:pt x="9432" y="4604"/>
                </a:lnTo>
                <a:cubicBezTo>
                  <a:pt x="9565" y="4724"/>
                  <a:pt x="9742" y="4788"/>
                  <a:pt x="9923" y="4788"/>
                </a:cubicBezTo>
                <a:cubicBezTo>
                  <a:pt x="10023" y="4788"/>
                  <a:pt x="10124" y="4769"/>
                  <a:pt x="10219" y="4728"/>
                </a:cubicBezTo>
                <a:cubicBezTo>
                  <a:pt x="10282" y="4707"/>
                  <a:pt x="10354" y="4666"/>
                  <a:pt x="10416" y="4624"/>
                </a:cubicBezTo>
                <a:cubicBezTo>
                  <a:pt x="10427" y="4811"/>
                  <a:pt x="10479" y="4987"/>
                  <a:pt x="10561" y="5143"/>
                </a:cubicBezTo>
                <a:cubicBezTo>
                  <a:pt x="10520" y="5257"/>
                  <a:pt x="10499" y="5381"/>
                  <a:pt x="10510" y="5516"/>
                </a:cubicBezTo>
                <a:cubicBezTo>
                  <a:pt x="10437" y="5599"/>
                  <a:pt x="10344" y="5671"/>
                  <a:pt x="10251" y="5733"/>
                </a:cubicBezTo>
                <a:cubicBezTo>
                  <a:pt x="10051" y="5503"/>
                  <a:pt x="9764" y="5370"/>
                  <a:pt x="9456" y="5370"/>
                </a:cubicBezTo>
                <a:cubicBezTo>
                  <a:pt x="9444" y="5370"/>
                  <a:pt x="9433" y="5370"/>
                  <a:pt x="9421" y="5371"/>
                </a:cubicBezTo>
                <a:cubicBezTo>
                  <a:pt x="9484" y="5194"/>
                  <a:pt x="9494" y="5008"/>
                  <a:pt x="9463" y="4832"/>
                </a:cubicBezTo>
                <a:cubicBezTo>
                  <a:pt x="9442" y="4738"/>
                  <a:pt x="9411" y="4645"/>
                  <a:pt x="9359" y="4573"/>
                </a:cubicBezTo>
                <a:close/>
                <a:moveTo>
                  <a:pt x="2882" y="5443"/>
                </a:moveTo>
                <a:lnTo>
                  <a:pt x="2882" y="5443"/>
                </a:lnTo>
                <a:cubicBezTo>
                  <a:pt x="2975" y="5536"/>
                  <a:pt x="3058" y="5640"/>
                  <a:pt x="3110" y="5764"/>
                </a:cubicBezTo>
                <a:cubicBezTo>
                  <a:pt x="3084" y="5759"/>
                  <a:pt x="3055" y="5757"/>
                  <a:pt x="3027" y="5757"/>
                </a:cubicBezTo>
                <a:cubicBezTo>
                  <a:pt x="2998" y="5757"/>
                  <a:pt x="2970" y="5759"/>
                  <a:pt x="2944" y="5764"/>
                </a:cubicBezTo>
                <a:cubicBezTo>
                  <a:pt x="2913" y="5661"/>
                  <a:pt x="2892" y="5557"/>
                  <a:pt x="2882" y="5443"/>
                </a:cubicBezTo>
                <a:close/>
                <a:moveTo>
                  <a:pt x="5929" y="2800"/>
                </a:moveTo>
                <a:cubicBezTo>
                  <a:pt x="6086" y="2975"/>
                  <a:pt x="6279" y="3105"/>
                  <a:pt x="6485" y="3105"/>
                </a:cubicBezTo>
                <a:cubicBezTo>
                  <a:pt x="6524" y="3105"/>
                  <a:pt x="6563" y="3100"/>
                  <a:pt x="6602" y="3090"/>
                </a:cubicBezTo>
                <a:cubicBezTo>
                  <a:pt x="6623" y="3142"/>
                  <a:pt x="6654" y="3194"/>
                  <a:pt x="6685" y="3246"/>
                </a:cubicBezTo>
                <a:cubicBezTo>
                  <a:pt x="6716" y="3588"/>
                  <a:pt x="6934" y="3878"/>
                  <a:pt x="7255" y="4013"/>
                </a:cubicBezTo>
                <a:cubicBezTo>
                  <a:pt x="7264" y="4015"/>
                  <a:pt x="7273" y="4015"/>
                  <a:pt x="7283" y="4015"/>
                </a:cubicBezTo>
                <a:cubicBezTo>
                  <a:pt x="7328" y="4015"/>
                  <a:pt x="7375" y="3995"/>
                  <a:pt x="7400" y="3961"/>
                </a:cubicBezTo>
                <a:cubicBezTo>
                  <a:pt x="7463" y="3992"/>
                  <a:pt x="7514" y="4034"/>
                  <a:pt x="7577" y="4065"/>
                </a:cubicBezTo>
                <a:cubicBezTo>
                  <a:pt x="7602" y="4079"/>
                  <a:pt x="7628" y="4086"/>
                  <a:pt x="7653" y="4086"/>
                </a:cubicBezTo>
                <a:cubicBezTo>
                  <a:pt x="7701" y="4086"/>
                  <a:pt x="7746" y="4060"/>
                  <a:pt x="7774" y="4013"/>
                </a:cubicBezTo>
                <a:cubicBezTo>
                  <a:pt x="7784" y="3982"/>
                  <a:pt x="7794" y="3951"/>
                  <a:pt x="7815" y="3920"/>
                </a:cubicBezTo>
                <a:cubicBezTo>
                  <a:pt x="7970" y="4075"/>
                  <a:pt x="8167" y="4189"/>
                  <a:pt x="8385" y="4230"/>
                </a:cubicBezTo>
                <a:cubicBezTo>
                  <a:pt x="8043" y="4541"/>
                  <a:pt x="8281" y="5153"/>
                  <a:pt x="8623" y="5599"/>
                </a:cubicBezTo>
                <a:cubicBezTo>
                  <a:pt x="8572" y="5630"/>
                  <a:pt x="8530" y="5661"/>
                  <a:pt x="8478" y="5692"/>
                </a:cubicBezTo>
                <a:cubicBezTo>
                  <a:pt x="8354" y="5692"/>
                  <a:pt x="8219" y="5713"/>
                  <a:pt x="8105" y="5764"/>
                </a:cubicBezTo>
                <a:cubicBezTo>
                  <a:pt x="7939" y="5733"/>
                  <a:pt x="7784" y="5661"/>
                  <a:pt x="7660" y="5547"/>
                </a:cubicBezTo>
                <a:cubicBezTo>
                  <a:pt x="7680" y="5536"/>
                  <a:pt x="7711" y="5526"/>
                  <a:pt x="7732" y="5505"/>
                </a:cubicBezTo>
                <a:cubicBezTo>
                  <a:pt x="7805" y="5464"/>
                  <a:pt x="7836" y="5381"/>
                  <a:pt x="7805" y="5308"/>
                </a:cubicBezTo>
                <a:cubicBezTo>
                  <a:pt x="8150" y="4743"/>
                  <a:pt x="7714" y="4008"/>
                  <a:pt x="7040" y="4008"/>
                </a:cubicBezTo>
                <a:cubicBezTo>
                  <a:pt x="6985" y="4008"/>
                  <a:pt x="6929" y="4013"/>
                  <a:pt x="6872" y="4023"/>
                </a:cubicBezTo>
                <a:cubicBezTo>
                  <a:pt x="6810" y="4044"/>
                  <a:pt x="6779" y="4096"/>
                  <a:pt x="6779" y="4148"/>
                </a:cubicBezTo>
                <a:cubicBezTo>
                  <a:pt x="6779" y="4262"/>
                  <a:pt x="6799" y="4376"/>
                  <a:pt x="6820" y="4490"/>
                </a:cubicBezTo>
                <a:cubicBezTo>
                  <a:pt x="6639" y="4339"/>
                  <a:pt x="6414" y="4259"/>
                  <a:pt x="6185" y="4259"/>
                </a:cubicBezTo>
                <a:cubicBezTo>
                  <a:pt x="6099" y="4259"/>
                  <a:pt x="6013" y="4270"/>
                  <a:pt x="5929" y="4293"/>
                </a:cubicBezTo>
                <a:cubicBezTo>
                  <a:pt x="5804" y="4148"/>
                  <a:pt x="5670" y="4013"/>
                  <a:pt x="5525" y="3899"/>
                </a:cubicBezTo>
                <a:cubicBezTo>
                  <a:pt x="5514" y="3816"/>
                  <a:pt x="5514" y="3733"/>
                  <a:pt x="5525" y="3650"/>
                </a:cubicBezTo>
                <a:lnTo>
                  <a:pt x="5514" y="3650"/>
                </a:lnTo>
                <a:cubicBezTo>
                  <a:pt x="5545" y="3318"/>
                  <a:pt x="5690" y="3018"/>
                  <a:pt x="5929" y="2800"/>
                </a:cubicBezTo>
                <a:close/>
                <a:moveTo>
                  <a:pt x="14303" y="5474"/>
                </a:moveTo>
                <a:cubicBezTo>
                  <a:pt x="14344" y="5484"/>
                  <a:pt x="14384" y="5485"/>
                  <a:pt x="14425" y="5485"/>
                </a:cubicBezTo>
                <a:lnTo>
                  <a:pt x="14425" y="5485"/>
                </a:lnTo>
                <a:cubicBezTo>
                  <a:pt x="14405" y="5574"/>
                  <a:pt x="14386" y="5665"/>
                  <a:pt x="14386" y="5764"/>
                </a:cubicBezTo>
                <a:cubicBezTo>
                  <a:pt x="14355" y="5702"/>
                  <a:pt x="14324" y="5650"/>
                  <a:pt x="14282" y="5599"/>
                </a:cubicBezTo>
                <a:cubicBezTo>
                  <a:pt x="14293" y="5557"/>
                  <a:pt x="14293" y="5516"/>
                  <a:pt x="14303" y="5474"/>
                </a:cubicBezTo>
                <a:close/>
                <a:moveTo>
                  <a:pt x="9361" y="5635"/>
                </a:moveTo>
                <a:cubicBezTo>
                  <a:pt x="9515" y="5635"/>
                  <a:pt x="9667" y="5676"/>
                  <a:pt x="9805" y="5754"/>
                </a:cubicBezTo>
                <a:lnTo>
                  <a:pt x="9795" y="5744"/>
                </a:lnTo>
                <a:lnTo>
                  <a:pt x="9795" y="5744"/>
                </a:lnTo>
                <a:cubicBezTo>
                  <a:pt x="9857" y="5785"/>
                  <a:pt x="9909" y="5827"/>
                  <a:pt x="9950" y="5878"/>
                </a:cubicBezTo>
                <a:cubicBezTo>
                  <a:pt x="9856" y="5907"/>
                  <a:pt x="9758" y="5921"/>
                  <a:pt x="9661" y="5921"/>
                </a:cubicBezTo>
                <a:cubicBezTo>
                  <a:pt x="9479" y="5921"/>
                  <a:pt x="9297" y="5873"/>
                  <a:pt x="9142" y="5785"/>
                </a:cubicBezTo>
                <a:cubicBezTo>
                  <a:pt x="9183" y="5744"/>
                  <a:pt x="9235" y="5692"/>
                  <a:pt x="9266" y="5640"/>
                </a:cubicBezTo>
                <a:cubicBezTo>
                  <a:pt x="9298" y="5636"/>
                  <a:pt x="9329" y="5635"/>
                  <a:pt x="9361" y="5635"/>
                </a:cubicBezTo>
                <a:close/>
                <a:moveTo>
                  <a:pt x="581" y="5018"/>
                </a:moveTo>
                <a:cubicBezTo>
                  <a:pt x="654" y="5205"/>
                  <a:pt x="788" y="5360"/>
                  <a:pt x="964" y="5453"/>
                </a:cubicBezTo>
                <a:cubicBezTo>
                  <a:pt x="1076" y="5513"/>
                  <a:pt x="1175" y="5540"/>
                  <a:pt x="1261" y="5540"/>
                </a:cubicBezTo>
                <a:cubicBezTo>
                  <a:pt x="1383" y="5540"/>
                  <a:pt x="1478" y="5487"/>
                  <a:pt x="1545" y="5402"/>
                </a:cubicBezTo>
                <a:cubicBezTo>
                  <a:pt x="1607" y="5505"/>
                  <a:pt x="1680" y="5609"/>
                  <a:pt x="1762" y="5702"/>
                </a:cubicBezTo>
                <a:cubicBezTo>
                  <a:pt x="1792" y="5731"/>
                  <a:pt x="1827" y="5744"/>
                  <a:pt x="1862" y="5744"/>
                </a:cubicBezTo>
                <a:cubicBezTo>
                  <a:pt x="1889" y="5744"/>
                  <a:pt x="1916" y="5736"/>
                  <a:pt x="1939" y="5723"/>
                </a:cubicBezTo>
                <a:lnTo>
                  <a:pt x="1939" y="5972"/>
                </a:lnTo>
                <a:cubicBezTo>
                  <a:pt x="1819" y="5747"/>
                  <a:pt x="1565" y="5639"/>
                  <a:pt x="1294" y="5639"/>
                </a:cubicBezTo>
                <a:cubicBezTo>
                  <a:pt x="1026" y="5639"/>
                  <a:pt x="740" y="5745"/>
                  <a:pt x="550" y="5951"/>
                </a:cubicBezTo>
                <a:cubicBezTo>
                  <a:pt x="446" y="5754"/>
                  <a:pt x="384" y="5547"/>
                  <a:pt x="374" y="5319"/>
                </a:cubicBezTo>
                <a:cubicBezTo>
                  <a:pt x="446" y="5225"/>
                  <a:pt x="508" y="5122"/>
                  <a:pt x="581" y="5018"/>
                </a:cubicBezTo>
                <a:close/>
                <a:moveTo>
                  <a:pt x="18801" y="5143"/>
                </a:moveTo>
                <a:cubicBezTo>
                  <a:pt x="19019" y="5350"/>
                  <a:pt x="19278" y="5516"/>
                  <a:pt x="19578" y="5609"/>
                </a:cubicBezTo>
                <a:cubicBezTo>
                  <a:pt x="19361" y="5671"/>
                  <a:pt x="19184" y="5806"/>
                  <a:pt x="19081" y="5992"/>
                </a:cubicBezTo>
                <a:cubicBezTo>
                  <a:pt x="18894" y="5837"/>
                  <a:pt x="18780" y="5609"/>
                  <a:pt x="18759" y="5371"/>
                </a:cubicBezTo>
                <a:cubicBezTo>
                  <a:pt x="18759" y="5288"/>
                  <a:pt x="18770" y="5215"/>
                  <a:pt x="18801" y="5143"/>
                </a:cubicBezTo>
                <a:close/>
                <a:moveTo>
                  <a:pt x="5523" y="4568"/>
                </a:moveTo>
                <a:lnTo>
                  <a:pt x="5523" y="4568"/>
                </a:lnTo>
                <a:cubicBezTo>
                  <a:pt x="5572" y="4655"/>
                  <a:pt x="5621" y="4733"/>
                  <a:pt x="5680" y="4811"/>
                </a:cubicBezTo>
                <a:cubicBezTo>
                  <a:pt x="5877" y="5319"/>
                  <a:pt x="6312" y="5744"/>
                  <a:pt x="6799" y="5816"/>
                </a:cubicBezTo>
                <a:cubicBezTo>
                  <a:pt x="6696" y="5941"/>
                  <a:pt x="6571" y="6044"/>
                  <a:pt x="6426" y="6117"/>
                </a:cubicBezTo>
                <a:cubicBezTo>
                  <a:pt x="6312" y="6023"/>
                  <a:pt x="6178" y="5951"/>
                  <a:pt x="6032" y="5899"/>
                </a:cubicBezTo>
                <a:cubicBezTo>
                  <a:pt x="5918" y="5505"/>
                  <a:pt x="5628" y="5184"/>
                  <a:pt x="5245" y="5029"/>
                </a:cubicBezTo>
                <a:cubicBezTo>
                  <a:pt x="5388" y="4916"/>
                  <a:pt x="5481" y="4742"/>
                  <a:pt x="5523" y="4568"/>
                </a:cubicBezTo>
                <a:close/>
                <a:moveTo>
                  <a:pt x="11132" y="4925"/>
                </a:moveTo>
                <a:cubicBezTo>
                  <a:pt x="11287" y="5205"/>
                  <a:pt x="11494" y="5443"/>
                  <a:pt x="11753" y="5640"/>
                </a:cubicBezTo>
                <a:cubicBezTo>
                  <a:pt x="11722" y="5681"/>
                  <a:pt x="11702" y="5733"/>
                  <a:pt x="11681" y="5775"/>
                </a:cubicBezTo>
                <a:lnTo>
                  <a:pt x="11266" y="6127"/>
                </a:lnTo>
                <a:cubicBezTo>
                  <a:pt x="11007" y="6065"/>
                  <a:pt x="10810" y="5837"/>
                  <a:pt x="10790" y="5557"/>
                </a:cubicBezTo>
                <a:cubicBezTo>
                  <a:pt x="10883" y="5433"/>
                  <a:pt x="10945" y="5288"/>
                  <a:pt x="10997" y="5143"/>
                </a:cubicBezTo>
                <a:cubicBezTo>
                  <a:pt x="11049" y="5080"/>
                  <a:pt x="11100" y="5008"/>
                  <a:pt x="11132" y="4925"/>
                </a:cubicBezTo>
                <a:close/>
                <a:moveTo>
                  <a:pt x="4944" y="5194"/>
                </a:moveTo>
                <a:cubicBezTo>
                  <a:pt x="5131" y="5236"/>
                  <a:pt x="5307" y="5329"/>
                  <a:pt x="5462" y="5453"/>
                </a:cubicBezTo>
                <a:cubicBezTo>
                  <a:pt x="5587" y="5567"/>
                  <a:pt x="5680" y="5723"/>
                  <a:pt x="5732" y="5878"/>
                </a:cubicBezTo>
                <a:cubicBezTo>
                  <a:pt x="5690" y="5920"/>
                  <a:pt x="5670" y="5992"/>
                  <a:pt x="5680" y="6055"/>
                </a:cubicBezTo>
                <a:lnTo>
                  <a:pt x="5670" y="6044"/>
                </a:lnTo>
                <a:lnTo>
                  <a:pt x="5670" y="6044"/>
                </a:lnTo>
                <a:cubicBezTo>
                  <a:pt x="5680" y="6086"/>
                  <a:pt x="5690" y="6137"/>
                  <a:pt x="5711" y="6179"/>
                </a:cubicBezTo>
                <a:cubicBezTo>
                  <a:pt x="5504" y="6117"/>
                  <a:pt x="5317" y="5992"/>
                  <a:pt x="5162" y="5837"/>
                </a:cubicBezTo>
                <a:cubicBezTo>
                  <a:pt x="5058" y="5702"/>
                  <a:pt x="4965" y="5567"/>
                  <a:pt x="4882" y="5433"/>
                </a:cubicBezTo>
                <a:cubicBezTo>
                  <a:pt x="4913" y="5350"/>
                  <a:pt x="4934" y="5267"/>
                  <a:pt x="4944" y="5194"/>
                </a:cubicBezTo>
                <a:close/>
                <a:moveTo>
                  <a:pt x="2427" y="5233"/>
                </a:moveTo>
                <a:cubicBezTo>
                  <a:pt x="2486" y="5233"/>
                  <a:pt x="2558" y="5250"/>
                  <a:pt x="2643" y="5288"/>
                </a:cubicBezTo>
                <a:lnTo>
                  <a:pt x="2654" y="5298"/>
                </a:lnTo>
                <a:cubicBezTo>
                  <a:pt x="2654" y="5464"/>
                  <a:pt x="2675" y="5640"/>
                  <a:pt x="2716" y="5806"/>
                </a:cubicBezTo>
                <a:cubicBezTo>
                  <a:pt x="2509" y="5868"/>
                  <a:pt x="2332" y="6003"/>
                  <a:pt x="2229" y="6189"/>
                </a:cubicBezTo>
                <a:lnTo>
                  <a:pt x="2218" y="6179"/>
                </a:lnTo>
                <a:lnTo>
                  <a:pt x="2208" y="6117"/>
                </a:lnTo>
                <a:cubicBezTo>
                  <a:pt x="2129" y="5757"/>
                  <a:pt x="2095" y="5233"/>
                  <a:pt x="2427" y="5233"/>
                </a:cubicBezTo>
                <a:close/>
                <a:moveTo>
                  <a:pt x="17619" y="5391"/>
                </a:moveTo>
                <a:lnTo>
                  <a:pt x="17868" y="5599"/>
                </a:lnTo>
                <a:cubicBezTo>
                  <a:pt x="17920" y="5661"/>
                  <a:pt x="17972" y="5733"/>
                  <a:pt x="18024" y="5806"/>
                </a:cubicBezTo>
                <a:cubicBezTo>
                  <a:pt x="17980" y="6041"/>
                  <a:pt x="17775" y="6196"/>
                  <a:pt x="17551" y="6196"/>
                </a:cubicBezTo>
                <a:cubicBezTo>
                  <a:pt x="17508" y="6196"/>
                  <a:pt x="17465" y="6190"/>
                  <a:pt x="17422" y="6179"/>
                </a:cubicBezTo>
                <a:cubicBezTo>
                  <a:pt x="16852" y="5930"/>
                  <a:pt x="16915" y="5671"/>
                  <a:pt x="17609" y="5391"/>
                </a:cubicBezTo>
                <a:close/>
                <a:moveTo>
                  <a:pt x="21454" y="5381"/>
                </a:moveTo>
                <a:cubicBezTo>
                  <a:pt x="21464" y="5402"/>
                  <a:pt x="21475" y="5412"/>
                  <a:pt x="21496" y="5433"/>
                </a:cubicBezTo>
                <a:cubicBezTo>
                  <a:pt x="21620" y="5692"/>
                  <a:pt x="21620" y="5992"/>
                  <a:pt x="21506" y="6251"/>
                </a:cubicBezTo>
                <a:cubicBezTo>
                  <a:pt x="21475" y="6189"/>
                  <a:pt x="21433" y="6137"/>
                  <a:pt x="21392" y="6075"/>
                </a:cubicBezTo>
                <a:cubicBezTo>
                  <a:pt x="21236" y="5889"/>
                  <a:pt x="21071" y="5723"/>
                  <a:pt x="20894" y="5567"/>
                </a:cubicBezTo>
                <a:cubicBezTo>
                  <a:pt x="21091" y="5547"/>
                  <a:pt x="21288" y="5485"/>
                  <a:pt x="21454" y="5381"/>
                </a:cubicBezTo>
                <a:close/>
                <a:moveTo>
                  <a:pt x="3083" y="6040"/>
                </a:moveTo>
                <a:cubicBezTo>
                  <a:pt x="3102" y="6040"/>
                  <a:pt x="3119" y="6047"/>
                  <a:pt x="3141" y="6055"/>
                </a:cubicBezTo>
                <a:lnTo>
                  <a:pt x="3193" y="6055"/>
                </a:lnTo>
                <a:cubicBezTo>
                  <a:pt x="3203" y="6127"/>
                  <a:pt x="3203" y="6200"/>
                  <a:pt x="3203" y="6272"/>
                </a:cubicBezTo>
                <a:cubicBezTo>
                  <a:pt x="3151" y="6200"/>
                  <a:pt x="3099" y="6117"/>
                  <a:pt x="3058" y="6044"/>
                </a:cubicBezTo>
                <a:cubicBezTo>
                  <a:pt x="3067" y="6041"/>
                  <a:pt x="3075" y="6040"/>
                  <a:pt x="3083" y="6040"/>
                </a:cubicBezTo>
                <a:close/>
                <a:moveTo>
                  <a:pt x="19858" y="5816"/>
                </a:moveTo>
                <a:lnTo>
                  <a:pt x="19931" y="5847"/>
                </a:lnTo>
                <a:cubicBezTo>
                  <a:pt x="19899" y="5992"/>
                  <a:pt x="19899" y="6127"/>
                  <a:pt x="19941" y="6262"/>
                </a:cubicBezTo>
                <a:cubicBezTo>
                  <a:pt x="19893" y="6269"/>
                  <a:pt x="19847" y="6273"/>
                  <a:pt x="19801" y="6273"/>
                </a:cubicBezTo>
                <a:cubicBezTo>
                  <a:pt x="19718" y="6273"/>
                  <a:pt x="19638" y="6261"/>
                  <a:pt x="19557" y="6241"/>
                </a:cubicBezTo>
                <a:cubicBezTo>
                  <a:pt x="19495" y="6220"/>
                  <a:pt x="19433" y="6200"/>
                  <a:pt x="19381" y="6179"/>
                </a:cubicBezTo>
                <a:lnTo>
                  <a:pt x="19858" y="5816"/>
                </a:lnTo>
                <a:close/>
                <a:moveTo>
                  <a:pt x="7021" y="5962"/>
                </a:moveTo>
                <a:cubicBezTo>
                  <a:pt x="6980" y="6153"/>
                  <a:pt x="6831" y="6296"/>
                  <a:pt x="6644" y="6345"/>
                </a:cubicBezTo>
                <a:lnTo>
                  <a:pt x="6623" y="6324"/>
                </a:lnTo>
                <a:cubicBezTo>
                  <a:pt x="6781" y="6225"/>
                  <a:pt x="6911" y="6108"/>
                  <a:pt x="7021" y="5962"/>
                </a:cubicBezTo>
                <a:close/>
                <a:moveTo>
                  <a:pt x="12075" y="5827"/>
                </a:moveTo>
                <a:cubicBezTo>
                  <a:pt x="12199" y="5889"/>
                  <a:pt x="12344" y="5930"/>
                  <a:pt x="12489" y="5951"/>
                </a:cubicBezTo>
                <a:cubicBezTo>
                  <a:pt x="12489" y="6023"/>
                  <a:pt x="12489" y="6106"/>
                  <a:pt x="12510" y="6179"/>
                </a:cubicBezTo>
                <a:cubicBezTo>
                  <a:pt x="12272" y="6200"/>
                  <a:pt x="12033" y="6251"/>
                  <a:pt x="11805" y="6345"/>
                </a:cubicBezTo>
                <a:cubicBezTo>
                  <a:pt x="11805" y="6314"/>
                  <a:pt x="11805" y="6283"/>
                  <a:pt x="11805" y="6251"/>
                </a:cubicBezTo>
                <a:lnTo>
                  <a:pt x="11836" y="6231"/>
                </a:lnTo>
                <a:cubicBezTo>
                  <a:pt x="11961" y="6127"/>
                  <a:pt x="12044" y="5982"/>
                  <a:pt x="12075" y="5827"/>
                </a:cubicBezTo>
                <a:close/>
                <a:moveTo>
                  <a:pt x="14728" y="5495"/>
                </a:moveTo>
                <a:cubicBezTo>
                  <a:pt x="14852" y="5661"/>
                  <a:pt x="15039" y="5764"/>
                  <a:pt x="15246" y="5795"/>
                </a:cubicBezTo>
                <a:cubicBezTo>
                  <a:pt x="15049" y="5941"/>
                  <a:pt x="14904" y="6148"/>
                  <a:pt x="14831" y="6376"/>
                </a:cubicBezTo>
                <a:lnTo>
                  <a:pt x="14831" y="6365"/>
                </a:lnTo>
                <a:cubicBezTo>
                  <a:pt x="14686" y="6137"/>
                  <a:pt x="14645" y="5858"/>
                  <a:pt x="14707" y="5588"/>
                </a:cubicBezTo>
                <a:cubicBezTo>
                  <a:pt x="14707" y="5557"/>
                  <a:pt x="14717" y="5526"/>
                  <a:pt x="14728" y="5495"/>
                </a:cubicBezTo>
                <a:close/>
                <a:moveTo>
                  <a:pt x="1275" y="5889"/>
                </a:moveTo>
                <a:lnTo>
                  <a:pt x="1275" y="5889"/>
                </a:lnTo>
                <a:cubicBezTo>
                  <a:pt x="1234" y="6034"/>
                  <a:pt x="1172" y="6179"/>
                  <a:pt x="1099" y="6303"/>
                </a:cubicBezTo>
                <a:cubicBezTo>
                  <a:pt x="996" y="6314"/>
                  <a:pt x="902" y="6345"/>
                  <a:pt x="819" y="6386"/>
                </a:cubicBezTo>
                <a:cubicBezTo>
                  <a:pt x="768" y="6345"/>
                  <a:pt x="726" y="6293"/>
                  <a:pt x="705" y="6231"/>
                </a:cubicBezTo>
                <a:lnTo>
                  <a:pt x="695" y="6231"/>
                </a:lnTo>
                <a:cubicBezTo>
                  <a:pt x="819" y="6023"/>
                  <a:pt x="1037" y="5899"/>
                  <a:pt x="1275" y="5889"/>
                </a:cubicBezTo>
                <a:close/>
                <a:moveTo>
                  <a:pt x="13412" y="5453"/>
                </a:moveTo>
                <a:lnTo>
                  <a:pt x="13805" y="5547"/>
                </a:lnTo>
                <a:cubicBezTo>
                  <a:pt x="13868" y="5578"/>
                  <a:pt x="13919" y="5609"/>
                  <a:pt x="13971" y="5650"/>
                </a:cubicBezTo>
                <a:cubicBezTo>
                  <a:pt x="13971" y="5671"/>
                  <a:pt x="13961" y="5692"/>
                  <a:pt x="13961" y="5713"/>
                </a:cubicBezTo>
                <a:cubicBezTo>
                  <a:pt x="13888" y="5941"/>
                  <a:pt x="13712" y="6376"/>
                  <a:pt x="13474" y="6469"/>
                </a:cubicBezTo>
                <a:cubicBezTo>
                  <a:pt x="13370" y="6438"/>
                  <a:pt x="13287" y="6407"/>
                  <a:pt x="13215" y="6376"/>
                </a:cubicBezTo>
                <a:cubicBezTo>
                  <a:pt x="13142" y="6303"/>
                  <a:pt x="13049" y="6251"/>
                  <a:pt x="12956" y="6231"/>
                </a:cubicBezTo>
                <a:cubicBezTo>
                  <a:pt x="12821" y="6137"/>
                  <a:pt x="12779" y="6044"/>
                  <a:pt x="12790" y="5941"/>
                </a:cubicBezTo>
                <a:cubicBezTo>
                  <a:pt x="13049" y="5878"/>
                  <a:pt x="13266" y="5702"/>
                  <a:pt x="13401" y="5474"/>
                </a:cubicBezTo>
                <a:lnTo>
                  <a:pt x="13412" y="5453"/>
                </a:lnTo>
                <a:close/>
                <a:moveTo>
                  <a:pt x="10085" y="6117"/>
                </a:moveTo>
                <a:cubicBezTo>
                  <a:pt x="10137" y="6241"/>
                  <a:pt x="10168" y="6376"/>
                  <a:pt x="10168" y="6511"/>
                </a:cubicBezTo>
                <a:lnTo>
                  <a:pt x="10157" y="6500"/>
                </a:lnTo>
                <a:cubicBezTo>
                  <a:pt x="9979" y="6430"/>
                  <a:pt x="9788" y="6395"/>
                  <a:pt x="9595" y="6395"/>
                </a:cubicBezTo>
                <a:cubicBezTo>
                  <a:pt x="9530" y="6395"/>
                  <a:pt x="9466" y="6399"/>
                  <a:pt x="9401" y="6407"/>
                </a:cubicBezTo>
                <a:cubicBezTo>
                  <a:pt x="9390" y="6314"/>
                  <a:pt x="9349" y="6210"/>
                  <a:pt x="9297" y="6127"/>
                </a:cubicBezTo>
                <a:lnTo>
                  <a:pt x="9297" y="6127"/>
                </a:lnTo>
                <a:cubicBezTo>
                  <a:pt x="9418" y="6167"/>
                  <a:pt x="9546" y="6188"/>
                  <a:pt x="9675" y="6188"/>
                </a:cubicBezTo>
                <a:cubicBezTo>
                  <a:pt x="9813" y="6188"/>
                  <a:pt x="9951" y="6165"/>
                  <a:pt x="10085" y="6117"/>
                </a:cubicBezTo>
                <a:close/>
                <a:moveTo>
                  <a:pt x="21775" y="5070"/>
                </a:moveTo>
                <a:cubicBezTo>
                  <a:pt x="21858" y="5143"/>
                  <a:pt x="21941" y="5215"/>
                  <a:pt x="22024" y="5298"/>
                </a:cubicBezTo>
                <a:cubicBezTo>
                  <a:pt x="22273" y="5526"/>
                  <a:pt x="22397" y="5858"/>
                  <a:pt x="22366" y="6200"/>
                </a:cubicBezTo>
                <a:cubicBezTo>
                  <a:pt x="22325" y="6355"/>
                  <a:pt x="22231" y="6490"/>
                  <a:pt x="22107" y="6583"/>
                </a:cubicBezTo>
                <a:cubicBezTo>
                  <a:pt x="22024" y="6531"/>
                  <a:pt x="21941" y="6500"/>
                  <a:pt x="21858" y="6479"/>
                </a:cubicBezTo>
                <a:cubicBezTo>
                  <a:pt x="22159" y="5930"/>
                  <a:pt x="22055" y="5443"/>
                  <a:pt x="21744" y="5101"/>
                </a:cubicBezTo>
                <a:lnTo>
                  <a:pt x="21775" y="5070"/>
                </a:lnTo>
                <a:close/>
                <a:moveTo>
                  <a:pt x="14189" y="5930"/>
                </a:moveTo>
                <a:cubicBezTo>
                  <a:pt x="14282" y="6137"/>
                  <a:pt x="14282" y="6386"/>
                  <a:pt x="14179" y="6593"/>
                </a:cubicBezTo>
                <a:cubicBezTo>
                  <a:pt x="14111" y="6588"/>
                  <a:pt x="14044" y="6586"/>
                  <a:pt x="13976" y="6586"/>
                </a:cubicBezTo>
                <a:cubicBezTo>
                  <a:pt x="13909" y="6586"/>
                  <a:pt x="13842" y="6588"/>
                  <a:pt x="13774" y="6593"/>
                </a:cubicBezTo>
                <a:cubicBezTo>
                  <a:pt x="13971" y="6407"/>
                  <a:pt x="14106" y="6179"/>
                  <a:pt x="14189" y="5930"/>
                </a:cubicBezTo>
                <a:close/>
                <a:moveTo>
                  <a:pt x="20697" y="6117"/>
                </a:moveTo>
                <a:lnTo>
                  <a:pt x="20697" y="6117"/>
                </a:lnTo>
                <a:cubicBezTo>
                  <a:pt x="20729" y="6127"/>
                  <a:pt x="20760" y="6137"/>
                  <a:pt x="20791" y="6148"/>
                </a:cubicBezTo>
                <a:cubicBezTo>
                  <a:pt x="20977" y="6251"/>
                  <a:pt x="21122" y="6417"/>
                  <a:pt x="21205" y="6614"/>
                </a:cubicBezTo>
                <a:cubicBezTo>
                  <a:pt x="21131" y="6660"/>
                  <a:pt x="21048" y="6685"/>
                  <a:pt x="20959" y="6685"/>
                </a:cubicBezTo>
                <a:cubicBezTo>
                  <a:pt x="20824" y="6685"/>
                  <a:pt x="20673" y="6627"/>
                  <a:pt x="20511" y="6490"/>
                </a:cubicBezTo>
                <a:cubicBezTo>
                  <a:pt x="20490" y="6469"/>
                  <a:pt x="20469" y="6438"/>
                  <a:pt x="20438" y="6417"/>
                </a:cubicBezTo>
                <a:cubicBezTo>
                  <a:pt x="20511" y="6397"/>
                  <a:pt x="20573" y="6376"/>
                  <a:pt x="20646" y="6355"/>
                </a:cubicBezTo>
                <a:cubicBezTo>
                  <a:pt x="20718" y="6334"/>
                  <a:pt x="20760" y="6262"/>
                  <a:pt x="20739" y="6189"/>
                </a:cubicBezTo>
                <a:cubicBezTo>
                  <a:pt x="20729" y="6169"/>
                  <a:pt x="20708" y="6137"/>
                  <a:pt x="20697" y="6117"/>
                </a:cubicBezTo>
                <a:close/>
                <a:moveTo>
                  <a:pt x="8033" y="6137"/>
                </a:moveTo>
                <a:cubicBezTo>
                  <a:pt x="7919" y="6303"/>
                  <a:pt x="7846" y="6500"/>
                  <a:pt x="7856" y="6707"/>
                </a:cubicBezTo>
                <a:cubicBezTo>
                  <a:pt x="7825" y="6702"/>
                  <a:pt x="7797" y="6700"/>
                  <a:pt x="7768" y="6700"/>
                </a:cubicBezTo>
                <a:cubicBezTo>
                  <a:pt x="7740" y="6700"/>
                  <a:pt x="7711" y="6702"/>
                  <a:pt x="7680" y="6707"/>
                </a:cubicBezTo>
                <a:cubicBezTo>
                  <a:pt x="7732" y="6479"/>
                  <a:pt x="7856" y="6283"/>
                  <a:pt x="8033" y="6137"/>
                </a:cubicBezTo>
                <a:close/>
                <a:moveTo>
                  <a:pt x="14521" y="6428"/>
                </a:moveTo>
                <a:cubicBezTo>
                  <a:pt x="14531" y="6448"/>
                  <a:pt x="14541" y="6459"/>
                  <a:pt x="14541" y="6479"/>
                </a:cubicBezTo>
                <a:cubicBezTo>
                  <a:pt x="14603" y="6583"/>
                  <a:pt x="14666" y="6676"/>
                  <a:pt x="14749" y="6759"/>
                </a:cubicBezTo>
                <a:cubicBezTo>
                  <a:pt x="14666" y="6718"/>
                  <a:pt x="14572" y="6676"/>
                  <a:pt x="14479" y="6656"/>
                </a:cubicBezTo>
                <a:cubicBezTo>
                  <a:pt x="14500" y="6583"/>
                  <a:pt x="14510" y="6511"/>
                  <a:pt x="14521" y="6438"/>
                </a:cubicBezTo>
                <a:lnTo>
                  <a:pt x="14521" y="6428"/>
                </a:lnTo>
                <a:close/>
                <a:moveTo>
                  <a:pt x="2011" y="6397"/>
                </a:moveTo>
                <a:cubicBezTo>
                  <a:pt x="2022" y="6459"/>
                  <a:pt x="2053" y="6531"/>
                  <a:pt x="2073" y="6593"/>
                </a:cubicBezTo>
                <a:cubicBezTo>
                  <a:pt x="2063" y="6656"/>
                  <a:pt x="2063" y="6728"/>
                  <a:pt x="2063" y="6801"/>
                </a:cubicBezTo>
                <a:cubicBezTo>
                  <a:pt x="2032" y="6739"/>
                  <a:pt x="2001" y="6676"/>
                  <a:pt x="1959" y="6614"/>
                </a:cubicBezTo>
                <a:cubicBezTo>
                  <a:pt x="1980" y="6562"/>
                  <a:pt x="2001" y="6511"/>
                  <a:pt x="2011" y="6448"/>
                </a:cubicBezTo>
                <a:lnTo>
                  <a:pt x="2011" y="6397"/>
                </a:lnTo>
                <a:close/>
                <a:moveTo>
                  <a:pt x="15789" y="6052"/>
                </a:moveTo>
                <a:cubicBezTo>
                  <a:pt x="15918" y="6052"/>
                  <a:pt x="15772" y="6305"/>
                  <a:pt x="15350" y="6811"/>
                </a:cubicBezTo>
                <a:lnTo>
                  <a:pt x="15350" y="6801"/>
                </a:lnTo>
                <a:cubicBezTo>
                  <a:pt x="15225" y="6770"/>
                  <a:pt x="15111" y="6707"/>
                  <a:pt x="15018" y="6614"/>
                </a:cubicBezTo>
                <a:cubicBezTo>
                  <a:pt x="15028" y="6562"/>
                  <a:pt x="15039" y="6521"/>
                  <a:pt x="15049" y="6469"/>
                </a:cubicBezTo>
                <a:cubicBezTo>
                  <a:pt x="15446" y="6191"/>
                  <a:pt x="15693" y="6052"/>
                  <a:pt x="15789" y="6052"/>
                </a:cubicBezTo>
                <a:close/>
                <a:moveTo>
                  <a:pt x="3027" y="4749"/>
                </a:moveTo>
                <a:cubicBezTo>
                  <a:pt x="3152" y="5337"/>
                  <a:pt x="3592" y="5845"/>
                  <a:pt x="4238" y="5845"/>
                </a:cubicBezTo>
                <a:cubicBezTo>
                  <a:pt x="4286" y="5845"/>
                  <a:pt x="4335" y="5843"/>
                  <a:pt x="4385" y="5837"/>
                </a:cubicBezTo>
                <a:cubicBezTo>
                  <a:pt x="4519" y="5827"/>
                  <a:pt x="4654" y="5754"/>
                  <a:pt x="4758" y="5650"/>
                </a:cubicBezTo>
                <a:cubicBezTo>
                  <a:pt x="4975" y="6023"/>
                  <a:pt x="5317" y="6303"/>
                  <a:pt x="5722" y="6428"/>
                </a:cubicBezTo>
                <a:cubicBezTo>
                  <a:pt x="5659" y="6593"/>
                  <a:pt x="5535" y="6739"/>
                  <a:pt x="5380" y="6821"/>
                </a:cubicBezTo>
                <a:cubicBezTo>
                  <a:pt x="5228" y="6350"/>
                  <a:pt x="4721" y="5995"/>
                  <a:pt x="4208" y="5995"/>
                </a:cubicBezTo>
                <a:cubicBezTo>
                  <a:pt x="4089" y="5995"/>
                  <a:pt x="3971" y="6014"/>
                  <a:pt x="3856" y="6055"/>
                </a:cubicBezTo>
                <a:cubicBezTo>
                  <a:pt x="3815" y="6075"/>
                  <a:pt x="3783" y="6096"/>
                  <a:pt x="3773" y="6137"/>
                </a:cubicBezTo>
                <a:cubicBezTo>
                  <a:pt x="3680" y="6013"/>
                  <a:pt x="3555" y="5909"/>
                  <a:pt x="3410" y="5847"/>
                </a:cubicBezTo>
                <a:cubicBezTo>
                  <a:pt x="3317" y="5547"/>
                  <a:pt x="3141" y="5298"/>
                  <a:pt x="2882" y="5122"/>
                </a:cubicBezTo>
                <a:cubicBezTo>
                  <a:pt x="2903" y="4987"/>
                  <a:pt x="2954" y="4863"/>
                  <a:pt x="3027" y="4749"/>
                </a:cubicBezTo>
                <a:close/>
                <a:moveTo>
                  <a:pt x="15847" y="4552"/>
                </a:moveTo>
                <a:lnTo>
                  <a:pt x="15847" y="4552"/>
                </a:lnTo>
                <a:cubicBezTo>
                  <a:pt x="15837" y="4593"/>
                  <a:pt x="15837" y="4645"/>
                  <a:pt x="15857" y="4676"/>
                </a:cubicBezTo>
                <a:cubicBezTo>
                  <a:pt x="16032" y="5015"/>
                  <a:pt x="16387" y="5218"/>
                  <a:pt x="16754" y="5218"/>
                </a:cubicBezTo>
                <a:cubicBezTo>
                  <a:pt x="16780" y="5218"/>
                  <a:pt x="16806" y="5217"/>
                  <a:pt x="16832" y="5215"/>
                </a:cubicBezTo>
                <a:lnTo>
                  <a:pt x="16832" y="5215"/>
                </a:lnTo>
                <a:cubicBezTo>
                  <a:pt x="16749" y="5298"/>
                  <a:pt x="16697" y="5402"/>
                  <a:pt x="16666" y="5516"/>
                </a:cubicBezTo>
                <a:cubicBezTo>
                  <a:pt x="16554" y="6081"/>
                  <a:pt x="17048" y="6458"/>
                  <a:pt x="17531" y="6458"/>
                </a:cubicBezTo>
                <a:cubicBezTo>
                  <a:pt x="17766" y="6458"/>
                  <a:pt x="17999" y="6369"/>
                  <a:pt x="18158" y="6169"/>
                </a:cubicBezTo>
                <a:lnTo>
                  <a:pt x="18158" y="6169"/>
                </a:lnTo>
                <a:cubicBezTo>
                  <a:pt x="18200" y="6376"/>
                  <a:pt x="18200" y="6604"/>
                  <a:pt x="18148" y="6811"/>
                </a:cubicBezTo>
                <a:cubicBezTo>
                  <a:pt x="17956" y="6723"/>
                  <a:pt x="17751" y="6679"/>
                  <a:pt x="17547" y="6679"/>
                </a:cubicBezTo>
                <a:cubicBezTo>
                  <a:pt x="17321" y="6679"/>
                  <a:pt x="17096" y="6733"/>
                  <a:pt x="16894" y="6842"/>
                </a:cubicBezTo>
                <a:lnTo>
                  <a:pt x="16894" y="6853"/>
                </a:lnTo>
                <a:lnTo>
                  <a:pt x="16884" y="6832"/>
                </a:lnTo>
                <a:cubicBezTo>
                  <a:pt x="16730" y="6716"/>
                  <a:pt x="16549" y="6655"/>
                  <a:pt x="16366" y="6655"/>
                </a:cubicBezTo>
                <a:cubicBezTo>
                  <a:pt x="16352" y="6655"/>
                  <a:pt x="16338" y="6655"/>
                  <a:pt x="16324" y="6656"/>
                </a:cubicBezTo>
                <a:cubicBezTo>
                  <a:pt x="16396" y="6459"/>
                  <a:pt x="16365" y="6231"/>
                  <a:pt x="16241" y="6055"/>
                </a:cubicBezTo>
                <a:cubicBezTo>
                  <a:pt x="16137" y="5868"/>
                  <a:pt x="15951" y="5733"/>
                  <a:pt x="15743" y="5681"/>
                </a:cubicBezTo>
                <a:cubicBezTo>
                  <a:pt x="16013" y="5495"/>
                  <a:pt x="16096" y="5132"/>
                  <a:pt x="15826" y="4883"/>
                </a:cubicBezTo>
                <a:cubicBezTo>
                  <a:pt x="15785" y="4842"/>
                  <a:pt x="15743" y="4811"/>
                  <a:pt x="15702" y="4790"/>
                </a:cubicBezTo>
                <a:cubicBezTo>
                  <a:pt x="15754" y="4718"/>
                  <a:pt x="15806" y="4635"/>
                  <a:pt x="15847" y="4552"/>
                </a:cubicBezTo>
                <a:close/>
                <a:moveTo>
                  <a:pt x="4219" y="6299"/>
                </a:moveTo>
                <a:cubicBezTo>
                  <a:pt x="4426" y="6299"/>
                  <a:pt x="4827" y="6468"/>
                  <a:pt x="4955" y="6645"/>
                </a:cubicBezTo>
                <a:cubicBezTo>
                  <a:pt x="5006" y="6728"/>
                  <a:pt x="5058" y="6821"/>
                  <a:pt x="5089" y="6915"/>
                </a:cubicBezTo>
                <a:lnTo>
                  <a:pt x="5048" y="6925"/>
                </a:lnTo>
                <a:cubicBezTo>
                  <a:pt x="5035" y="6926"/>
                  <a:pt x="5022" y="6926"/>
                  <a:pt x="5009" y="6926"/>
                </a:cubicBezTo>
                <a:cubicBezTo>
                  <a:pt x="4713" y="6926"/>
                  <a:pt x="4438" y="6812"/>
                  <a:pt x="4229" y="6604"/>
                </a:cubicBezTo>
                <a:cubicBezTo>
                  <a:pt x="4024" y="6382"/>
                  <a:pt x="4074" y="6299"/>
                  <a:pt x="4219" y="6299"/>
                </a:cubicBezTo>
                <a:close/>
                <a:moveTo>
                  <a:pt x="2820" y="6096"/>
                </a:moveTo>
                <a:cubicBezTo>
                  <a:pt x="2903" y="6303"/>
                  <a:pt x="3027" y="6500"/>
                  <a:pt x="3193" y="6666"/>
                </a:cubicBezTo>
                <a:lnTo>
                  <a:pt x="3193" y="6656"/>
                </a:lnTo>
                <a:cubicBezTo>
                  <a:pt x="3220" y="6683"/>
                  <a:pt x="3255" y="6696"/>
                  <a:pt x="3289" y="6696"/>
                </a:cubicBezTo>
                <a:cubicBezTo>
                  <a:pt x="3345" y="6696"/>
                  <a:pt x="3397" y="6662"/>
                  <a:pt x="3410" y="6604"/>
                </a:cubicBezTo>
                <a:cubicBezTo>
                  <a:pt x="3410" y="6593"/>
                  <a:pt x="3410" y="6593"/>
                  <a:pt x="3410" y="6583"/>
                </a:cubicBezTo>
                <a:lnTo>
                  <a:pt x="3410" y="6583"/>
                </a:lnTo>
                <a:cubicBezTo>
                  <a:pt x="3493" y="6770"/>
                  <a:pt x="3483" y="6894"/>
                  <a:pt x="3390" y="6956"/>
                </a:cubicBezTo>
                <a:cubicBezTo>
                  <a:pt x="3291" y="6907"/>
                  <a:pt x="3181" y="6881"/>
                  <a:pt x="3072" y="6881"/>
                </a:cubicBezTo>
                <a:cubicBezTo>
                  <a:pt x="2974" y="6881"/>
                  <a:pt x="2877" y="6902"/>
                  <a:pt x="2789" y="6946"/>
                </a:cubicBezTo>
                <a:cubicBezTo>
                  <a:pt x="2592" y="6853"/>
                  <a:pt x="2436" y="6707"/>
                  <a:pt x="2343" y="6511"/>
                </a:cubicBezTo>
                <a:cubicBezTo>
                  <a:pt x="2343" y="6500"/>
                  <a:pt x="2353" y="6490"/>
                  <a:pt x="2353" y="6479"/>
                </a:cubicBezTo>
                <a:cubicBezTo>
                  <a:pt x="2467" y="6303"/>
                  <a:pt x="2623" y="6169"/>
                  <a:pt x="2820" y="6096"/>
                </a:cubicBezTo>
                <a:close/>
                <a:moveTo>
                  <a:pt x="19226" y="6407"/>
                </a:moveTo>
                <a:cubicBezTo>
                  <a:pt x="19417" y="6476"/>
                  <a:pt x="19619" y="6516"/>
                  <a:pt x="19820" y="6516"/>
                </a:cubicBezTo>
                <a:cubicBezTo>
                  <a:pt x="19892" y="6516"/>
                  <a:pt x="19963" y="6511"/>
                  <a:pt x="20034" y="6500"/>
                </a:cubicBezTo>
                <a:cubicBezTo>
                  <a:pt x="20096" y="6593"/>
                  <a:pt x="20179" y="6687"/>
                  <a:pt x="20262" y="6759"/>
                </a:cubicBezTo>
                <a:cubicBezTo>
                  <a:pt x="20204" y="6749"/>
                  <a:pt x="20144" y="6744"/>
                  <a:pt x="20085" y="6744"/>
                </a:cubicBezTo>
                <a:cubicBezTo>
                  <a:pt x="19839" y="6744"/>
                  <a:pt x="19594" y="6829"/>
                  <a:pt x="19402" y="6987"/>
                </a:cubicBezTo>
                <a:cubicBezTo>
                  <a:pt x="19257" y="6821"/>
                  <a:pt x="19195" y="6614"/>
                  <a:pt x="19226" y="6407"/>
                </a:cubicBezTo>
                <a:close/>
                <a:moveTo>
                  <a:pt x="9705" y="6662"/>
                </a:moveTo>
                <a:cubicBezTo>
                  <a:pt x="9833" y="6662"/>
                  <a:pt x="9975" y="6715"/>
                  <a:pt x="10095" y="6790"/>
                </a:cubicBezTo>
                <a:cubicBezTo>
                  <a:pt x="10015" y="6924"/>
                  <a:pt x="9881" y="7004"/>
                  <a:pt x="9733" y="7004"/>
                </a:cubicBezTo>
                <a:cubicBezTo>
                  <a:pt x="9709" y="7004"/>
                  <a:pt x="9684" y="7002"/>
                  <a:pt x="9660" y="6998"/>
                </a:cubicBezTo>
                <a:cubicBezTo>
                  <a:pt x="9390" y="6977"/>
                  <a:pt x="9307" y="6801"/>
                  <a:pt x="9567" y="6687"/>
                </a:cubicBezTo>
                <a:cubicBezTo>
                  <a:pt x="9609" y="6670"/>
                  <a:pt x="9656" y="6662"/>
                  <a:pt x="9705" y="6662"/>
                </a:cubicBezTo>
                <a:close/>
                <a:moveTo>
                  <a:pt x="8717" y="6013"/>
                </a:moveTo>
                <a:cubicBezTo>
                  <a:pt x="8924" y="6117"/>
                  <a:pt x="9048" y="6324"/>
                  <a:pt x="9069" y="6542"/>
                </a:cubicBezTo>
                <a:cubicBezTo>
                  <a:pt x="9007" y="6573"/>
                  <a:pt x="8955" y="6614"/>
                  <a:pt x="8903" y="6666"/>
                </a:cubicBezTo>
                <a:cubicBezTo>
                  <a:pt x="8851" y="6707"/>
                  <a:pt x="8841" y="6790"/>
                  <a:pt x="8883" y="6853"/>
                </a:cubicBezTo>
                <a:cubicBezTo>
                  <a:pt x="8903" y="6894"/>
                  <a:pt x="8934" y="6935"/>
                  <a:pt x="8965" y="6977"/>
                </a:cubicBezTo>
                <a:cubicBezTo>
                  <a:pt x="8893" y="7070"/>
                  <a:pt x="8779" y="7112"/>
                  <a:pt x="8665" y="7112"/>
                </a:cubicBezTo>
                <a:cubicBezTo>
                  <a:pt x="8634" y="7112"/>
                  <a:pt x="8592" y="7101"/>
                  <a:pt x="8561" y="7101"/>
                </a:cubicBezTo>
                <a:cubicBezTo>
                  <a:pt x="8478" y="6987"/>
                  <a:pt x="8375" y="6894"/>
                  <a:pt x="8261" y="6821"/>
                </a:cubicBezTo>
                <a:cubicBezTo>
                  <a:pt x="8199" y="6583"/>
                  <a:pt x="8323" y="6262"/>
                  <a:pt x="8478" y="6075"/>
                </a:cubicBezTo>
                <a:cubicBezTo>
                  <a:pt x="8561" y="6065"/>
                  <a:pt x="8644" y="6044"/>
                  <a:pt x="8717" y="6013"/>
                </a:cubicBezTo>
                <a:close/>
                <a:moveTo>
                  <a:pt x="12614" y="6417"/>
                </a:moveTo>
                <a:cubicBezTo>
                  <a:pt x="12676" y="6542"/>
                  <a:pt x="12769" y="6645"/>
                  <a:pt x="12883" y="6718"/>
                </a:cubicBezTo>
                <a:cubicBezTo>
                  <a:pt x="12883" y="6759"/>
                  <a:pt x="12873" y="6801"/>
                  <a:pt x="12852" y="6842"/>
                </a:cubicBezTo>
                <a:cubicBezTo>
                  <a:pt x="12759" y="6884"/>
                  <a:pt x="12665" y="6925"/>
                  <a:pt x="12572" y="6977"/>
                </a:cubicBezTo>
                <a:cubicBezTo>
                  <a:pt x="12520" y="6998"/>
                  <a:pt x="12489" y="7070"/>
                  <a:pt x="12520" y="7122"/>
                </a:cubicBezTo>
                <a:cubicBezTo>
                  <a:pt x="12485" y="7130"/>
                  <a:pt x="12448" y="7135"/>
                  <a:pt x="12411" y="7135"/>
                </a:cubicBezTo>
                <a:cubicBezTo>
                  <a:pt x="12221" y="7135"/>
                  <a:pt x="12017" y="7013"/>
                  <a:pt x="11878" y="6666"/>
                </a:cubicBezTo>
                <a:cubicBezTo>
                  <a:pt x="12095" y="6521"/>
                  <a:pt x="12344" y="6428"/>
                  <a:pt x="12603" y="6417"/>
                </a:cubicBezTo>
                <a:close/>
                <a:moveTo>
                  <a:pt x="13940" y="6862"/>
                </a:moveTo>
                <a:cubicBezTo>
                  <a:pt x="13964" y="6862"/>
                  <a:pt x="13988" y="6862"/>
                  <a:pt x="14013" y="6863"/>
                </a:cubicBezTo>
                <a:cubicBezTo>
                  <a:pt x="13832" y="7067"/>
                  <a:pt x="13580" y="7176"/>
                  <a:pt x="13319" y="7176"/>
                </a:cubicBezTo>
                <a:cubicBezTo>
                  <a:pt x="13236" y="7176"/>
                  <a:pt x="13152" y="7165"/>
                  <a:pt x="13070" y="7143"/>
                </a:cubicBezTo>
                <a:cubicBezTo>
                  <a:pt x="13101" y="7101"/>
                  <a:pt x="13132" y="7060"/>
                  <a:pt x="13163" y="7008"/>
                </a:cubicBezTo>
                <a:cubicBezTo>
                  <a:pt x="13410" y="6913"/>
                  <a:pt x="13674" y="6862"/>
                  <a:pt x="13940" y="6862"/>
                </a:cubicBezTo>
                <a:close/>
                <a:moveTo>
                  <a:pt x="20046" y="7000"/>
                </a:moveTo>
                <a:cubicBezTo>
                  <a:pt x="20205" y="7000"/>
                  <a:pt x="20365" y="7042"/>
                  <a:pt x="20511" y="7122"/>
                </a:cubicBezTo>
                <a:cubicBezTo>
                  <a:pt x="20366" y="7205"/>
                  <a:pt x="20210" y="7246"/>
                  <a:pt x="20045" y="7267"/>
                </a:cubicBezTo>
                <a:cubicBezTo>
                  <a:pt x="19993" y="7246"/>
                  <a:pt x="19941" y="7236"/>
                  <a:pt x="19889" y="7226"/>
                </a:cubicBezTo>
                <a:cubicBezTo>
                  <a:pt x="19848" y="7226"/>
                  <a:pt x="19806" y="7226"/>
                  <a:pt x="19775" y="7236"/>
                </a:cubicBezTo>
                <a:cubicBezTo>
                  <a:pt x="19703" y="7226"/>
                  <a:pt x="19640" y="7195"/>
                  <a:pt x="19589" y="7164"/>
                </a:cubicBezTo>
                <a:lnTo>
                  <a:pt x="19568" y="7143"/>
                </a:lnTo>
                <a:cubicBezTo>
                  <a:pt x="19712" y="7047"/>
                  <a:pt x="19878" y="7000"/>
                  <a:pt x="20046" y="7000"/>
                </a:cubicBezTo>
                <a:close/>
                <a:moveTo>
                  <a:pt x="2332" y="6967"/>
                </a:moveTo>
                <a:lnTo>
                  <a:pt x="2332" y="6967"/>
                </a:lnTo>
                <a:cubicBezTo>
                  <a:pt x="2395" y="7018"/>
                  <a:pt x="2467" y="7070"/>
                  <a:pt x="2540" y="7112"/>
                </a:cubicBezTo>
                <a:cubicBezTo>
                  <a:pt x="2488" y="7164"/>
                  <a:pt x="2446" y="7215"/>
                  <a:pt x="2415" y="7278"/>
                </a:cubicBezTo>
                <a:lnTo>
                  <a:pt x="2405" y="7278"/>
                </a:lnTo>
                <a:cubicBezTo>
                  <a:pt x="2374" y="7174"/>
                  <a:pt x="2343" y="7070"/>
                  <a:pt x="2332" y="6967"/>
                </a:cubicBezTo>
                <a:close/>
                <a:moveTo>
                  <a:pt x="7432" y="5661"/>
                </a:moveTo>
                <a:cubicBezTo>
                  <a:pt x="7535" y="5775"/>
                  <a:pt x="7660" y="5868"/>
                  <a:pt x="7794" y="5951"/>
                </a:cubicBezTo>
                <a:cubicBezTo>
                  <a:pt x="7628" y="6106"/>
                  <a:pt x="7494" y="6303"/>
                  <a:pt x="7432" y="6521"/>
                </a:cubicBezTo>
                <a:lnTo>
                  <a:pt x="7421" y="6511"/>
                </a:lnTo>
                <a:cubicBezTo>
                  <a:pt x="7390" y="6593"/>
                  <a:pt x="7369" y="6687"/>
                  <a:pt x="7359" y="6780"/>
                </a:cubicBezTo>
                <a:cubicBezTo>
                  <a:pt x="7121" y="6873"/>
                  <a:pt x="6924" y="7050"/>
                  <a:pt x="6799" y="7288"/>
                </a:cubicBezTo>
                <a:lnTo>
                  <a:pt x="6768" y="7288"/>
                </a:lnTo>
                <a:cubicBezTo>
                  <a:pt x="6841" y="7122"/>
                  <a:pt x="6862" y="6935"/>
                  <a:pt x="6820" y="6770"/>
                </a:cubicBezTo>
                <a:cubicBezTo>
                  <a:pt x="6872" y="6749"/>
                  <a:pt x="6913" y="6728"/>
                  <a:pt x="6965" y="6707"/>
                </a:cubicBezTo>
                <a:cubicBezTo>
                  <a:pt x="7286" y="6500"/>
                  <a:pt x="7432" y="6096"/>
                  <a:pt x="7297" y="5733"/>
                </a:cubicBezTo>
                <a:cubicBezTo>
                  <a:pt x="7349" y="5713"/>
                  <a:pt x="7390" y="5692"/>
                  <a:pt x="7432" y="5661"/>
                </a:cubicBezTo>
                <a:close/>
                <a:moveTo>
                  <a:pt x="10572" y="5816"/>
                </a:moveTo>
                <a:cubicBezTo>
                  <a:pt x="10724" y="6157"/>
                  <a:pt x="11039" y="6428"/>
                  <a:pt x="11376" y="6428"/>
                </a:cubicBezTo>
                <a:cubicBezTo>
                  <a:pt x="11429" y="6428"/>
                  <a:pt x="11482" y="6421"/>
                  <a:pt x="11536" y="6407"/>
                </a:cubicBezTo>
                <a:cubicBezTo>
                  <a:pt x="11536" y="6448"/>
                  <a:pt x="11536" y="6479"/>
                  <a:pt x="11546" y="6521"/>
                </a:cubicBezTo>
                <a:lnTo>
                  <a:pt x="11525" y="6542"/>
                </a:lnTo>
                <a:cubicBezTo>
                  <a:pt x="11339" y="6707"/>
                  <a:pt x="11225" y="6935"/>
                  <a:pt x="11194" y="7184"/>
                </a:cubicBezTo>
                <a:cubicBezTo>
                  <a:pt x="11090" y="7205"/>
                  <a:pt x="10986" y="7246"/>
                  <a:pt x="10893" y="7298"/>
                </a:cubicBezTo>
                <a:cubicBezTo>
                  <a:pt x="10831" y="7050"/>
                  <a:pt x="10676" y="6821"/>
                  <a:pt x="10458" y="6676"/>
                </a:cubicBezTo>
                <a:cubicBezTo>
                  <a:pt x="10551" y="6438"/>
                  <a:pt x="10520" y="6179"/>
                  <a:pt x="10396" y="5961"/>
                </a:cubicBezTo>
                <a:cubicBezTo>
                  <a:pt x="10458" y="5920"/>
                  <a:pt x="10520" y="5868"/>
                  <a:pt x="10572" y="5816"/>
                </a:cubicBezTo>
                <a:close/>
                <a:moveTo>
                  <a:pt x="15111" y="7029"/>
                </a:moveTo>
                <a:lnTo>
                  <a:pt x="15111" y="7029"/>
                </a:lnTo>
                <a:cubicBezTo>
                  <a:pt x="15246" y="7101"/>
                  <a:pt x="15401" y="7132"/>
                  <a:pt x="15557" y="7132"/>
                </a:cubicBezTo>
                <a:cubicBezTo>
                  <a:pt x="15495" y="7215"/>
                  <a:pt x="15443" y="7309"/>
                  <a:pt x="15412" y="7412"/>
                </a:cubicBezTo>
                <a:lnTo>
                  <a:pt x="15412" y="7402"/>
                </a:lnTo>
                <a:cubicBezTo>
                  <a:pt x="15360" y="7360"/>
                  <a:pt x="15308" y="7309"/>
                  <a:pt x="15256" y="7257"/>
                </a:cubicBezTo>
                <a:cubicBezTo>
                  <a:pt x="15246" y="7236"/>
                  <a:pt x="15236" y="7205"/>
                  <a:pt x="15215" y="7184"/>
                </a:cubicBezTo>
                <a:cubicBezTo>
                  <a:pt x="15194" y="7143"/>
                  <a:pt x="15163" y="7112"/>
                  <a:pt x="15132" y="7081"/>
                </a:cubicBezTo>
                <a:cubicBezTo>
                  <a:pt x="15122" y="7060"/>
                  <a:pt x="15111" y="7050"/>
                  <a:pt x="15111" y="7029"/>
                </a:cubicBezTo>
                <a:close/>
                <a:moveTo>
                  <a:pt x="7390" y="7122"/>
                </a:moveTo>
                <a:cubicBezTo>
                  <a:pt x="7411" y="7257"/>
                  <a:pt x="7452" y="7381"/>
                  <a:pt x="7514" y="7495"/>
                </a:cubicBezTo>
                <a:lnTo>
                  <a:pt x="7504" y="7485"/>
                </a:lnTo>
                <a:cubicBezTo>
                  <a:pt x="7390" y="7412"/>
                  <a:pt x="7276" y="7360"/>
                  <a:pt x="7152" y="7329"/>
                </a:cubicBezTo>
                <a:cubicBezTo>
                  <a:pt x="7214" y="7246"/>
                  <a:pt x="7297" y="7174"/>
                  <a:pt x="7390" y="7122"/>
                </a:cubicBezTo>
                <a:close/>
                <a:moveTo>
                  <a:pt x="17572" y="6955"/>
                </a:moveTo>
                <a:cubicBezTo>
                  <a:pt x="17738" y="6955"/>
                  <a:pt x="17894" y="6996"/>
                  <a:pt x="18034" y="7070"/>
                </a:cubicBezTo>
                <a:cubicBezTo>
                  <a:pt x="17941" y="7226"/>
                  <a:pt x="17816" y="7360"/>
                  <a:pt x="17671" y="7464"/>
                </a:cubicBezTo>
                <a:lnTo>
                  <a:pt x="17671" y="7454"/>
                </a:lnTo>
                <a:cubicBezTo>
                  <a:pt x="17647" y="7452"/>
                  <a:pt x="17623" y="7451"/>
                  <a:pt x="17599" y="7451"/>
                </a:cubicBezTo>
                <a:cubicBezTo>
                  <a:pt x="17481" y="7451"/>
                  <a:pt x="17369" y="7473"/>
                  <a:pt x="17257" y="7516"/>
                </a:cubicBezTo>
                <a:cubicBezTo>
                  <a:pt x="17215" y="7506"/>
                  <a:pt x="17184" y="7495"/>
                  <a:pt x="17153" y="7464"/>
                </a:cubicBezTo>
                <a:cubicBezTo>
                  <a:pt x="17132" y="7464"/>
                  <a:pt x="17122" y="7454"/>
                  <a:pt x="17112" y="7443"/>
                </a:cubicBezTo>
                <a:cubicBezTo>
                  <a:pt x="17143" y="7309"/>
                  <a:pt x="17132" y="7174"/>
                  <a:pt x="17070" y="7050"/>
                </a:cubicBezTo>
                <a:cubicBezTo>
                  <a:pt x="17215" y="6998"/>
                  <a:pt x="17360" y="6956"/>
                  <a:pt x="17516" y="6956"/>
                </a:cubicBezTo>
                <a:cubicBezTo>
                  <a:pt x="17535" y="6955"/>
                  <a:pt x="17553" y="6955"/>
                  <a:pt x="17572" y="6955"/>
                </a:cubicBezTo>
                <a:close/>
                <a:moveTo>
                  <a:pt x="5991" y="6593"/>
                </a:moveTo>
                <a:cubicBezTo>
                  <a:pt x="6146" y="6728"/>
                  <a:pt x="6343" y="6811"/>
                  <a:pt x="6540" y="6821"/>
                </a:cubicBezTo>
                <a:cubicBezTo>
                  <a:pt x="6613" y="7081"/>
                  <a:pt x="6499" y="7360"/>
                  <a:pt x="6260" y="7485"/>
                </a:cubicBezTo>
                <a:cubicBezTo>
                  <a:pt x="6151" y="7557"/>
                  <a:pt x="6026" y="7590"/>
                  <a:pt x="5892" y="7590"/>
                </a:cubicBezTo>
                <a:cubicBezTo>
                  <a:pt x="5874" y="7590"/>
                  <a:pt x="5855" y="7590"/>
                  <a:pt x="5836" y="7588"/>
                </a:cubicBezTo>
                <a:cubicBezTo>
                  <a:pt x="5753" y="7392"/>
                  <a:pt x="5618" y="7236"/>
                  <a:pt x="5442" y="7122"/>
                </a:cubicBezTo>
                <a:cubicBezTo>
                  <a:pt x="5618" y="7060"/>
                  <a:pt x="5763" y="6946"/>
                  <a:pt x="5877" y="6790"/>
                </a:cubicBezTo>
                <a:cubicBezTo>
                  <a:pt x="5918" y="6728"/>
                  <a:pt x="5960" y="6666"/>
                  <a:pt x="5991" y="6593"/>
                </a:cubicBezTo>
                <a:close/>
                <a:moveTo>
                  <a:pt x="778" y="6759"/>
                </a:moveTo>
                <a:cubicBezTo>
                  <a:pt x="923" y="6925"/>
                  <a:pt x="1110" y="7029"/>
                  <a:pt x="1327" y="7060"/>
                </a:cubicBezTo>
                <a:lnTo>
                  <a:pt x="1441" y="7060"/>
                </a:lnTo>
                <a:cubicBezTo>
                  <a:pt x="1391" y="7419"/>
                  <a:pt x="1301" y="7598"/>
                  <a:pt x="1172" y="7598"/>
                </a:cubicBezTo>
                <a:cubicBezTo>
                  <a:pt x="1059" y="7598"/>
                  <a:pt x="916" y="7460"/>
                  <a:pt x="747" y="7184"/>
                </a:cubicBezTo>
                <a:cubicBezTo>
                  <a:pt x="726" y="7101"/>
                  <a:pt x="695" y="7008"/>
                  <a:pt x="664" y="6925"/>
                </a:cubicBezTo>
                <a:cubicBezTo>
                  <a:pt x="695" y="6863"/>
                  <a:pt x="736" y="6811"/>
                  <a:pt x="778" y="6759"/>
                </a:cubicBezTo>
                <a:close/>
                <a:moveTo>
                  <a:pt x="3908" y="6604"/>
                </a:moveTo>
                <a:cubicBezTo>
                  <a:pt x="4136" y="6935"/>
                  <a:pt x="4499" y="7143"/>
                  <a:pt x="4892" y="7184"/>
                </a:cubicBezTo>
                <a:lnTo>
                  <a:pt x="4892" y="7195"/>
                </a:lnTo>
                <a:cubicBezTo>
                  <a:pt x="4923" y="7278"/>
                  <a:pt x="4975" y="7350"/>
                  <a:pt x="5027" y="7423"/>
                </a:cubicBezTo>
                <a:cubicBezTo>
                  <a:pt x="4996" y="7495"/>
                  <a:pt x="4944" y="7547"/>
                  <a:pt x="4882" y="7599"/>
                </a:cubicBezTo>
                <a:cubicBezTo>
                  <a:pt x="4605" y="7460"/>
                  <a:pt x="4299" y="7394"/>
                  <a:pt x="3989" y="7394"/>
                </a:cubicBezTo>
                <a:cubicBezTo>
                  <a:pt x="3927" y="7394"/>
                  <a:pt x="3866" y="7397"/>
                  <a:pt x="3804" y="7402"/>
                </a:cubicBezTo>
                <a:cubicBezTo>
                  <a:pt x="3752" y="7288"/>
                  <a:pt x="3680" y="7184"/>
                  <a:pt x="3587" y="7101"/>
                </a:cubicBezTo>
                <a:cubicBezTo>
                  <a:pt x="3773" y="6998"/>
                  <a:pt x="3887" y="6811"/>
                  <a:pt x="3908" y="6604"/>
                </a:cubicBezTo>
                <a:close/>
                <a:moveTo>
                  <a:pt x="21288" y="6977"/>
                </a:moveTo>
                <a:lnTo>
                  <a:pt x="21288" y="6977"/>
                </a:lnTo>
                <a:cubicBezTo>
                  <a:pt x="21257" y="7267"/>
                  <a:pt x="21050" y="7506"/>
                  <a:pt x="20770" y="7599"/>
                </a:cubicBezTo>
                <a:cubicBezTo>
                  <a:pt x="20687" y="7526"/>
                  <a:pt x="20583" y="7474"/>
                  <a:pt x="20490" y="7423"/>
                </a:cubicBezTo>
                <a:cubicBezTo>
                  <a:pt x="20604" y="7381"/>
                  <a:pt x="20718" y="7319"/>
                  <a:pt x="20822" y="7246"/>
                </a:cubicBezTo>
                <a:cubicBezTo>
                  <a:pt x="20894" y="7205"/>
                  <a:pt x="20905" y="7101"/>
                  <a:pt x="20843" y="7039"/>
                </a:cubicBezTo>
                <a:lnTo>
                  <a:pt x="20811" y="7008"/>
                </a:lnTo>
                <a:lnTo>
                  <a:pt x="20811" y="7008"/>
                </a:lnTo>
                <a:cubicBezTo>
                  <a:pt x="20863" y="7015"/>
                  <a:pt x="20916" y="7018"/>
                  <a:pt x="20970" y="7018"/>
                </a:cubicBezTo>
                <a:cubicBezTo>
                  <a:pt x="21076" y="7018"/>
                  <a:pt x="21185" y="7005"/>
                  <a:pt x="21288" y="6977"/>
                </a:cubicBezTo>
                <a:close/>
                <a:moveTo>
                  <a:pt x="3276" y="7226"/>
                </a:moveTo>
                <a:lnTo>
                  <a:pt x="2675" y="7661"/>
                </a:lnTo>
                <a:cubicBezTo>
                  <a:pt x="2612" y="7640"/>
                  <a:pt x="2550" y="7588"/>
                  <a:pt x="2519" y="7526"/>
                </a:cubicBezTo>
                <a:cubicBezTo>
                  <a:pt x="2612" y="7371"/>
                  <a:pt x="2768" y="7267"/>
                  <a:pt x="2944" y="7246"/>
                </a:cubicBezTo>
                <a:lnTo>
                  <a:pt x="2934" y="7236"/>
                </a:lnTo>
                <a:lnTo>
                  <a:pt x="2934" y="7236"/>
                </a:lnTo>
                <a:cubicBezTo>
                  <a:pt x="2977" y="7244"/>
                  <a:pt x="3021" y="7247"/>
                  <a:pt x="3064" y="7247"/>
                </a:cubicBezTo>
                <a:cubicBezTo>
                  <a:pt x="3135" y="7247"/>
                  <a:pt x="3205" y="7238"/>
                  <a:pt x="3276" y="7226"/>
                </a:cubicBezTo>
                <a:close/>
                <a:moveTo>
                  <a:pt x="16007" y="7085"/>
                </a:moveTo>
                <a:cubicBezTo>
                  <a:pt x="16134" y="7085"/>
                  <a:pt x="16219" y="7306"/>
                  <a:pt x="16262" y="7744"/>
                </a:cubicBezTo>
                <a:cubicBezTo>
                  <a:pt x="16054" y="7734"/>
                  <a:pt x="15847" y="7671"/>
                  <a:pt x="15650" y="7568"/>
                </a:cubicBezTo>
                <a:lnTo>
                  <a:pt x="15661" y="7568"/>
                </a:lnTo>
                <a:cubicBezTo>
                  <a:pt x="15661" y="7516"/>
                  <a:pt x="15671" y="7464"/>
                  <a:pt x="15681" y="7412"/>
                </a:cubicBezTo>
                <a:cubicBezTo>
                  <a:pt x="15810" y="7194"/>
                  <a:pt x="15919" y="7085"/>
                  <a:pt x="16007" y="7085"/>
                </a:cubicBezTo>
                <a:close/>
                <a:moveTo>
                  <a:pt x="19402" y="7340"/>
                </a:moveTo>
                <a:cubicBezTo>
                  <a:pt x="19485" y="7381"/>
                  <a:pt x="19568" y="7423"/>
                  <a:pt x="19651" y="7443"/>
                </a:cubicBezTo>
                <a:lnTo>
                  <a:pt x="19651" y="7454"/>
                </a:lnTo>
                <a:cubicBezTo>
                  <a:pt x="19661" y="7464"/>
                  <a:pt x="19661" y="7485"/>
                  <a:pt x="19671" y="7506"/>
                </a:cubicBezTo>
                <a:cubicBezTo>
                  <a:pt x="19692" y="7547"/>
                  <a:pt x="19723" y="7588"/>
                  <a:pt x="19754" y="7630"/>
                </a:cubicBezTo>
                <a:cubicBezTo>
                  <a:pt x="19578" y="7651"/>
                  <a:pt x="19412" y="7702"/>
                  <a:pt x="19278" y="7796"/>
                </a:cubicBezTo>
                <a:cubicBezTo>
                  <a:pt x="19288" y="7640"/>
                  <a:pt x="19340" y="7485"/>
                  <a:pt x="19402" y="7340"/>
                </a:cubicBezTo>
                <a:close/>
                <a:moveTo>
                  <a:pt x="4093" y="7657"/>
                </a:moveTo>
                <a:cubicBezTo>
                  <a:pt x="4273" y="7657"/>
                  <a:pt x="4455" y="7691"/>
                  <a:pt x="4623" y="7754"/>
                </a:cubicBezTo>
                <a:cubicBezTo>
                  <a:pt x="4513" y="7798"/>
                  <a:pt x="4398" y="7820"/>
                  <a:pt x="4283" y="7820"/>
                </a:cubicBezTo>
                <a:cubicBezTo>
                  <a:pt x="4127" y="7820"/>
                  <a:pt x="3973" y="7780"/>
                  <a:pt x="3835" y="7702"/>
                </a:cubicBezTo>
                <a:lnTo>
                  <a:pt x="3835" y="7682"/>
                </a:lnTo>
                <a:cubicBezTo>
                  <a:pt x="3920" y="7665"/>
                  <a:pt x="4006" y="7657"/>
                  <a:pt x="4093" y="7657"/>
                </a:cubicBezTo>
                <a:close/>
                <a:moveTo>
                  <a:pt x="11670" y="6873"/>
                </a:moveTo>
                <a:cubicBezTo>
                  <a:pt x="11837" y="7191"/>
                  <a:pt x="12175" y="7400"/>
                  <a:pt x="12506" y="7400"/>
                </a:cubicBezTo>
                <a:cubicBezTo>
                  <a:pt x="12607" y="7400"/>
                  <a:pt x="12706" y="7381"/>
                  <a:pt x="12800" y="7340"/>
                </a:cubicBezTo>
                <a:cubicBezTo>
                  <a:pt x="12987" y="7433"/>
                  <a:pt x="13194" y="7474"/>
                  <a:pt x="13401" y="7474"/>
                </a:cubicBezTo>
                <a:cubicBezTo>
                  <a:pt x="13287" y="7506"/>
                  <a:pt x="13184" y="7578"/>
                  <a:pt x="13101" y="7671"/>
                </a:cubicBezTo>
                <a:cubicBezTo>
                  <a:pt x="13063" y="7668"/>
                  <a:pt x="13025" y="7665"/>
                  <a:pt x="12987" y="7665"/>
                </a:cubicBezTo>
                <a:cubicBezTo>
                  <a:pt x="12921" y="7665"/>
                  <a:pt x="12855" y="7672"/>
                  <a:pt x="12790" y="7692"/>
                </a:cubicBezTo>
                <a:cubicBezTo>
                  <a:pt x="12686" y="7723"/>
                  <a:pt x="12593" y="7775"/>
                  <a:pt x="12510" y="7848"/>
                </a:cubicBezTo>
                <a:cubicBezTo>
                  <a:pt x="12313" y="7474"/>
                  <a:pt x="11950" y="7226"/>
                  <a:pt x="11536" y="7174"/>
                </a:cubicBezTo>
                <a:cubicBezTo>
                  <a:pt x="11556" y="7070"/>
                  <a:pt x="11608" y="6967"/>
                  <a:pt x="11670" y="6873"/>
                </a:cubicBezTo>
                <a:close/>
                <a:moveTo>
                  <a:pt x="18252" y="7298"/>
                </a:moveTo>
                <a:cubicBezTo>
                  <a:pt x="18324" y="7402"/>
                  <a:pt x="18366" y="7506"/>
                  <a:pt x="18386" y="7620"/>
                </a:cubicBezTo>
                <a:lnTo>
                  <a:pt x="18386" y="7630"/>
                </a:lnTo>
                <a:cubicBezTo>
                  <a:pt x="18417" y="7713"/>
                  <a:pt x="18428" y="7796"/>
                  <a:pt x="18428" y="7879"/>
                </a:cubicBezTo>
                <a:cubicBezTo>
                  <a:pt x="18334" y="7765"/>
                  <a:pt x="18220" y="7671"/>
                  <a:pt x="18096" y="7588"/>
                </a:cubicBezTo>
                <a:cubicBezTo>
                  <a:pt x="18075" y="7578"/>
                  <a:pt x="18055" y="7568"/>
                  <a:pt x="18034" y="7557"/>
                </a:cubicBezTo>
                <a:cubicBezTo>
                  <a:pt x="18117" y="7485"/>
                  <a:pt x="18189" y="7402"/>
                  <a:pt x="18252" y="7298"/>
                </a:cubicBezTo>
                <a:close/>
                <a:moveTo>
                  <a:pt x="5265" y="7651"/>
                </a:moveTo>
                <a:cubicBezTo>
                  <a:pt x="5390" y="7734"/>
                  <a:pt x="5535" y="7806"/>
                  <a:pt x="5690" y="7837"/>
                </a:cubicBezTo>
                <a:cubicBezTo>
                  <a:pt x="5690" y="7868"/>
                  <a:pt x="5690" y="7899"/>
                  <a:pt x="5690" y="7941"/>
                </a:cubicBezTo>
                <a:lnTo>
                  <a:pt x="5587" y="7920"/>
                </a:lnTo>
                <a:cubicBezTo>
                  <a:pt x="5494" y="7910"/>
                  <a:pt x="5390" y="7899"/>
                  <a:pt x="5265" y="7889"/>
                </a:cubicBezTo>
                <a:cubicBezTo>
                  <a:pt x="5234" y="7848"/>
                  <a:pt x="5193" y="7806"/>
                  <a:pt x="5151" y="7775"/>
                </a:cubicBezTo>
                <a:cubicBezTo>
                  <a:pt x="5193" y="7734"/>
                  <a:pt x="5234" y="7692"/>
                  <a:pt x="5265" y="7651"/>
                </a:cubicBezTo>
                <a:close/>
                <a:moveTo>
                  <a:pt x="7821" y="6996"/>
                </a:moveTo>
                <a:cubicBezTo>
                  <a:pt x="7861" y="6996"/>
                  <a:pt x="7900" y="6999"/>
                  <a:pt x="7939" y="7008"/>
                </a:cubicBezTo>
                <a:cubicBezTo>
                  <a:pt x="7981" y="7081"/>
                  <a:pt x="8043" y="7143"/>
                  <a:pt x="8105" y="7205"/>
                </a:cubicBezTo>
                <a:cubicBezTo>
                  <a:pt x="8178" y="7278"/>
                  <a:pt x="8271" y="7329"/>
                  <a:pt x="8364" y="7381"/>
                </a:cubicBezTo>
                <a:cubicBezTo>
                  <a:pt x="8499" y="7640"/>
                  <a:pt x="8592" y="7962"/>
                  <a:pt x="8323" y="7962"/>
                </a:cubicBezTo>
                <a:cubicBezTo>
                  <a:pt x="8012" y="7962"/>
                  <a:pt x="7711" y="7340"/>
                  <a:pt x="7660" y="7008"/>
                </a:cubicBezTo>
                <a:cubicBezTo>
                  <a:pt x="7713" y="7002"/>
                  <a:pt x="7767" y="6996"/>
                  <a:pt x="7821" y="6996"/>
                </a:cubicBezTo>
                <a:close/>
                <a:moveTo>
                  <a:pt x="6198" y="7827"/>
                </a:moveTo>
                <a:lnTo>
                  <a:pt x="6198" y="7827"/>
                </a:lnTo>
                <a:cubicBezTo>
                  <a:pt x="6188" y="7899"/>
                  <a:pt x="6178" y="7972"/>
                  <a:pt x="6178" y="8044"/>
                </a:cubicBezTo>
                <a:cubicBezTo>
                  <a:pt x="6095" y="8024"/>
                  <a:pt x="6012" y="7993"/>
                  <a:pt x="5929" y="7982"/>
                </a:cubicBezTo>
                <a:cubicBezTo>
                  <a:pt x="5929" y="7941"/>
                  <a:pt x="5929" y="7899"/>
                  <a:pt x="5929" y="7858"/>
                </a:cubicBezTo>
                <a:cubicBezTo>
                  <a:pt x="6022" y="7858"/>
                  <a:pt x="6115" y="7848"/>
                  <a:pt x="6198" y="7827"/>
                </a:cubicBezTo>
                <a:close/>
                <a:moveTo>
                  <a:pt x="10313" y="6946"/>
                </a:moveTo>
                <a:cubicBezTo>
                  <a:pt x="10499" y="7101"/>
                  <a:pt x="10593" y="7340"/>
                  <a:pt x="10561" y="7578"/>
                </a:cubicBezTo>
                <a:cubicBezTo>
                  <a:pt x="10375" y="7723"/>
                  <a:pt x="10219" y="7899"/>
                  <a:pt x="10105" y="8107"/>
                </a:cubicBezTo>
                <a:cubicBezTo>
                  <a:pt x="10095" y="7796"/>
                  <a:pt x="9929" y="7506"/>
                  <a:pt x="9670" y="7329"/>
                </a:cubicBezTo>
                <a:cubicBezTo>
                  <a:pt x="9649" y="7319"/>
                  <a:pt x="9639" y="7319"/>
                  <a:pt x="9618" y="7309"/>
                </a:cubicBezTo>
                <a:cubicBezTo>
                  <a:pt x="9888" y="7288"/>
                  <a:pt x="10147" y="7153"/>
                  <a:pt x="10313" y="6946"/>
                </a:cubicBezTo>
                <a:close/>
                <a:moveTo>
                  <a:pt x="20687" y="8013"/>
                </a:moveTo>
                <a:lnTo>
                  <a:pt x="20739" y="8044"/>
                </a:lnTo>
                <a:lnTo>
                  <a:pt x="20646" y="8127"/>
                </a:lnTo>
                <a:cubicBezTo>
                  <a:pt x="20635" y="8086"/>
                  <a:pt x="20625" y="8044"/>
                  <a:pt x="20615" y="8013"/>
                </a:cubicBezTo>
                <a:close/>
                <a:moveTo>
                  <a:pt x="7007" y="7599"/>
                </a:moveTo>
                <a:cubicBezTo>
                  <a:pt x="7245" y="7651"/>
                  <a:pt x="7463" y="7785"/>
                  <a:pt x="7618" y="7962"/>
                </a:cubicBezTo>
                <a:cubicBezTo>
                  <a:pt x="7680" y="8024"/>
                  <a:pt x="7732" y="8086"/>
                  <a:pt x="7774" y="8158"/>
                </a:cubicBezTo>
                <a:cubicBezTo>
                  <a:pt x="7609" y="8066"/>
                  <a:pt x="7427" y="8020"/>
                  <a:pt x="7245" y="8020"/>
                </a:cubicBezTo>
                <a:cubicBezTo>
                  <a:pt x="7140" y="8020"/>
                  <a:pt x="7036" y="8035"/>
                  <a:pt x="6934" y="8065"/>
                </a:cubicBezTo>
                <a:cubicBezTo>
                  <a:pt x="6903" y="7910"/>
                  <a:pt x="6924" y="7765"/>
                  <a:pt x="6996" y="7630"/>
                </a:cubicBezTo>
                <a:cubicBezTo>
                  <a:pt x="6996" y="7620"/>
                  <a:pt x="7007" y="7609"/>
                  <a:pt x="7007" y="7599"/>
                </a:cubicBezTo>
                <a:close/>
                <a:moveTo>
                  <a:pt x="11567" y="7682"/>
                </a:moveTo>
                <a:lnTo>
                  <a:pt x="11567" y="7682"/>
                </a:lnTo>
                <a:cubicBezTo>
                  <a:pt x="11784" y="7765"/>
                  <a:pt x="11940" y="7962"/>
                  <a:pt x="11981" y="8190"/>
                </a:cubicBezTo>
                <a:lnTo>
                  <a:pt x="11971" y="8190"/>
                </a:lnTo>
                <a:cubicBezTo>
                  <a:pt x="11784" y="8065"/>
                  <a:pt x="11650" y="7889"/>
                  <a:pt x="11567" y="7682"/>
                </a:cubicBezTo>
                <a:close/>
                <a:moveTo>
                  <a:pt x="6685" y="7661"/>
                </a:moveTo>
                <a:cubicBezTo>
                  <a:pt x="6665" y="7816"/>
                  <a:pt x="6665" y="7972"/>
                  <a:pt x="6696" y="8127"/>
                </a:cubicBezTo>
                <a:cubicBezTo>
                  <a:pt x="6644" y="8148"/>
                  <a:pt x="6592" y="8179"/>
                  <a:pt x="6540" y="8200"/>
                </a:cubicBezTo>
                <a:lnTo>
                  <a:pt x="6499" y="8179"/>
                </a:lnTo>
                <a:cubicBezTo>
                  <a:pt x="6499" y="7920"/>
                  <a:pt x="6582" y="7744"/>
                  <a:pt x="6685" y="7661"/>
                </a:cubicBezTo>
                <a:close/>
                <a:moveTo>
                  <a:pt x="9280" y="7533"/>
                </a:moveTo>
                <a:cubicBezTo>
                  <a:pt x="9333" y="7533"/>
                  <a:pt x="9404" y="7562"/>
                  <a:pt x="9494" y="7620"/>
                </a:cubicBezTo>
                <a:lnTo>
                  <a:pt x="9753" y="7982"/>
                </a:lnTo>
                <a:cubicBezTo>
                  <a:pt x="9784" y="8055"/>
                  <a:pt x="9795" y="8138"/>
                  <a:pt x="9795" y="8221"/>
                </a:cubicBezTo>
                <a:cubicBezTo>
                  <a:pt x="9745" y="8226"/>
                  <a:pt x="9692" y="8229"/>
                  <a:pt x="9637" y="8229"/>
                </a:cubicBezTo>
                <a:cubicBezTo>
                  <a:pt x="9473" y="8229"/>
                  <a:pt x="9302" y="8200"/>
                  <a:pt x="9225" y="8107"/>
                </a:cubicBezTo>
                <a:cubicBezTo>
                  <a:pt x="9127" y="7725"/>
                  <a:pt x="9143" y="7533"/>
                  <a:pt x="9280" y="7533"/>
                </a:cubicBezTo>
                <a:close/>
                <a:moveTo>
                  <a:pt x="5452" y="8138"/>
                </a:moveTo>
                <a:lnTo>
                  <a:pt x="5597" y="8158"/>
                </a:lnTo>
                <a:cubicBezTo>
                  <a:pt x="5568" y="8197"/>
                  <a:pt x="5539" y="8235"/>
                  <a:pt x="5511" y="8274"/>
                </a:cubicBezTo>
                <a:lnTo>
                  <a:pt x="5511" y="8274"/>
                </a:lnTo>
                <a:cubicBezTo>
                  <a:pt x="5491" y="8225"/>
                  <a:pt x="5472" y="8177"/>
                  <a:pt x="5452" y="8138"/>
                </a:cubicBezTo>
                <a:close/>
                <a:moveTo>
                  <a:pt x="529" y="7381"/>
                </a:moveTo>
                <a:lnTo>
                  <a:pt x="529" y="7381"/>
                </a:lnTo>
                <a:cubicBezTo>
                  <a:pt x="674" y="7661"/>
                  <a:pt x="933" y="7868"/>
                  <a:pt x="1234" y="7941"/>
                </a:cubicBezTo>
                <a:cubicBezTo>
                  <a:pt x="1161" y="8044"/>
                  <a:pt x="1110" y="8158"/>
                  <a:pt x="1068" y="8283"/>
                </a:cubicBezTo>
                <a:cubicBezTo>
                  <a:pt x="830" y="8179"/>
                  <a:pt x="654" y="7972"/>
                  <a:pt x="571" y="7723"/>
                </a:cubicBezTo>
                <a:cubicBezTo>
                  <a:pt x="529" y="7620"/>
                  <a:pt x="519" y="7495"/>
                  <a:pt x="529" y="7381"/>
                </a:cubicBezTo>
                <a:close/>
                <a:moveTo>
                  <a:pt x="1814" y="7816"/>
                </a:moveTo>
                <a:lnTo>
                  <a:pt x="1814" y="7816"/>
                </a:lnTo>
                <a:cubicBezTo>
                  <a:pt x="1742" y="7993"/>
                  <a:pt x="1669" y="8169"/>
                  <a:pt x="1576" y="8335"/>
                </a:cubicBezTo>
                <a:cubicBezTo>
                  <a:pt x="1534" y="8340"/>
                  <a:pt x="1493" y="8342"/>
                  <a:pt x="1452" y="8342"/>
                </a:cubicBezTo>
                <a:cubicBezTo>
                  <a:pt x="1410" y="8342"/>
                  <a:pt x="1369" y="8340"/>
                  <a:pt x="1327" y="8335"/>
                </a:cubicBezTo>
                <a:cubicBezTo>
                  <a:pt x="1358" y="8231"/>
                  <a:pt x="1410" y="8138"/>
                  <a:pt x="1472" y="8044"/>
                </a:cubicBezTo>
                <a:lnTo>
                  <a:pt x="1576" y="7910"/>
                </a:lnTo>
                <a:cubicBezTo>
                  <a:pt x="1659" y="7889"/>
                  <a:pt x="1742" y="7858"/>
                  <a:pt x="1814" y="7816"/>
                </a:cubicBezTo>
                <a:close/>
                <a:moveTo>
                  <a:pt x="19874" y="7899"/>
                </a:moveTo>
                <a:cubicBezTo>
                  <a:pt x="19995" y="7899"/>
                  <a:pt x="20117" y="7930"/>
                  <a:pt x="20231" y="7993"/>
                </a:cubicBezTo>
                <a:lnTo>
                  <a:pt x="19516" y="8407"/>
                </a:lnTo>
                <a:cubicBezTo>
                  <a:pt x="19392" y="8376"/>
                  <a:pt x="19298" y="8272"/>
                  <a:pt x="19278" y="8148"/>
                </a:cubicBezTo>
                <a:cubicBezTo>
                  <a:pt x="19350" y="8086"/>
                  <a:pt x="19433" y="8034"/>
                  <a:pt x="19516" y="7993"/>
                </a:cubicBezTo>
                <a:cubicBezTo>
                  <a:pt x="19630" y="7930"/>
                  <a:pt x="19752" y="7899"/>
                  <a:pt x="19874" y="7899"/>
                </a:cubicBezTo>
                <a:close/>
                <a:moveTo>
                  <a:pt x="10458" y="8272"/>
                </a:moveTo>
                <a:cubicBezTo>
                  <a:pt x="10458" y="8324"/>
                  <a:pt x="10458" y="8376"/>
                  <a:pt x="10468" y="8428"/>
                </a:cubicBezTo>
                <a:cubicBezTo>
                  <a:pt x="10406" y="8438"/>
                  <a:pt x="10344" y="8449"/>
                  <a:pt x="10282" y="8469"/>
                </a:cubicBezTo>
                <a:lnTo>
                  <a:pt x="10302" y="8428"/>
                </a:lnTo>
                <a:cubicBezTo>
                  <a:pt x="10323" y="8397"/>
                  <a:pt x="10333" y="8355"/>
                  <a:pt x="10354" y="8324"/>
                </a:cubicBezTo>
                <a:cubicBezTo>
                  <a:pt x="10385" y="8314"/>
                  <a:pt x="10416" y="8293"/>
                  <a:pt x="10458" y="8283"/>
                </a:cubicBezTo>
                <a:lnTo>
                  <a:pt x="10458" y="8272"/>
                </a:lnTo>
                <a:close/>
                <a:moveTo>
                  <a:pt x="16521" y="8024"/>
                </a:moveTo>
                <a:lnTo>
                  <a:pt x="16521" y="8024"/>
                </a:lnTo>
                <a:cubicBezTo>
                  <a:pt x="16666" y="8044"/>
                  <a:pt x="16573" y="8190"/>
                  <a:pt x="16241" y="8459"/>
                </a:cubicBezTo>
                <a:cubicBezTo>
                  <a:pt x="16202" y="8471"/>
                  <a:pt x="16166" y="8476"/>
                  <a:pt x="16132" y="8476"/>
                </a:cubicBezTo>
                <a:cubicBezTo>
                  <a:pt x="15954" y="8476"/>
                  <a:pt x="15832" y="8329"/>
                  <a:pt x="15754" y="8138"/>
                </a:cubicBezTo>
                <a:cubicBezTo>
                  <a:pt x="15795" y="8127"/>
                  <a:pt x="15847" y="8107"/>
                  <a:pt x="15899" y="8096"/>
                </a:cubicBezTo>
                <a:cubicBezTo>
                  <a:pt x="15992" y="8076"/>
                  <a:pt x="16075" y="8055"/>
                  <a:pt x="16168" y="8044"/>
                </a:cubicBezTo>
                <a:cubicBezTo>
                  <a:pt x="16210" y="8048"/>
                  <a:pt x="16253" y="8051"/>
                  <a:pt x="16297" y="8051"/>
                </a:cubicBezTo>
                <a:cubicBezTo>
                  <a:pt x="16372" y="8051"/>
                  <a:pt x="16449" y="8043"/>
                  <a:pt x="16521" y="8024"/>
                </a:cubicBezTo>
                <a:close/>
                <a:moveTo>
                  <a:pt x="19133" y="8345"/>
                </a:moveTo>
                <a:cubicBezTo>
                  <a:pt x="19153" y="8386"/>
                  <a:pt x="19184" y="8418"/>
                  <a:pt x="19215" y="8459"/>
                </a:cubicBezTo>
                <a:lnTo>
                  <a:pt x="19195" y="8459"/>
                </a:lnTo>
                <a:lnTo>
                  <a:pt x="19215" y="8469"/>
                </a:lnTo>
                <a:cubicBezTo>
                  <a:pt x="19195" y="8469"/>
                  <a:pt x="19184" y="8469"/>
                  <a:pt x="19174" y="8480"/>
                </a:cubicBezTo>
                <a:cubicBezTo>
                  <a:pt x="19122" y="8500"/>
                  <a:pt x="19081" y="8521"/>
                  <a:pt x="19039" y="8552"/>
                </a:cubicBezTo>
                <a:cubicBezTo>
                  <a:pt x="19060" y="8469"/>
                  <a:pt x="19091" y="8407"/>
                  <a:pt x="19133" y="8345"/>
                </a:cubicBezTo>
                <a:close/>
                <a:moveTo>
                  <a:pt x="18096" y="7930"/>
                </a:moveTo>
                <a:cubicBezTo>
                  <a:pt x="18169" y="8013"/>
                  <a:pt x="18231" y="8096"/>
                  <a:pt x="18293" y="8190"/>
                </a:cubicBezTo>
                <a:cubicBezTo>
                  <a:pt x="18272" y="8221"/>
                  <a:pt x="18241" y="8252"/>
                  <a:pt x="18220" y="8272"/>
                </a:cubicBezTo>
                <a:cubicBezTo>
                  <a:pt x="18050" y="8460"/>
                  <a:pt x="17811" y="8571"/>
                  <a:pt x="17568" y="8571"/>
                </a:cubicBezTo>
                <a:cubicBezTo>
                  <a:pt x="17530" y="8571"/>
                  <a:pt x="17492" y="8568"/>
                  <a:pt x="17454" y="8563"/>
                </a:cubicBezTo>
                <a:lnTo>
                  <a:pt x="18096" y="7930"/>
                </a:lnTo>
                <a:close/>
                <a:moveTo>
                  <a:pt x="5037" y="8096"/>
                </a:moveTo>
                <a:cubicBezTo>
                  <a:pt x="5058" y="8127"/>
                  <a:pt x="5079" y="8158"/>
                  <a:pt x="5100" y="8190"/>
                </a:cubicBezTo>
                <a:cubicBezTo>
                  <a:pt x="5162" y="8304"/>
                  <a:pt x="5203" y="8428"/>
                  <a:pt x="5234" y="8563"/>
                </a:cubicBezTo>
                <a:lnTo>
                  <a:pt x="5183" y="8594"/>
                </a:lnTo>
                <a:cubicBezTo>
                  <a:pt x="5110" y="8438"/>
                  <a:pt x="5027" y="8272"/>
                  <a:pt x="4944" y="8117"/>
                </a:cubicBezTo>
                <a:cubicBezTo>
                  <a:pt x="4975" y="8096"/>
                  <a:pt x="5006" y="8096"/>
                  <a:pt x="5037" y="8096"/>
                </a:cubicBezTo>
                <a:close/>
                <a:moveTo>
                  <a:pt x="13453" y="8283"/>
                </a:moveTo>
                <a:cubicBezTo>
                  <a:pt x="13515" y="8376"/>
                  <a:pt x="13577" y="8490"/>
                  <a:pt x="13609" y="8604"/>
                </a:cubicBezTo>
                <a:cubicBezTo>
                  <a:pt x="13526" y="8563"/>
                  <a:pt x="13463" y="8500"/>
                  <a:pt x="13412" y="8428"/>
                </a:cubicBezTo>
                <a:cubicBezTo>
                  <a:pt x="13422" y="8376"/>
                  <a:pt x="13432" y="8335"/>
                  <a:pt x="13443" y="8283"/>
                </a:cubicBezTo>
                <a:close/>
                <a:moveTo>
                  <a:pt x="7198" y="8245"/>
                </a:moveTo>
                <a:cubicBezTo>
                  <a:pt x="7394" y="8245"/>
                  <a:pt x="7586" y="8320"/>
                  <a:pt x="7732" y="8459"/>
                </a:cubicBezTo>
                <a:cubicBezTo>
                  <a:pt x="7763" y="8480"/>
                  <a:pt x="7794" y="8511"/>
                  <a:pt x="7815" y="8552"/>
                </a:cubicBezTo>
                <a:cubicBezTo>
                  <a:pt x="7753" y="8563"/>
                  <a:pt x="7691" y="8563"/>
                  <a:pt x="7628" y="8563"/>
                </a:cubicBezTo>
                <a:cubicBezTo>
                  <a:pt x="7519" y="8648"/>
                  <a:pt x="7424" y="8690"/>
                  <a:pt x="7342" y="8690"/>
                </a:cubicBezTo>
                <a:cubicBezTo>
                  <a:pt x="7215" y="8690"/>
                  <a:pt x="7122" y="8588"/>
                  <a:pt x="7058" y="8386"/>
                </a:cubicBezTo>
                <a:cubicBezTo>
                  <a:pt x="7038" y="8345"/>
                  <a:pt x="7017" y="8314"/>
                  <a:pt x="6996" y="8272"/>
                </a:cubicBezTo>
                <a:cubicBezTo>
                  <a:pt x="7063" y="8254"/>
                  <a:pt x="7131" y="8245"/>
                  <a:pt x="7198" y="8245"/>
                </a:cubicBezTo>
                <a:close/>
                <a:moveTo>
                  <a:pt x="13755" y="7699"/>
                </a:moveTo>
                <a:cubicBezTo>
                  <a:pt x="13839" y="7699"/>
                  <a:pt x="13922" y="7832"/>
                  <a:pt x="14002" y="8096"/>
                </a:cubicBezTo>
                <a:cubicBezTo>
                  <a:pt x="14230" y="8324"/>
                  <a:pt x="14261" y="8542"/>
                  <a:pt x="14106" y="8760"/>
                </a:cubicBezTo>
                <a:cubicBezTo>
                  <a:pt x="14023" y="8749"/>
                  <a:pt x="13951" y="8728"/>
                  <a:pt x="13868" y="8708"/>
                </a:cubicBezTo>
                <a:cubicBezTo>
                  <a:pt x="13826" y="8438"/>
                  <a:pt x="13712" y="8179"/>
                  <a:pt x="13557" y="7962"/>
                </a:cubicBezTo>
                <a:cubicBezTo>
                  <a:pt x="13621" y="7786"/>
                  <a:pt x="13688" y="7699"/>
                  <a:pt x="13755" y="7699"/>
                </a:cubicBezTo>
                <a:close/>
                <a:moveTo>
                  <a:pt x="14355" y="6904"/>
                </a:moveTo>
                <a:cubicBezTo>
                  <a:pt x="14469" y="6935"/>
                  <a:pt x="14562" y="6977"/>
                  <a:pt x="14655" y="7029"/>
                </a:cubicBezTo>
                <a:cubicBezTo>
                  <a:pt x="14738" y="7081"/>
                  <a:pt x="14811" y="7132"/>
                  <a:pt x="14873" y="7195"/>
                </a:cubicBezTo>
                <a:cubicBezTo>
                  <a:pt x="14894" y="7257"/>
                  <a:pt x="14935" y="7319"/>
                  <a:pt x="14966" y="7371"/>
                </a:cubicBezTo>
                <a:cubicBezTo>
                  <a:pt x="14997" y="7412"/>
                  <a:pt x="15039" y="7454"/>
                  <a:pt x="15070" y="7485"/>
                </a:cubicBezTo>
                <a:cubicBezTo>
                  <a:pt x="15184" y="7723"/>
                  <a:pt x="15205" y="7982"/>
                  <a:pt x="15132" y="8231"/>
                </a:cubicBezTo>
                <a:cubicBezTo>
                  <a:pt x="14977" y="8355"/>
                  <a:pt x="14831" y="8500"/>
                  <a:pt x="14728" y="8677"/>
                </a:cubicBezTo>
                <a:cubicBezTo>
                  <a:pt x="14666" y="8708"/>
                  <a:pt x="14603" y="8728"/>
                  <a:pt x="14541" y="8749"/>
                </a:cubicBezTo>
                <a:cubicBezTo>
                  <a:pt x="14479" y="8760"/>
                  <a:pt x="14417" y="8770"/>
                  <a:pt x="14355" y="8770"/>
                </a:cubicBezTo>
                <a:cubicBezTo>
                  <a:pt x="14624" y="8314"/>
                  <a:pt x="14624" y="7765"/>
                  <a:pt x="14033" y="7495"/>
                </a:cubicBezTo>
                <a:cubicBezTo>
                  <a:pt x="13934" y="7450"/>
                  <a:pt x="13827" y="7421"/>
                  <a:pt x="13719" y="7421"/>
                </a:cubicBezTo>
                <a:cubicBezTo>
                  <a:pt x="13703" y="7421"/>
                  <a:pt x="13687" y="7421"/>
                  <a:pt x="13671" y="7423"/>
                </a:cubicBezTo>
                <a:cubicBezTo>
                  <a:pt x="13951" y="7340"/>
                  <a:pt x="14199" y="7153"/>
                  <a:pt x="14355" y="6915"/>
                </a:cubicBezTo>
                <a:lnTo>
                  <a:pt x="14355" y="6904"/>
                </a:lnTo>
                <a:close/>
                <a:moveTo>
                  <a:pt x="22024" y="7008"/>
                </a:moveTo>
                <a:lnTo>
                  <a:pt x="22066" y="7018"/>
                </a:lnTo>
                <a:lnTo>
                  <a:pt x="22180" y="7350"/>
                </a:lnTo>
                <a:cubicBezTo>
                  <a:pt x="22242" y="7609"/>
                  <a:pt x="22252" y="7889"/>
                  <a:pt x="22211" y="8158"/>
                </a:cubicBezTo>
                <a:cubicBezTo>
                  <a:pt x="22231" y="8355"/>
                  <a:pt x="22117" y="8542"/>
                  <a:pt x="21941" y="8625"/>
                </a:cubicBezTo>
                <a:cubicBezTo>
                  <a:pt x="21920" y="8677"/>
                  <a:pt x="21889" y="8728"/>
                  <a:pt x="21858" y="8780"/>
                </a:cubicBezTo>
                <a:cubicBezTo>
                  <a:pt x="21892" y="8364"/>
                  <a:pt x="21804" y="8008"/>
                  <a:pt x="21516" y="8008"/>
                </a:cubicBezTo>
                <a:cubicBezTo>
                  <a:pt x="21446" y="8008"/>
                  <a:pt x="21363" y="8029"/>
                  <a:pt x="21267" y="8076"/>
                </a:cubicBezTo>
                <a:lnTo>
                  <a:pt x="21226" y="8024"/>
                </a:lnTo>
                <a:cubicBezTo>
                  <a:pt x="21485" y="7754"/>
                  <a:pt x="21651" y="7423"/>
                  <a:pt x="21703" y="7060"/>
                </a:cubicBezTo>
                <a:cubicBezTo>
                  <a:pt x="21721" y="7062"/>
                  <a:pt x="21739" y="7063"/>
                  <a:pt x="21757" y="7063"/>
                </a:cubicBezTo>
                <a:cubicBezTo>
                  <a:pt x="21845" y="7063"/>
                  <a:pt x="21938" y="7042"/>
                  <a:pt x="22024" y="7008"/>
                </a:cubicBezTo>
                <a:close/>
                <a:moveTo>
                  <a:pt x="17764" y="3329"/>
                </a:moveTo>
                <a:cubicBezTo>
                  <a:pt x="17837" y="3370"/>
                  <a:pt x="17910" y="3401"/>
                  <a:pt x="17992" y="3432"/>
                </a:cubicBezTo>
                <a:cubicBezTo>
                  <a:pt x="17941" y="3702"/>
                  <a:pt x="17992" y="3982"/>
                  <a:pt x="18158" y="4210"/>
                </a:cubicBezTo>
                <a:cubicBezTo>
                  <a:pt x="18241" y="4469"/>
                  <a:pt x="18376" y="4707"/>
                  <a:pt x="18562" y="4904"/>
                </a:cubicBezTo>
                <a:cubicBezTo>
                  <a:pt x="18417" y="5308"/>
                  <a:pt x="18500" y="5764"/>
                  <a:pt x="18791" y="6086"/>
                </a:cubicBezTo>
                <a:cubicBezTo>
                  <a:pt x="18842" y="6158"/>
                  <a:pt x="18915" y="6220"/>
                  <a:pt x="18977" y="6272"/>
                </a:cubicBezTo>
                <a:cubicBezTo>
                  <a:pt x="18977" y="6272"/>
                  <a:pt x="18977" y="6283"/>
                  <a:pt x="18977" y="6283"/>
                </a:cubicBezTo>
                <a:cubicBezTo>
                  <a:pt x="18894" y="6604"/>
                  <a:pt x="18977" y="6935"/>
                  <a:pt x="19205" y="7174"/>
                </a:cubicBezTo>
                <a:cubicBezTo>
                  <a:pt x="18998" y="7423"/>
                  <a:pt x="18925" y="7754"/>
                  <a:pt x="19008" y="8055"/>
                </a:cubicBezTo>
                <a:cubicBezTo>
                  <a:pt x="18853" y="8272"/>
                  <a:pt x="18770" y="8532"/>
                  <a:pt x="18780" y="8791"/>
                </a:cubicBezTo>
                <a:lnTo>
                  <a:pt x="18770" y="8801"/>
                </a:lnTo>
                <a:cubicBezTo>
                  <a:pt x="18759" y="8583"/>
                  <a:pt x="18708" y="8376"/>
                  <a:pt x="18614" y="8179"/>
                </a:cubicBezTo>
                <a:cubicBezTo>
                  <a:pt x="18811" y="7816"/>
                  <a:pt x="18759" y="7371"/>
                  <a:pt x="18490" y="7060"/>
                </a:cubicBezTo>
                <a:cubicBezTo>
                  <a:pt x="18469" y="7029"/>
                  <a:pt x="18438" y="7008"/>
                  <a:pt x="18407" y="6977"/>
                </a:cubicBezTo>
                <a:cubicBezTo>
                  <a:pt x="18469" y="6801"/>
                  <a:pt x="18490" y="6614"/>
                  <a:pt x="18490" y="6428"/>
                </a:cubicBezTo>
                <a:cubicBezTo>
                  <a:pt x="18480" y="6200"/>
                  <a:pt x="18428" y="5982"/>
                  <a:pt x="18345" y="5775"/>
                </a:cubicBezTo>
                <a:cubicBezTo>
                  <a:pt x="18417" y="5329"/>
                  <a:pt x="18262" y="4873"/>
                  <a:pt x="17910" y="4583"/>
                </a:cubicBezTo>
                <a:cubicBezTo>
                  <a:pt x="17837" y="4521"/>
                  <a:pt x="17754" y="4469"/>
                  <a:pt x="17671" y="4427"/>
                </a:cubicBezTo>
                <a:cubicBezTo>
                  <a:pt x="17682" y="4344"/>
                  <a:pt x="17671" y="4262"/>
                  <a:pt x="17661" y="4179"/>
                </a:cubicBezTo>
                <a:cubicBezTo>
                  <a:pt x="17650" y="4127"/>
                  <a:pt x="17640" y="4065"/>
                  <a:pt x="17619" y="4013"/>
                </a:cubicBezTo>
                <a:cubicBezTo>
                  <a:pt x="17733" y="3816"/>
                  <a:pt x="17764" y="3578"/>
                  <a:pt x="17733" y="3360"/>
                </a:cubicBezTo>
                <a:lnTo>
                  <a:pt x="17764" y="3329"/>
                </a:lnTo>
                <a:close/>
                <a:moveTo>
                  <a:pt x="11235" y="7620"/>
                </a:moveTo>
                <a:cubicBezTo>
                  <a:pt x="11328" y="7993"/>
                  <a:pt x="11577" y="8304"/>
                  <a:pt x="11909" y="8490"/>
                </a:cubicBezTo>
                <a:cubicBezTo>
                  <a:pt x="11878" y="8532"/>
                  <a:pt x="11857" y="8563"/>
                  <a:pt x="11826" y="8594"/>
                </a:cubicBezTo>
                <a:cubicBezTo>
                  <a:pt x="11708" y="8749"/>
                  <a:pt x="11526" y="8830"/>
                  <a:pt x="11341" y="8830"/>
                </a:cubicBezTo>
                <a:cubicBezTo>
                  <a:pt x="11267" y="8830"/>
                  <a:pt x="11192" y="8817"/>
                  <a:pt x="11121" y="8791"/>
                </a:cubicBezTo>
                <a:cubicBezTo>
                  <a:pt x="11100" y="8760"/>
                  <a:pt x="11080" y="8728"/>
                  <a:pt x="11059" y="8697"/>
                </a:cubicBezTo>
                <a:cubicBezTo>
                  <a:pt x="10997" y="8614"/>
                  <a:pt x="10924" y="8552"/>
                  <a:pt x="10831" y="8500"/>
                </a:cubicBezTo>
                <a:cubicBezTo>
                  <a:pt x="10779" y="8407"/>
                  <a:pt x="10758" y="8293"/>
                  <a:pt x="10758" y="8179"/>
                </a:cubicBezTo>
                <a:cubicBezTo>
                  <a:pt x="10758" y="8107"/>
                  <a:pt x="10769" y="8034"/>
                  <a:pt x="10779" y="7962"/>
                </a:cubicBezTo>
                <a:cubicBezTo>
                  <a:pt x="10779" y="7962"/>
                  <a:pt x="10790" y="7951"/>
                  <a:pt x="10790" y="7951"/>
                </a:cubicBezTo>
                <a:cubicBezTo>
                  <a:pt x="10831" y="7879"/>
                  <a:pt x="10852" y="7806"/>
                  <a:pt x="10883" y="7734"/>
                </a:cubicBezTo>
                <a:cubicBezTo>
                  <a:pt x="10955" y="7692"/>
                  <a:pt x="11038" y="7661"/>
                  <a:pt x="11121" y="7640"/>
                </a:cubicBezTo>
                <a:cubicBezTo>
                  <a:pt x="11152" y="7630"/>
                  <a:pt x="11194" y="7630"/>
                  <a:pt x="11235" y="7620"/>
                </a:cubicBezTo>
                <a:close/>
                <a:moveTo>
                  <a:pt x="6292" y="8666"/>
                </a:moveTo>
                <a:cubicBezTo>
                  <a:pt x="6323" y="8780"/>
                  <a:pt x="6364" y="8884"/>
                  <a:pt x="6416" y="8977"/>
                </a:cubicBezTo>
                <a:cubicBezTo>
                  <a:pt x="6363" y="8983"/>
                  <a:pt x="6316" y="8986"/>
                  <a:pt x="6276" y="8986"/>
                </a:cubicBezTo>
                <a:cubicBezTo>
                  <a:pt x="6038" y="8986"/>
                  <a:pt x="6041" y="8879"/>
                  <a:pt x="6281" y="8666"/>
                </a:cubicBezTo>
                <a:close/>
                <a:moveTo>
                  <a:pt x="6530" y="8480"/>
                </a:moveTo>
                <a:cubicBezTo>
                  <a:pt x="6571" y="8511"/>
                  <a:pt x="6613" y="8542"/>
                  <a:pt x="6654" y="8583"/>
                </a:cubicBezTo>
                <a:cubicBezTo>
                  <a:pt x="6969" y="8890"/>
                  <a:pt x="7034" y="9039"/>
                  <a:pt x="6849" y="9039"/>
                </a:cubicBezTo>
                <a:cubicBezTo>
                  <a:pt x="6821" y="9039"/>
                  <a:pt x="6787" y="9036"/>
                  <a:pt x="6748" y="9029"/>
                </a:cubicBezTo>
                <a:cubicBezTo>
                  <a:pt x="6634" y="8874"/>
                  <a:pt x="6561" y="8697"/>
                  <a:pt x="6530" y="8511"/>
                </a:cubicBezTo>
                <a:lnTo>
                  <a:pt x="6530" y="8480"/>
                </a:lnTo>
                <a:close/>
                <a:moveTo>
                  <a:pt x="2446" y="7785"/>
                </a:moveTo>
                <a:cubicBezTo>
                  <a:pt x="2612" y="7962"/>
                  <a:pt x="2830" y="8096"/>
                  <a:pt x="3068" y="8138"/>
                </a:cubicBezTo>
                <a:cubicBezTo>
                  <a:pt x="3123" y="8153"/>
                  <a:pt x="3179" y="8160"/>
                  <a:pt x="3234" y="8160"/>
                </a:cubicBezTo>
                <a:cubicBezTo>
                  <a:pt x="3411" y="8160"/>
                  <a:pt x="3585" y="8088"/>
                  <a:pt x="3711" y="7962"/>
                </a:cubicBezTo>
                <a:cubicBezTo>
                  <a:pt x="3908" y="8065"/>
                  <a:pt x="4136" y="8117"/>
                  <a:pt x="4364" y="8117"/>
                </a:cubicBezTo>
                <a:cubicBezTo>
                  <a:pt x="4343" y="8138"/>
                  <a:pt x="4333" y="8158"/>
                  <a:pt x="4322" y="8179"/>
                </a:cubicBezTo>
                <a:cubicBezTo>
                  <a:pt x="4239" y="8345"/>
                  <a:pt x="4291" y="8542"/>
                  <a:pt x="4426" y="8656"/>
                </a:cubicBezTo>
                <a:lnTo>
                  <a:pt x="4343" y="8646"/>
                </a:lnTo>
                <a:cubicBezTo>
                  <a:pt x="4291" y="8511"/>
                  <a:pt x="4188" y="8397"/>
                  <a:pt x="4063" y="8324"/>
                </a:cubicBezTo>
                <a:cubicBezTo>
                  <a:pt x="3943" y="8250"/>
                  <a:pt x="3827" y="8216"/>
                  <a:pt x="3718" y="8216"/>
                </a:cubicBezTo>
                <a:cubicBezTo>
                  <a:pt x="3324" y="8216"/>
                  <a:pt x="3009" y="8648"/>
                  <a:pt x="2871" y="9174"/>
                </a:cubicBezTo>
                <a:lnTo>
                  <a:pt x="2861" y="9174"/>
                </a:lnTo>
                <a:cubicBezTo>
                  <a:pt x="2768" y="9081"/>
                  <a:pt x="2685" y="8967"/>
                  <a:pt x="2623" y="8863"/>
                </a:cubicBezTo>
                <a:cubicBezTo>
                  <a:pt x="2498" y="8635"/>
                  <a:pt x="2436" y="8397"/>
                  <a:pt x="2415" y="8148"/>
                </a:cubicBezTo>
                <a:cubicBezTo>
                  <a:pt x="2405" y="8024"/>
                  <a:pt x="2415" y="7910"/>
                  <a:pt x="2446" y="7785"/>
                </a:cubicBezTo>
                <a:close/>
                <a:moveTo>
                  <a:pt x="8665" y="8065"/>
                </a:moveTo>
                <a:cubicBezTo>
                  <a:pt x="8825" y="8339"/>
                  <a:pt x="9210" y="8484"/>
                  <a:pt x="9622" y="8484"/>
                </a:cubicBezTo>
                <a:cubicBezTo>
                  <a:pt x="9662" y="8484"/>
                  <a:pt x="9702" y="8482"/>
                  <a:pt x="9743" y="8480"/>
                </a:cubicBezTo>
                <a:lnTo>
                  <a:pt x="9743" y="8480"/>
                </a:lnTo>
                <a:cubicBezTo>
                  <a:pt x="9639" y="8780"/>
                  <a:pt x="9432" y="9019"/>
                  <a:pt x="9162" y="9174"/>
                </a:cubicBezTo>
                <a:cubicBezTo>
                  <a:pt x="9100" y="8791"/>
                  <a:pt x="8903" y="8438"/>
                  <a:pt x="8603" y="8190"/>
                </a:cubicBezTo>
                <a:cubicBezTo>
                  <a:pt x="8623" y="8148"/>
                  <a:pt x="8644" y="8107"/>
                  <a:pt x="8665" y="8065"/>
                </a:cubicBezTo>
                <a:close/>
                <a:moveTo>
                  <a:pt x="20967" y="8272"/>
                </a:moveTo>
                <a:cubicBezTo>
                  <a:pt x="20708" y="8563"/>
                  <a:pt x="20822" y="8884"/>
                  <a:pt x="21102" y="9070"/>
                </a:cubicBezTo>
                <a:cubicBezTo>
                  <a:pt x="21091" y="9102"/>
                  <a:pt x="21081" y="9133"/>
                  <a:pt x="21071" y="9174"/>
                </a:cubicBezTo>
                <a:cubicBezTo>
                  <a:pt x="20915" y="8988"/>
                  <a:pt x="20708" y="8853"/>
                  <a:pt x="20490" y="8780"/>
                </a:cubicBezTo>
                <a:cubicBezTo>
                  <a:pt x="20625" y="8594"/>
                  <a:pt x="20780" y="8428"/>
                  <a:pt x="20967" y="8272"/>
                </a:cubicBezTo>
                <a:close/>
                <a:moveTo>
                  <a:pt x="12956" y="7982"/>
                </a:moveTo>
                <a:lnTo>
                  <a:pt x="12956" y="7982"/>
                </a:lnTo>
                <a:cubicBezTo>
                  <a:pt x="12945" y="8044"/>
                  <a:pt x="12945" y="8096"/>
                  <a:pt x="12956" y="8148"/>
                </a:cubicBezTo>
                <a:lnTo>
                  <a:pt x="12956" y="8138"/>
                </a:lnTo>
                <a:cubicBezTo>
                  <a:pt x="12997" y="8532"/>
                  <a:pt x="13298" y="8780"/>
                  <a:pt x="13660" y="8915"/>
                </a:cubicBezTo>
                <a:cubicBezTo>
                  <a:pt x="13660" y="8977"/>
                  <a:pt x="13660" y="9050"/>
                  <a:pt x="13650" y="9112"/>
                </a:cubicBezTo>
                <a:cubicBezTo>
                  <a:pt x="13508" y="9168"/>
                  <a:pt x="13348" y="9201"/>
                  <a:pt x="13191" y="9201"/>
                </a:cubicBezTo>
                <a:cubicBezTo>
                  <a:pt x="13029" y="9201"/>
                  <a:pt x="12870" y="9165"/>
                  <a:pt x="12738" y="9081"/>
                </a:cubicBezTo>
                <a:cubicBezTo>
                  <a:pt x="12582" y="8988"/>
                  <a:pt x="12479" y="8832"/>
                  <a:pt x="12448" y="8656"/>
                </a:cubicBezTo>
                <a:lnTo>
                  <a:pt x="12468" y="8656"/>
                </a:lnTo>
                <a:cubicBezTo>
                  <a:pt x="12551" y="8656"/>
                  <a:pt x="12614" y="8594"/>
                  <a:pt x="12624" y="8511"/>
                </a:cubicBezTo>
                <a:cubicBezTo>
                  <a:pt x="12634" y="8386"/>
                  <a:pt x="12624" y="8272"/>
                  <a:pt x="12603" y="8148"/>
                </a:cubicBezTo>
                <a:cubicBezTo>
                  <a:pt x="12696" y="8055"/>
                  <a:pt x="12821" y="7993"/>
                  <a:pt x="12956" y="7982"/>
                </a:cubicBezTo>
                <a:close/>
                <a:moveTo>
                  <a:pt x="5908" y="8210"/>
                </a:moveTo>
                <a:cubicBezTo>
                  <a:pt x="6001" y="8231"/>
                  <a:pt x="6105" y="8262"/>
                  <a:pt x="6198" y="8293"/>
                </a:cubicBezTo>
                <a:cubicBezTo>
                  <a:pt x="6198" y="8335"/>
                  <a:pt x="6209" y="8376"/>
                  <a:pt x="6219" y="8407"/>
                </a:cubicBezTo>
                <a:cubicBezTo>
                  <a:pt x="6136" y="8480"/>
                  <a:pt x="6064" y="8552"/>
                  <a:pt x="5991" y="8635"/>
                </a:cubicBezTo>
                <a:cubicBezTo>
                  <a:pt x="5867" y="8811"/>
                  <a:pt x="5794" y="9029"/>
                  <a:pt x="5784" y="9236"/>
                </a:cubicBezTo>
                <a:cubicBezTo>
                  <a:pt x="5690" y="9153"/>
                  <a:pt x="5587" y="9081"/>
                  <a:pt x="5473" y="9019"/>
                </a:cubicBezTo>
                <a:cubicBezTo>
                  <a:pt x="5504" y="8925"/>
                  <a:pt x="5535" y="8832"/>
                  <a:pt x="5545" y="8728"/>
                </a:cubicBezTo>
                <a:cubicBezTo>
                  <a:pt x="5732" y="8614"/>
                  <a:pt x="5856" y="8428"/>
                  <a:pt x="5908" y="8221"/>
                </a:cubicBezTo>
                <a:lnTo>
                  <a:pt x="5908" y="8210"/>
                </a:lnTo>
                <a:close/>
                <a:moveTo>
                  <a:pt x="8423" y="8448"/>
                </a:moveTo>
                <a:cubicBezTo>
                  <a:pt x="8448" y="8448"/>
                  <a:pt x="8487" y="8486"/>
                  <a:pt x="8541" y="8563"/>
                </a:cubicBezTo>
                <a:cubicBezTo>
                  <a:pt x="8613" y="8625"/>
                  <a:pt x="8665" y="8708"/>
                  <a:pt x="8706" y="8791"/>
                </a:cubicBezTo>
                <a:cubicBezTo>
                  <a:pt x="8779" y="8936"/>
                  <a:pt x="8820" y="9091"/>
                  <a:pt x="8841" y="9236"/>
                </a:cubicBezTo>
                <a:cubicBezTo>
                  <a:pt x="8675" y="9216"/>
                  <a:pt x="8530" y="9102"/>
                  <a:pt x="8458" y="8946"/>
                </a:cubicBezTo>
                <a:lnTo>
                  <a:pt x="8447" y="8956"/>
                </a:lnTo>
                <a:cubicBezTo>
                  <a:pt x="8377" y="8619"/>
                  <a:pt x="8369" y="8448"/>
                  <a:pt x="8423" y="8448"/>
                </a:cubicBezTo>
                <a:close/>
                <a:moveTo>
                  <a:pt x="4395" y="8936"/>
                </a:moveTo>
                <a:cubicBezTo>
                  <a:pt x="4633" y="8956"/>
                  <a:pt x="4872" y="9019"/>
                  <a:pt x="5089" y="9112"/>
                </a:cubicBezTo>
                <a:cubicBezTo>
                  <a:pt x="4945" y="9256"/>
                  <a:pt x="4746" y="9335"/>
                  <a:pt x="4541" y="9335"/>
                </a:cubicBezTo>
                <a:cubicBezTo>
                  <a:pt x="4452" y="9335"/>
                  <a:pt x="4363" y="9320"/>
                  <a:pt x="4276" y="9290"/>
                </a:cubicBezTo>
                <a:lnTo>
                  <a:pt x="4276" y="9290"/>
                </a:lnTo>
                <a:cubicBezTo>
                  <a:pt x="4345" y="9179"/>
                  <a:pt x="4385" y="9067"/>
                  <a:pt x="4395" y="8936"/>
                </a:cubicBezTo>
                <a:close/>
                <a:moveTo>
                  <a:pt x="10778" y="8985"/>
                </a:moveTo>
                <a:cubicBezTo>
                  <a:pt x="10897" y="8985"/>
                  <a:pt x="10927" y="9095"/>
                  <a:pt x="10872" y="9319"/>
                </a:cubicBezTo>
                <a:lnTo>
                  <a:pt x="10862" y="9330"/>
                </a:lnTo>
                <a:cubicBezTo>
                  <a:pt x="10803" y="9335"/>
                  <a:pt x="10748" y="9337"/>
                  <a:pt x="10696" y="9337"/>
                </a:cubicBezTo>
                <a:cubicBezTo>
                  <a:pt x="10443" y="9337"/>
                  <a:pt x="10288" y="9274"/>
                  <a:pt x="10219" y="9153"/>
                </a:cubicBezTo>
                <a:lnTo>
                  <a:pt x="10385" y="9153"/>
                </a:lnTo>
                <a:cubicBezTo>
                  <a:pt x="10562" y="9041"/>
                  <a:pt x="10693" y="8985"/>
                  <a:pt x="10778" y="8985"/>
                </a:cubicBezTo>
                <a:close/>
                <a:moveTo>
                  <a:pt x="19516" y="8739"/>
                </a:moveTo>
                <a:cubicBezTo>
                  <a:pt x="19568" y="8770"/>
                  <a:pt x="19630" y="8791"/>
                  <a:pt x="19692" y="8811"/>
                </a:cubicBezTo>
                <a:lnTo>
                  <a:pt x="19754" y="8863"/>
                </a:lnTo>
                <a:cubicBezTo>
                  <a:pt x="19703" y="8894"/>
                  <a:pt x="19640" y="8936"/>
                  <a:pt x="19599" y="8988"/>
                </a:cubicBezTo>
                <a:cubicBezTo>
                  <a:pt x="19495" y="9091"/>
                  <a:pt x="19443" y="9216"/>
                  <a:pt x="19433" y="9361"/>
                </a:cubicBezTo>
                <a:cubicBezTo>
                  <a:pt x="19309" y="9278"/>
                  <a:pt x="19195" y="9184"/>
                  <a:pt x="19101" y="9070"/>
                </a:cubicBezTo>
                <a:cubicBezTo>
                  <a:pt x="19081" y="9019"/>
                  <a:pt x="19060" y="8967"/>
                  <a:pt x="19039" y="8915"/>
                </a:cubicBezTo>
                <a:cubicBezTo>
                  <a:pt x="19184" y="8811"/>
                  <a:pt x="19340" y="8749"/>
                  <a:pt x="19516" y="8739"/>
                </a:cubicBezTo>
                <a:close/>
                <a:moveTo>
                  <a:pt x="7152" y="8946"/>
                </a:moveTo>
                <a:lnTo>
                  <a:pt x="7152" y="8946"/>
                </a:lnTo>
                <a:cubicBezTo>
                  <a:pt x="7255" y="9029"/>
                  <a:pt x="7369" y="9102"/>
                  <a:pt x="7483" y="9153"/>
                </a:cubicBezTo>
                <a:cubicBezTo>
                  <a:pt x="7587" y="9195"/>
                  <a:pt x="7691" y="9226"/>
                  <a:pt x="7794" y="9226"/>
                </a:cubicBezTo>
                <a:cubicBezTo>
                  <a:pt x="7685" y="9350"/>
                  <a:pt x="7534" y="9418"/>
                  <a:pt x="7378" y="9418"/>
                </a:cubicBezTo>
                <a:cubicBezTo>
                  <a:pt x="7313" y="9418"/>
                  <a:pt x="7247" y="9406"/>
                  <a:pt x="7183" y="9381"/>
                </a:cubicBezTo>
                <a:cubicBezTo>
                  <a:pt x="7204" y="9236"/>
                  <a:pt x="7193" y="9081"/>
                  <a:pt x="7152" y="8946"/>
                </a:cubicBezTo>
                <a:close/>
                <a:moveTo>
                  <a:pt x="20528" y="9193"/>
                </a:moveTo>
                <a:cubicBezTo>
                  <a:pt x="20608" y="9193"/>
                  <a:pt x="20720" y="9305"/>
                  <a:pt x="20801" y="9423"/>
                </a:cubicBezTo>
                <a:lnTo>
                  <a:pt x="20449" y="9257"/>
                </a:lnTo>
                <a:cubicBezTo>
                  <a:pt x="20467" y="9212"/>
                  <a:pt x="20495" y="9193"/>
                  <a:pt x="20528" y="9193"/>
                </a:cubicBezTo>
                <a:close/>
                <a:moveTo>
                  <a:pt x="3659" y="8770"/>
                </a:moveTo>
                <a:cubicBezTo>
                  <a:pt x="3659" y="8871"/>
                  <a:pt x="3679" y="8952"/>
                  <a:pt x="3708" y="9042"/>
                </a:cubicBezTo>
                <a:lnTo>
                  <a:pt x="3708" y="9042"/>
                </a:lnTo>
                <a:lnTo>
                  <a:pt x="3296" y="9454"/>
                </a:lnTo>
                <a:cubicBezTo>
                  <a:pt x="3193" y="9444"/>
                  <a:pt x="3110" y="9402"/>
                  <a:pt x="3037" y="9330"/>
                </a:cubicBezTo>
                <a:cubicBezTo>
                  <a:pt x="3068" y="9205"/>
                  <a:pt x="3141" y="8946"/>
                  <a:pt x="3213" y="8863"/>
                </a:cubicBezTo>
                <a:lnTo>
                  <a:pt x="3659" y="8770"/>
                </a:lnTo>
                <a:close/>
                <a:moveTo>
                  <a:pt x="9898" y="9267"/>
                </a:moveTo>
                <a:cubicBezTo>
                  <a:pt x="9919" y="9361"/>
                  <a:pt x="9960" y="9454"/>
                  <a:pt x="10002" y="9547"/>
                </a:cubicBezTo>
                <a:cubicBezTo>
                  <a:pt x="9960" y="9547"/>
                  <a:pt x="9909" y="9558"/>
                  <a:pt x="9867" y="9568"/>
                </a:cubicBezTo>
                <a:cubicBezTo>
                  <a:pt x="9826" y="9464"/>
                  <a:pt x="9836" y="9350"/>
                  <a:pt x="9898" y="9267"/>
                </a:cubicBezTo>
                <a:close/>
                <a:moveTo>
                  <a:pt x="21464" y="9226"/>
                </a:moveTo>
                <a:cubicBezTo>
                  <a:pt x="21433" y="9340"/>
                  <a:pt x="21382" y="9454"/>
                  <a:pt x="21330" y="9568"/>
                </a:cubicBezTo>
                <a:lnTo>
                  <a:pt x="21319" y="9568"/>
                </a:lnTo>
                <a:lnTo>
                  <a:pt x="21299" y="9526"/>
                </a:lnTo>
                <a:cubicBezTo>
                  <a:pt x="21371" y="9433"/>
                  <a:pt x="21423" y="9330"/>
                  <a:pt x="21464" y="9226"/>
                </a:cubicBezTo>
                <a:close/>
                <a:moveTo>
                  <a:pt x="2039" y="9217"/>
                </a:moveTo>
                <a:cubicBezTo>
                  <a:pt x="2085" y="9217"/>
                  <a:pt x="2131" y="9220"/>
                  <a:pt x="2177" y="9226"/>
                </a:cubicBezTo>
                <a:cubicBezTo>
                  <a:pt x="2317" y="9491"/>
                  <a:pt x="2274" y="9625"/>
                  <a:pt x="2048" y="9625"/>
                </a:cubicBezTo>
                <a:cubicBezTo>
                  <a:pt x="1956" y="9625"/>
                  <a:pt x="1833" y="9603"/>
                  <a:pt x="1680" y="9558"/>
                </a:cubicBezTo>
                <a:cubicBezTo>
                  <a:pt x="1617" y="9495"/>
                  <a:pt x="1555" y="9423"/>
                  <a:pt x="1493" y="9350"/>
                </a:cubicBezTo>
                <a:cubicBezTo>
                  <a:pt x="1668" y="9267"/>
                  <a:pt x="1850" y="9217"/>
                  <a:pt x="2039" y="9217"/>
                </a:cubicBezTo>
                <a:close/>
                <a:moveTo>
                  <a:pt x="18873" y="9184"/>
                </a:moveTo>
                <a:cubicBezTo>
                  <a:pt x="18956" y="9350"/>
                  <a:pt x="19081" y="9485"/>
                  <a:pt x="19226" y="9589"/>
                </a:cubicBezTo>
                <a:cubicBezTo>
                  <a:pt x="19101" y="9599"/>
                  <a:pt x="18987" y="9641"/>
                  <a:pt x="18873" y="9692"/>
                </a:cubicBezTo>
                <a:cubicBezTo>
                  <a:pt x="18842" y="9578"/>
                  <a:pt x="18832" y="9464"/>
                  <a:pt x="18853" y="9340"/>
                </a:cubicBezTo>
                <a:cubicBezTo>
                  <a:pt x="18853" y="9288"/>
                  <a:pt x="18863" y="9236"/>
                  <a:pt x="18873" y="9184"/>
                </a:cubicBezTo>
                <a:close/>
                <a:moveTo>
                  <a:pt x="14593" y="9008"/>
                </a:moveTo>
                <a:lnTo>
                  <a:pt x="14583" y="9050"/>
                </a:lnTo>
                <a:cubicBezTo>
                  <a:pt x="14500" y="9133"/>
                  <a:pt x="14417" y="9236"/>
                  <a:pt x="14344" y="9340"/>
                </a:cubicBezTo>
                <a:cubicBezTo>
                  <a:pt x="14127" y="9433"/>
                  <a:pt x="13930" y="9568"/>
                  <a:pt x="13764" y="9734"/>
                </a:cubicBezTo>
                <a:cubicBezTo>
                  <a:pt x="13826" y="9578"/>
                  <a:pt x="13868" y="9423"/>
                  <a:pt x="13888" y="9257"/>
                </a:cubicBezTo>
                <a:cubicBezTo>
                  <a:pt x="13982" y="9184"/>
                  <a:pt x="14065" y="9112"/>
                  <a:pt x="14147" y="9029"/>
                </a:cubicBezTo>
                <a:cubicBezTo>
                  <a:pt x="14186" y="9032"/>
                  <a:pt x="14226" y="9033"/>
                  <a:pt x="14266" y="9033"/>
                </a:cubicBezTo>
                <a:cubicBezTo>
                  <a:pt x="14375" y="9033"/>
                  <a:pt x="14487" y="9023"/>
                  <a:pt x="14593" y="9008"/>
                </a:cubicBezTo>
                <a:close/>
                <a:moveTo>
                  <a:pt x="15474" y="8262"/>
                </a:moveTo>
                <a:cubicBezTo>
                  <a:pt x="15536" y="8355"/>
                  <a:pt x="15609" y="8428"/>
                  <a:pt x="15692" y="8500"/>
                </a:cubicBezTo>
                <a:cubicBezTo>
                  <a:pt x="15878" y="8657"/>
                  <a:pt x="16156" y="8757"/>
                  <a:pt x="16425" y="8757"/>
                </a:cubicBezTo>
                <a:cubicBezTo>
                  <a:pt x="16619" y="8757"/>
                  <a:pt x="16808" y="8705"/>
                  <a:pt x="16956" y="8583"/>
                </a:cubicBezTo>
                <a:cubicBezTo>
                  <a:pt x="16987" y="8604"/>
                  <a:pt x="17008" y="8625"/>
                  <a:pt x="17029" y="8646"/>
                </a:cubicBezTo>
                <a:cubicBezTo>
                  <a:pt x="16624" y="8863"/>
                  <a:pt x="16407" y="9319"/>
                  <a:pt x="16479" y="9775"/>
                </a:cubicBezTo>
                <a:lnTo>
                  <a:pt x="16272" y="9775"/>
                </a:lnTo>
                <a:cubicBezTo>
                  <a:pt x="16510" y="9495"/>
                  <a:pt x="16459" y="9081"/>
                  <a:pt x="16158" y="8874"/>
                </a:cubicBezTo>
                <a:cubicBezTo>
                  <a:pt x="15977" y="8720"/>
                  <a:pt x="15753" y="8637"/>
                  <a:pt x="15525" y="8637"/>
                </a:cubicBezTo>
                <a:cubicBezTo>
                  <a:pt x="15414" y="8637"/>
                  <a:pt x="15303" y="8657"/>
                  <a:pt x="15194" y="8697"/>
                </a:cubicBezTo>
                <a:cubicBezTo>
                  <a:pt x="15287" y="8583"/>
                  <a:pt x="15370" y="8449"/>
                  <a:pt x="15412" y="8304"/>
                </a:cubicBezTo>
                <a:lnTo>
                  <a:pt x="15474" y="8262"/>
                </a:lnTo>
                <a:close/>
                <a:moveTo>
                  <a:pt x="9577" y="9309"/>
                </a:moveTo>
                <a:lnTo>
                  <a:pt x="9577" y="9309"/>
                </a:lnTo>
                <a:cubicBezTo>
                  <a:pt x="9556" y="9433"/>
                  <a:pt x="9556" y="9558"/>
                  <a:pt x="9587" y="9682"/>
                </a:cubicBezTo>
                <a:cubicBezTo>
                  <a:pt x="9546" y="9703"/>
                  <a:pt x="9504" y="9734"/>
                  <a:pt x="9463" y="9775"/>
                </a:cubicBezTo>
                <a:cubicBezTo>
                  <a:pt x="9349" y="9775"/>
                  <a:pt x="9235" y="9806"/>
                  <a:pt x="9111" y="9837"/>
                </a:cubicBezTo>
                <a:cubicBezTo>
                  <a:pt x="9152" y="9713"/>
                  <a:pt x="9183" y="9589"/>
                  <a:pt x="9183" y="9464"/>
                </a:cubicBezTo>
                <a:cubicBezTo>
                  <a:pt x="9318" y="9444"/>
                  <a:pt x="9453" y="9392"/>
                  <a:pt x="9577" y="9309"/>
                </a:cubicBezTo>
                <a:close/>
                <a:moveTo>
                  <a:pt x="15554" y="8926"/>
                </a:moveTo>
                <a:cubicBezTo>
                  <a:pt x="15675" y="8926"/>
                  <a:pt x="15794" y="8956"/>
                  <a:pt x="15899" y="9019"/>
                </a:cubicBezTo>
                <a:cubicBezTo>
                  <a:pt x="16220" y="9423"/>
                  <a:pt x="16158" y="9703"/>
                  <a:pt x="15733" y="9858"/>
                </a:cubicBezTo>
                <a:cubicBezTo>
                  <a:pt x="15671" y="9682"/>
                  <a:pt x="15547" y="9537"/>
                  <a:pt x="15391" y="9423"/>
                </a:cubicBezTo>
                <a:cubicBezTo>
                  <a:pt x="15256" y="9319"/>
                  <a:pt x="15091" y="9257"/>
                  <a:pt x="14925" y="9247"/>
                </a:cubicBezTo>
                <a:cubicBezTo>
                  <a:pt x="14925" y="9205"/>
                  <a:pt x="14925" y="9174"/>
                  <a:pt x="14925" y="9133"/>
                </a:cubicBezTo>
                <a:cubicBezTo>
                  <a:pt x="15059" y="9039"/>
                  <a:pt x="15215" y="8977"/>
                  <a:pt x="15381" y="8946"/>
                </a:cubicBezTo>
                <a:cubicBezTo>
                  <a:pt x="15438" y="8933"/>
                  <a:pt x="15496" y="8926"/>
                  <a:pt x="15554" y="8926"/>
                </a:cubicBezTo>
                <a:close/>
                <a:moveTo>
                  <a:pt x="15070" y="9672"/>
                </a:moveTo>
                <a:lnTo>
                  <a:pt x="15412" y="9848"/>
                </a:lnTo>
                <a:lnTo>
                  <a:pt x="15412" y="9889"/>
                </a:lnTo>
                <a:cubicBezTo>
                  <a:pt x="15267" y="9869"/>
                  <a:pt x="15142" y="9786"/>
                  <a:pt x="15070" y="9672"/>
                </a:cubicBezTo>
                <a:close/>
                <a:moveTo>
                  <a:pt x="7038" y="9723"/>
                </a:moveTo>
                <a:cubicBezTo>
                  <a:pt x="7172" y="9765"/>
                  <a:pt x="7297" y="9837"/>
                  <a:pt x="7400" y="9941"/>
                </a:cubicBezTo>
                <a:lnTo>
                  <a:pt x="7400" y="9951"/>
                </a:lnTo>
                <a:cubicBezTo>
                  <a:pt x="7276" y="9848"/>
                  <a:pt x="7131" y="9796"/>
                  <a:pt x="6976" y="9796"/>
                </a:cubicBezTo>
                <a:cubicBezTo>
                  <a:pt x="6996" y="9775"/>
                  <a:pt x="7017" y="9755"/>
                  <a:pt x="7038" y="9723"/>
                </a:cubicBezTo>
                <a:close/>
                <a:moveTo>
                  <a:pt x="1317" y="9547"/>
                </a:moveTo>
                <a:cubicBezTo>
                  <a:pt x="1389" y="9641"/>
                  <a:pt x="1462" y="9713"/>
                  <a:pt x="1555" y="9786"/>
                </a:cubicBezTo>
                <a:cubicBezTo>
                  <a:pt x="1452" y="9837"/>
                  <a:pt x="1358" y="9900"/>
                  <a:pt x="1275" y="9972"/>
                </a:cubicBezTo>
                <a:cubicBezTo>
                  <a:pt x="1244" y="9827"/>
                  <a:pt x="1255" y="9682"/>
                  <a:pt x="1317" y="9547"/>
                </a:cubicBezTo>
                <a:close/>
                <a:moveTo>
                  <a:pt x="18417" y="8469"/>
                </a:moveTo>
                <a:cubicBezTo>
                  <a:pt x="18438" y="8511"/>
                  <a:pt x="18459" y="8552"/>
                  <a:pt x="18469" y="8604"/>
                </a:cubicBezTo>
                <a:lnTo>
                  <a:pt x="18459" y="8614"/>
                </a:lnTo>
                <a:cubicBezTo>
                  <a:pt x="18562" y="8988"/>
                  <a:pt x="18521" y="9392"/>
                  <a:pt x="18334" y="9734"/>
                </a:cubicBezTo>
                <a:cubicBezTo>
                  <a:pt x="18262" y="9837"/>
                  <a:pt x="18169" y="9941"/>
                  <a:pt x="18065" y="10014"/>
                </a:cubicBezTo>
                <a:cubicBezTo>
                  <a:pt x="18189" y="9641"/>
                  <a:pt x="18117" y="9226"/>
                  <a:pt x="17868" y="8915"/>
                </a:cubicBezTo>
                <a:cubicBezTo>
                  <a:pt x="17837" y="8884"/>
                  <a:pt x="17816" y="8853"/>
                  <a:pt x="17796" y="8832"/>
                </a:cubicBezTo>
                <a:cubicBezTo>
                  <a:pt x="17878" y="8822"/>
                  <a:pt x="17961" y="8791"/>
                  <a:pt x="18044" y="8760"/>
                </a:cubicBezTo>
                <a:cubicBezTo>
                  <a:pt x="18179" y="8687"/>
                  <a:pt x="18314" y="8583"/>
                  <a:pt x="18417" y="8469"/>
                </a:cubicBezTo>
                <a:close/>
                <a:moveTo>
                  <a:pt x="19422" y="9813"/>
                </a:moveTo>
                <a:cubicBezTo>
                  <a:pt x="19491" y="9813"/>
                  <a:pt x="19561" y="9821"/>
                  <a:pt x="19630" y="9837"/>
                </a:cubicBezTo>
                <a:cubicBezTo>
                  <a:pt x="19639" y="9855"/>
                  <a:pt x="19654" y="9872"/>
                  <a:pt x="19671" y="9883"/>
                </a:cubicBezTo>
                <a:lnTo>
                  <a:pt x="19671" y="9883"/>
                </a:lnTo>
                <a:cubicBezTo>
                  <a:pt x="19670" y="9902"/>
                  <a:pt x="19661" y="9921"/>
                  <a:pt x="19661" y="9931"/>
                </a:cubicBezTo>
                <a:cubicBezTo>
                  <a:pt x="19661" y="9993"/>
                  <a:pt x="19661" y="10055"/>
                  <a:pt x="19671" y="10107"/>
                </a:cubicBezTo>
                <a:cubicBezTo>
                  <a:pt x="19573" y="10072"/>
                  <a:pt x="19465" y="10051"/>
                  <a:pt x="19357" y="10051"/>
                </a:cubicBezTo>
                <a:cubicBezTo>
                  <a:pt x="19306" y="10051"/>
                  <a:pt x="19255" y="10055"/>
                  <a:pt x="19205" y="10065"/>
                </a:cubicBezTo>
                <a:cubicBezTo>
                  <a:pt x="19122" y="10034"/>
                  <a:pt x="19050" y="9983"/>
                  <a:pt x="18998" y="9920"/>
                </a:cubicBezTo>
                <a:cubicBezTo>
                  <a:pt x="19132" y="9850"/>
                  <a:pt x="19276" y="9813"/>
                  <a:pt x="19422" y="9813"/>
                </a:cubicBezTo>
                <a:close/>
                <a:moveTo>
                  <a:pt x="17274" y="8863"/>
                </a:moveTo>
                <a:cubicBezTo>
                  <a:pt x="17386" y="8863"/>
                  <a:pt x="17510" y="8915"/>
                  <a:pt x="17640" y="9039"/>
                </a:cubicBezTo>
                <a:cubicBezTo>
                  <a:pt x="17827" y="9257"/>
                  <a:pt x="17899" y="9558"/>
                  <a:pt x="17837" y="9837"/>
                </a:cubicBezTo>
                <a:cubicBezTo>
                  <a:pt x="17806" y="9962"/>
                  <a:pt x="17744" y="10086"/>
                  <a:pt x="17661" y="10179"/>
                </a:cubicBezTo>
                <a:cubicBezTo>
                  <a:pt x="17613" y="10189"/>
                  <a:pt x="17564" y="10194"/>
                  <a:pt x="17514" y="10194"/>
                </a:cubicBezTo>
                <a:cubicBezTo>
                  <a:pt x="17405" y="10194"/>
                  <a:pt x="17295" y="10171"/>
                  <a:pt x="17194" y="10128"/>
                </a:cubicBezTo>
                <a:lnTo>
                  <a:pt x="17205" y="10128"/>
                </a:lnTo>
                <a:cubicBezTo>
                  <a:pt x="17132" y="10055"/>
                  <a:pt x="17060" y="9993"/>
                  <a:pt x="16977" y="9951"/>
                </a:cubicBezTo>
                <a:cubicBezTo>
                  <a:pt x="16946" y="9910"/>
                  <a:pt x="16915" y="9858"/>
                  <a:pt x="16884" y="9817"/>
                </a:cubicBezTo>
                <a:cubicBezTo>
                  <a:pt x="16676" y="9434"/>
                  <a:pt x="16904" y="8863"/>
                  <a:pt x="17274" y="8863"/>
                </a:cubicBezTo>
                <a:close/>
                <a:moveTo>
                  <a:pt x="12168" y="8718"/>
                </a:moveTo>
                <a:cubicBezTo>
                  <a:pt x="12178" y="8842"/>
                  <a:pt x="12230" y="8956"/>
                  <a:pt x="12303" y="9060"/>
                </a:cubicBezTo>
                <a:cubicBezTo>
                  <a:pt x="12492" y="9358"/>
                  <a:pt x="12819" y="9529"/>
                  <a:pt x="13154" y="9529"/>
                </a:cubicBezTo>
                <a:cubicBezTo>
                  <a:pt x="13297" y="9529"/>
                  <a:pt x="13441" y="9498"/>
                  <a:pt x="13577" y="9433"/>
                </a:cubicBezTo>
                <a:lnTo>
                  <a:pt x="13577" y="9433"/>
                </a:lnTo>
                <a:cubicBezTo>
                  <a:pt x="13484" y="9723"/>
                  <a:pt x="13298" y="9983"/>
                  <a:pt x="13049" y="10159"/>
                </a:cubicBezTo>
                <a:cubicBezTo>
                  <a:pt x="12841" y="9690"/>
                  <a:pt x="12381" y="9414"/>
                  <a:pt x="11905" y="9414"/>
                </a:cubicBezTo>
                <a:cubicBezTo>
                  <a:pt x="11718" y="9414"/>
                  <a:pt x="11528" y="9457"/>
                  <a:pt x="11349" y="9547"/>
                </a:cubicBezTo>
                <a:cubicBezTo>
                  <a:pt x="11297" y="9578"/>
                  <a:pt x="11266" y="9651"/>
                  <a:pt x="11287" y="9713"/>
                </a:cubicBezTo>
                <a:cubicBezTo>
                  <a:pt x="11297" y="9765"/>
                  <a:pt x="11318" y="9817"/>
                  <a:pt x="11339" y="9858"/>
                </a:cubicBezTo>
                <a:cubicBezTo>
                  <a:pt x="11214" y="9951"/>
                  <a:pt x="11132" y="10076"/>
                  <a:pt x="11090" y="10221"/>
                </a:cubicBezTo>
                <a:cubicBezTo>
                  <a:pt x="11049" y="10055"/>
                  <a:pt x="10945" y="9910"/>
                  <a:pt x="10810" y="9796"/>
                </a:cubicBezTo>
                <a:cubicBezTo>
                  <a:pt x="11080" y="9672"/>
                  <a:pt x="11246" y="9402"/>
                  <a:pt x="11225" y="9102"/>
                </a:cubicBezTo>
                <a:lnTo>
                  <a:pt x="11225" y="9102"/>
                </a:lnTo>
                <a:cubicBezTo>
                  <a:pt x="11257" y="9104"/>
                  <a:pt x="11289" y="9106"/>
                  <a:pt x="11322" y="9106"/>
                </a:cubicBezTo>
                <a:cubicBezTo>
                  <a:pt x="11648" y="9106"/>
                  <a:pt x="11951" y="8963"/>
                  <a:pt x="12168" y="8718"/>
                </a:cubicBezTo>
                <a:close/>
                <a:moveTo>
                  <a:pt x="14189" y="9734"/>
                </a:moveTo>
                <a:lnTo>
                  <a:pt x="14189" y="9734"/>
                </a:lnTo>
                <a:cubicBezTo>
                  <a:pt x="14147" y="9900"/>
                  <a:pt x="14158" y="10076"/>
                  <a:pt x="14210" y="10242"/>
                </a:cubicBezTo>
                <a:cubicBezTo>
                  <a:pt x="14089" y="10201"/>
                  <a:pt x="13962" y="10186"/>
                  <a:pt x="13834" y="10186"/>
                </a:cubicBezTo>
                <a:cubicBezTo>
                  <a:pt x="13797" y="10186"/>
                  <a:pt x="13760" y="10187"/>
                  <a:pt x="13723" y="10190"/>
                </a:cubicBezTo>
                <a:cubicBezTo>
                  <a:pt x="13847" y="10014"/>
                  <a:pt x="14002" y="9848"/>
                  <a:pt x="14189" y="9734"/>
                </a:cubicBezTo>
                <a:close/>
                <a:moveTo>
                  <a:pt x="9245" y="10128"/>
                </a:moveTo>
                <a:lnTo>
                  <a:pt x="9245" y="10128"/>
                </a:lnTo>
                <a:cubicBezTo>
                  <a:pt x="9235" y="10159"/>
                  <a:pt x="9225" y="10200"/>
                  <a:pt x="9225" y="10231"/>
                </a:cubicBezTo>
                <a:cubicBezTo>
                  <a:pt x="9142" y="10242"/>
                  <a:pt x="9059" y="10242"/>
                  <a:pt x="8986" y="10262"/>
                </a:cubicBezTo>
                <a:cubicBezTo>
                  <a:pt x="9059" y="10200"/>
                  <a:pt x="9152" y="10159"/>
                  <a:pt x="9245" y="10128"/>
                </a:cubicBezTo>
                <a:close/>
                <a:moveTo>
                  <a:pt x="20915" y="10200"/>
                </a:moveTo>
                <a:cubicBezTo>
                  <a:pt x="20884" y="10231"/>
                  <a:pt x="20853" y="10262"/>
                  <a:pt x="20822" y="10293"/>
                </a:cubicBezTo>
                <a:cubicBezTo>
                  <a:pt x="20801" y="10262"/>
                  <a:pt x="20791" y="10242"/>
                  <a:pt x="20770" y="10211"/>
                </a:cubicBezTo>
                <a:cubicBezTo>
                  <a:pt x="20811" y="10211"/>
                  <a:pt x="20863" y="10211"/>
                  <a:pt x="20915" y="10200"/>
                </a:cubicBezTo>
                <a:close/>
                <a:moveTo>
                  <a:pt x="18791" y="10097"/>
                </a:moveTo>
                <a:cubicBezTo>
                  <a:pt x="18811" y="10128"/>
                  <a:pt x="18842" y="10159"/>
                  <a:pt x="18873" y="10179"/>
                </a:cubicBezTo>
                <a:cubicBezTo>
                  <a:pt x="18801" y="10231"/>
                  <a:pt x="18749" y="10283"/>
                  <a:pt x="18697" y="10335"/>
                </a:cubicBezTo>
                <a:lnTo>
                  <a:pt x="18677" y="10335"/>
                </a:lnTo>
                <a:lnTo>
                  <a:pt x="18677" y="10325"/>
                </a:lnTo>
                <a:cubicBezTo>
                  <a:pt x="18708" y="10242"/>
                  <a:pt x="18739" y="10169"/>
                  <a:pt x="18791" y="10097"/>
                </a:cubicBezTo>
                <a:close/>
                <a:moveTo>
                  <a:pt x="6260" y="10086"/>
                </a:moveTo>
                <a:lnTo>
                  <a:pt x="6260" y="10086"/>
                </a:lnTo>
                <a:cubicBezTo>
                  <a:pt x="6312" y="10097"/>
                  <a:pt x="6374" y="10097"/>
                  <a:pt x="6426" y="10097"/>
                </a:cubicBezTo>
                <a:cubicBezTo>
                  <a:pt x="6354" y="10169"/>
                  <a:pt x="6302" y="10262"/>
                  <a:pt x="6260" y="10356"/>
                </a:cubicBezTo>
                <a:cubicBezTo>
                  <a:pt x="6271" y="10262"/>
                  <a:pt x="6271" y="10169"/>
                  <a:pt x="6260" y="10086"/>
                </a:cubicBezTo>
                <a:close/>
                <a:moveTo>
                  <a:pt x="8188" y="9122"/>
                </a:moveTo>
                <a:cubicBezTo>
                  <a:pt x="8364" y="9309"/>
                  <a:pt x="8603" y="9423"/>
                  <a:pt x="8851" y="9464"/>
                </a:cubicBezTo>
                <a:cubicBezTo>
                  <a:pt x="8820" y="10045"/>
                  <a:pt x="8447" y="10325"/>
                  <a:pt x="8012" y="10356"/>
                </a:cubicBezTo>
                <a:cubicBezTo>
                  <a:pt x="7970" y="10065"/>
                  <a:pt x="7805" y="9806"/>
                  <a:pt x="7566" y="9641"/>
                </a:cubicBezTo>
                <a:cubicBezTo>
                  <a:pt x="7877" y="9630"/>
                  <a:pt x="8136" y="9464"/>
                  <a:pt x="8188" y="9122"/>
                </a:cubicBezTo>
                <a:close/>
                <a:moveTo>
                  <a:pt x="12037" y="9692"/>
                </a:moveTo>
                <a:cubicBezTo>
                  <a:pt x="12103" y="9692"/>
                  <a:pt x="12168" y="9703"/>
                  <a:pt x="12230" y="9723"/>
                </a:cubicBezTo>
                <a:cubicBezTo>
                  <a:pt x="12489" y="9817"/>
                  <a:pt x="12686" y="10045"/>
                  <a:pt x="12748" y="10314"/>
                </a:cubicBezTo>
                <a:cubicBezTo>
                  <a:pt x="12645" y="10345"/>
                  <a:pt x="12531" y="10356"/>
                  <a:pt x="12417" y="10356"/>
                </a:cubicBezTo>
                <a:lnTo>
                  <a:pt x="12406" y="10356"/>
                </a:lnTo>
                <a:cubicBezTo>
                  <a:pt x="12344" y="10003"/>
                  <a:pt x="12168" y="9744"/>
                  <a:pt x="11836" y="9723"/>
                </a:cubicBezTo>
                <a:cubicBezTo>
                  <a:pt x="11904" y="9703"/>
                  <a:pt x="11971" y="9692"/>
                  <a:pt x="12037" y="9692"/>
                </a:cubicBezTo>
                <a:close/>
                <a:moveTo>
                  <a:pt x="10157" y="9869"/>
                </a:moveTo>
                <a:cubicBezTo>
                  <a:pt x="10458" y="9869"/>
                  <a:pt x="10758" y="10034"/>
                  <a:pt x="10800" y="10376"/>
                </a:cubicBezTo>
                <a:cubicBezTo>
                  <a:pt x="10644" y="10148"/>
                  <a:pt x="10416" y="9972"/>
                  <a:pt x="10157" y="9869"/>
                </a:cubicBezTo>
                <a:close/>
                <a:moveTo>
                  <a:pt x="20293" y="10262"/>
                </a:moveTo>
                <a:cubicBezTo>
                  <a:pt x="20345" y="10304"/>
                  <a:pt x="20387" y="10345"/>
                  <a:pt x="20428" y="10387"/>
                </a:cubicBezTo>
                <a:cubicBezTo>
                  <a:pt x="20345" y="10387"/>
                  <a:pt x="20273" y="10356"/>
                  <a:pt x="20200" y="10314"/>
                </a:cubicBezTo>
                <a:lnTo>
                  <a:pt x="20293" y="10262"/>
                </a:lnTo>
                <a:close/>
                <a:moveTo>
                  <a:pt x="2198" y="8200"/>
                </a:moveTo>
                <a:cubicBezTo>
                  <a:pt x="2229" y="8687"/>
                  <a:pt x="2446" y="9143"/>
                  <a:pt x="2820" y="9475"/>
                </a:cubicBezTo>
                <a:cubicBezTo>
                  <a:pt x="2757" y="9786"/>
                  <a:pt x="2789" y="10107"/>
                  <a:pt x="2903" y="10407"/>
                </a:cubicBezTo>
                <a:cubicBezTo>
                  <a:pt x="2877" y="10395"/>
                  <a:pt x="2855" y="10386"/>
                  <a:pt x="2833" y="10386"/>
                </a:cubicBezTo>
                <a:cubicBezTo>
                  <a:pt x="2819" y="10386"/>
                  <a:pt x="2804" y="10389"/>
                  <a:pt x="2789" y="10397"/>
                </a:cubicBezTo>
                <a:cubicBezTo>
                  <a:pt x="2768" y="10211"/>
                  <a:pt x="2685" y="10045"/>
                  <a:pt x="2550" y="9910"/>
                </a:cubicBezTo>
                <a:cubicBezTo>
                  <a:pt x="2519" y="9889"/>
                  <a:pt x="2488" y="9858"/>
                  <a:pt x="2446" y="9837"/>
                </a:cubicBezTo>
                <a:cubicBezTo>
                  <a:pt x="2716" y="9315"/>
                  <a:pt x="2296" y="8805"/>
                  <a:pt x="1819" y="8805"/>
                </a:cubicBezTo>
                <a:cubicBezTo>
                  <a:pt x="1672" y="8805"/>
                  <a:pt x="1519" y="8854"/>
                  <a:pt x="1379" y="8967"/>
                </a:cubicBezTo>
                <a:lnTo>
                  <a:pt x="1379" y="8956"/>
                </a:lnTo>
                <a:lnTo>
                  <a:pt x="1327" y="9008"/>
                </a:lnTo>
                <a:cubicBezTo>
                  <a:pt x="1286" y="8874"/>
                  <a:pt x="1275" y="8739"/>
                  <a:pt x="1286" y="8604"/>
                </a:cubicBezTo>
                <a:lnTo>
                  <a:pt x="1286" y="8604"/>
                </a:lnTo>
                <a:cubicBezTo>
                  <a:pt x="1323" y="8609"/>
                  <a:pt x="1361" y="8611"/>
                  <a:pt x="1399" y="8611"/>
                </a:cubicBezTo>
                <a:cubicBezTo>
                  <a:pt x="1712" y="8611"/>
                  <a:pt x="2013" y="8459"/>
                  <a:pt x="2198" y="8200"/>
                </a:cubicBezTo>
                <a:close/>
                <a:moveTo>
                  <a:pt x="4084" y="9495"/>
                </a:moveTo>
                <a:cubicBezTo>
                  <a:pt x="4136" y="9537"/>
                  <a:pt x="4188" y="9558"/>
                  <a:pt x="4239" y="9578"/>
                </a:cubicBezTo>
                <a:cubicBezTo>
                  <a:pt x="4223" y="9577"/>
                  <a:pt x="4207" y="9577"/>
                  <a:pt x="4191" y="9577"/>
                </a:cubicBezTo>
                <a:cubicBezTo>
                  <a:pt x="3745" y="9577"/>
                  <a:pt x="3364" y="9988"/>
                  <a:pt x="3224" y="10428"/>
                </a:cubicBezTo>
                <a:cubicBezTo>
                  <a:pt x="3048" y="10190"/>
                  <a:pt x="2975" y="9889"/>
                  <a:pt x="3006" y="9599"/>
                </a:cubicBezTo>
                <a:lnTo>
                  <a:pt x="2996" y="9589"/>
                </a:lnTo>
                <a:lnTo>
                  <a:pt x="2996" y="9589"/>
                </a:lnTo>
                <a:cubicBezTo>
                  <a:pt x="3150" y="9670"/>
                  <a:pt x="3317" y="9713"/>
                  <a:pt x="3486" y="9713"/>
                </a:cubicBezTo>
                <a:cubicBezTo>
                  <a:pt x="3533" y="9713"/>
                  <a:pt x="3581" y="9709"/>
                  <a:pt x="3628" y="9703"/>
                </a:cubicBezTo>
                <a:cubicBezTo>
                  <a:pt x="3794" y="9682"/>
                  <a:pt x="3949" y="9609"/>
                  <a:pt x="4084" y="9495"/>
                </a:cubicBezTo>
                <a:close/>
                <a:moveTo>
                  <a:pt x="16385" y="10014"/>
                </a:moveTo>
                <a:cubicBezTo>
                  <a:pt x="16454" y="10014"/>
                  <a:pt x="16524" y="10024"/>
                  <a:pt x="16593" y="10045"/>
                </a:cubicBezTo>
                <a:cubicBezTo>
                  <a:pt x="16707" y="10211"/>
                  <a:pt x="16863" y="10335"/>
                  <a:pt x="17039" y="10397"/>
                </a:cubicBezTo>
                <a:lnTo>
                  <a:pt x="17060" y="10439"/>
                </a:lnTo>
                <a:cubicBezTo>
                  <a:pt x="16687" y="10428"/>
                  <a:pt x="16314" y="10335"/>
                  <a:pt x="15992" y="10138"/>
                </a:cubicBezTo>
                <a:cubicBezTo>
                  <a:pt x="16110" y="10055"/>
                  <a:pt x="16246" y="10014"/>
                  <a:pt x="16385" y="10014"/>
                </a:cubicBezTo>
                <a:close/>
                <a:moveTo>
                  <a:pt x="14645" y="9526"/>
                </a:moveTo>
                <a:cubicBezTo>
                  <a:pt x="14707" y="9672"/>
                  <a:pt x="14790" y="9806"/>
                  <a:pt x="14894" y="9920"/>
                </a:cubicBezTo>
                <a:cubicBezTo>
                  <a:pt x="15018" y="10055"/>
                  <a:pt x="15184" y="10148"/>
                  <a:pt x="15370" y="10179"/>
                </a:cubicBezTo>
                <a:cubicBezTo>
                  <a:pt x="15316" y="10458"/>
                  <a:pt x="15208" y="10599"/>
                  <a:pt x="15043" y="10599"/>
                </a:cubicBezTo>
                <a:cubicBezTo>
                  <a:pt x="14926" y="10599"/>
                  <a:pt x="14780" y="10529"/>
                  <a:pt x="14603" y="10387"/>
                </a:cubicBezTo>
                <a:cubicBezTo>
                  <a:pt x="14386" y="10169"/>
                  <a:pt x="14344" y="9817"/>
                  <a:pt x="14521" y="9558"/>
                </a:cubicBezTo>
                <a:cubicBezTo>
                  <a:pt x="14562" y="9547"/>
                  <a:pt x="14603" y="9537"/>
                  <a:pt x="14645" y="9526"/>
                </a:cubicBezTo>
                <a:close/>
                <a:moveTo>
                  <a:pt x="4084" y="9862"/>
                </a:moveTo>
                <a:cubicBezTo>
                  <a:pt x="4241" y="9862"/>
                  <a:pt x="4348" y="10048"/>
                  <a:pt x="4405" y="10428"/>
                </a:cubicBezTo>
                <a:lnTo>
                  <a:pt x="4395" y="10428"/>
                </a:lnTo>
                <a:cubicBezTo>
                  <a:pt x="4385" y="10459"/>
                  <a:pt x="4374" y="10490"/>
                  <a:pt x="4353" y="10511"/>
                </a:cubicBezTo>
                <a:lnTo>
                  <a:pt x="4291" y="10511"/>
                </a:lnTo>
                <a:cubicBezTo>
                  <a:pt x="4219" y="10511"/>
                  <a:pt x="4157" y="10573"/>
                  <a:pt x="4146" y="10646"/>
                </a:cubicBezTo>
                <a:cubicBezTo>
                  <a:pt x="4057" y="10669"/>
                  <a:pt x="3964" y="10681"/>
                  <a:pt x="3872" y="10681"/>
                </a:cubicBezTo>
                <a:cubicBezTo>
                  <a:pt x="3718" y="10681"/>
                  <a:pt x="3563" y="10648"/>
                  <a:pt x="3421" y="10584"/>
                </a:cubicBezTo>
                <a:cubicBezTo>
                  <a:pt x="3441" y="10397"/>
                  <a:pt x="3535" y="10221"/>
                  <a:pt x="3659" y="10086"/>
                </a:cubicBezTo>
                <a:lnTo>
                  <a:pt x="3846" y="9972"/>
                </a:lnTo>
                <a:cubicBezTo>
                  <a:pt x="3935" y="9899"/>
                  <a:pt x="4015" y="9862"/>
                  <a:pt x="4084" y="9862"/>
                </a:cubicBezTo>
                <a:close/>
                <a:moveTo>
                  <a:pt x="5359" y="9247"/>
                </a:moveTo>
                <a:cubicBezTo>
                  <a:pt x="5608" y="9412"/>
                  <a:pt x="5794" y="9651"/>
                  <a:pt x="5877" y="9931"/>
                </a:cubicBezTo>
                <a:cubicBezTo>
                  <a:pt x="5960" y="10190"/>
                  <a:pt x="5960" y="10459"/>
                  <a:pt x="5856" y="10708"/>
                </a:cubicBezTo>
                <a:cubicBezTo>
                  <a:pt x="5481" y="10583"/>
                  <a:pt x="5088" y="10520"/>
                  <a:pt x="4693" y="10520"/>
                </a:cubicBezTo>
                <a:cubicBezTo>
                  <a:pt x="4663" y="10520"/>
                  <a:pt x="4633" y="10521"/>
                  <a:pt x="4602" y="10521"/>
                </a:cubicBezTo>
                <a:cubicBezTo>
                  <a:pt x="4851" y="10221"/>
                  <a:pt x="4944" y="9869"/>
                  <a:pt x="4540" y="9672"/>
                </a:cubicBezTo>
                <a:cubicBezTo>
                  <a:pt x="4519" y="9661"/>
                  <a:pt x="4509" y="9651"/>
                  <a:pt x="4488" y="9641"/>
                </a:cubicBezTo>
                <a:lnTo>
                  <a:pt x="4488" y="9641"/>
                </a:lnTo>
                <a:cubicBezTo>
                  <a:pt x="4532" y="9647"/>
                  <a:pt x="4576" y="9650"/>
                  <a:pt x="4619" y="9650"/>
                </a:cubicBezTo>
                <a:cubicBezTo>
                  <a:pt x="4915" y="9650"/>
                  <a:pt x="5196" y="9500"/>
                  <a:pt x="5359" y="9247"/>
                </a:cubicBezTo>
                <a:close/>
                <a:moveTo>
                  <a:pt x="11090" y="10656"/>
                </a:moveTo>
                <a:cubicBezTo>
                  <a:pt x="11100" y="10739"/>
                  <a:pt x="11132" y="10822"/>
                  <a:pt x="11163" y="10895"/>
                </a:cubicBezTo>
                <a:cubicBezTo>
                  <a:pt x="11100" y="10895"/>
                  <a:pt x="11038" y="10895"/>
                  <a:pt x="10976" y="10915"/>
                </a:cubicBezTo>
                <a:lnTo>
                  <a:pt x="10966" y="10915"/>
                </a:lnTo>
                <a:cubicBezTo>
                  <a:pt x="10966" y="10915"/>
                  <a:pt x="10966" y="10905"/>
                  <a:pt x="10966" y="10905"/>
                </a:cubicBezTo>
                <a:cubicBezTo>
                  <a:pt x="10966" y="10843"/>
                  <a:pt x="10955" y="10791"/>
                  <a:pt x="10945" y="10729"/>
                </a:cubicBezTo>
                <a:lnTo>
                  <a:pt x="10945" y="10729"/>
                </a:lnTo>
                <a:cubicBezTo>
                  <a:pt x="10952" y="10730"/>
                  <a:pt x="10959" y="10731"/>
                  <a:pt x="10965" y="10731"/>
                </a:cubicBezTo>
                <a:cubicBezTo>
                  <a:pt x="11012" y="10731"/>
                  <a:pt x="11063" y="10701"/>
                  <a:pt x="11090" y="10656"/>
                </a:cubicBezTo>
                <a:close/>
                <a:moveTo>
                  <a:pt x="8375" y="10781"/>
                </a:moveTo>
                <a:cubicBezTo>
                  <a:pt x="8375" y="10863"/>
                  <a:pt x="8375" y="10957"/>
                  <a:pt x="8385" y="11040"/>
                </a:cubicBezTo>
                <a:cubicBezTo>
                  <a:pt x="8323" y="10998"/>
                  <a:pt x="8250" y="10967"/>
                  <a:pt x="8188" y="10926"/>
                </a:cubicBezTo>
                <a:cubicBezTo>
                  <a:pt x="8250" y="10874"/>
                  <a:pt x="8313" y="10822"/>
                  <a:pt x="8375" y="10781"/>
                </a:cubicBezTo>
                <a:close/>
                <a:moveTo>
                  <a:pt x="1766" y="9973"/>
                </a:moveTo>
                <a:cubicBezTo>
                  <a:pt x="1795" y="9973"/>
                  <a:pt x="1825" y="9976"/>
                  <a:pt x="1856" y="9983"/>
                </a:cubicBezTo>
                <a:cubicBezTo>
                  <a:pt x="1928" y="10014"/>
                  <a:pt x="2011" y="10034"/>
                  <a:pt x="2094" y="10045"/>
                </a:cubicBezTo>
                <a:cubicBezTo>
                  <a:pt x="2332" y="10148"/>
                  <a:pt x="2529" y="10356"/>
                  <a:pt x="2529" y="10584"/>
                </a:cubicBezTo>
                <a:cubicBezTo>
                  <a:pt x="2384" y="10718"/>
                  <a:pt x="2260" y="10874"/>
                  <a:pt x="2177" y="11040"/>
                </a:cubicBezTo>
                <a:cubicBezTo>
                  <a:pt x="2163" y="11042"/>
                  <a:pt x="2149" y="11043"/>
                  <a:pt x="2135" y="11043"/>
                </a:cubicBezTo>
                <a:cubicBezTo>
                  <a:pt x="1964" y="11043"/>
                  <a:pt x="1805" y="10873"/>
                  <a:pt x="1690" y="10729"/>
                </a:cubicBezTo>
                <a:cubicBezTo>
                  <a:pt x="1555" y="10584"/>
                  <a:pt x="1441" y="10418"/>
                  <a:pt x="1369" y="10242"/>
                </a:cubicBezTo>
                <a:cubicBezTo>
                  <a:pt x="1439" y="10074"/>
                  <a:pt x="1593" y="9973"/>
                  <a:pt x="1766" y="9973"/>
                </a:cubicBezTo>
                <a:close/>
                <a:moveTo>
                  <a:pt x="9525" y="10615"/>
                </a:moveTo>
                <a:cubicBezTo>
                  <a:pt x="9701" y="10687"/>
                  <a:pt x="9805" y="10874"/>
                  <a:pt x="9763" y="11071"/>
                </a:cubicBezTo>
                <a:cubicBezTo>
                  <a:pt x="9670" y="10967"/>
                  <a:pt x="9598" y="10853"/>
                  <a:pt x="9556" y="10729"/>
                </a:cubicBezTo>
                <a:cubicBezTo>
                  <a:pt x="9546" y="10698"/>
                  <a:pt x="9535" y="10656"/>
                  <a:pt x="9525" y="10615"/>
                </a:cubicBezTo>
                <a:close/>
                <a:moveTo>
                  <a:pt x="6758" y="10200"/>
                </a:moveTo>
                <a:cubicBezTo>
                  <a:pt x="6944" y="10397"/>
                  <a:pt x="7193" y="10553"/>
                  <a:pt x="7452" y="10635"/>
                </a:cubicBezTo>
                <a:cubicBezTo>
                  <a:pt x="7463" y="10687"/>
                  <a:pt x="7463" y="10739"/>
                  <a:pt x="7463" y="10791"/>
                </a:cubicBezTo>
                <a:cubicBezTo>
                  <a:pt x="7400" y="10791"/>
                  <a:pt x="7338" y="10801"/>
                  <a:pt x="7276" y="10812"/>
                </a:cubicBezTo>
                <a:cubicBezTo>
                  <a:pt x="7058" y="10853"/>
                  <a:pt x="6862" y="10957"/>
                  <a:pt x="6696" y="11102"/>
                </a:cubicBezTo>
                <a:cubicBezTo>
                  <a:pt x="6561" y="11029"/>
                  <a:pt x="6478" y="10895"/>
                  <a:pt x="6468" y="10749"/>
                </a:cubicBezTo>
                <a:cubicBezTo>
                  <a:pt x="6447" y="10521"/>
                  <a:pt x="6561" y="10314"/>
                  <a:pt x="6758" y="10200"/>
                </a:cubicBezTo>
                <a:close/>
                <a:moveTo>
                  <a:pt x="19120" y="10374"/>
                </a:moveTo>
                <a:cubicBezTo>
                  <a:pt x="19283" y="10374"/>
                  <a:pt x="19427" y="10600"/>
                  <a:pt x="19547" y="11050"/>
                </a:cubicBezTo>
                <a:cubicBezTo>
                  <a:pt x="19443" y="11091"/>
                  <a:pt x="19340" y="11123"/>
                  <a:pt x="19226" y="11133"/>
                </a:cubicBezTo>
                <a:lnTo>
                  <a:pt x="19215" y="11133"/>
                </a:lnTo>
                <a:cubicBezTo>
                  <a:pt x="19091" y="11102"/>
                  <a:pt x="18956" y="11071"/>
                  <a:pt x="18822" y="11060"/>
                </a:cubicBezTo>
                <a:lnTo>
                  <a:pt x="18801" y="11040"/>
                </a:lnTo>
                <a:lnTo>
                  <a:pt x="18791" y="10646"/>
                </a:lnTo>
                <a:cubicBezTo>
                  <a:pt x="18907" y="10465"/>
                  <a:pt x="19017" y="10374"/>
                  <a:pt x="19120" y="10374"/>
                </a:cubicBezTo>
                <a:close/>
                <a:moveTo>
                  <a:pt x="12790" y="10615"/>
                </a:moveTo>
                <a:lnTo>
                  <a:pt x="12790" y="10625"/>
                </a:lnTo>
                <a:cubicBezTo>
                  <a:pt x="12614" y="10781"/>
                  <a:pt x="12479" y="10967"/>
                  <a:pt x="12375" y="11164"/>
                </a:cubicBezTo>
                <a:cubicBezTo>
                  <a:pt x="12416" y="10991"/>
                  <a:pt x="12437" y="10818"/>
                  <a:pt x="12437" y="10635"/>
                </a:cubicBezTo>
                <a:lnTo>
                  <a:pt x="12437" y="10635"/>
                </a:lnTo>
                <a:cubicBezTo>
                  <a:pt x="12548" y="10635"/>
                  <a:pt x="12658" y="10635"/>
                  <a:pt x="12759" y="10615"/>
                </a:cubicBezTo>
                <a:close/>
                <a:moveTo>
                  <a:pt x="4684" y="10797"/>
                </a:moveTo>
                <a:cubicBezTo>
                  <a:pt x="5030" y="10797"/>
                  <a:pt x="5374" y="10849"/>
                  <a:pt x="5711" y="10946"/>
                </a:cubicBezTo>
                <a:cubicBezTo>
                  <a:pt x="5628" y="11029"/>
                  <a:pt x="5514" y="11102"/>
                  <a:pt x="5400" y="11133"/>
                </a:cubicBezTo>
                <a:cubicBezTo>
                  <a:pt x="5327" y="11157"/>
                  <a:pt x="5255" y="11167"/>
                  <a:pt x="5182" y="11167"/>
                </a:cubicBezTo>
                <a:cubicBezTo>
                  <a:pt x="5130" y="11167"/>
                  <a:pt x="5079" y="11162"/>
                  <a:pt x="5027" y="11154"/>
                </a:cubicBezTo>
                <a:lnTo>
                  <a:pt x="5037" y="11154"/>
                </a:lnTo>
                <a:lnTo>
                  <a:pt x="4955" y="11143"/>
                </a:lnTo>
                <a:cubicBezTo>
                  <a:pt x="4768" y="11091"/>
                  <a:pt x="4602" y="10967"/>
                  <a:pt x="4509" y="10801"/>
                </a:cubicBezTo>
                <a:cubicBezTo>
                  <a:pt x="4567" y="10798"/>
                  <a:pt x="4626" y="10797"/>
                  <a:pt x="4684" y="10797"/>
                </a:cubicBezTo>
                <a:close/>
                <a:moveTo>
                  <a:pt x="9649" y="10086"/>
                </a:moveTo>
                <a:lnTo>
                  <a:pt x="9732" y="10097"/>
                </a:lnTo>
                <a:cubicBezTo>
                  <a:pt x="9753" y="10097"/>
                  <a:pt x="9774" y="10097"/>
                  <a:pt x="9784" y="10107"/>
                </a:cubicBezTo>
                <a:cubicBezTo>
                  <a:pt x="10012" y="10366"/>
                  <a:pt x="10302" y="10563"/>
                  <a:pt x="10634" y="10667"/>
                </a:cubicBezTo>
                <a:cubicBezTo>
                  <a:pt x="10655" y="10718"/>
                  <a:pt x="10655" y="10770"/>
                  <a:pt x="10644" y="10832"/>
                </a:cubicBezTo>
                <a:lnTo>
                  <a:pt x="10064" y="11195"/>
                </a:lnTo>
                <a:cubicBezTo>
                  <a:pt x="10085" y="11112"/>
                  <a:pt x="10085" y="11029"/>
                  <a:pt x="10085" y="10946"/>
                </a:cubicBezTo>
                <a:cubicBezTo>
                  <a:pt x="10095" y="10616"/>
                  <a:pt x="9868" y="10337"/>
                  <a:pt x="9549" y="10263"/>
                </a:cubicBezTo>
                <a:lnTo>
                  <a:pt x="9549" y="10263"/>
                </a:lnTo>
                <a:cubicBezTo>
                  <a:pt x="9569" y="10195"/>
                  <a:pt x="9600" y="10136"/>
                  <a:pt x="9649" y="10086"/>
                </a:cubicBezTo>
                <a:close/>
                <a:moveTo>
                  <a:pt x="13929" y="10471"/>
                </a:moveTo>
                <a:cubicBezTo>
                  <a:pt x="14287" y="10471"/>
                  <a:pt x="14393" y="10732"/>
                  <a:pt x="14272" y="11247"/>
                </a:cubicBezTo>
                <a:lnTo>
                  <a:pt x="13619" y="10687"/>
                </a:lnTo>
                <a:cubicBezTo>
                  <a:pt x="13598" y="10625"/>
                  <a:pt x="13588" y="10573"/>
                  <a:pt x="13598" y="10511"/>
                </a:cubicBezTo>
                <a:cubicBezTo>
                  <a:pt x="13671" y="10490"/>
                  <a:pt x="13743" y="10480"/>
                  <a:pt x="13805" y="10480"/>
                </a:cubicBezTo>
                <a:cubicBezTo>
                  <a:pt x="13850" y="10474"/>
                  <a:pt x="13891" y="10471"/>
                  <a:pt x="13929" y="10471"/>
                </a:cubicBezTo>
                <a:close/>
                <a:moveTo>
                  <a:pt x="11598" y="10273"/>
                </a:moveTo>
                <a:cubicBezTo>
                  <a:pt x="11764" y="10428"/>
                  <a:pt x="11950" y="10532"/>
                  <a:pt x="12158" y="10584"/>
                </a:cubicBezTo>
                <a:cubicBezTo>
                  <a:pt x="12178" y="10677"/>
                  <a:pt x="12178" y="10760"/>
                  <a:pt x="12168" y="10843"/>
                </a:cubicBezTo>
                <a:cubicBezTo>
                  <a:pt x="12168" y="10988"/>
                  <a:pt x="12147" y="11123"/>
                  <a:pt x="12106" y="11257"/>
                </a:cubicBezTo>
                <a:cubicBezTo>
                  <a:pt x="12002" y="11226"/>
                  <a:pt x="11919" y="11174"/>
                  <a:pt x="11847" y="11102"/>
                </a:cubicBezTo>
                <a:cubicBezTo>
                  <a:pt x="11505" y="11060"/>
                  <a:pt x="11339" y="10863"/>
                  <a:pt x="11349" y="10511"/>
                </a:cubicBezTo>
                <a:lnTo>
                  <a:pt x="11349" y="10511"/>
                </a:lnTo>
                <a:lnTo>
                  <a:pt x="11339" y="10521"/>
                </a:lnTo>
                <a:cubicBezTo>
                  <a:pt x="11422" y="10428"/>
                  <a:pt x="11505" y="10345"/>
                  <a:pt x="11598" y="10273"/>
                </a:cubicBezTo>
                <a:close/>
                <a:moveTo>
                  <a:pt x="9204" y="10553"/>
                </a:moveTo>
                <a:cubicBezTo>
                  <a:pt x="9245" y="10853"/>
                  <a:pt x="9401" y="11123"/>
                  <a:pt x="9639" y="11309"/>
                </a:cubicBezTo>
                <a:cubicBezTo>
                  <a:pt x="9574" y="11404"/>
                  <a:pt x="9498" y="11451"/>
                  <a:pt x="9410" y="11451"/>
                </a:cubicBezTo>
                <a:cubicBezTo>
                  <a:pt x="9315" y="11451"/>
                  <a:pt x="9208" y="11396"/>
                  <a:pt x="9090" y="11288"/>
                </a:cubicBezTo>
                <a:cubicBezTo>
                  <a:pt x="8779" y="11268"/>
                  <a:pt x="8644" y="11123"/>
                  <a:pt x="8686" y="10853"/>
                </a:cubicBezTo>
                <a:cubicBezTo>
                  <a:pt x="8686" y="10781"/>
                  <a:pt x="8686" y="10698"/>
                  <a:pt x="8717" y="10625"/>
                </a:cubicBezTo>
                <a:cubicBezTo>
                  <a:pt x="8872" y="10573"/>
                  <a:pt x="9038" y="10553"/>
                  <a:pt x="9204" y="10553"/>
                </a:cubicBezTo>
                <a:close/>
                <a:moveTo>
                  <a:pt x="18604" y="9734"/>
                </a:moveTo>
                <a:cubicBezTo>
                  <a:pt x="18614" y="9765"/>
                  <a:pt x="18625" y="9806"/>
                  <a:pt x="18645" y="9848"/>
                </a:cubicBezTo>
                <a:cubicBezTo>
                  <a:pt x="18438" y="10065"/>
                  <a:pt x="18334" y="10366"/>
                  <a:pt x="18386" y="10656"/>
                </a:cubicBezTo>
                <a:cubicBezTo>
                  <a:pt x="18386" y="10718"/>
                  <a:pt x="18407" y="10781"/>
                  <a:pt x="18417" y="10843"/>
                </a:cubicBezTo>
                <a:cubicBezTo>
                  <a:pt x="18407" y="10905"/>
                  <a:pt x="18417" y="10977"/>
                  <a:pt x="18428" y="11040"/>
                </a:cubicBezTo>
                <a:cubicBezTo>
                  <a:pt x="18003" y="11081"/>
                  <a:pt x="17599" y="11247"/>
                  <a:pt x="17267" y="11527"/>
                </a:cubicBezTo>
                <a:lnTo>
                  <a:pt x="17267" y="11516"/>
                </a:lnTo>
                <a:cubicBezTo>
                  <a:pt x="17454" y="11257"/>
                  <a:pt x="17526" y="10926"/>
                  <a:pt x="17464" y="10604"/>
                </a:cubicBezTo>
                <a:cubicBezTo>
                  <a:pt x="17547" y="10573"/>
                  <a:pt x="17619" y="10532"/>
                  <a:pt x="17692" y="10480"/>
                </a:cubicBezTo>
                <a:cubicBezTo>
                  <a:pt x="18106" y="10418"/>
                  <a:pt x="18428" y="10128"/>
                  <a:pt x="18604" y="9734"/>
                </a:cubicBezTo>
                <a:close/>
                <a:moveTo>
                  <a:pt x="5991" y="11060"/>
                </a:moveTo>
                <a:cubicBezTo>
                  <a:pt x="6167" y="11164"/>
                  <a:pt x="6312" y="11299"/>
                  <a:pt x="6416" y="11475"/>
                </a:cubicBezTo>
                <a:lnTo>
                  <a:pt x="6395" y="11506"/>
                </a:lnTo>
                <a:cubicBezTo>
                  <a:pt x="6281" y="11471"/>
                  <a:pt x="6163" y="11452"/>
                  <a:pt x="6045" y="11452"/>
                </a:cubicBezTo>
                <a:cubicBezTo>
                  <a:pt x="5885" y="11452"/>
                  <a:pt x="5726" y="11486"/>
                  <a:pt x="5576" y="11558"/>
                </a:cubicBezTo>
                <a:cubicBezTo>
                  <a:pt x="5566" y="11537"/>
                  <a:pt x="5545" y="11506"/>
                  <a:pt x="5535" y="11485"/>
                </a:cubicBezTo>
                <a:cubicBezTo>
                  <a:pt x="5504" y="11454"/>
                  <a:pt x="5483" y="11433"/>
                  <a:pt x="5452" y="11402"/>
                </a:cubicBezTo>
                <a:cubicBezTo>
                  <a:pt x="5659" y="11351"/>
                  <a:pt x="5846" y="11226"/>
                  <a:pt x="5981" y="11071"/>
                </a:cubicBezTo>
                <a:lnTo>
                  <a:pt x="5991" y="11060"/>
                </a:lnTo>
                <a:close/>
                <a:moveTo>
                  <a:pt x="18946" y="11433"/>
                </a:moveTo>
                <a:cubicBezTo>
                  <a:pt x="19019" y="11465"/>
                  <a:pt x="19112" y="11475"/>
                  <a:pt x="19195" y="11475"/>
                </a:cubicBezTo>
                <a:cubicBezTo>
                  <a:pt x="19184" y="11506"/>
                  <a:pt x="19174" y="11537"/>
                  <a:pt x="19164" y="11568"/>
                </a:cubicBezTo>
                <a:lnTo>
                  <a:pt x="19153" y="11568"/>
                </a:lnTo>
                <a:cubicBezTo>
                  <a:pt x="19070" y="11527"/>
                  <a:pt x="19008" y="11485"/>
                  <a:pt x="18946" y="11433"/>
                </a:cubicBezTo>
                <a:close/>
                <a:moveTo>
                  <a:pt x="1306" y="10635"/>
                </a:moveTo>
                <a:lnTo>
                  <a:pt x="1306" y="10635"/>
                </a:lnTo>
                <a:cubicBezTo>
                  <a:pt x="1503" y="10915"/>
                  <a:pt x="1731" y="11174"/>
                  <a:pt x="1990" y="11413"/>
                </a:cubicBezTo>
                <a:cubicBezTo>
                  <a:pt x="2001" y="11423"/>
                  <a:pt x="2011" y="11433"/>
                  <a:pt x="2022" y="11433"/>
                </a:cubicBezTo>
                <a:cubicBezTo>
                  <a:pt x="2011" y="11485"/>
                  <a:pt x="2001" y="11537"/>
                  <a:pt x="1990" y="11589"/>
                </a:cubicBezTo>
                <a:cubicBezTo>
                  <a:pt x="1959" y="11579"/>
                  <a:pt x="1928" y="11568"/>
                  <a:pt x="1897" y="11547"/>
                </a:cubicBezTo>
                <a:cubicBezTo>
                  <a:pt x="1628" y="11392"/>
                  <a:pt x="1420" y="11133"/>
                  <a:pt x="1327" y="10832"/>
                </a:cubicBezTo>
                <a:cubicBezTo>
                  <a:pt x="1317" y="10760"/>
                  <a:pt x="1306" y="10698"/>
                  <a:pt x="1306" y="10635"/>
                </a:cubicBezTo>
                <a:close/>
                <a:moveTo>
                  <a:pt x="2703" y="10880"/>
                </a:moveTo>
                <a:lnTo>
                  <a:pt x="2703" y="10880"/>
                </a:lnTo>
                <a:cubicBezTo>
                  <a:pt x="2812" y="10972"/>
                  <a:pt x="2883" y="11084"/>
                  <a:pt x="2934" y="11216"/>
                </a:cubicBezTo>
                <a:cubicBezTo>
                  <a:pt x="2818" y="11518"/>
                  <a:pt x="2635" y="11675"/>
                  <a:pt x="2376" y="11675"/>
                </a:cubicBezTo>
                <a:cubicBezTo>
                  <a:pt x="2332" y="11675"/>
                  <a:pt x="2287" y="11670"/>
                  <a:pt x="2239" y="11661"/>
                </a:cubicBezTo>
                <a:cubicBezTo>
                  <a:pt x="2239" y="11661"/>
                  <a:pt x="2239" y="11661"/>
                  <a:pt x="2239" y="11651"/>
                </a:cubicBezTo>
                <a:cubicBezTo>
                  <a:pt x="2250" y="11547"/>
                  <a:pt x="2270" y="11444"/>
                  <a:pt x="2301" y="11340"/>
                </a:cubicBezTo>
                <a:cubicBezTo>
                  <a:pt x="2476" y="11227"/>
                  <a:pt x="2620" y="11074"/>
                  <a:pt x="2703" y="10880"/>
                </a:cubicBezTo>
                <a:close/>
                <a:moveTo>
                  <a:pt x="7369" y="11433"/>
                </a:moveTo>
                <a:lnTo>
                  <a:pt x="7369" y="11433"/>
                </a:lnTo>
                <a:cubicBezTo>
                  <a:pt x="7359" y="11465"/>
                  <a:pt x="7359" y="11496"/>
                  <a:pt x="7349" y="11527"/>
                </a:cubicBezTo>
                <a:cubicBezTo>
                  <a:pt x="7318" y="11718"/>
                  <a:pt x="7268" y="11814"/>
                  <a:pt x="7201" y="11814"/>
                </a:cubicBezTo>
                <a:cubicBezTo>
                  <a:pt x="7134" y="11814"/>
                  <a:pt x="7048" y="11718"/>
                  <a:pt x="6944" y="11527"/>
                </a:cubicBezTo>
                <a:cubicBezTo>
                  <a:pt x="7090" y="11527"/>
                  <a:pt x="7235" y="11496"/>
                  <a:pt x="7369" y="11433"/>
                </a:cubicBezTo>
                <a:close/>
                <a:moveTo>
                  <a:pt x="4198" y="10832"/>
                </a:moveTo>
                <a:cubicBezTo>
                  <a:pt x="4250" y="10967"/>
                  <a:pt x="4333" y="11091"/>
                  <a:pt x="4447" y="11185"/>
                </a:cubicBezTo>
                <a:cubicBezTo>
                  <a:pt x="4198" y="11278"/>
                  <a:pt x="3991" y="11454"/>
                  <a:pt x="3866" y="11693"/>
                </a:cubicBezTo>
                <a:cubicBezTo>
                  <a:pt x="3835" y="11734"/>
                  <a:pt x="3815" y="11775"/>
                  <a:pt x="3804" y="11817"/>
                </a:cubicBezTo>
                <a:cubicBezTo>
                  <a:pt x="3773" y="11796"/>
                  <a:pt x="3752" y="11765"/>
                  <a:pt x="3732" y="11734"/>
                </a:cubicBezTo>
                <a:cubicBezTo>
                  <a:pt x="3555" y="11485"/>
                  <a:pt x="3431" y="11195"/>
                  <a:pt x="3400" y="10895"/>
                </a:cubicBezTo>
                <a:lnTo>
                  <a:pt x="3400" y="10895"/>
                </a:lnTo>
                <a:cubicBezTo>
                  <a:pt x="3512" y="10932"/>
                  <a:pt x="3628" y="10951"/>
                  <a:pt x="3745" y="10951"/>
                </a:cubicBezTo>
                <a:cubicBezTo>
                  <a:pt x="3823" y="10951"/>
                  <a:pt x="3902" y="10942"/>
                  <a:pt x="3980" y="10926"/>
                </a:cubicBezTo>
                <a:lnTo>
                  <a:pt x="3970" y="10915"/>
                </a:lnTo>
                <a:cubicBezTo>
                  <a:pt x="4053" y="10895"/>
                  <a:pt x="4125" y="10863"/>
                  <a:pt x="4198" y="10832"/>
                </a:cubicBezTo>
                <a:close/>
                <a:moveTo>
                  <a:pt x="20024" y="10625"/>
                </a:moveTo>
                <a:cubicBezTo>
                  <a:pt x="20183" y="10714"/>
                  <a:pt x="20365" y="10764"/>
                  <a:pt x="20544" y="10764"/>
                </a:cubicBezTo>
                <a:cubicBezTo>
                  <a:pt x="20575" y="10764"/>
                  <a:pt x="20605" y="10763"/>
                  <a:pt x="20635" y="10760"/>
                </a:cubicBezTo>
                <a:cubicBezTo>
                  <a:pt x="20708" y="10936"/>
                  <a:pt x="20749" y="11133"/>
                  <a:pt x="20749" y="11330"/>
                </a:cubicBezTo>
                <a:cubicBezTo>
                  <a:pt x="20749" y="11516"/>
                  <a:pt x="20718" y="11713"/>
                  <a:pt x="20646" y="11889"/>
                </a:cubicBezTo>
                <a:lnTo>
                  <a:pt x="20635" y="11869"/>
                </a:lnTo>
                <a:cubicBezTo>
                  <a:pt x="20604" y="11755"/>
                  <a:pt x="20552" y="11651"/>
                  <a:pt x="20490" y="11547"/>
                </a:cubicBezTo>
                <a:cubicBezTo>
                  <a:pt x="20345" y="11319"/>
                  <a:pt x="20107" y="11164"/>
                  <a:pt x="19837" y="11143"/>
                </a:cubicBezTo>
                <a:cubicBezTo>
                  <a:pt x="19889" y="11071"/>
                  <a:pt x="19931" y="10998"/>
                  <a:pt x="19962" y="10926"/>
                </a:cubicBezTo>
                <a:cubicBezTo>
                  <a:pt x="20003" y="10822"/>
                  <a:pt x="20024" y="10718"/>
                  <a:pt x="20024" y="10625"/>
                </a:cubicBezTo>
                <a:close/>
                <a:moveTo>
                  <a:pt x="15733" y="10304"/>
                </a:moveTo>
                <a:cubicBezTo>
                  <a:pt x="16080" y="10544"/>
                  <a:pt x="16526" y="10723"/>
                  <a:pt x="16960" y="10723"/>
                </a:cubicBezTo>
                <a:cubicBezTo>
                  <a:pt x="17032" y="10723"/>
                  <a:pt x="17103" y="10718"/>
                  <a:pt x="17174" y="10708"/>
                </a:cubicBezTo>
                <a:lnTo>
                  <a:pt x="17174" y="10708"/>
                </a:lnTo>
                <a:cubicBezTo>
                  <a:pt x="17236" y="10926"/>
                  <a:pt x="17194" y="11174"/>
                  <a:pt x="17070" y="11371"/>
                </a:cubicBezTo>
                <a:cubicBezTo>
                  <a:pt x="16894" y="11620"/>
                  <a:pt x="16656" y="11817"/>
                  <a:pt x="16376" y="11941"/>
                </a:cubicBezTo>
                <a:cubicBezTo>
                  <a:pt x="16376" y="11424"/>
                  <a:pt x="16117" y="10728"/>
                  <a:pt x="15552" y="10728"/>
                </a:cubicBezTo>
                <a:cubicBezTo>
                  <a:pt x="15540" y="10728"/>
                  <a:pt x="15528" y="10728"/>
                  <a:pt x="15515" y="10729"/>
                </a:cubicBezTo>
                <a:cubicBezTo>
                  <a:pt x="15464" y="10729"/>
                  <a:pt x="15412" y="10739"/>
                  <a:pt x="15370" y="10760"/>
                </a:cubicBezTo>
                <a:cubicBezTo>
                  <a:pt x="15547" y="10656"/>
                  <a:pt x="15671" y="10490"/>
                  <a:pt x="15733" y="10304"/>
                </a:cubicBezTo>
                <a:close/>
                <a:moveTo>
                  <a:pt x="11432" y="11278"/>
                </a:moveTo>
                <a:cubicBezTo>
                  <a:pt x="11577" y="11433"/>
                  <a:pt x="11764" y="11537"/>
                  <a:pt x="11971" y="11568"/>
                </a:cubicBezTo>
                <a:cubicBezTo>
                  <a:pt x="11930" y="11641"/>
                  <a:pt x="11878" y="11713"/>
                  <a:pt x="11826" y="11765"/>
                </a:cubicBezTo>
                <a:lnTo>
                  <a:pt x="11442" y="11983"/>
                </a:lnTo>
                <a:cubicBezTo>
                  <a:pt x="11422" y="11910"/>
                  <a:pt x="11401" y="11827"/>
                  <a:pt x="11380" y="11765"/>
                </a:cubicBezTo>
                <a:cubicBezTo>
                  <a:pt x="11422" y="11610"/>
                  <a:pt x="11442" y="11444"/>
                  <a:pt x="11432" y="11278"/>
                </a:cubicBezTo>
                <a:close/>
                <a:moveTo>
                  <a:pt x="16096" y="11579"/>
                </a:moveTo>
                <a:cubicBezTo>
                  <a:pt x="16127" y="11713"/>
                  <a:pt x="16137" y="11858"/>
                  <a:pt x="16127" y="11993"/>
                </a:cubicBezTo>
                <a:cubicBezTo>
                  <a:pt x="16112" y="11995"/>
                  <a:pt x="16098" y="11996"/>
                  <a:pt x="16083" y="11996"/>
                </a:cubicBezTo>
                <a:cubicBezTo>
                  <a:pt x="16015" y="11996"/>
                  <a:pt x="15948" y="11977"/>
                  <a:pt x="15889" y="11952"/>
                </a:cubicBezTo>
                <a:lnTo>
                  <a:pt x="15889" y="11941"/>
                </a:lnTo>
                <a:cubicBezTo>
                  <a:pt x="15877" y="11942"/>
                  <a:pt x="15865" y="11942"/>
                  <a:pt x="15854" y="11942"/>
                </a:cubicBezTo>
                <a:cubicBezTo>
                  <a:pt x="15583" y="11942"/>
                  <a:pt x="15657" y="11818"/>
                  <a:pt x="16096" y="11579"/>
                </a:cubicBezTo>
                <a:close/>
                <a:moveTo>
                  <a:pt x="8000" y="11209"/>
                </a:moveTo>
                <a:lnTo>
                  <a:pt x="8000" y="11209"/>
                </a:lnTo>
                <a:cubicBezTo>
                  <a:pt x="8193" y="11282"/>
                  <a:pt x="8356" y="11405"/>
                  <a:pt x="8499" y="11558"/>
                </a:cubicBezTo>
                <a:cubicBezTo>
                  <a:pt x="8696" y="11786"/>
                  <a:pt x="8706" y="11952"/>
                  <a:pt x="8634" y="12045"/>
                </a:cubicBezTo>
                <a:lnTo>
                  <a:pt x="8572" y="12045"/>
                </a:lnTo>
                <a:cubicBezTo>
                  <a:pt x="8478" y="12045"/>
                  <a:pt x="8385" y="12055"/>
                  <a:pt x="8302" y="12097"/>
                </a:cubicBezTo>
                <a:cubicBezTo>
                  <a:pt x="8167" y="12035"/>
                  <a:pt x="8053" y="11921"/>
                  <a:pt x="8002" y="11786"/>
                </a:cubicBezTo>
                <a:cubicBezTo>
                  <a:pt x="7909" y="11600"/>
                  <a:pt x="7908" y="11394"/>
                  <a:pt x="8000" y="11209"/>
                </a:cubicBezTo>
                <a:close/>
                <a:moveTo>
                  <a:pt x="18542" y="11330"/>
                </a:moveTo>
                <a:cubicBezTo>
                  <a:pt x="18687" y="11527"/>
                  <a:pt x="18884" y="11682"/>
                  <a:pt x="19112" y="11775"/>
                </a:cubicBezTo>
                <a:cubicBezTo>
                  <a:pt x="19112" y="11807"/>
                  <a:pt x="19101" y="11827"/>
                  <a:pt x="19101" y="11858"/>
                </a:cubicBezTo>
                <a:cubicBezTo>
                  <a:pt x="19091" y="11950"/>
                  <a:pt x="19101" y="12052"/>
                  <a:pt x="19121" y="12144"/>
                </a:cubicBezTo>
                <a:lnTo>
                  <a:pt x="19121" y="12144"/>
                </a:lnTo>
                <a:cubicBezTo>
                  <a:pt x="18995" y="12090"/>
                  <a:pt x="18862" y="12063"/>
                  <a:pt x="18730" y="12063"/>
                </a:cubicBezTo>
                <a:cubicBezTo>
                  <a:pt x="18594" y="12063"/>
                  <a:pt x="18459" y="12092"/>
                  <a:pt x="18334" y="12149"/>
                </a:cubicBezTo>
                <a:cubicBezTo>
                  <a:pt x="18138" y="11879"/>
                  <a:pt x="17847" y="11682"/>
                  <a:pt x="17516" y="11620"/>
                </a:cubicBezTo>
                <a:cubicBezTo>
                  <a:pt x="17796" y="11433"/>
                  <a:pt x="18303" y="11340"/>
                  <a:pt x="18542" y="11330"/>
                </a:cubicBezTo>
                <a:close/>
                <a:moveTo>
                  <a:pt x="9929" y="11485"/>
                </a:moveTo>
                <a:cubicBezTo>
                  <a:pt x="10078" y="11550"/>
                  <a:pt x="10227" y="11591"/>
                  <a:pt x="10383" y="11591"/>
                </a:cubicBezTo>
                <a:cubicBezTo>
                  <a:pt x="10401" y="11591"/>
                  <a:pt x="10419" y="11590"/>
                  <a:pt x="10437" y="11589"/>
                </a:cubicBezTo>
                <a:cubicBezTo>
                  <a:pt x="10437" y="11630"/>
                  <a:pt x="10447" y="11661"/>
                  <a:pt x="10447" y="11693"/>
                </a:cubicBezTo>
                <a:cubicBezTo>
                  <a:pt x="10447" y="11713"/>
                  <a:pt x="10458" y="11734"/>
                  <a:pt x="10468" y="11744"/>
                </a:cubicBezTo>
                <a:cubicBezTo>
                  <a:pt x="10023" y="11775"/>
                  <a:pt x="9608" y="11931"/>
                  <a:pt x="9256" y="12200"/>
                </a:cubicBezTo>
                <a:cubicBezTo>
                  <a:pt x="9183" y="12169"/>
                  <a:pt x="9121" y="12149"/>
                  <a:pt x="9059" y="12128"/>
                </a:cubicBezTo>
                <a:cubicBezTo>
                  <a:pt x="9069" y="11993"/>
                  <a:pt x="9048" y="11858"/>
                  <a:pt x="8986" y="11734"/>
                </a:cubicBezTo>
                <a:lnTo>
                  <a:pt x="8986" y="11734"/>
                </a:lnTo>
                <a:cubicBezTo>
                  <a:pt x="9083" y="11769"/>
                  <a:pt x="9183" y="11786"/>
                  <a:pt x="9281" y="11786"/>
                </a:cubicBezTo>
                <a:cubicBezTo>
                  <a:pt x="9528" y="11786"/>
                  <a:pt x="9766" y="11678"/>
                  <a:pt x="9929" y="11485"/>
                </a:cubicBezTo>
                <a:close/>
                <a:moveTo>
                  <a:pt x="3213" y="11205"/>
                </a:moveTo>
                <a:cubicBezTo>
                  <a:pt x="3307" y="11537"/>
                  <a:pt x="3473" y="11838"/>
                  <a:pt x="3721" y="12086"/>
                </a:cubicBezTo>
                <a:cubicBezTo>
                  <a:pt x="3701" y="12159"/>
                  <a:pt x="3690" y="12232"/>
                  <a:pt x="3680" y="12304"/>
                </a:cubicBezTo>
                <a:cubicBezTo>
                  <a:pt x="3669" y="12045"/>
                  <a:pt x="3504" y="11827"/>
                  <a:pt x="3265" y="11744"/>
                </a:cubicBezTo>
                <a:cubicBezTo>
                  <a:pt x="3202" y="11719"/>
                  <a:pt x="3140" y="11706"/>
                  <a:pt x="3077" y="11706"/>
                </a:cubicBezTo>
                <a:cubicBezTo>
                  <a:pt x="3036" y="11706"/>
                  <a:pt x="2995" y="11711"/>
                  <a:pt x="2954" y="11724"/>
                </a:cubicBezTo>
                <a:lnTo>
                  <a:pt x="2944" y="11724"/>
                </a:lnTo>
                <a:cubicBezTo>
                  <a:pt x="3089" y="11579"/>
                  <a:pt x="3182" y="11402"/>
                  <a:pt x="3213" y="11205"/>
                </a:cubicBezTo>
                <a:close/>
                <a:moveTo>
                  <a:pt x="20179" y="11775"/>
                </a:moveTo>
                <a:lnTo>
                  <a:pt x="20314" y="12024"/>
                </a:lnTo>
                <a:cubicBezTo>
                  <a:pt x="20324" y="12076"/>
                  <a:pt x="20335" y="12128"/>
                  <a:pt x="20335" y="12180"/>
                </a:cubicBezTo>
                <a:lnTo>
                  <a:pt x="19951" y="12335"/>
                </a:lnTo>
                <a:lnTo>
                  <a:pt x="19589" y="11900"/>
                </a:lnTo>
                <a:lnTo>
                  <a:pt x="19589" y="11900"/>
                </a:lnTo>
                <a:cubicBezTo>
                  <a:pt x="19671" y="11915"/>
                  <a:pt x="19754" y="11923"/>
                  <a:pt x="19836" y="11923"/>
                </a:cubicBezTo>
                <a:cubicBezTo>
                  <a:pt x="19918" y="11923"/>
                  <a:pt x="19998" y="11915"/>
                  <a:pt x="20076" y="11900"/>
                </a:cubicBezTo>
                <a:cubicBezTo>
                  <a:pt x="20138" y="11889"/>
                  <a:pt x="20179" y="11838"/>
                  <a:pt x="20179" y="11775"/>
                </a:cubicBezTo>
                <a:close/>
                <a:moveTo>
                  <a:pt x="4602" y="11309"/>
                </a:moveTo>
                <a:cubicBezTo>
                  <a:pt x="4758" y="11392"/>
                  <a:pt x="4944" y="11444"/>
                  <a:pt x="5120" y="11444"/>
                </a:cubicBezTo>
                <a:cubicBezTo>
                  <a:pt x="5141" y="11589"/>
                  <a:pt x="5162" y="11734"/>
                  <a:pt x="5183" y="11889"/>
                </a:cubicBezTo>
                <a:cubicBezTo>
                  <a:pt x="5193" y="11910"/>
                  <a:pt x="5214" y="11941"/>
                  <a:pt x="5224" y="11962"/>
                </a:cubicBezTo>
                <a:cubicBezTo>
                  <a:pt x="5214" y="11972"/>
                  <a:pt x="5214" y="11993"/>
                  <a:pt x="5203" y="12003"/>
                </a:cubicBezTo>
                <a:cubicBezTo>
                  <a:pt x="5172" y="12118"/>
                  <a:pt x="5162" y="12242"/>
                  <a:pt x="5193" y="12356"/>
                </a:cubicBezTo>
                <a:cubicBezTo>
                  <a:pt x="5151" y="12366"/>
                  <a:pt x="5110" y="12377"/>
                  <a:pt x="5058" y="12377"/>
                </a:cubicBezTo>
                <a:cubicBezTo>
                  <a:pt x="4986" y="12397"/>
                  <a:pt x="4911" y="12408"/>
                  <a:pt x="4835" y="12408"/>
                </a:cubicBezTo>
                <a:cubicBezTo>
                  <a:pt x="4760" y="12408"/>
                  <a:pt x="4685" y="12397"/>
                  <a:pt x="4613" y="12377"/>
                </a:cubicBezTo>
                <a:cubicBezTo>
                  <a:pt x="4374" y="12314"/>
                  <a:pt x="4157" y="12200"/>
                  <a:pt x="3980" y="12035"/>
                </a:cubicBezTo>
                <a:cubicBezTo>
                  <a:pt x="4094" y="11775"/>
                  <a:pt x="4333" y="11433"/>
                  <a:pt x="4602" y="11309"/>
                </a:cubicBezTo>
                <a:close/>
                <a:moveTo>
                  <a:pt x="2675" y="11900"/>
                </a:moveTo>
                <a:cubicBezTo>
                  <a:pt x="2529" y="12045"/>
                  <a:pt x="2446" y="12232"/>
                  <a:pt x="2415" y="12439"/>
                </a:cubicBezTo>
                <a:lnTo>
                  <a:pt x="2415" y="12460"/>
                </a:lnTo>
                <a:cubicBezTo>
                  <a:pt x="2322" y="12304"/>
                  <a:pt x="2260" y="12128"/>
                  <a:pt x="2239" y="11952"/>
                </a:cubicBezTo>
                <a:lnTo>
                  <a:pt x="2239" y="11952"/>
                </a:lnTo>
                <a:cubicBezTo>
                  <a:pt x="2271" y="11954"/>
                  <a:pt x="2303" y="11955"/>
                  <a:pt x="2336" y="11955"/>
                </a:cubicBezTo>
                <a:cubicBezTo>
                  <a:pt x="2441" y="11955"/>
                  <a:pt x="2548" y="11942"/>
                  <a:pt x="2643" y="11910"/>
                </a:cubicBezTo>
                <a:lnTo>
                  <a:pt x="2675" y="11900"/>
                </a:lnTo>
                <a:close/>
                <a:moveTo>
                  <a:pt x="17029" y="12003"/>
                </a:moveTo>
                <a:lnTo>
                  <a:pt x="17018" y="12014"/>
                </a:lnTo>
                <a:cubicBezTo>
                  <a:pt x="17091" y="12190"/>
                  <a:pt x="17205" y="12356"/>
                  <a:pt x="17350" y="12480"/>
                </a:cubicBezTo>
                <a:cubicBezTo>
                  <a:pt x="17256" y="12458"/>
                  <a:pt x="17160" y="12447"/>
                  <a:pt x="17064" y="12447"/>
                </a:cubicBezTo>
                <a:cubicBezTo>
                  <a:pt x="16939" y="12447"/>
                  <a:pt x="16815" y="12466"/>
                  <a:pt x="16697" y="12501"/>
                </a:cubicBezTo>
                <a:cubicBezTo>
                  <a:pt x="16728" y="12304"/>
                  <a:pt x="16852" y="12118"/>
                  <a:pt x="17029" y="12003"/>
                </a:cubicBezTo>
                <a:close/>
                <a:moveTo>
                  <a:pt x="12230" y="11589"/>
                </a:moveTo>
                <a:lnTo>
                  <a:pt x="12230" y="11589"/>
                </a:lnTo>
                <a:cubicBezTo>
                  <a:pt x="12209" y="11713"/>
                  <a:pt x="12199" y="11848"/>
                  <a:pt x="12220" y="11972"/>
                </a:cubicBezTo>
                <a:cubicBezTo>
                  <a:pt x="12126" y="12097"/>
                  <a:pt x="12044" y="12221"/>
                  <a:pt x="11992" y="12366"/>
                </a:cubicBezTo>
                <a:cubicBezTo>
                  <a:pt x="11847" y="12387"/>
                  <a:pt x="11702" y="12439"/>
                  <a:pt x="11577" y="12511"/>
                </a:cubicBezTo>
                <a:cubicBezTo>
                  <a:pt x="11577" y="12501"/>
                  <a:pt x="11577" y="12480"/>
                  <a:pt x="11567" y="12470"/>
                </a:cubicBezTo>
                <a:cubicBezTo>
                  <a:pt x="11536" y="12408"/>
                  <a:pt x="11515" y="12335"/>
                  <a:pt x="11474" y="12273"/>
                </a:cubicBezTo>
                <a:cubicBezTo>
                  <a:pt x="11546" y="12263"/>
                  <a:pt x="11608" y="12242"/>
                  <a:pt x="11670" y="12221"/>
                </a:cubicBezTo>
                <a:cubicBezTo>
                  <a:pt x="11930" y="12086"/>
                  <a:pt x="12126" y="11858"/>
                  <a:pt x="12230" y="11589"/>
                </a:cubicBezTo>
                <a:close/>
                <a:moveTo>
                  <a:pt x="17385" y="11906"/>
                </a:moveTo>
                <a:cubicBezTo>
                  <a:pt x="17446" y="11906"/>
                  <a:pt x="17507" y="11916"/>
                  <a:pt x="17568" y="11931"/>
                </a:cubicBezTo>
                <a:cubicBezTo>
                  <a:pt x="17785" y="12003"/>
                  <a:pt x="17972" y="12118"/>
                  <a:pt x="18127" y="12273"/>
                </a:cubicBezTo>
                <a:cubicBezTo>
                  <a:pt x="18055" y="12346"/>
                  <a:pt x="18003" y="12418"/>
                  <a:pt x="17961" y="12511"/>
                </a:cubicBezTo>
                <a:lnTo>
                  <a:pt x="17951" y="12511"/>
                </a:lnTo>
                <a:cubicBezTo>
                  <a:pt x="17692" y="12418"/>
                  <a:pt x="17329" y="12149"/>
                  <a:pt x="17319" y="11910"/>
                </a:cubicBezTo>
                <a:cubicBezTo>
                  <a:pt x="17341" y="11907"/>
                  <a:pt x="17363" y="11906"/>
                  <a:pt x="17385" y="11906"/>
                </a:cubicBezTo>
                <a:close/>
                <a:moveTo>
                  <a:pt x="6064" y="11703"/>
                </a:moveTo>
                <a:lnTo>
                  <a:pt x="6354" y="11796"/>
                </a:lnTo>
                <a:cubicBezTo>
                  <a:pt x="6354" y="11889"/>
                  <a:pt x="6385" y="11983"/>
                  <a:pt x="6426" y="12076"/>
                </a:cubicBezTo>
                <a:cubicBezTo>
                  <a:pt x="6457" y="12118"/>
                  <a:pt x="6478" y="12159"/>
                  <a:pt x="6509" y="12200"/>
                </a:cubicBezTo>
                <a:cubicBezTo>
                  <a:pt x="6457" y="12387"/>
                  <a:pt x="6323" y="12532"/>
                  <a:pt x="6146" y="12594"/>
                </a:cubicBezTo>
                <a:cubicBezTo>
                  <a:pt x="6118" y="12604"/>
                  <a:pt x="6072" y="12610"/>
                  <a:pt x="6017" y="12610"/>
                </a:cubicBezTo>
                <a:cubicBezTo>
                  <a:pt x="5850" y="12610"/>
                  <a:pt x="5603" y="12561"/>
                  <a:pt x="5556" y="12460"/>
                </a:cubicBezTo>
                <a:lnTo>
                  <a:pt x="6064" y="11703"/>
                </a:lnTo>
                <a:close/>
                <a:moveTo>
                  <a:pt x="12704" y="11861"/>
                </a:moveTo>
                <a:cubicBezTo>
                  <a:pt x="12813" y="11861"/>
                  <a:pt x="12920" y="11991"/>
                  <a:pt x="13018" y="12252"/>
                </a:cubicBezTo>
                <a:cubicBezTo>
                  <a:pt x="13255" y="12528"/>
                  <a:pt x="13349" y="12666"/>
                  <a:pt x="13300" y="12666"/>
                </a:cubicBezTo>
                <a:cubicBezTo>
                  <a:pt x="13242" y="12666"/>
                  <a:pt x="12985" y="12474"/>
                  <a:pt x="12531" y="12086"/>
                </a:cubicBezTo>
                <a:cubicBezTo>
                  <a:pt x="12520" y="12055"/>
                  <a:pt x="12510" y="12024"/>
                  <a:pt x="12510" y="11993"/>
                </a:cubicBezTo>
                <a:cubicBezTo>
                  <a:pt x="12575" y="11905"/>
                  <a:pt x="12640" y="11861"/>
                  <a:pt x="12704" y="11861"/>
                </a:cubicBezTo>
                <a:close/>
                <a:moveTo>
                  <a:pt x="10411" y="12063"/>
                </a:moveTo>
                <a:cubicBezTo>
                  <a:pt x="10499" y="12063"/>
                  <a:pt x="10587" y="12071"/>
                  <a:pt x="10676" y="12086"/>
                </a:cubicBezTo>
                <a:cubicBezTo>
                  <a:pt x="10738" y="12138"/>
                  <a:pt x="10800" y="12180"/>
                  <a:pt x="10872" y="12211"/>
                </a:cubicBezTo>
                <a:cubicBezTo>
                  <a:pt x="10779" y="12387"/>
                  <a:pt x="10644" y="12542"/>
                  <a:pt x="10489" y="12677"/>
                </a:cubicBezTo>
                <a:lnTo>
                  <a:pt x="10489" y="12667"/>
                </a:lnTo>
                <a:cubicBezTo>
                  <a:pt x="10458" y="12698"/>
                  <a:pt x="10416" y="12729"/>
                  <a:pt x="10385" y="12750"/>
                </a:cubicBezTo>
                <a:cubicBezTo>
                  <a:pt x="10137" y="12542"/>
                  <a:pt x="9846" y="12397"/>
                  <a:pt x="9525" y="12325"/>
                </a:cubicBezTo>
                <a:cubicBezTo>
                  <a:pt x="9722" y="12211"/>
                  <a:pt x="9929" y="12128"/>
                  <a:pt x="10147" y="12086"/>
                </a:cubicBezTo>
                <a:cubicBezTo>
                  <a:pt x="10235" y="12071"/>
                  <a:pt x="10323" y="12063"/>
                  <a:pt x="10411" y="12063"/>
                </a:cubicBezTo>
                <a:close/>
                <a:moveTo>
                  <a:pt x="16521" y="12118"/>
                </a:moveTo>
                <a:cubicBezTo>
                  <a:pt x="16448" y="12273"/>
                  <a:pt x="16417" y="12428"/>
                  <a:pt x="16428" y="12594"/>
                </a:cubicBezTo>
                <a:cubicBezTo>
                  <a:pt x="16324" y="12646"/>
                  <a:pt x="16220" y="12698"/>
                  <a:pt x="16117" y="12760"/>
                </a:cubicBezTo>
                <a:cubicBezTo>
                  <a:pt x="16086" y="12770"/>
                  <a:pt x="16065" y="12791"/>
                  <a:pt x="16034" y="12802"/>
                </a:cubicBezTo>
                <a:cubicBezTo>
                  <a:pt x="16189" y="12636"/>
                  <a:pt x="16303" y="12418"/>
                  <a:pt x="16355" y="12200"/>
                </a:cubicBezTo>
                <a:lnTo>
                  <a:pt x="16345" y="12200"/>
                </a:lnTo>
                <a:lnTo>
                  <a:pt x="16345" y="12169"/>
                </a:lnTo>
                <a:cubicBezTo>
                  <a:pt x="16407" y="12159"/>
                  <a:pt x="16459" y="12138"/>
                  <a:pt x="16521" y="12118"/>
                </a:cubicBezTo>
                <a:close/>
                <a:moveTo>
                  <a:pt x="9245" y="12542"/>
                </a:moveTo>
                <a:cubicBezTo>
                  <a:pt x="9328" y="12584"/>
                  <a:pt x="9401" y="12615"/>
                  <a:pt x="9421" y="12625"/>
                </a:cubicBezTo>
                <a:lnTo>
                  <a:pt x="9598" y="12729"/>
                </a:lnTo>
                <a:cubicBezTo>
                  <a:pt x="9639" y="12750"/>
                  <a:pt x="9681" y="12781"/>
                  <a:pt x="9722" y="12812"/>
                </a:cubicBezTo>
                <a:cubicBezTo>
                  <a:pt x="9618" y="12822"/>
                  <a:pt x="9504" y="12843"/>
                  <a:pt x="9401" y="12864"/>
                </a:cubicBezTo>
                <a:cubicBezTo>
                  <a:pt x="9318" y="12781"/>
                  <a:pt x="9245" y="12698"/>
                  <a:pt x="9183" y="12605"/>
                </a:cubicBezTo>
                <a:cubicBezTo>
                  <a:pt x="9204" y="12584"/>
                  <a:pt x="9225" y="12563"/>
                  <a:pt x="9245" y="12542"/>
                </a:cubicBezTo>
                <a:close/>
                <a:moveTo>
                  <a:pt x="15329" y="12055"/>
                </a:moveTo>
                <a:cubicBezTo>
                  <a:pt x="15525" y="12171"/>
                  <a:pt x="15751" y="12226"/>
                  <a:pt x="15975" y="12226"/>
                </a:cubicBezTo>
                <a:cubicBezTo>
                  <a:pt x="16012" y="12226"/>
                  <a:pt x="16049" y="12224"/>
                  <a:pt x="16086" y="12221"/>
                </a:cubicBezTo>
                <a:lnTo>
                  <a:pt x="16086" y="12221"/>
                </a:lnTo>
                <a:cubicBezTo>
                  <a:pt x="16054" y="12304"/>
                  <a:pt x="16023" y="12397"/>
                  <a:pt x="15982" y="12480"/>
                </a:cubicBezTo>
                <a:cubicBezTo>
                  <a:pt x="15848" y="12666"/>
                  <a:pt x="15684" y="12820"/>
                  <a:pt x="15478" y="12914"/>
                </a:cubicBezTo>
                <a:lnTo>
                  <a:pt x="15478" y="12914"/>
                </a:lnTo>
                <a:cubicBezTo>
                  <a:pt x="15576" y="12617"/>
                  <a:pt x="15523" y="12301"/>
                  <a:pt x="15329" y="12055"/>
                </a:cubicBezTo>
                <a:close/>
                <a:moveTo>
                  <a:pt x="8727" y="12439"/>
                </a:moveTo>
                <a:cubicBezTo>
                  <a:pt x="8727" y="12460"/>
                  <a:pt x="8727" y="12480"/>
                  <a:pt x="8737" y="12491"/>
                </a:cubicBezTo>
                <a:lnTo>
                  <a:pt x="8820" y="12615"/>
                </a:lnTo>
                <a:cubicBezTo>
                  <a:pt x="8748" y="12719"/>
                  <a:pt x="8686" y="12833"/>
                  <a:pt x="8634" y="12957"/>
                </a:cubicBezTo>
                <a:cubicBezTo>
                  <a:pt x="8396" y="12812"/>
                  <a:pt x="8220" y="12606"/>
                  <a:pt x="8446" y="12460"/>
                </a:cubicBezTo>
                <a:lnTo>
                  <a:pt x="8446" y="12460"/>
                </a:lnTo>
                <a:cubicBezTo>
                  <a:pt x="8477" y="12464"/>
                  <a:pt x="8510" y="12466"/>
                  <a:pt x="8542" y="12466"/>
                </a:cubicBezTo>
                <a:cubicBezTo>
                  <a:pt x="8605" y="12466"/>
                  <a:pt x="8668" y="12458"/>
                  <a:pt x="8727" y="12439"/>
                </a:cubicBezTo>
                <a:close/>
                <a:moveTo>
                  <a:pt x="2831" y="12168"/>
                </a:moveTo>
                <a:cubicBezTo>
                  <a:pt x="2908" y="12168"/>
                  <a:pt x="3010" y="12331"/>
                  <a:pt x="3141" y="12656"/>
                </a:cubicBezTo>
                <a:cubicBezTo>
                  <a:pt x="3068" y="12750"/>
                  <a:pt x="3017" y="12864"/>
                  <a:pt x="3006" y="12988"/>
                </a:cubicBezTo>
                <a:lnTo>
                  <a:pt x="2996" y="12988"/>
                </a:lnTo>
                <a:cubicBezTo>
                  <a:pt x="2871" y="12967"/>
                  <a:pt x="2757" y="12895"/>
                  <a:pt x="2685" y="12802"/>
                </a:cubicBezTo>
                <a:cubicBezTo>
                  <a:pt x="2675" y="12739"/>
                  <a:pt x="2675" y="12688"/>
                  <a:pt x="2675" y="12636"/>
                </a:cubicBezTo>
                <a:cubicBezTo>
                  <a:pt x="2705" y="12323"/>
                  <a:pt x="2756" y="12168"/>
                  <a:pt x="2831" y="12168"/>
                </a:cubicBezTo>
                <a:close/>
                <a:moveTo>
                  <a:pt x="9007" y="12843"/>
                </a:moveTo>
                <a:cubicBezTo>
                  <a:pt x="9038" y="12884"/>
                  <a:pt x="9069" y="12916"/>
                  <a:pt x="9100" y="12957"/>
                </a:cubicBezTo>
                <a:cubicBezTo>
                  <a:pt x="9038" y="12978"/>
                  <a:pt x="8976" y="12998"/>
                  <a:pt x="8924" y="13030"/>
                </a:cubicBezTo>
                <a:cubicBezTo>
                  <a:pt x="8945" y="12967"/>
                  <a:pt x="8976" y="12895"/>
                  <a:pt x="9007" y="12843"/>
                </a:cubicBezTo>
                <a:close/>
                <a:moveTo>
                  <a:pt x="7110" y="12356"/>
                </a:moveTo>
                <a:cubicBezTo>
                  <a:pt x="7162" y="12439"/>
                  <a:pt x="7204" y="12522"/>
                  <a:pt x="7224" y="12615"/>
                </a:cubicBezTo>
                <a:cubicBezTo>
                  <a:pt x="7255" y="12646"/>
                  <a:pt x="7266" y="12688"/>
                  <a:pt x="7286" y="12729"/>
                </a:cubicBezTo>
                <a:cubicBezTo>
                  <a:pt x="7160" y="12694"/>
                  <a:pt x="7033" y="12673"/>
                  <a:pt x="6906" y="12673"/>
                </a:cubicBezTo>
                <a:cubicBezTo>
                  <a:pt x="6846" y="12673"/>
                  <a:pt x="6787" y="12678"/>
                  <a:pt x="6727" y="12688"/>
                </a:cubicBezTo>
                <a:cubicBezTo>
                  <a:pt x="6499" y="12719"/>
                  <a:pt x="6302" y="12853"/>
                  <a:pt x="6178" y="13050"/>
                </a:cubicBezTo>
                <a:cubicBezTo>
                  <a:pt x="6167" y="12988"/>
                  <a:pt x="6136" y="12926"/>
                  <a:pt x="6105" y="12874"/>
                </a:cubicBezTo>
                <a:cubicBezTo>
                  <a:pt x="6395" y="12843"/>
                  <a:pt x="6644" y="12656"/>
                  <a:pt x="6758" y="12387"/>
                </a:cubicBezTo>
                <a:cubicBezTo>
                  <a:pt x="6805" y="12399"/>
                  <a:pt x="6851" y="12404"/>
                  <a:pt x="6897" y="12404"/>
                </a:cubicBezTo>
                <a:cubicBezTo>
                  <a:pt x="6973" y="12404"/>
                  <a:pt x="7046" y="12388"/>
                  <a:pt x="7110" y="12356"/>
                </a:cubicBezTo>
                <a:close/>
                <a:moveTo>
                  <a:pt x="14811" y="12035"/>
                </a:moveTo>
                <a:cubicBezTo>
                  <a:pt x="15205" y="12128"/>
                  <a:pt x="15350" y="12387"/>
                  <a:pt x="15256" y="12802"/>
                </a:cubicBezTo>
                <a:cubicBezTo>
                  <a:pt x="15236" y="12874"/>
                  <a:pt x="15215" y="12957"/>
                  <a:pt x="15184" y="13030"/>
                </a:cubicBezTo>
                <a:cubicBezTo>
                  <a:pt x="15117" y="13052"/>
                  <a:pt x="15048" y="13063"/>
                  <a:pt x="14978" y="13063"/>
                </a:cubicBezTo>
                <a:cubicBezTo>
                  <a:pt x="14887" y="13063"/>
                  <a:pt x="14795" y="13044"/>
                  <a:pt x="14707" y="13009"/>
                </a:cubicBezTo>
                <a:lnTo>
                  <a:pt x="14707" y="12998"/>
                </a:lnTo>
                <a:cubicBezTo>
                  <a:pt x="14199" y="12377"/>
                  <a:pt x="14241" y="12055"/>
                  <a:pt x="14811" y="12035"/>
                </a:cubicBezTo>
                <a:close/>
                <a:moveTo>
                  <a:pt x="13308" y="10604"/>
                </a:moveTo>
                <a:cubicBezTo>
                  <a:pt x="13287" y="10863"/>
                  <a:pt x="13370" y="11112"/>
                  <a:pt x="13536" y="11309"/>
                </a:cubicBezTo>
                <a:cubicBezTo>
                  <a:pt x="13688" y="11481"/>
                  <a:pt x="13877" y="11551"/>
                  <a:pt x="14063" y="11551"/>
                </a:cubicBezTo>
                <a:cubicBezTo>
                  <a:pt x="14472" y="11551"/>
                  <a:pt x="14870" y="11209"/>
                  <a:pt x="14842" y="10853"/>
                </a:cubicBezTo>
                <a:lnTo>
                  <a:pt x="14842" y="10853"/>
                </a:lnTo>
                <a:cubicBezTo>
                  <a:pt x="14884" y="10860"/>
                  <a:pt x="14927" y="10863"/>
                  <a:pt x="14969" y="10863"/>
                </a:cubicBezTo>
                <a:cubicBezTo>
                  <a:pt x="15061" y="10863"/>
                  <a:pt x="15151" y="10847"/>
                  <a:pt x="15236" y="10812"/>
                </a:cubicBezTo>
                <a:lnTo>
                  <a:pt x="15236" y="10812"/>
                </a:lnTo>
                <a:cubicBezTo>
                  <a:pt x="14945" y="11019"/>
                  <a:pt x="14883" y="11496"/>
                  <a:pt x="15080" y="11796"/>
                </a:cubicBezTo>
                <a:lnTo>
                  <a:pt x="15070" y="11807"/>
                </a:lnTo>
                <a:cubicBezTo>
                  <a:pt x="15101" y="11838"/>
                  <a:pt x="15122" y="11869"/>
                  <a:pt x="15142" y="11900"/>
                </a:cubicBezTo>
                <a:cubicBezTo>
                  <a:pt x="15017" y="11836"/>
                  <a:pt x="14884" y="11805"/>
                  <a:pt x="14753" y="11805"/>
                </a:cubicBezTo>
                <a:cubicBezTo>
                  <a:pt x="14460" y="11805"/>
                  <a:pt x="14177" y="11956"/>
                  <a:pt x="14013" y="12221"/>
                </a:cubicBezTo>
                <a:cubicBezTo>
                  <a:pt x="13805" y="12574"/>
                  <a:pt x="13982" y="12884"/>
                  <a:pt x="14261" y="13071"/>
                </a:cubicBezTo>
                <a:cubicBezTo>
                  <a:pt x="14076" y="12981"/>
                  <a:pt x="13877" y="12936"/>
                  <a:pt x="13678" y="12936"/>
                </a:cubicBezTo>
                <a:cubicBezTo>
                  <a:pt x="13532" y="12936"/>
                  <a:pt x="13386" y="12961"/>
                  <a:pt x="13246" y="13009"/>
                </a:cubicBezTo>
                <a:cubicBezTo>
                  <a:pt x="13235" y="12967"/>
                  <a:pt x="13215" y="12926"/>
                  <a:pt x="13204" y="12884"/>
                </a:cubicBezTo>
                <a:cubicBezTo>
                  <a:pt x="13754" y="12843"/>
                  <a:pt x="14230" y="12325"/>
                  <a:pt x="13754" y="11775"/>
                </a:cubicBezTo>
                <a:cubicBezTo>
                  <a:pt x="13559" y="11551"/>
                  <a:pt x="13340" y="11457"/>
                  <a:pt x="13120" y="11457"/>
                </a:cubicBezTo>
                <a:cubicBezTo>
                  <a:pt x="12894" y="11457"/>
                  <a:pt x="12668" y="11556"/>
                  <a:pt x="12468" y="11713"/>
                </a:cubicBezTo>
                <a:cubicBezTo>
                  <a:pt x="12479" y="11620"/>
                  <a:pt x="12489" y="11537"/>
                  <a:pt x="12520" y="11454"/>
                </a:cubicBezTo>
                <a:cubicBezTo>
                  <a:pt x="12562" y="11423"/>
                  <a:pt x="12603" y="11402"/>
                  <a:pt x="12634" y="11371"/>
                </a:cubicBezTo>
                <a:cubicBezTo>
                  <a:pt x="12862" y="11226"/>
                  <a:pt x="13028" y="10988"/>
                  <a:pt x="13090" y="10729"/>
                </a:cubicBezTo>
                <a:cubicBezTo>
                  <a:pt x="13163" y="10677"/>
                  <a:pt x="13235" y="10635"/>
                  <a:pt x="13308" y="10604"/>
                </a:cubicBezTo>
                <a:close/>
                <a:moveTo>
                  <a:pt x="11142" y="12346"/>
                </a:moveTo>
                <a:cubicBezTo>
                  <a:pt x="11235" y="12449"/>
                  <a:pt x="11297" y="12584"/>
                  <a:pt x="11297" y="12719"/>
                </a:cubicBezTo>
                <a:cubicBezTo>
                  <a:pt x="11185" y="12821"/>
                  <a:pt x="11092" y="12954"/>
                  <a:pt x="11020" y="13087"/>
                </a:cubicBezTo>
                <a:lnTo>
                  <a:pt x="11020" y="13087"/>
                </a:lnTo>
                <a:cubicBezTo>
                  <a:pt x="10898" y="13017"/>
                  <a:pt x="10776" y="12956"/>
                  <a:pt x="10644" y="12916"/>
                </a:cubicBezTo>
                <a:cubicBezTo>
                  <a:pt x="10841" y="12760"/>
                  <a:pt x="11007" y="12563"/>
                  <a:pt x="11142" y="12346"/>
                </a:cubicBezTo>
                <a:close/>
                <a:moveTo>
                  <a:pt x="16778" y="12740"/>
                </a:moveTo>
                <a:cubicBezTo>
                  <a:pt x="16850" y="12740"/>
                  <a:pt x="16902" y="12795"/>
                  <a:pt x="16925" y="12895"/>
                </a:cubicBezTo>
                <a:cubicBezTo>
                  <a:pt x="16873" y="12957"/>
                  <a:pt x="16842" y="13030"/>
                  <a:pt x="16811" y="13102"/>
                </a:cubicBezTo>
                <a:lnTo>
                  <a:pt x="16801" y="13092"/>
                </a:lnTo>
                <a:cubicBezTo>
                  <a:pt x="16738" y="12988"/>
                  <a:pt x="16707" y="12874"/>
                  <a:pt x="16697" y="12760"/>
                </a:cubicBezTo>
                <a:cubicBezTo>
                  <a:pt x="16726" y="12747"/>
                  <a:pt x="16753" y="12740"/>
                  <a:pt x="16778" y="12740"/>
                </a:cubicBezTo>
                <a:close/>
                <a:moveTo>
                  <a:pt x="2836" y="13215"/>
                </a:moveTo>
                <a:lnTo>
                  <a:pt x="2836" y="13215"/>
                </a:lnTo>
                <a:cubicBezTo>
                  <a:pt x="2884" y="13241"/>
                  <a:pt x="2939" y="13261"/>
                  <a:pt x="2985" y="13289"/>
                </a:cubicBezTo>
                <a:cubicBezTo>
                  <a:pt x="2996" y="13340"/>
                  <a:pt x="3006" y="13392"/>
                  <a:pt x="3017" y="13444"/>
                </a:cubicBezTo>
                <a:cubicBezTo>
                  <a:pt x="2947" y="13374"/>
                  <a:pt x="2886" y="13295"/>
                  <a:pt x="2836" y="13215"/>
                </a:cubicBezTo>
                <a:close/>
                <a:moveTo>
                  <a:pt x="20304" y="12605"/>
                </a:moveTo>
                <a:cubicBezTo>
                  <a:pt x="20304" y="12636"/>
                  <a:pt x="20293" y="12667"/>
                  <a:pt x="20293" y="12698"/>
                </a:cubicBezTo>
                <a:lnTo>
                  <a:pt x="20273" y="12688"/>
                </a:lnTo>
                <a:cubicBezTo>
                  <a:pt x="20138" y="13040"/>
                  <a:pt x="19858" y="13309"/>
                  <a:pt x="19495" y="13444"/>
                </a:cubicBezTo>
                <a:cubicBezTo>
                  <a:pt x="19640" y="13185"/>
                  <a:pt x="19661" y="12874"/>
                  <a:pt x="19547" y="12605"/>
                </a:cubicBezTo>
                <a:lnTo>
                  <a:pt x="19547" y="12605"/>
                </a:lnTo>
                <a:cubicBezTo>
                  <a:pt x="19671" y="12646"/>
                  <a:pt x="19801" y="12667"/>
                  <a:pt x="19929" y="12667"/>
                </a:cubicBezTo>
                <a:cubicBezTo>
                  <a:pt x="20058" y="12667"/>
                  <a:pt x="20184" y="12646"/>
                  <a:pt x="20304" y="12605"/>
                </a:cubicBezTo>
                <a:close/>
                <a:moveTo>
                  <a:pt x="14438" y="13154"/>
                </a:moveTo>
                <a:cubicBezTo>
                  <a:pt x="14562" y="13216"/>
                  <a:pt x="14697" y="13258"/>
                  <a:pt x="14842" y="13268"/>
                </a:cubicBezTo>
                <a:lnTo>
                  <a:pt x="15018" y="13268"/>
                </a:lnTo>
                <a:cubicBezTo>
                  <a:pt x="14945" y="13351"/>
                  <a:pt x="14852" y="13413"/>
                  <a:pt x="14749" y="13454"/>
                </a:cubicBezTo>
                <a:cubicBezTo>
                  <a:pt x="14666" y="13340"/>
                  <a:pt x="14562" y="13237"/>
                  <a:pt x="14438" y="13164"/>
                </a:cubicBezTo>
                <a:lnTo>
                  <a:pt x="14438" y="13154"/>
                </a:lnTo>
                <a:close/>
                <a:moveTo>
                  <a:pt x="18607" y="12407"/>
                </a:moveTo>
                <a:cubicBezTo>
                  <a:pt x="18664" y="12407"/>
                  <a:pt x="18763" y="12463"/>
                  <a:pt x="18905" y="12574"/>
                </a:cubicBezTo>
                <a:cubicBezTo>
                  <a:pt x="19298" y="12791"/>
                  <a:pt x="19340" y="13009"/>
                  <a:pt x="19112" y="13403"/>
                </a:cubicBezTo>
                <a:lnTo>
                  <a:pt x="19101" y="13382"/>
                </a:lnTo>
                <a:cubicBezTo>
                  <a:pt x="19081" y="13413"/>
                  <a:pt x="19070" y="13434"/>
                  <a:pt x="19050" y="13465"/>
                </a:cubicBezTo>
                <a:cubicBezTo>
                  <a:pt x="19019" y="13454"/>
                  <a:pt x="18987" y="13444"/>
                  <a:pt x="18956" y="13434"/>
                </a:cubicBezTo>
                <a:cubicBezTo>
                  <a:pt x="18687" y="13434"/>
                  <a:pt x="18604" y="13258"/>
                  <a:pt x="18687" y="12905"/>
                </a:cubicBezTo>
                <a:cubicBezTo>
                  <a:pt x="18536" y="12571"/>
                  <a:pt x="18510" y="12407"/>
                  <a:pt x="18607" y="12407"/>
                </a:cubicBezTo>
                <a:close/>
                <a:moveTo>
                  <a:pt x="12209" y="12605"/>
                </a:moveTo>
                <a:lnTo>
                  <a:pt x="12209" y="12615"/>
                </a:lnTo>
                <a:cubicBezTo>
                  <a:pt x="12247" y="12611"/>
                  <a:pt x="12285" y="12609"/>
                  <a:pt x="12323" y="12609"/>
                </a:cubicBezTo>
                <a:cubicBezTo>
                  <a:pt x="12389" y="12609"/>
                  <a:pt x="12455" y="12616"/>
                  <a:pt x="12520" y="12636"/>
                </a:cubicBezTo>
                <a:cubicBezTo>
                  <a:pt x="12603" y="12719"/>
                  <a:pt x="12696" y="12781"/>
                  <a:pt x="12810" y="12822"/>
                </a:cubicBezTo>
                <a:lnTo>
                  <a:pt x="12831" y="12853"/>
                </a:lnTo>
                <a:cubicBezTo>
                  <a:pt x="12825" y="13275"/>
                  <a:pt x="12757" y="13485"/>
                  <a:pt x="12623" y="13485"/>
                </a:cubicBezTo>
                <a:cubicBezTo>
                  <a:pt x="12520" y="13485"/>
                  <a:pt x="12379" y="13360"/>
                  <a:pt x="12199" y="13112"/>
                </a:cubicBezTo>
                <a:cubicBezTo>
                  <a:pt x="12168" y="12947"/>
                  <a:pt x="12168" y="12770"/>
                  <a:pt x="12209" y="12605"/>
                </a:cubicBezTo>
                <a:close/>
                <a:moveTo>
                  <a:pt x="13632" y="13176"/>
                </a:moveTo>
                <a:cubicBezTo>
                  <a:pt x="13941" y="13176"/>
                  <a:pt x="14257" y="13322"/>
                  <a:pt x="14458" y="13537"/>
                </a:cubicBezTo>
                <a:cubicBezTo>
                  <a:pt x="14402" y="13542"/>
                  <a:pt x="14345" y="13544"/>
                  <a:pt x="14288" y="13544"/>
                </a:cubicBezTo>
                <a:cubicBezTo>
                  <a:pt x="13929" y="13544"/>
                  <a:pt x="13567" y="13459"/>
                  <a:pt x="13235" y="13289"/>
                </a:cubicBezTo>
                <a:cubicBezTo>
                  <a:pt x="13235" y="13278"/>
                  <a:pt x="13235" y="13268"/>
                  <a:pt x="13235" y="13268"/>
                </a:cubicBezTo>
                <a:cubicBezTo>
                  <a:pt x="13359" y="13204"/>
                  <a:pt x="13495" y="13176"/>
                  <a:pt x="13632" y="13176"/>
                </a:cubicBezTo>
                <a:close/>
                <a:moveTo>
                  <a:pt x="6959" y="12928"/>
                </a:moveTo>
                <a:cubicBezTo>
                  <a:pt x="6995" y="12928"/>
                  <a:pt x="7035" y="12937"/>
                  <a:pt x="7079" y="12957"/>
                </a:cubicBezTo>
                <a:cubicBezTo>
                  <a:pt x="7141" y="12957"/>
                  <a:pt x="7204" y="12967"/>
                  <a:pt x="7266" y="12988"/>
                </a:cubicBezTo>
                <a:cubicBezTo>
                  <a:pt x="7214" y="13071"/>
                  <a:pt x="7152" y="13133"/>
                  <a:pt x="7079" y="13195"/>
                </a:cubicBezTo>
                <a:cubicBezTo>
                  <a:pt x="7079" y="13289"/>
                  <a:pt x="7058" y="13392"/>
                  <a:pt x="7017" y="13486"/>
                </a:cubicBezTo>
                <a:cubicBezTo>
                  <a:pt x="7005" y="13473"/>
                  <a:pt x="6989" y="13468"/>
                  <a:pt x="6974" y="13468"/>
                </a:cubicBezTo>
                <a:cubicBezTo>
                  <a:pt x="6963" y="13468"/>
                  <a:pt x="6953" y="13471"/>
                  <a:pt x="6944" y="13475"/>
                </a:cubicBezTo>
                <a:cubicBezTo>
                  <a:pt x="6872" y="13506"/>
                  <a:pt x="6810" y="13537"/>
                  <a:pt x="6758" y="13579"/>
                </a:cubicBezTo>
                <a:cubicBezTo>
                  <a:pt x="6737" y="13568"/>
                  <a:pt x="6727" y="13568"/>
                  <a:pt x="6706" y="13558"/>
                </a:cubicBezTo>
                <a:cubicBezTo>
                  <a:pt x="6457" y="13558"/>
                  <a:pt x="6468" y="13444"/>
                  <a:pt x="6737" y="13226"/>
                </a:cubicBezTo>
                <a:cubicBezTo>
                  <a:pt x="6769" y="13029"/>
                  <a:pt x="6843" y="12928"/>
                  <a:pt x="6959" y="12928"/>
                </a:cubicBezTo>
                <a:close/>
                <a:moveTo>
                  <a:pt x="3929" y="12273"/>
                </a:moveTo>
                <a:cubicBezTo>
                  <a:pt x="4167" y="12460"/>
                  <a:pt x="4447" y="12584"/>
                  <a:pt x="4747" y="12625"/>
                </a:cubicBezTo>
                <a:cubicBezTo>
                  <a:pt x="4783" y="12629"/>
                  <a:pt x="4818" y="12632"/>
                  <a:pt x="4853" y="12632"/>
                </a:cubicBezTo>
                <a:cubicBezTo>
                  <a:pt x="4994" y="12632"/>
                  <a:pt x="5133" y="12598"/>
                  <a:pt x="5265" y="12532"/>
                </a:cubicBezTo>
                <a:cubicBezTo>
                  <a:pt x="5276" y="12553"/>
                  <a:pt x="5286" y="12563"/>
                  <a:pt x="5307" y="12574"/>
                </a:cubicBezTo>
                <a:cubicBezTo>
                  <a:pt x="5058" y="12625"/>
                  <a:pt x="4841" y="12781"/>
                  <a:pt x="4706" y="12988"/>
                </a:cubicBezTo>
                <a:cubicBezTo>
                  <a:pt x="4592" y="13154"/>
                  <a:pt x="4530" y="13340"/>
                  <a:pt x="4519" y="13537"/>
                </a:cubicBezTo>
                <a:cubicBezTo>
                  <a:pt x="4447" y="13558"/>
                  <a:pt x="4385" y="13579"/>
                  <a:pt x="4312" y="13620"/>
                </a:cubicBezTo>
                <a:cubicBezTo>
                  <a:pt x="4291" y="13589"/>
                  <a:pt x="4271" y="13568"/>
                  <a:pt x="4250" y="13537"/>
                </a:cubicBezTo>
                <a:cubicBezTo>
                  <a:pt x="4333" y="13434"/>
                  <a:pt x="4374" y="13309"/>
                  <a:pt x="4385" y="13175"/>
                </a:cubicBezTo>
                <a:cubicBezTo>
                  <a:pt x="4426" y="12739"/>
                  <a:pt x="4188" y="12491"/>
                  <a:pt x="3908" y="12408"/>
                </a:cubicBezTo>
                <a:lnTo>
                  <a:pt x="3908" y="12408"/>
                </a:lnTo>
                <a:cubicBezTo>
                  <a:pt x="3909" y="12359"/>
                  <a:pt x="3919" y="12312"/>
                  <a:pt x="3929" y="12273"/>
                </a:cubicBezTo>
                <a:close/>
                <a:moveTo>
                  <a:pt x="3400" y="13258"/>
                </a:moveTo>
                <a:cubicBezTo>
                  <a:pt x="3421" y="13289"/>
                  <a:pt x="3441" y="13309"/>
                  <a:pt x="3462" y="13340"/>
                </a:cubicBezTo>
                <a:cubicBezTo>
                  <a:pt x="3691" y="13546"/>
                  <a:pt x="3734" y="13651"/>
                  <a:pt x="3593" y="13651"/>
                </a:cubicBezTo>
                <a:cubicBezTo>
                  <a:pt x="3543" y="13651"/>
                  <a:pt x="3468" y="13637"/>
                  <a:pt x="3369" y="13610"/>
                </a:cubicBezTo>
                <a:cubicBezTo>
                  <a:pt x="3348" y="13537"/>
                  <a:pt x="3307" y="13444"/>
                  <a:pt x="3276" y="13372"/>
                </a:cubicBezTo>
                <a:cubicBezTo>
                  <a:pt x="3317" y="13361"/>
                  <a:pt x="3359" y="13340"/>
                  <a:pt x="3379" y="13299"/>
                </a:cubicBezTo>
                <a:lnTo>
                  <a:pt x="3400" y="13258"/>
                </a:lnTo>
                <a:close/>
                <a:moveTo>
                  <a:pt x="7618" y="11744"/>
                </a:moveTo>
                <a:cubicBezTo>
                  <a:pt x="7670" y="11993"/>
                  <a:pt x="7825" y="12200"/>
                  <a:pt x="8053" y="12325"/>
                </a:cubicBezTo>
                <a:cubicBezTo>
                  <a:pt x="7970" y="12532"/>
                  <a:pt x="8002" y="12760"/>
                  <a:pt x="8136" y="12936"/>
                </a:cubicBezTo>
                <a:cubicBezTo>
                  <a:pt x="8240" y="13102"/>
                  <a:pt x="8395" y="13237"/>
                  <a:pt x="8582" y="13320"/>
                </a:cubicBezTo>
                <a:cubicBezTo>
                  <a:pt x="8572" y="13475"/>
                  <a:pt x="8603" y="13631"/>
                  <a:pt x="8675" y="13765"/>
                </a:cubicBezTo>
                <a:lnTo>
                  <a:pt x="8572" y="13745"/>
                </a:lnTo>
                <a:cubicBezTo>
                  <a:pt x="8541" y="13703"/>
                  <a:pt x="8520" y="13662"/>
                  <a:pt x="8489" y="13631"/>
                </a:cubicBezTo>
                <a:cubicBezTo>
                  <a:pt x="8261" y="13299"/>
                  <a:pt x="7950" y="13030"/>
                  <a:pt x="7597" y="12853"/>
                </a:cubicBezTo>
                <a:cubicBezTo>
                  <a:pt x="7546" y="12625"/>
                  <a:pt x="7452" y="12408"/>
                  <a:pt x="7318" y="12221"/>
                </a:cubicBezTo>
                <a:cubicBezTo>
                  <a:pt x="7421" y="12128"/>
                  <a:pt x="7504" y="12014"/>
                  <a:pt x="7556" y="11879"/>
                </a:cubicBezTo>
                <a:cubicBezTo>
                  <a:pt x="7577" y="11838"/>
                  <a:pt x="7597" y="11796"/>
                  <a:pt x="7618" y="11744"/>
                </a:cubicBezTo>
                <a:close/>
                <a:moveTo>
                  <a:pt x="17868" y="13268"/>
                </a:moveTo>
                <a:cubicBezTo>
                  <a:pt x="18065" y="13382"/>
                  <a:pt x="18086" y="13527"/>
                  <a:pt x="17930" y="13714"/>
                </a:cubicBezTo>
                <a:lnTo>
                  <a:pt x="17920" y="13703"/>
                </a:lnTo>
                <a:cubicBezTo>
                  <a:pt x="17910" y="13745"/>
                  <a:pt x="17889" y="13776"/>
                  <a:pt x="17878" y="13807"/>
                </a:cubicBezTo>
                <a:cubicBezTo>
                  <a:pt x="17827" y="13796"/>
                  <a:pt x="17775" y="13786"/>
                  <a:pt x="17723" y="13776"/>
                </a:cubicBezTo>
                <a:cubicBezTo>
                  <a:pt x="17650" y="13755"/>
                  <a:pt x="17588" y="13734"/>
                  <a:pt x="17536" y="13714"/>
                </a:cubicBezTo>
                <a:cubicBezTo>
                  <a:pt x="17599" y="13682"/>
                  <a:pt x="17661" y="13641"/>
                  <a:pt x="17713" y="13600"/>
                </a:cubicBezTo>
                <a:cubicBezTo>
                  <a:pt x="17806" y="13506"/>
                  <a:pt x="17858" y="13392"/>
                  <a:pt x="17868" y="13268"/>
                </a:cubicBezTo>
                <a:close/>
                <a:moveTo>
                  <a:pt x="9577" y="13413"/>
                </a:moveTo>
                <a:cubicBezTo>
                  <a:pt x="9691" y="13496"/>
                  <a:pt x="9805" y="13568"/>
                  <a:pt x="9929" y="13620"/>
                </a:cubicBezTo>
                <a:cubicBezTo>
                  <a:pt x="9898" y="13682"/>
                  <a:pt x="9867" y="13755"/>
                  <a:pt x="9836" y="13817"/>
                </a:cubicBezTo>
                <a:cubicBezTo>
                  <a:pt x="9753" y="13765"/>
                  <a:pt x="9660" y="13714"/>
                  <a:pt x="9577" y="13651"/>
                </a:cubicBezTo>
                <a:cubicBezTo>
                  <a:pt x="9494" y="13589"/>
                  <a:pt x="9411" y="13517"/>
                  <a:pt x="9328" y="13444"/>
                </a:cubicBezTo>
                <a:cubicBezTo>
                  <a:pt x="9411" y="13434"/>
                  <a:pt x="9494" y="13423"/>
                  <a:pt x="9577" y="13413"/>
                </a:cubicBezTo>
                <a:close/>
                <a:moveTo>
                  <a:pt x="15692" y="13102"/>
                </a:moveTo>
                <a:lnTo>
                  <a:pt x="15692" y="13102"/>
                </a:lnTo>
                <a:cubicBezTo>
                  <a:pt x="15547" y="13247"/>
                  <a:pt x="15433" y="13423"/>
                  <a:pt x="15381" y="13620"/>
                </a:cubicBezTo>
                <a:lnTo>
                  <a:pt x="15370" y="13631"/>
                </a:lnTo>
                <a:cubicBezTo>
                  <a:pt x="15194" y="13662"/>
                  <a:pt x="15039" y="13734"/>
                  <a:pt x="14904" y="13838"/>
                </a:cubicBezTo>
                <a:cubicBezTo>
                  <a:pt x="14894" y="13786"/>
                  <a:pt x="14873" y="13734"/>
                  <a:pt x="14863" y="13682"/>
                </a:cubicBezTo>
                <a:cubicBezTo>
                  <a:pt x="14956" y="13641"/>
                  <a:pt x="15039" y="13579"/>
                  <a:pt x="15122" y="13506"/>
                </a:cubicBezTo>
                <a:cubicBezTo>
                  <a:pt x="15205" y="13434"/>
                  <a:pt x="15277" y="13340"/>
                  <a:pt x="15329" y="13247"/>
                </a:cubicBezTo>
                <a:cubicBezTo>
                  <a:pt x="15464" y="13216"/>
                  <a:pt x="15578" y="13164"/>
                  <a:pt x="15692" y="13102"/>
                </a:cubicBezTo>
                <a:close/>
                <a:moveTo>
                  <a:pt x="18366" y="13568"/>
                </a:moveTo>
                <a:cubicBezTo>
                  <a:pt x="18490" y="13631"/>
                  <a:pt x="18625" y="13682"/>
                  <a:pt x="18759" y="13714"/>
                </a:cubicBezTo>
                <a:cubicBezTo>
                  <a:pt x="18625" y="13786"/>
                  <a:pt x="18469" y="13838"/>
                  <a:pt x="18314" y="13848"/>
                </a:cubicBezTo>
                <a:lnTo>
                  <a:pt x="18303" y="13838"/>
                </a:lnTo>
                <a:cubicBezTo>
                  <a:pt x="18345" y="13745"/>
                  <a:pt x="18366" y="13662"/>
                  <a:pt x="18366" y="13568"/>
                </a:cubicBezTo>
                <a:close/>
                <a:moveTo>
                  <a:pt x="7608" y="13144"/>
                </a:moveTo>
                <a:cubicBezTo>
                  <a:pt x="7784" y="13258"/>
                  <a:pt x="7950" y="13392"/>
                  <a:pt x="8095" y="13548"/>
                </a:cubicBezTo>
                <a:cubicBezTo>
                  <a:pt x="8147" y="13600"/>
                  <a:pt x="8199" y="13662"/>
                  <a:pt x="8250" y="13724"/>
                </a:cubicBezTo>
                <a:cubicBezTo>
                  <a:pt x="7929" y="13734"/>
                  <a:pt x="7608" y="13796"/>
                  <a:pt x="7297" y="13900"/>
                </a:cubicBezTo>
                <a:cubicBezTo>
                  <a:pt x="7286" y="13848"/>
                  <a:pt x="7266" y="13807"/>
                  <a:pt x="7245" y="13755"/>
                </a:cubicBezTo>
                <a:cubicBezTo>
                  <a:pt x="7318" y="13714"/>
                  <a:pt x="7390" y="13651"/>
                  <a:pt x="7442" y="13579"/>
                </a:cubicBezTo>
                <a:cubicBezTo>
                  <a:pt x="7535" y="13454"/>
                  <a:pt x="7597" y="13299"/>
                  <a:pt x="7608" y="13144"/>
                </a:cubicBezTo>
                <a:close/>
                <a:moveTo>
                  <a:pt x="11194" y="13600"/>
                </a:moveTo>
                <a:cubicBezTo>
                  <a:pt x="11287" y="13682"/>
                  <a:pt x="11328" y="13817"/>
                  <a:pt x="11297" y="13931"/>
                </a:cubicBezTo>
                <a:cubicBezTo>
                  <a:pt x="11246" y="13828"/>
                  <a:pt x="11204" y="13724"/>
                  <a:pt x="11194" y="13610"/>
                </a:cubicBezTo>
                <a:lnTo>
                  <a:pt x="11194" y="13600"/>
                </a:lnTo>
                <a:close/>
                <a:moveTo>
                  <a:pt x="8862" y="13423"/>
                </a:moveTo>
                <a:cubicBezTo>
                  <a:pt x="8883" y="13423"/>
                  <a:pt x="8903" y="13423"/>
                  <a:pt x="8924" y="13434"/>
                </a:cubicBezTo>
                <a:cubicBezTo>
                  <a:pt x="9162" y="13662"/>
                  <a:pt x="9421" y="13859"/>
                  <a:pt x="9701" y="14035"/>
                </a:cubicBezTo>
                <a:lnTo>
                  <a:pt x="9670" y="14087"/>
                </a:lnTo>
                <a:cubicBezTo>
                  <a:pt x="9650" y="14090"/>
                  <a:pt x="9628" y="14092"/>
                  <a:pt x="9607" y="14092"/>
                </a:cubicBezTo>
                <a:cubicBezTo>
                  <a:pt x="9311" y="14092"/>
                  <a:pt x="8921" y="13777"/>
                  <a:pt x="8883" y="13506"/>
                </a:cubicBezTo>
                <a:lnTo>
                  <a:pt x="8872" y="13517"/>
                </a:lnTo>
                <a:cubicBezTo>
                  <a:pt x="8872" y="13486"/>
                  <a:pt x="8862" y="13454"/>
                  <a:pt x="8862" y="13423"/>
                </a:cubicBezTo>
                <a:close/>
                <a:moveTo>
                  <a:pt x="4986" y="12998"/>
                </a:moveTo>
                <a:lnTo>
                  <a:pt x="5960" y="13092"/>
                </a:lnTo>
                <a:cubicBezTo>
                  <a:pt x="6032" y="13175"/>
                  <a:pt x="5950" y="13527"/>
                  <a:pt x="5929" y="13579"/>
                </a:cubicBezTo>
                <a:cubicBezTo>
                  <a:pt x="5804" y="13962"/>
                  <a:pt x="5556" y="14118"/>
                  <a:pt x="5286" y="14118"/>
                </a:cubicBezTo>
                <a:cubicBezTo>
                  <a:pt x="5286" y="14076"/>
                  <a:pt x="5286" y="14035"/>
                  <a:pt x="5276" y="13993"/>
                </a:cubicBezTo>
                <a:cubicBezTo>
                  <a:pt x="5245" y="13765"/>
                  <a:pt x="5079" y="13589"/>
                  <a:pt x="4861" y="13537"/>
                </a:cubicBezTo>
                <a:cubicBezTo>
                  <a:pt x="4872" y="13486"/>
                  <a:pt x="4882" y="13444"/>
                  <a:pt x="4892" y="13403"/>
                </a:cubicBezTo>
                <a:cubicBezTo>
                  <a:pt x="4923" y="13268"/>
                  <a:pt x="4955" y="13133"/>
                  <a:pt x="4986" y="12998"/>
                </a:cubicBezTo>
                <a:close/>
                <a:moveTo>
                  <a:pt x="16469" y="12864"/>
                </a:moveTo>
                <a:cubicBezTo>
                  <a:pt x="16521" y="13144"/>
                  <a:pt x="16656" y="13392"/>
                  <a:pt x="16852" y="13600"/>
                </a:cubicBezTo>
                <a:cubicBezTo>
                  <a:pt x="17008" y="13817"/>
                  <a:pt x="17298" y="13983"/>
                  <a:pt x="17599" y="14087"/>
                </a:cubicBezTo>
                <a:cubicBezTo>
                  <a:pt x="17445" y="14168"/>
                  <a:pt x="17272" y="14211"/>
                  <a:pt x="17094" y="14211"/>
                </a:cubicBezTo>
                <a:cubicBezTo>
                  <a:pt x="17045" y="14211"/>
                  <a:pt x="16995" y="14207"/>
                  <a:pt x="16946" y="14201"/>
                </a:cubicBezTo>
                <a:lnTo>
                  <a:pt x="16935" y="14190"/>
                </a:lnTo>
                <a:cubicBezTo>
                  <a:pt x="16790" y="14138"/>
                  <a:pt x="16635" y="14107"/>
                  <a:pt x="16479" y="14097"/>
                </a:cubicBezTo>
                <a:lnTo>
                  <a:pt x="16448" y="14097"/>
                </a:lnTo>
                <a:cubicBezTo>
                  <a:pt x="16314" y="13796"/>
                  <a:pt x="16023" y="13600"/>
                  <a:pt x="15702" y="13589"/>
                </a:cubicBezTo>
                <a:cubicBezTo>
                  <a:pt x="15712" y="13486"/>
                  <a:pt x="15764" y="13403"/>
                  <a:pt x="15847" y="13340"/>
                </a:cubicBezTo>
                <a:cubicBezTo>
                  <a:pt x="15961" y="13123"/>
                  <a:pt x="16231" y="12988"/>
                  <a:pt x="16438" y="12884"/>
                </a:cubicBezTo>
                <a:lnTo>
                  <a:pt x="16469" y="12864"/>
                </a:lnTo>
                <a:close/>
                <a:moveTo>
                  <a:pt x="4074" y="13724"/>
                </a:moveTo>
                <a:lnTo>
                  <a:pt x="4105" y="13765"/>
                </a:lnTo>
                <a:cubicBezTo>
                  <a:pt x="3960" y="13900"/>
                  <a:pt x="3866" y="14076"/>
                  <a:pt x="3846" y="14273"/>
                </a:cubicBezTo>
                <a:lnTo>
                  <a:pt x="3804" y="14232"/>
                </a:lnTo>
                <a:cubicBezTo>
                  <a:pt x="3701" y="14128"/>
                  <a:pt x="3607" y="14024"/>
                  <a:pt x="3535" y="13910"/>
                </a:cubicBezTo>
                <a:cubicBezTo>
                  <a:pt x="3732" y="13900"/>
                  <a:pt x="3918" y="13828"/>
                  <a:pt x="4074" y="13724"/>
                </a:cubicBezTo>
                <a:close/>
                <a:moveTo>
                  <a:pt x="8706" y="14024"/>
                </a:moveTo>
                <a:lnTo>
                  <a:pt x="8706" y="14024"/>
                </a:lnTo>
                <a:cubicBezTo>
                  <a:pt x="8872" y="14066"/>
                  <a:pt x="9028" y="14149"/>
                  <a:pt x="9162" y="14263"/>
                </a:cubicBezTo>
                <a:cubicBezTo>
                  <a:pt x="9038" y="14273"/>
                  <a:pt x="8924" y="14304"/>
                  <a:pt x="8810" y="14346"/>
                </a:cubicBezTo>
                <a:cubicBezTo>
                  <a:pt x="8779" y="14232"/>
                  <a:pt x="8748" y="14128"/>
                  <a:pt x="8706" y="14024"/>
                </a:cubicBezTo>
                <a:close/>
                <a:moveTo>
                  <a:pt x="10924" y="13641"/>
                </a:moveTo>
                <a:cubicBezTo>
                  <a:pt x="10935" y="13817"/>
                  <a:pt x="10997" y="13983"/>
                  <a:pt x="11090" y="14138"/>
                </a:cubicBezTo>
                <a:lnTo>
                  <a:pt x="11132" y="14211"/>
                </a:lnTo>
                <a:cubicBezTo>
                  <a:pt x="11069" y="14273"/>
                  <a:pt x="11007" y="14325"/>
                  <a:pt x="10935" y="14377"/>
                </a:cubicBezTo>
                <a:cubicBezTo>
                  <a:pt x="10862" y="14273"/>
                  <a:pt x="10810" y="14159"/>
                  <a:pt x="10769" y="14035"/>
                </a:cubicBezTo>
                <a:cubicBezTo>
                  <a:pt x="10800" y="13952"/>
                  <a:pt x="10821" y="13869"/>
                  <a:pt x="10831" y="13776"/>
                </a:cubicBezTo>
                <a:lnTo>
                  <a:pt x="10831" y="13693"/>
                </a:lnTo>
                <a:cubicBezTo>
                  <a:pt x="10862" y="13672"/>
                  <a:pt x="10893" y="13651"/>
                  <a:pt x="10924" y="13641"/>
                </a:cubicBezTo>
                <a:close/>
                <a:moveTo>
                  <a:pt x="4281" y="13962"/>
                </a:moveTo>
                <a:cubicBezTo>
                  <a:pt x="4322" y="13993"/>
                  <a:pt x="4364" y="14035"/>
                  <a:pt x="4395" y="14066"/>
                </a:cubicBezTo>
                <a:cubicBezTo>
                  <a:pt x="4333" y="14315"/>
                  <a:pt x="4239" y="14449"/>
                  <a:pt x="4125" y="14449"/>
                </a:cubicBezTo>
                <a:lnTo>
                  <a:pt x="4115" y="14449"/>
                </a:lnTo>
                <a:cubicBezTo>
                  <a:pt x="4084" y="14273"/>
                  <a:pt x="4146" y="14087"/>
                  <a:pt x="4281" y="13962"/>
                </a:cubicBezTo>
                <a:close/>
                <a:moveTo>
                  <a:pt x="11484" y="13537"/>
                </a:moveTo>
                <a:lnTo>
                  <a:pt x="11484" y="13537"/>
                </a:lnTo>
                <a:cubicBezTo>
                  <a:pt x="11774" y="13589"/>
                  <a:pt x="12023" y="13848"/>
                  <a:pt x="12168" y="14138"/>
                </a:cubicBezTo>
                <a:cubicBezTo>
                  <a:pt x="12319" y="14429"/>
                  <a:pt x="12255" y="14539"/>
                  <a:pt x="12107" y="14539"/>
                </a:cubicBezTo>
                <a:cubicBezTo>
                  <a:pt x="12002" y="14539"/>
                  <a:pt x="11854" y="14484"/>
                  <a:pt x="11712" y="14398"/>
                </a:cubicBezTo>
                <a:cubicBezTo>
                  <a:pt x="11681" y="14377"/>
                  <a:pt x="11650" y="14356"/>
                  <a:pt x="11619" y="14325"/>
                </a:cubicBezTo>
                <a:cubicBezTo>
                  <a:pt x="11670" y="14056"/>
                  <a:pt x="11619" y="13776"/>
                  <a:pt x="11484" y="13537"/>
                </a:cubicBezTo>
                <a:close/>
                <a:moveTo>
                  <a:pt x="8247" y="13965"/>
                </a:moveTo>
                <a:cubicBezTo>
                  <a:pt x="8300" y="13965"/>
                  <a:pt x="8353" y="13967"/>
                  <a:pt x="8406" y="13973"/>
                </a:cubicBezTo>
                <a:cubicBezTo>
                  <a:pt x="8406" y="13983"/>
                  <a:pt x="8416" y="13993"/>
                  <a:pt x="8416" y="14014"/>
                </a:cubicBezTo>
                <a:cubicBezTo>
                  <a:pt x="8520" y="14170"/>
                  <a:pt x="8520" y="14366"/>
                  <a:pt x="8427" y="14522"/>
                </a:cubicBezTo>
                <a:lnTo>
                  <a:pt x="8427" y="14543"/>
                </a:lnTo>
                <a:cubicBezTo>
                  <a:pt x="8395" y="14563"/>
                  <a:pt x="8354" y="14595"/>
                  <a:pt x="8323" y="14626"/>
                </a:cubicBezTo>
                <a:cubicBezTo>
                  <a:pt x="8333" y="14360"/>
                  <a:pt x="8193" y="14115"/>
                  <a:pt x="7842" y="14009"/>
                </a:cubicBezTo>
                <a:lnTo>
                  <a:pt x="7842" y="14009"/>
                </a:lnTo>
                <a:cubicBezTo>
                  <a:pt x="7977" y="13981"/>
                  <a:pt x="8112" y="13965"/>
                  <a:pt x="8247" y="13965"/>
                </a:cubicBezTo>
                <a:close/>
                <a:moveTo>
                  <a:pt x="10064" y="14211"/>
                </a:moveTo>
                <a:cubicBezTo>
                  <a:pt x="10168" y="14254"/>
                  <a:pt x="10286" y="14276"/>
                  <a:pt x="10400" y="14276"/>
                </a:cubicBezTo>
                <a:cubicBezTo>
                  <a:pt x="10423" y="14276"/>
                  <a:pt x="10446" y="14275"/>
                  <a:pt x="10468" y="14273"/>
                </a:cubicBezTo>
                <a:cubicBezTo>
                  <a:pt x="10520" y="14418"/>
                  <a:pt x="10624" y="14532"/>
                  <a:pt x="10758" y="14605"/>
                </a:cubicBezTo>
                <a:cubicBezTo>
                  <a:pt x="10676" y="14615"/>
                  <a:pt x="10582" y="14626"/>
                  <a:pt x="10499" y="14636"/>
                </a:cubicBezTo>
                <a:cubicBezTo>
                  <a:pt x="10458" y="14595"/>
                  <a:pt x="10406" y="14563"/>
                  <a:pt x="10365" y="14532"/>
                </a:cubicBezTo>
                <a:cubicBezTo>
                  <a:pt x="10188" y="14408"/>
                  <a:pt x="10002" y="14335"/>
                  <a:pt x="9795" y="14294"/>
                </a:cubicBezTo>
                <a:cubicBezTo>
                  <a:pt x="9888" y="14284"/>
                  <a:pt x="9981" y="14252"/>
                  <a:pt x="10064" y="14211"/>
                </a:cubicBezTo>
                <a:close/>
                <a:moveTo>
                  <a:pt x="12893" y="14232"/>
                </a:moveTo>
                <a:lnTo>
                  <a:pt x="13588" y="14315"/>
                </a:lnTo>
                <a:cubicBezTo>
                  <a:pt x="13609" y="14491"/>
                  <a:pt x="13567" y="14677"/>
                  <a:pt x="13474" y="14833"/>
                </a:cubicBezTo>
                <a:cubicBezTo>
                  <a:pt x="13463" y="14833"/>
                  <a:pt x="13443" y="14833"/>
                  <a:pt x="13422" y="14823"/>
                </a:cubicBezTo>
                <a:cubicBezTo>
                  <a:pt x="13256" y="14771"/>
                  <a:pt x="12821" y="14408"/>
                  <a:pt x="12893" y="14232"/>
                </a:cubicBezTo>
                <a:close/>
                <a:moveTo>
                  <a:pt x="13702" y="13745"/>
                </a:moveTo>
                <a:lnTo>
                  <a:pt x="13702" y="13745"/>
                </a:lnTo>
                <a:cubicBezTo>
                  <a:pt x="13869" y="13802"/>
                  <a:pt x="14042" y="13831"/>
                  <a:pt x="14217" y="13831"/>
                </a:cubicBezTo>
                <a:cubicBezTo>
                  <a:pt x="14356" y="13831"/>
                  <a:pt x="14496" y="13813"/>
                  <a:pt x="14635" y="13776"/>
                </a:cubicBezTo>
                <a:cubicBezTo>
                  <a:pt x="14676" y="13869"/>
                  <a:pt x="14697" y="13962"/>
                  <a:pt x="14697" y="14056"/>
                </a:cubicBezTo>
                <a:cubicBezTo>
                  <a:pt x="14676" y="14076"/>
                  <a:pt x="14666" y="14087"/>
                  <a:pt x="14655" y="14107"/>
                </a:cubicBezTo>
                <a:cubicBezTo>
                  <a:pt x="14572" y="14242"/>
                  <a:pt x="14510" y="14398"/>
                  <a:pt x="14479" y="14553"/>
                </a:cubicBezTo>
                <a:cubicBezTo>
                  <a:pt x="14282" y="14729"/>
                  <a:pt x="14044" y="14843"/>
                  <a:pt x="13785" y="14864"/>
                </a:cubicBezTo>
                <a:cubicBezTo>
                  <a:pt x="13857" y="14605"/>
                  <a:pt x="13878" y="14346"/>
                  <a:pt x="13826" y="14087"/>
                </a:cubicBezTo>
                <a:cubicBezTo>
                  <a:pt x="13805" y="13962"/>
                  <a:pt x="13764" y="13859"/>
                  <a:pt x="13702" y="13745"/>
                </a:cubicBezTo>
                <a:close/>
                <a:moveTo>
                  <a:pt x="9732" y="14491"/>
                </a:moveTo>
                <a:cubicBezTo>
                  <a:pt x="9836" y="14512"/>
                  <a:pt x="9950" y="14553"/>
                  <a:pt x="10054" y="14605"/>
                </a:cubicBezTo>
                <a:cubicBezTo>
                  <a:pt x="10105" y="14636"/>
                  <a:pt x="10168" y="14677"/>
                  <a:pt x="10219" y="14719"/>
                </a:cubicBezTo>
                <a:cubicBezTo>
                  <a:pt x="10105" y="14750"/>
                  <a:pt x="9991" y="14812"/>
                  <a:pt x="9888" y="14874"/>
                </a:cubicBezTo>
                <a:cubicBezTo>
                  <a:pt x="9857" y="14740"/>
                  <a:pt x="9805" y="14605"/>
                  <a:pt x="9732" y="14491"/>
                </a:cubicBezTo>
                <a:close/>
                <a:moveTo>
                  <a:pt x="6178" y="13527"/>
                </a:moveTo>
                <a:cubicBezTo>
                  <a:pt x="6198" y="13558"/>
                  <a:pt x="6229" y="13589"/>
                  <a:pt x="6250" y="13620"/>
                </a:cubicBezTo>
                <a:cubicBezTo>
                  <a:pt x="6323" y="13693"/>
                  <a:pt x="6406" y="13755"/>
                  <a:pt x="6499" y="13796"/>
                </a:cubicBezTo>
                <a:cubicBezTo>
                  <a:pt x="6229" y="14097"/>
                  <a:pt x="6084" y="14480"/>
                  <a:pt x="6074" y="14885"/>
                </a:cubicBezTo>
                <a:cubicBezTo>
                  <a:pt x="5742" y="14833"/>
                  <a:pt x="5431" y="14677"/>
                  <a:pt x="5183" y="14439"/>
                </a:cubicBezTo>
                <a:cubicBezTo>
                  <a:pt x="5203" y="14408"/>
                  <a:pt x="5224" y="14377"/>
                  <a:pt x="5245" y="14346"/>
                </a:cubicBezTo>
                <a:lnTo>
                  <a:pt x="5245" y="14335"/>
                </a:lnTo>
                <a:cubicBezTo>
                  <a:pt x="5711" y="14325"/>
                  <a:pt x="6095" y="13983"/>
                  <a:pt x="6178" y="13527"/>
                </a:cubicBezTo>
                <a:close/>
                <a:moveTo>
                  <a:pt x="6675" y="13900"/>
                </a:moveTo>
                <a:lnTo>
                  <a:pt x="6830" y="14066"/>
                </a:lnTo>
                <a:cubicBezTo>
                  <a:pt x="6758" y="14097"/>
                  <a:pt x="6716" y="14180"/>
                  <a:pt x="6758" y="14252"/>
                </a:cubicBezTo>
                <a:cubicBezTo>
                  <a:pt x="6799" y="14325"/>
                  <a:pt x="6851" y="14398"/>
                  <a:pt x="6913" y="14480"/>
                </a:cubicBezTo>
                <a:lnTo>
                  <a:pt x="6530" y="14864"/>
                </a:lnTo>
                <a:cubicBezTo>
                  <a:pt x="6468" y="14885"/>
                  <a:pt x="6406" y="14895"/>
                  <a:pt x="6333" y="14895"/>
                </a:cubicBezTo>
                <a:cubicBezTo>
                  <a:pt x="6312" y="14771"/>
                  <a:pt x="6323" y="14636"/>
                  <a:pt x="6343" y="14501"/>
                </a:cubicBezTo>
                <a:cubicBezTo>
                  <a:pt x="6374" y="14356"/>
                  <a:pt x="6520" y="13942"/>
                  <a:pt x="6675" y="13900"/>
                </a:cubicBezTo>
                <a:close/>
                <a:moveTo>
                  <a:pt x="7747" y="14258"/>
                </a:moveTo>
                <a:cubicBezTo>
                  <a:pt x="8118" y="14258"/>
                  <a:pt x="8095" y="14753"/>
                  <a:pt x="8012" y="15019"/>
                </a:cubicBezTo>
                <a:cubicBezTo>
                  <a:pt x="7713" y="15019"/>
                  <a:pt x="7454" y="14783"/>
                  <a:pt x="7237" y="14525"/>
                </a:cubicBezTo>
                <a:lnTo>
                  <a:pt x="7237" y="14525"/>
                </a:lnTo>
                <a:cubicBezTo>
                  <a:pt x="7269" y="14446"/>
                  <a:pt x="7330" y="14396"/>
                  <a:pt x="7400" y="14356"/>
                </a:cubicBezTo>
                <a:cubicBezTo>
                  <a:pt x="7542" y="14287"/>
                  <a:pt x="7656" y="14258"/>
                  <a:pt x="7747" y="14258"/>
                </a:cubicBezTo>
                <a:close/>
                <a:moveTo>
                  <a:pt x="11494" y="14584"/>
                </a:moveTo>
                <a:cubicBezTo>
                  <a:pt x="11712" y="14729"/>
                  <a:pt x="11981" y="14812"/>
                  <a:pt x="12251" y="14812"/>
                </a:cubicBezTo>
                <a:cubicBezTo>
                  <a:pt x="12168" y="14843"/>
                  <a:pt x="12085" y="14885"/>
                  <a:pt x="12012" y="14937"/>
                </a:cubicBezTo>
                <a:cubicBezTo>
                  <a:pt x="11981" y="14957"/>
                  <a:pt x="11950" y="14999"/>
                  <a:pt x="11950" y="15030"/>
                </a:cubicBezTo>
                <a:lnTo>
                  <a:pt x="11909" y="15030"/>
                </a:lnTo>
                <a:cubicBezTo>
                  <a:pt x="11753" y="14864"/>
                  <a:pt x="11567" y="14740"/>
                  <a:pt x="11349" y="14677"/>
                </a:cubicBezTo>
                <a:cubicBezTo>
                  <a:pt x="11411" y="14657"/>
                  <a:pt x="11453" y="14626"/>
                  <a:pt x="11494" y="14584"/>
                </a:cubicBezTo>
                <a:close/>
                <a:moveTo>
                  <a:pt x="5027" y="14615"/>
                </a:moveTo>
                <a:cubicBezTo>
                  <a:pt x="5058" y="14646"/>
                  <a:pt x="5089" y="14667"/>
                  <a:pt x="5120" y="14698"/>
                </a:cubicBezTo>
                <a:cubicBezTo>
                  <a:pt x="4913" y="14740"/>
                  <a:pt x="4747" y="14885"/>
                  <a:pt x="4654" y="15071"/>
                </a:cubicBezTo>
                <a:lnTo>
                  <a:pt x="4654" y="15082"/>
                </a:lnTo>
                <a:cubicBezTo>
                  <a:pt x="4654" y="15092"/>
                  <a:pt x="4644" y="15102"/>
                  <a:pt x="4644" y="15113"/>
                </a:cubicBezTo>
                <a:cubicBezTo>
                  <a:pt x="4519" y="15030"/>
                  <a:pt x="4405" y="14937"/>
                  <a:pt x="4312" y="14833"/>
                </a:cubicBezTo>
                <a:lnTo>
                  <a:pt x="4343" y="14833"/>
                </a:lnTo>
                <a:cubicBezTo>
                  <a:pt x="4371" y="14835"/>
                  <a:pt x="4398" y="14836"/>
                  <a:pt x="4426" y="14836"/>
                </a:cubicBezTo>
                <a:cubicBezTo>
                  <a:pt x="4646" y="14836"/>
                  <a:pt x="4861" y="14763"/>
                  <a:pt x="5027" y="14615"/>
                </a:cubicBezTo>
                <a:close/>
                <a:moveTo>
                  <a:pt x="11898" y="12677"/>
                </a:moveTo>
                <a:lnTo>
                  <a:pt x="11898" y="12677"/>
                </a:lnTo>
                <a:cubicBezTo>
                  <a:pt x="11836" y="12988"/>
                  <a:pt x="11919" y="13309"/>
                  <a:pt x="12137" y="13537"/>
                </a:cubicBezTo>
                <a:cubicBezTo>
                  <a:pt x="12263" y="13687"/>
                  <a:pt x="12442" y="13771"/>
                  <a:pt x="12630" y="13771"/>
                </a:cubicBezTo>
                <a:cubicBezTo>
                  <a:pt x="12690" y="13771"/>
                  <a:pt x="12751" y="13762"/>
                  <a:pt x="12810" y="13745"/>
                </a:cubicBezTo>
                <a:lnTo>
                  <a:pt x="12810" y="13745"/>
                </a:lnTo>
                <a:cubicBezTo>
                  <a:pt x="12572" y="14035"/>
                  <a:pt x="12582" y="14449"/>
                  <a:pt x="12821" y="14729"/>
                </a:cubicBezTo>
                <a:cubicBezTo>
                  <a:pt x="12945" y="14895"/>
                  <a:pt x="13132" y="15009"/>
                  <a:pt x="13329" y="15061"/>
                </a:cubicBezTo>
                <a:cubicBezTo>
                  <a:pt x="13298" y="15092"/>
                  <a:pt x="13266" y="15123"/>
                  <a:pt x="13235" y="15154"/>
                </a:cubicBezTo>
                <a:cubicBezTo>
                  <a:pt x="13080" y="14937"/>
                  <a:pt x="12842" y="14791"/>
                  <a:pt x="12572" y="14760"/>
                </a:cubicBezTo>
                <a:cubicBezTo>
                  <a:pt x="12614" y="14729"/>
                  <a:pt x="12634" y="14667"/>
                  <a:pt x="12624" y="14615"/>
                </a:cubicBezTo>
                <a:cubicBezTo>
                  <a:pt x="12479" y="14014"/>
                  <a:pt x="12064" y="13299"/>
                  <a:pt x="11432" y="13237"/>
                </a:cubicBezTo>
                <a:cubicBezTo>
                  <a:pt x="11525" y="13112"/>
                  <a:pt x="11588" y="12967"/>
                  <a:pt x="11608" y="12822"/>
                </a:cubicBezTo>
                <a:cubicBezTo>
                  <a:pt x="11702" y="12760"/>
                  <a:pt x="11795" y="12719"/>
                  <a:pt x="11898" y="12677"/>
                </a:cubicBezTo>
                <a:close/>
                <a:moveTo>
                  <a:pt x="16500" y="14470"/>
                </a:moveTo>
                <a:cubicBezTo>
                  <a:pt x="16624" y="14501"/>
                  <a:pt x="16759" y="14532"/>
                  <a:pt x="16894" y="14543"/>
                </a:cubicBezTo>
                <a:cubicBezTo>
                  <a:pt x="16987" y="14595"/>
                  <a:pt x="17049" y="14677"/>
                  <a:pt x="17101" y="14771"/>
                </a:cubicBezTo>
                <a:cubicBezTo>
                  <a:pt x="17360" y="14937"/>
                  <a:pt x="17360" y="15133"/>
                  <a:pt x="17122" y="15361"/>
                </a:cubicBezTo>
                <a:lnTo>
                  <a:pt x="17112" y="15361"/>
                </a:lnTo>
                <a:cubicBezTo>
                  <a:pt x="17091" y="15289"/>
                  <a:pt x="17070" y="15216"/>
                  <a:pt x="17039" y="15154"/>
                </a:cubicBezTo>
                <a:cubicBezTo>
                  <a:pt x="16946" y="14916"/>
                  <a:pt x="16749" y="14615"/>
                  <a:pt x="16500" y="14512"/>
                </a:cubicBezTo>
                <a:lnTo>
                  <a:pt x="16500" y="14470"/>
                </a:lnTo>
                <a:close/>
                <a:moveTo>
                  <a:pt x="5222" y="15146"/>
                </a:moveTo>
                <a:cubicBezTo>
                  <a:pt x="5321" y="15146"/>
                  <a:pt x="5440" y="15162"/>
                  <a:pt x="5576" y="15196"/>
                </a:cubicBezTo>
                <a:cubicBezTo>
                  <a:pt x="5514" y="15258"/>
                  <a:pt x="5462" y="15330"/>
                  <a:pt x="5421" y="15413"/>
                </a:cubicBezTo>
                <a:lnTo>
                  <a:pt x="5411" y="15413"/>
                </a:lnTo>
                <a:cubicBezTo>
                  <a:pt x="5286" y="15403"/>
                  <a:pt x="5162" y="15372"/>
                  <a:pt x="5048" y="15320"/>
                </a:cubicBezTo>
                <a:cubicBezTo>
                  <a:pt x="5006" y="15299"/>
                  <a:pt x="4955" y="15279"/>
                  <a:pt x="4913" y="15258"/>
                </a:cubicBezTo>
                <a:cubicBezTo>
                  <a:pt x="4969" y="15183"/>
                  <a:pt x="5074" y="15146"/>
                  <a:pt x="5222" y="15146"/>
                </a:cubicBezTo>
                <a:close/>
                <a:moveTo>
                  <a:pt x="10854" y="14854"/>
                </a:moveTo>
                <a:cubicBezTo>
                  <a:pt x="10960" y="14854"/>
                  <a:pt x="11066" y="14867"/>
                  <a:pt x="11163" y="14895"/>
                </a:cubicBezTo>
                <a:cubicBezTo>
                  <a:pt x="11318" y="14937"/>
                  <a:pt x="11463" y="15009"/>
                  <a:pt x="11577" y="15123"/>
                </a:cubicBezTo>
                <a:cubicBezTo>
                  <a:pt x="11349" y="15206"/>
                  <a:pt x="11132" y="15310"/>
                  <a:pt x="10935" y="15444"/>
                </a:cubicBezTo>
                <a:cubicBezTo>
                  <a:pt x="10904" y="15237"/>
                  <a:pt x="10821" y="15030"/>
                  <a:pt x="10696" y="14864"/>
                </a:cubicBezTo>
                <a:cubicBezTo>
                  <a:pt x="10748" y="14857"/>
                  <a:pt x="10801" y="14854"/>
                  <a:pt x="10854" y="14854"/>
                </a:cubicBezTo>
                <a:close/>
                <a:moveTo>
                  <a:pt x="9285" y="14437"/>
                </a:moveTo>
                <a:cubicBezTo>
                  <a:pt x="9306" y="14437"/>
                  <a:pt x="9328" y="14438"/>
                  <a:pt x="9349" y="14439"/>
                </a:cubicBezTo>
                <a:cubicBezTo>
                  <a:pt x="9525" y="14605"/>
                  <a:pt x="9629" y="14823"/>
                  <a:pt x="9670" y="15061"/>
                </a:cubicBezTo>
                <a:cubicBezTo>
                  <a:pt x="9546" y="15196"/>
                  <a:pt x="9453" y="15361"/>
                  <a:pt x="9401" y="15538"/>
                </a:cubicBezTo>
                <a:cubicBezTo>
                  <a:pt x="9266" y="15351"/>
                  <a:pt x="9059" y="15216"/>
                  <a:pt x="8831" y="15165"/>
                </a:cubicBezTo>
                <a:lnTo>
                  <a:pt x="8831" y="15175"/>
                </a:lnTo>
                <a:cubicBezTo>
                  <a:pt x="8779" y="15164"/>
                  <a:pt x="8725" y="15158"/>
                  <a:pt x="8671" y="15158"/>
                </a:cubicBezTo>
                <a:cubicBezTo>
                  <a:pt x="8596" y="15158"/>
                  <a:pt x="8520" y="15169"/>
                  <a:pt x="8446" y="15194"/>
                </a:cubicBezTo>
                <a:lnTo>
                  <a:pt x="8446" y="15194"/>
                </a:lnTo>
                <a:cubicBezTo>
                  <a:pt x="8701" y="15083"/>
                  <a:pt x="8860" y="14822"/>
                  <a:pt x="8831" y="14553"/>
                </a:cubicBezTo>
                <a:cubicBezTo>
                  <a:pt x="8976" y="14471"/>
                  <a:pt x="9130" y="14437"/>
                  <a:pt x="9285" y="14437"/>
                </a:cubicBezTo>
                <a:close/>
                <a:moveTo>
                  <a:pt x="6862" y="14926"/>
                </a:moveTo>
                <a:lnTo>
                  <a:pt x="6862" y="14947"/>
                </a:lnTo>
                <a:cubicBezTo>
                  <a:pt x="6830" y="15175"/>
                  <a:pt x="6841" y="15393"/>
                  <a:pt x="6903" y="15610"/>
                </a:cubicBezTo>
                <a:lnTo>
                  <a:pt x="6841" y="15610"/>
                </a:lnTo>
                <a:cubicBezTo>
                  <a:pt x="6810" y="15589"/>
                  <a:pt x="6779" y="15579"/>
                  <a:pt x="6748" y="15558"/>
                </a:cubicBezTo>
                <a:cubicBezTo>
                  <a:pt x="6696" y="15382"/>
                  <a:pt x="6582" y="15227"/>
                  <a:pt x="6426" y="15113"/>
                </a:cubicBezTo>
                <a:cubicBezTo>
                  <a:pt x="6582" y="15082"/>
                  <a:pt x="6737" y="15019"/>
                  <a:pt x="6862" y="14926"/>
                </a:cubicBezTo>
                <a:close/>
                <a:moveTo>
                  <a:pt x="7150" y="14801"/>
                </a:moveTo>
                <a:lnTo>
                  <a:pt x="7150" y="14801"/>
                </a:lnTo>
                <a:cubicBezTo>
                  <a:pt x="7336" y="15024"/>
                  <a:pt x="7591" y="15186"/>
                  <a:pt x="7867" y="15258"/>
                </a:cubicBezTo>
                <a:cubicBezTo>
                  <a:pt x="7784" y="15361"/>
                  <a:pt x="7691" y="15444"/>
                  <a:pt x="7577" y="15517"/>
                </a:cubicBezTo>
                <a:cubicBezTo>
                  <a:pt x="7452" y="15589"/>
                  <a:pt x="7307" y="15641"/>
                  <a:pt x="7172" y="15652"/>
                </a:cubicBezTo>
                <a:cubicBezTo>
                  <a:pt x="7152" y="15610"/>
                  <a:pt x="7141" y="15558"/>
                  <a:pt x="7121" y="15517"/>
                </a:cubicBezTo>
                <a:cubicBezTo>
                  <a:pt x="7090" y="15282"/>
                  <a:pt x="7100" y="15037"/>
                  <a:pt x="7150" y="14801"/>
                </a:cubicBezTo>
                <a:close/>
                <a:moveTo>
                  <a:pt x="15350" y="13910"/>
                </a:moveTo>
                <a:cubicBezTo>
                  <a:pt x="15350" y="13942"/>
                  <a:pt x="15350" y="13973"/>
                  <a:pt x="15360" y="14004"/>
                </a:cubicBezTo>
                <a:cubicBezTo>
                  <a:pt x="15412" y="14315"/>
                  <a:pt x="15629" y="14574"/>
                  <a:pt x="15940" y="14667"/>
                </a:cubicBezTo>
                <a:cubicBezTo>
                  <a:pt x="15682" y="14936"/>
                  <a:pt x="15712" y="15379"/>
                  <a:pt x="15897" y="15700"/>
                </a:cubicBezTo>
                <a:lnTo>
                  <a:pt x="15897" y="15700"/>
                </a:lnTo>
                <a:cubicBezTo>
                  <a:pt x="15860" y="15691"/>
                  <a:pt x="15823" y="15683"/>
                  <a:pt x="15795" y="15683"/>
                </a:cubicBezTo>
                <a:lnTo>
                  <a:pt x="15743" y="15683"/>
                </a:lnTo>
                <a:cubicBezTo>
                  <a:pt x="15723" y="15538"/>
                  <a:pt x="15650" y="15413"/>
                  <a:pt x="15557" y="15320"/>
                </a:cubicBezTo>
                <a:cubicBezTo>
                  <a:pt x="15370" y="15142"/>
                  <a:pt x="15128" y="15047"/>
                  <a:pt x="14881" y="15047"/>
                </a:cubicBezTo>
                <a:cubicBezTo>
                  <a:pt x="14827" y="15047"/>
                  <a:pt x="14772" y="15052"/>
                  <a:pt x="14717" y="15061"/>
                </a:cubicBezTo>
                <a:cubicBezTo>
                  <a:pt x="14707" y="14895"/>
                  <a:pt x="14728" y="14729"/>
                  <a:pt x="14780" y="14574"/>
                </a:cubicBezTo>
                <a:lnTo>
                  <a:pt x="14790" y="14553"/>
                </a:lnTo>
                <a:cubicBezTo>
                  <a:pt x="14831" y="14480"/>
                  <a:pt x="14863" y="14398"/>
                  <a:pt x="14894" y="14315"/>
                </a:cubicBezTo>
                <a:cubicBezTo>
                  <a:pt x="14997" y="14138"/>
                  <a:pt x="15163" y="13993"/>
                  <a:pt x="15350" y="13910"/>
                </a:cubicBezTo>
                <a:close/>
                <a:moveTo>
                  <a:pt x="16656" y="15113"/>
                </a:moveTo>
                <a:cubicBezTo>
                  <a:pt x="16811" y="15154"/>
                  <a:pt x="16842" y="15589"/>
                  <a:pt x="16832" y="15797"/>
                </a:cubicBezTo>
                <a:lnTo>
                  <a:pt x="16821" y="15786"/>
                </a:lnTo>
                <a:cubicBezTo>
                  <a:pt x="16797" y="15793"/>
                  <a:pt x="16772" y="15796"/>
                  <a:pt x="16745" y="15796"/>
                </a:cubicBezTo>
                <a:cubicBezTo>
                  <a:pt x="16595" y="15796"/>
                  <a:pt x="16395" y="15699"/>
                  <a:pt x="16158" y="15507"/>
                </a:cubicBezTo>
                <a:lnTo>
                  <a:pt x="16656" y="15113"/>
                </a:lnTo>
                <a:close/>
                <a:moveTo>
                  <a:pt x="14794" y="15338"/>
                </a:moveTo>
                <a:cubicBezTo>
                  <a:pt x="14886" y="15338"/>
                  <a:pt x="14971" y="15360"/>
                  <a:pt x="15049" y="15403"/>
                </a:cubicBezTo>
                <a:cubicBezTo>
                  <a:pt x="15339" y="15413"/>
                  <a:pt x="15360" y="15569"/>
                  <a:pt x="15111" y="15849"/>
                </a:cubicBezTo>
                <a:lnTo>
                  <a:pt x="14821" y="15548"/>
                </a:lnTo>
                <a:cubicBezTo>
                  <a:pt x="14790" y="15486"/>
                  <a:pt x="14759" y="15413"/>
                  <a:pt x="14738" y="15341"/>
                </a:cubicBezTo>
                <a:cubicBezTo>
                  <a:pt x="14757" y="15339"/>
                  <a:pt x="14776" y="15338"/>
                  <a:pt x="14794" y="15338"/>
                </a:cubicBezTo>
                <a:close/>
                <a:moveTo>
                  <a:pt x="8478" y="15507"/>
                </a:moveTo>
                <a:lnTo>
                  <a:pt x="9142" y="15631"/>
                </a:lnTo>
                <a:cubicBezTo>
                  <a:pt x="9131" y="15703"/>
                  <a:pt x="9121" y="15766"/>
                  <a:pt x="9111" y="15828"/>
                </a:cubicBezTo>
                <a:cubicBezTo>
                  <a:pt x="9043" y="15853"/>
                  <a:pt x="8980" y="15865"/>
                  <a:pt x="8921" y="15865"/>
                </a:cubicBezTo>
                <a:cubicBezTo>
                  <a:pt x="8734" y="15865"/>
                  <a:pt x="8588" y="15743"/>
                  <a:pt x="8478" y="15507"/>
                </a:cubicBezTo>
                <a:close/>
                <a:moveTo>
                  <a:pt x="14407" y="14905"/>
                </a:moveTo>
                <a:cubicBezTo>
                  <a:pt x="14407" y="14978"/>
                  <a:pt x="14407" y="15061"/>
                  <a:pt x="14407" y="15133"/>
                </a:cubicBezTo>
                <a:cubicBezTo>
                  <a:pt x="14324" y="15165"/>
                  <a:pt x="14251" y="15206"/>
                  <a:pt x="14179" y="15247"/>
                </a:cubicBezTo>
                <a:cubicBezTo>
                  <a:pt x="13909" y="15403"/>
                  <a:pt x="13712" y="15662"/>
                  <a:pt x="13619" y="15963"/>
                </a:cubicBezTo>
                <a:cubicBezTo>
                  <a:pt x="13577" y="15776"/>
                  <a:pt x="13505" y="15600"/>
                  <a:pt x="13412" y="15424"/>
                </a:cubicBezTo>
                <a:lnTo>
                  <a:pt x="13401" y="15424"/>
                </a:lnTo>
                <a:cubicBezTo>
                  <a:pt x="13505" y="15341"/>
                  <a:pt x="13598" y="15227"/>
                  <a:pt x="13660" y="15113"/>
                </a:cubicBezTo>
                <a:cubicBezTo>
                  <a:pt x="13930" y="15113"/>
                  <a:pt x="14189" y="15040"/>
                  <a:pt x="14407" y="14905"/>
                </a:cubicBezTo>
                <a:close/>
                <a:moveTo>
                  <a:pt x="10427" y="14905"/>
                </a:moveTo>
                <a:cubicBezTo>
                  <a:pt x="10613" y="15071"/>
                  <a:pt x="10717" y="15299"/>
                  <a:pt x="10717" y="15548"/>
                </a:cubicBezTo>
                <a:cubicBezTo>
                  <a:pt x="10717" y="15558"/>
                  <a:pt x="10717" y="15579"/>
                  <a:pt x="10707" y="15589"/>
                </a:cubicBezTo>
                <a:cubicBezTo>
                  <a:pt x="10541" y="15724"/>
                  <a:pt x="10416" y="15900"/>
                  <a:pt x="10354" y="16097"/>
                </a:cubicBezTo>
                <a:cubicBezTo>
                  <a:pt x="10313" y="16118"/>
                  <a:pt x="10271" y="16128"/>
                  <a:pt x="10240" y="16139"/>
                </a:cubicBezTo>
                <a:cubicBezTo>
                  <a:pt x="10180" y="16166"/>
                  <a:pt x="10126" y="16180"/>
                  <a:pt x="10079" y="16180"/>
                </a:cubicBezTo>
                <a:cubicBezTo>
                  <a:pt x="9933" y="16180"/>
                  <a:pt x="9854" y="16048"/>
                  <a:pt x="9846" y="15797"/>
                </a:cubicBezTo>
                <a:cubicBezTo>
                  <a:pt x="9795" y="15745"/>
                  <a:pt x="9763" y="15693"/>
                  <a:pt x="9732" y="15641"/>
                </a:cubicBezTo>
                <a:cubicBezTo>
                  <a:pt x="9815" y="15527"/>
                  <a:pt x="9867" y="15403"/>
                  <a:pt x="9888" y="15268"/>
                </a:cubicBezTo>
                <a:cubicBezTo>
                  <a:pt x="9898" y="15227"/>
                  <a:pt x="9909" y="15185"/>
                  <a:pt x="9909" y="15144"/>
                </a:cubicBezTo>
                <a:cubicBezTo>
                  <a:pt x="9940" y="15123"/>
                  <a:pt x="9981" y="15102"/>
                  <a:pt x="10023" y="15082"/>
                </a:cubicBezTo>
                <a:cubicBezTo>
                  <a:pt x="10137" y="15009"/>
                  <a:pt x="10261" y="14947"/>
                  <a:pt x="10385" y="14916"/>
                </a:cubicBezTo>
                <a:cubicBezTo>
                  <a:pt x="10396" y="14916"/>
                  <a:pt x="10416" y="14916"/>
                  <a:pt x="10427" y="14905"/>
                </a:cubicBezTo>
                <a:close/>
                <a:moveTo>
                  <a:pt x="4861" y="15558"/>
                </a:moveTo>
                <a:lnTo>
                  <a:pt x="4861" y="15558"/>
                </a:lnTo>
                <a:cubicBezTo>
                  <a:pt x="5006" y="15621"/>
                  <a:pt x="5151" y="15672"/>
                  <a:pt x="5307" y="15714"/>
                </a:cubicBezTo>
                <a:cubicBezTo>
                  <a:pt x="5307" y="15724"/>
                  <a:pt x="5307" y="15735"/>
                  <a:pt x="5297" y="15745"/>
                </a:cubicBezTo>
                <a:cubicBezTo>
                  <a:pt x="5276" y="15921"/>
                  <a:pt x="5286" y="16097"/>
                  <a:pt x="5328" y="16263"/>
                </a:cubicBezTo>
                <a:cubicBezTo>
                  <a:pt x="5120" y="16149"/>
                  <a:pt x="4965" y="15963"/>
                  <a:pt x="4903" y="15735"/>
                </a:cubicBezTo>
                <a:lnTo>
                  <a:pt x="4892" y="15724"/>
                </a:lnTo>
                <a:cubicBezTo>
                  <a:pt x="4882" y="15672"/>
                  <a:pt x="4861" y="15621"/>
                  <a:pt x="4861" y="15558"/>
                </a:cubicBezTo>
                <a:close/>
                <a:moveTo>
                  <a:pt x="16490" y="16128"/>
                </a:moveTo>
                <a:cubicBezTo>
                  <a:pt x="16562" y="16139"/>
                  <a:pt x="16645" y="16139"/>
                  <a:pt x="16718" y="16139"/>
                </a:cubicBezTo>
                <a:cubicBezTo>
                  <a:pt x="16687" y="16201"/>
                  <a:pt x="16645" y="16263"/>
                  <a:pt x="16604" y="16325"/>
                </a:cubicBezTo>
                <a:lnTo>
                  <a:pt x="16593" y="16315"/>
                </a:lnTo>
                <a:cubicBezTo>
                  <a:pt x="16562" y="16253"/>
                  <a:pt x="16531" y="16191"/>
                  <a:pt x="16490" y="16128"/>
                </a:cubicBezTo>
                <a:close/>
                <a:moveTo>
                  <a:pt x="8105" y="15289"/>
                </a:moveTo>
                <a:cubicBezTo>
                  <a:pt x="8105" y="15320"/>
                  <a:pt x="8105" y="15361"/>
                  <a:pt x="8116" y="15403"/>
                </a:cubicBezTo>
                <a:cubicBezTo>
                  <a:pt x="7867" y="15652"/>
                  <a:pt x="7732" y="15994"/>
                  <a:pt x="7763" y="16346"/>
                </a:cubicBezTo>
                <a:cubicBezTo>
                  <a:pt x="7680" y="16305"/>
                  <a:pt x="7597" y="16253"/>
                  <a:pt x="7525" y="16191"/>
                </a:cubicBezTo>
                <a:cubicBezTo>
                  <a:pt x="7504" y="16066"/>
                  <a:pt x="7452" y="15952"/>
                  <a:pt x="7380" y="15859"/>
                </a:cubicBezTo>
                <a:lnTo>
                  <a:pt x="7369" y="15859"/>
                </a:lnTo>
                <a:cubicBezTo>
                  <a:pt x="7670" y="15755"/>
                  <a:pt x="7929" y="15548"/>
                  <a:pt x="8105" y="15289"/>
                </a:cubicBezTo>
                <a:close/>
                <a:moveTo>
                  <a:pt x="12064" y="15299"/>
                </a:moveTo>
                <a:lnTo>
                  <a:pt x="12064" y="15299"/>
                </a:lnTo>
                <a:cubicBezTo>
                  <a:pt x="12241" y="15526"/>
                  <a:pt x="12513" y="15651"/>
                  <a:pt x="12793" y="15651"/>
                </a:cubicBezTo>
                <a:cubicBezTo>
                  <a:pt x="12857" y="15651"/>
                  <a:pt x="12922" y="15645"/>
                  <a:pt x="12987" y="15631"/>
                </a:cubicBezTo>
                <a:cubicBezTo>
                  <a:pt x="13111" y="15755"/>
                  <a:pt x="13184" y="15921"/>
                  <a:pt x="13194" y="16108"/>
                </a:cubicBezTo>
                <a:cubicBezTo>
                  <a:pt x="13182" y="16107"/>
                  <a:pt x="13170" y="16107"/>
                  <a:pt x="13158" y="16107"/>
                </a:cubicBezTo>
                <a:cubicBezTo>
                  <a:pt x="12911" y="16107"/>
                  <a:pt x="12667" y="16209"/>
                  <a:pt x="12479" y="16377"/>
                </a:cubicBezTo>
                <a:cubicBezTo>
                  <a:pt x="12365" y="16242"/>
                  <a:pt x="12220" y="16139"/>
                  <a:pt x="12064" y="16056"/>
                </a:cubicBezTo>
                <a:cubicBezTo>
                  <a:pt x="12147" y="15849"/>
                  <a:pt x="12168" y="15621"/>
                  <a:pt x="12106" y="15403"/>
                </a:cubicBezTo>
                <a:cubicBezTo>
                  <a:pt x="12095" y="15372"/>
                  <a:pt x="12085" y="15330"/>
                  <a:pt x="12064" y="15299"/>
                </a:cubicBezTo>
                <a:close/>
                <a:moveTo>
                  <a:pt x="6178" y="15393"/>
                </a:moveTo>
                <a:cubicBezTo>
                  <a:pt x="6250" y="15538"/>
                  <a:pt x="6354" y="15652"/>
                  <a:pt x="6488" y="15745"/>
                </a:cubicBezTo>
                <a:cubicBezTo>
                  <a:pt x="6520" y="15963"/>
                  <a:pt x="6374" y="16180"/>
                  <a:pt x="6064" y="16377"/>
                </a:cubicBezTo>
                <a:cubicBezTo>
                  <a:pt x="5983" y="16397"/>
                  <a:pt x="5903" y="16409"/>
                  <a:pt x="5823" y="16409"/>
                </a:cubicBezTo>
                <a:cubicBezTo>
                  <a:pt x="5779" y="16409"/>
                  <a:pt x="5734" y="16405"/>
                  <a:pt x="5690" y="16398"/>
                </a:cubicBezTo>
                <a:cubicBezTo>
                  <a:pt x="5587" y="16222"/>
                  <a:pt x="5556" y="16014"/>
                  <a:pt x="5608" y="15807"/>
                </a:cubicBezTo>
                <a:lnTo>
                  <a:pt x="5608" y="15766"/>
                </a:lnTo>
                <a:cubicBezTo>
                  <a:pt x="5649" y="15766"/>
                  <a:pt x="5690" y="15755"/>
                  <a:pt x="5742" y="15745"/>
                </a:cubicBezTo>
                <a:cubicBezTo>
                  <a:pt x="5877" y="15693"/>
                  <a:pt x="5960" y="15548"/>
                  <a:pt x="5950" y="15403"/>
                </a:cubicBezTo>
                <a:cubicBezTo>
                  <a:pt x="6032" y="15393"/>
                  <a:pt x="6105" y="15393"/>
                  <a:pt x="6178" y="15393"/>
                </a:cubicBezTo>
                <a:close/>
                <a:moveTo>
                  <a:pt x="8209" y="15714"/>
                </a:moveTo>
                <a:cubicBezTo>
                  <a:pt x="8348" y="15967"/>
                  <a:pt x="8597" y="16079"/>
                  <a:pt x="8864" y="16079"/>
                </a:cubicBezTo>
                <a:cubicBezTo>
                  <a:pt x="8935" y="16079"/>
                  <a:pt x="9007" y="16071"/>
                  <a:pt x="9079" y="16056"/>
                </a:cubicBezTo>
                <a:lnTo>
                  <a:pt x="9079" y="16056"/>
                </a:lnTo>
                <a:cubicBezTo>
                  <a:pt x="9107" y="16384"/>
                  <a:pt x="8965" y="16552"/>
                  <a:pt x="8641" y="16552"/>
                </a:cubicBezTo>
                <a:cubicBezTo>
                  <a:pt x="8597" y="16552"/>
                  <a:pt x="8550" y="16549"/>
                  <a:pt x="8499" y="16543"/>
                </a:cubicBezTo>
                <a:cubicBezTo>
                  <a:pt x="8479" y="16544"/>
                  <a:pt x="8459" y="16545"/>
                  <a:pt x="8439" y="16545"/>
                </a:cubicBezTo>
                <a:cubicBezTo>
                  <a:pt x="8304" y="16545"/>
                  <a:pt x="8169" y="16516"/>
                  <a:pt x="8043" y="16470"/>
                </a:cubicBezTo>
                <a:cubicBezTo>
                  <a:pt x="8002" y="16242"/>
                  <a:pt x="8033" y="16004"/>
                  <a:pt x="8136" y="15797"/>
                </a:cubicBezTo>
                <a:lnTo>
                  <a:pt x="8209" y="15714"/>
                </a:lnTo>
                <a:close/>
                <a:moveTo>
                  <a:pt x="15992" y="16077"/>
                </a:moveTo>
                <a:cubicBezTo>
                  <a:pt x="16200" y="16211"/>
                  <a:pt x="16324" y="16346"/>
                  <a:pt x="16345" y="16512"/>
                </a:cubicBezTo>
                <a:cubicBezTo>
                  <a:pt x="16276" y="16546"/>
                  <a:pt x="16207" y="16566"/>
                  <a:pt x="16133" y="16566"/>
                </a:cubicBezTo>
                <a:cubicBezTo>
                  <a:pt x="16117" y="16566"/>
                  <a:pt x="16102" y="16565"/>
                  <a:pt x="16086" y="16564"/>
                </a:cubicBezTo>
                <a:lnTo>
                  <a:pt x="16075" y="16564"/>
                </a:lnTo>
                <a:lnTo>
                  <a:pt x="15795" y="16522"/>
                </a:lnTo>
                <a:lnTo>
                  <a:pt x="15992" y="16077"/>
                </a:lnTo>
                <a:close/>
                <a:moveTo>
                  <a:pt x="11733" y="15310"/>
                </a:moveTo>
                <a:lnTo>
                  <a:pt x="11733" y="15310"/>
                </a:lnTo>
                <a:cubicBezTo>
                  <a:pt x="12012" y="15745"/>
                  <a:pt x="11805" y="16325"/>
                  <a:pt x="11318" y="16491"/>
                </a:cubicBezTo>
                <a:cubicBezTo>
                  <a:pt x="11206" y="16560"/>
                  <a:pt x="11118" y="16594"/>
                  <a:pt x="11052" y="16594"/>
                </a:cubicBezTo>
                <a:cubicBezTo>
                  <a:pt x="10849" y="16594"/>
                  <a:pt x="10863" y="16268"/>
                  <a:pt x="11090" y="15610"/>
                </a:cubicBezTo>
                <a:cubicBezTo>
                  <a:pt x="11204" y="15527"/>
                  <a:pt x="11328" y="15465"/>
                  <a:pt x="11463" y="15413"/>
                </a:cubicBezTo>
                <a:cubicBezTo>
                  <a:pt x="11546" y="15372"/>
                  <a:pt x="11639" y="15341"/>
                  <a:pt x="11733" y="15310"/>
                </a:cubicBezTo>
                <a:close/>
                <a:moveTo>
                  <a:pt x="12054" y="16336"/>
                </a:moveTo>
                <a:lnTo>
                  <a:pt x="12054" y="16336"/>
                </a:lnTo>
                <a:cubicBezTo>
                  <a:pt x="12147" y="16408"/>
                  <a:pt x="12230" y="16481"/>
                  <a:pt x="12313" y="16574"/>
                </a:cubicBezTo>
                <a:cubicBezTo>
                  <a:pt x="12282" y="16615"/>
                  <a:pt x="12261" y="16657"/>
                  <a:pt x="12240" y="16698"/>
                </a:cubicBezTo>
                <a:cubicBezTo>
                  <a:pt x="12116" y="16626"/>
                  <a:pt x="12054" y="16481"/>
                  <a:pt x="12054" y="16336"/>
                </a:cubicBezTo>
                <a:close/>
                <a:moveTo>
                  <a:pt x="7546" y="16533"/>
                </a:moveTo>
                <a:cubicBezTo>
                  <a:pt x="7587" y="16553"/>
                  <a:pt x="7628" y="16574"/>
                  <a:pt x="7670" y="16605"/>
                </a:cubicBezTo>
                <a:cubicBezTo>
                  <a:pt x="7608" y="16636"/>
                  <a:pt x="7556" y="16667"/>
                  <a:pt x="7504" y="16709"/>
                </a:cubicBezTo>
                <a:cubicBezTo>
                  <a:pt x="7525" y="16647"/>
                  <a:pt x="7535" y="16595"/>
                  <a:pt x="7546" y="16533"/>
                </a:cubicBezTo>
                <a:close/>
                <a:moveTo>
                  <a:pt x="13152" y="16408"/>
                </a:moveTo>
                <a:cubicBezTo>
                  <a:pt x="13080" y="16595"/>
                  <a:pt x="12924" y="16729"/>
                  <a:pt x="12728" y="16771"/>
                </a:cubicBezTo>
                <a:cubicBezTo>
                  <a:pt x="12707" y="16719"/>
                  <a:pt x="12686" y="16678"/>
                  <a:pt x="12655" y="16626"/>
                </a:cubicBezTo>
                <a:lnTo>
                  <a:pt x="12997" y="16439"/>
                </a:lnTo>
                <a:cubicBezTo>
                  <a:pt x="13049" y="16419"/>
                  <a:pt x="13101" y="16408"/>
                  <a:pt x="13152" y="16408"/>
                </a:cubicBezTo>
                <a:close/>
                <a:moveTo>
                  <a:pt x="6945" y="16120"/>
                </a:moveTo>
                <a:cubicBezTo>
                  <a:pt x="7020" y="16120"/>
                  <a:pt x="7094" y="16139"/>
                  <a:pt x="7162" y="16170"/>
                </a:cubicBezTo>
                <a:cubicBezTo>
                  <a:pt x="7193" y="16211"/>
                  <a:pt x="7224" y="16253"/>
                  <a:pt x="7255" y="16284"/>
                </a:cubicBezTo>
                <a:cubicBezTo>
                  <a:pt x="7276" y="16346"/>
                  <a:pt x="7286" y="16408"/>
                  <a:pt x="7276" y="16470"/>
                </a:cubicBezTo>
                <a:lnTo>
                  <a:pt x="7266" y="16470"/>
                </a:lnTo>
                <a:cubicBezTo>
                  <a:pt x="7286" y="16688"/>
                  <a:pt x="7172" y="16895"/>
                  <a:pt x="6976" y="16989"/>
                </a:cubicBezTo>
                <a:cubicBezTo>
                  <a:pt x="6882" y="16781"/>
                  <a:pt x="6716" y="16273"/>
                  <a:pt x="6862" y="16128"/>
                </a:cubicBezTo>
                <a:cubicBezTo>
                  <a:pt x="6889" y="16123"/>
                  <a:pt x="6917" y="16120"/>
                  <a:pt x="6945" y="16120"/>
                </a:cubicBezTo>
                <a:close/>
                <a:moveTo>
                  <a:pt x="6561" y="16429"/>
                </a:moveTo>
                <a:cubicBezTo>
                  <a:pt x="6571" y="16657"/>
                  <a:pt x="6623" y="16875"/>
                  <a:pt x="6706" y="17082"/>
                </a:cubicBezTo>
                <a:cubicBezTo>
                  <a:pt x="6683" y="17084"/>
                  <a:pt x="6660" y="17085"/>
                  <a:pt x="6637" y="17085"/>
                </a:cubicBezTo>
                <a:cubicBezTo>
                  <a:pt x="6360" y="17085"/>
                  <a:pt x="6089" y="16918"/>
                  <a:pt x="5898" y="16698"/>
                </a:cubicBezTo>
                <a:cubicBezTo>
                  <a:pt x="6146" y="16698"/>
                  <a:pt x="6385" y="16605"/>
                  <a:pt x="6561" y="16429"/>
                </a:cubicBezTo>
                <a:close/>
                <a:moveTo>
                  <a:pt x="14697" y="16802"/>
                </a:moveTo>
                <a:cubicBezTo>
                  <a:pt x="14800" y="16926"/>
                  <a:pt x="14883" y="17072"/>
                  <a:pt x="14945" y="17227"/>
                </a:cubicBezTo>
                <a:cubicBezTo>
                  <a:pt x="14831" y="17103"/>
                  <a:pt x="14738" y="16957"/>
                  <a:pt x="14686" y="16802"/>
                </a:cubicBezTo>
                <a:close/>
                <a:moveTo>
                  <a:pt x="10541" y="17237"/>
                </a:moveTo>
                <a:lnTo>
                  <a:pt x="10541" y="17248"/>
                </a:lnTo>
                <a:cubicBezTo>
                  <a:pt x="10551" y="17289"/>
                  <a:pt x="10510" y="17362"/>
                  <a:pt x="10396" y="17455"/>
                </a:cubicBezTo>
                <a:cubicBezTo>
                  <a:pt x="10427" y="17372"/>
                  <a:pt x="10479" y="17300"/>
                  <a:pt x="10541" y="17237"/>
                </a:cubicBezTo>
                <a:close/>
                <a:moveTo>
                  <a:pt x="13422" y="16605"/>
                </a:moveTo>
                <a:cubicBezTo>
                  <a:pt x="13422" y="16657"/>
                  <a:pt x="13422" y="16698"/>
                  <a:pt x="13422" y="16750"/>
                </a:cubicBezTo>
                <a:cubicBezTo>
                  <a:pt x="13432" y="16916"/>
                  <a:pt x="13412" y="17092"/>
                  <a:pt x="13349" y="17248"/>
                </a:cubicBezTo>
                <a:cubicBezTo>
                  <a:pt x="13310" y="17397"/>
                  <a:pt x="13257" y="17472"/>
                  <a:pt x="13190" y="17472"/>
                </a:cubicBezTo>
                <a:cubicBezTo>
                  <a:pt x="13098" y="17472"/>
                  <a:pt x="12980" y="17335"/>
                  <a:pt x="12831" y="17061"/>
                </a:cubicBezTo>
                <a:cubicBezTo>
                  <a:pt x="12987" y="17040"/>
                  <a:pt x="13132" y="16968"/>
                  <a:pt x="13235" y="16854"/>
                </a:cubicBezTo>
                <a:cubicBezTo>
                  <a:pt x="13308" y="16781"/>
                  <a:pt x="13370" y="16698"/>
                  <a:pt x="13422" y="16605"/>
                </a:cubicBezTo>
                <a:close/>
                <a:moveTo>
                  <a:pt x="14458" y="15413"/>
                </a:moveTo>
                <a:cubicBezTo>
                  <a:pt x="14479" y="15507"/>
                  <a:pt x="14521" y="15600"/>
                  <a:pt x="14572" y="15683"/>
                </a:cubicBezTo>
                <a:cubicBezTo>
                  <a:pt x="14686" y="15900"/>
                  <a:pt x="14873" y="16066"/>
                  <a:pt x="15111" y="16159"/>
                </a:cubicBezTo>
                <a:cubicBezTo>
                  <a:pt x="15111" y="16232"/>
                  <a:pt x="15132" y="16305"/>
                  <a:pt x="15163" y="16377"/>
                </a:cubicBezTo>
                <a:cubicBezTo>
                  <a:pt x="15310" y="16724"/>
                  <a:pt x="15690" y="16882"/>
                  <a:pt x="16065" y="16882"/>
                </a:cubicBezTo>
                <a:cubicBezTo>
                  <a:pt x="16138" y="16882"/>
                  <a:pt x="16211" y="16876"/>
                  <a:pt x="16282" y="16864"/>
                </a:cubicBezTo>
                <a:lnTo>
                  <a:pt x="16282" y="16864"/>
                </a:lnTo>
                <a:lnTo>
                  <a:pt x="16272" y="16885"/>
                </a:lnTo>
                <a:cubicBezTo>
                  <a:pt x="16314" y="17092"/>
                  <a:pt x="16189" y="17289"/>
                  <a:pt x="15982" y="17341"/>
                </a:cubicBezTo>
                <a:lnTo>
                  <a:pt x="15971" y="17341"/>
                </a:lnTo>
                <a:cubicBezTo>
                  <a:pt x="15841" y="17448"/>
                  <a:pt x="15672" y="17510"/>
                  <a:pt x="15504" y="17510"/>
                </a:cubicBezTo>
                <a:cubicBezTo>
                  <a:pt x="15445" y="17510"/>
                  <a:pt x="15386" y="17502"/>
                  <a:pt x="15329" y="17486"/>
                </a:cubicBezTo>
                <a:cubicBezTo>
                  <a:pt x="15215" y="16989"/>
                  <a:pt x="14935" y="16543"/>
                  <a:pt x="14521" y="16242"/>
                </a:cubicBezTo>
                <a:cubicBezTo>
                  <a:pt x="14497" y="16224"/>
                  <a:pt x="14472" y="16217"/>
                  <a:pt x="14448" y="16217"/>
                </a:cubicBezTo>
                <a:cubicBezTo>
                  <a:pt x="14373" y="16217"/>
                  <a:pt x="14300" y="16289"/>
                  <a:pt x="14293" y="16367"/>
                </a:cubicBezTo>
                <a:cubicBezTo>
                  <a:pt x="14293" y="16429"/>
                  <a:pt x="14303" y="16491"/>
                  <a:pt x="14303" y="16543"/>
                </a:cubicBezTo>
                <a:cubicBezTo>
                  <a:pt x="14220" y="16481"/>
                  <a:pt x="14127" y="16419"/>
                  <a:pt x="14023" y="16356"/>
                </a:cubicBezTo>
                <a:lnTo>
                  <a:pt x="14023" y="16346"/>
                </a:lnTo>
                <a:cubicBezTo>
                  <a:pt x="13795" y="16004"/>
                  <a:pt x="13868" y="15724"/>
                  <a:pt x="14241" y="15538"/>
                </a:cubicBezTo>
                <a:cubicBezTo>
                  <a:pt x="14303" y="15486"/>
                  <a:pt x="14386" y="15444"/>
                  <a:pt x="14458" y="15413"/>
                </a:cubicBezTo>
                <a:close/>
                <a:moveTo>
                  <a:pt x="9515" y="16222"/>
                </a:moveTo>
                <a:cubicBezTo>
                  <a:pt x="9642" y="16349"/>
                  <a:pt x="9808" y="16412"/>
                  <a:pt x="9980" y="16412"/>
                </a:cubicBezTo>
                <a:cubicBezTo>
                  <a:pt x="10004" y="16412"/>
                  <a:pt x="10029" y="16411"/>
                  <a:pt x="10054" y="16408"/>
                </a:cubicBezTo>
                <a:lnTo>
                  <a:pt x="10054" y="16408"/>
                </a:lnTo>
                <a:cubicBezTo>
                  <a:pt x="9732" y="16522"/>
                  <a:pt x="9515" y="16947"/>
                  <a:pt x="9484" y="17268"/>
                </a:cubicBezTo>
                <a:cubicBezTo>
                  <a:pt x="9473" y="17382"/>
                  <a:pt x="9473" y="17507"/>
                  <a:pt x="9494" y="17621"/>
                </a:cubicBezTo>
                <a:cubicBezTo>
                  <a:pt x="9411" y="17610"/>
                  <a:pt x="9328" y="17590"/>
                  <a:pt x="9245" y="17569"/>
                </a:cubicBezTo>
                <a:cubicBezTo>
                  <a:pt x="9204" y="17393"/>
                  <a:pt x="9131" y="17227"/>
                  <a:pt x="9038" y="17082"/>
                </a:cubicBezTo>
                <a:cubicBezTo>
                  <a:pt x="9009" y="17029"/>
                  <a:pt x="8957" y="17003"/>
                  <a:pt x="8904" y="17003"/>
                </a:cubicBezTo>
                <a:cubicBezTo>
                  <a:pt x="8863" y="17003"/>
                  <a:pt x="8821" y="17019"/>
                  <a:pt x="8789" y="17051"/>
                </a:cubicBezTo>
                <a:cubicBezTo>
                  <a:pt x="8758" y="17082"/>
                  <a:pt x="8717" y="17113"/>
                  <a:pt x="8675" y="17154"/>
                </a:cubicBezTo>
                <a:cubicBezTo>
                  <a:pt x="8655" y="17030"/>
                  <a:pt x="8603" y="16906"/>
                  <a:pt x="8530" y="16802"/>
                </a:cubicBezTo>
                <a:cubicBezTo>
                  <a:pt x="8934" y="16781"/>
                  <a:pt x="9318" y="16636"/>
                  <a:pt x="9494" y="16284"/>
                </a:cubicBezTo>
                <a:lnTo>
                  <a:pt x="9494" y="16294"/>
                </a:lnTo>
                <a:cubicBezTo>
                  <a:pt x="9504" y="16273"/>
                  <a:pt x="9504" y="16242"/>
                  <a:pt x="9515" y="16222"/>
                </a:cubicBezTo>
                <a:close/>
                <a:moveTo>
                  <a:pt x="10188" y="17134"/>
                </a:moveTo>
                <a:cubicBezTo>
                  <a:pt x="10147" y="17186"/>
                  <a:pt x="10116" y="17248"/>
                  <a:pt x="10085" y="17310"/>
                </a:cubicBezTo>
                <a:cubicBezTo>
                  <a:pt x="10054" y="17403"/>
                  <a:pt x="10023" y="17517"/>
                  <a:pt x="10023" y="17621"/>
                </a:cubicBezTo>
                <a:cubicBezTo>
                  <a:pt x="9940" y="17631"/>
                  <a:pt x="9857" y="17631"/>
                  <a:pt x="9763" y="17631"/>
                </a:cubicBezTo>
                <a:lnTo>
                  <a:pt x="9753" y="17642"/>
                </a:lnTo>
                <a:cubicBezTo>
                  <a:pt x="9691" y="17445"/>
                  <a:pt x="9681" y="17248"/>
                  <a:pt x="9784" y="17154"/>
                </a:cubicBezTo>
                <a:cubicBezTo>
                  <a:pt x="9774" y="17154"/>
                  <a:pt x="9981" y="17134"/>
                  <a:pt x="10188" y="17134"/>
                </a:cubicBezTo>
                <a:close/>
                <a:moveTo>
                  <a:pt x="7929" y="16895"/>
                </a:moveTo>
                <a:cubicBezTo>
                  <a:pt x="8053" y="17103"/>
                  <a:pt x="8219" y="17279"/>
                  <a:pt x="8416" y="17424"/>
                </a:cubicBezTo>
                <a:lnTo>
                  <a:pt x="8416" y="17455"/>
                </a:lnTo>
                <a:cubicBezTo>
                  <a:pt x="8292" y="17600"/>
                  <a:pt x="8199" y="17756"/>
                  <a:pt x="8116" y="17932"/>
                </a:cubicBezTo>
                <a:cubicBezTo>
                  <a:pt x="8101" y="17934"/>
                  <a:pt x="8086" y="17935"/>
                  <a:pt x="8071" y="17935"/>
                </a:cubicBezTo>
                <a:cubicBezTo>
                  <a:pt x="7879" y="17935"/>
                  <a:pt x="7632" y="17760"/>
                  <a:pt x="7421" y="17559"/>
                </a:cubicBezTo>
                <a:cubicBezTo>
                  <a:pt x="7411" y="17403"/>
                  <a:pt x="7463" y="17248"/>
                  <a:pt x="7566" y="17134"/>
                </a:cubicBezTo>
                <a:cubicBezTo>
                  <a:pt x="7649" y="17009"/>
                  <a:pt x="7784" y="16916"/>
                  <a:pt x="7929" y="16895"/>
                </a:cubicBezTo>
                <a:close/>
                <a:moveTo>
                  <a:pt x="7680" y="18087"/>
                </a:moveTo>
                <a:lnTo>
                  <a:pt x="7680" y="18087"/>
                </a:lnTo>
                <a:cubicBezTo>
                  <a:pt x="7784" y="18139"/>
                  <a:pt x="7898" y="18170"/>
                  <a:pt x="8022" y="18201"/>
                </a:cubicBezTo>
                <a:cubicBezTo>
                  <a:pt x="8012" y="18243"/>
                  <a:pt x="8002" y="18284"/>
                  <a:pt x="7991" y="18336"/>
                </a:cubicBezTo>
                <a:lnTo>
                  <a:pt x="7960" y="18315"/>
                </a:lnTo>
                <a:cubicBezTo>
                  <a:pt x="7856" y="18253"/>
                  <a:pt x="7763" y="18180"/>
                  <a:pt x="7680" y="18087"/>
                </a:cubicBezTo>
                <a:close/>
                <a:moveTo>
                  <a:pt x="9328" y="17859"/>
                </a:moveTo>
                <a:cubicBezTo>
                  <a:pt x="9411" y="17880"/>
                  <a:pt x="9494" y="17890"/>
                  <a:pt x="9577" y="17901"/>
                </a:cubicBezTo>
                <a:cubicBezTo>
                  <a:pt x="9629" y="18056"/>
                  <a:pt x="9701" y="18201"/>
                  <a:pt x="9795" y="18336"/>
                </a:cubicBezTo>
                <a:cubicBezTo>
                  <a:pt x="9753" y="18315"/>
                  <a:pt x="9712" y="18294"/>
                  <a:pt x="9670" y="18274"/>
                </a:cubicBezTo>
                <a:cubicBezTo>
                  <a:pt x="9556" y="18232"/>
                  <a:pt x="9442" y="18201"/>
                  <a:pt x="9328" y="18201"/>
                </a:cubicBezTo>
                <a:cubicBezTo>
                  <a:pt x="9328" y="18087"/>
                  <a:pt x="9328" y="17973"/>
                  <a:pt x="9318" y="17859"/>
                </a:cubicBezTo>
                <a:close/>
                <a:moveTo>
                  <a:pt x="13111" y="18129"/>
                </a:moveTo>
                <a:cubicBezTo>
                  <a:pt x="13204" y="18222"/>
                  <a:pt x="13287" y="18336"/>
                  <a:pt x="13360" y="18460"/>
                </a:cubicBezTo>
                <a:lnTo>
                  <a:pt x="13339" y="18460"/>
                </a:lnTo>
                <a:cubicBezTo>
                  <a:pt x="13235" y="18388"/>
                  <a:pt x="13142" y="18294"/>
                  <a:pt x="13070" y="18201"/>
                </a:cubicBezTo>
                <a:cubicBezTo>
                  <a:pt x="13080" y="18170"/>
                  <a:pt x="13090" y="18149"/>
                  <a:pt x="13101" y="18129"/>
                </a:cubicBezTo>
                <a:close/>
                <a:moveTo>
                  <a:pt x="10970" y="17078"/>
                </a:moveTo>
                <a:cubicBezTo>
                  <a:pt x="11014" y="17078"/>
                  <a:pt x="11058" y="17083"/>
                  <a:pt x="11100" y="17092"/>
                </a:cubicBezTo>
                <a:cubicBezTo>
                  <a:pt x="11670" y="17186"/>
                  <a:pt x="11774" y="17911"/>
                  <a:pt x="11380" y="18294"/>
                </a:cubicBezTo>
                <a:cubicBezTo>
                  <a:pt x="11297" y="18377"/>
                  <a:pt x="11183" y="18450"/>
                  <a:pt x="11069" y="18491"/>
                </a:cubicBezTo>
                <a:cubicBezTo>
                  <a:pt x="10717" y="18388"/>
                  <a:pt x="10354" y="18160"/>
                  <a:pt x="10333" y="17818"/>
                </a:cubicBezTo>
                <a:cubicBezTo>
                  <a:pt x="10447" y="17766"/>
                  <a:pt x="10551" y="17693"/>
                  <a:pt x="10634" y="17600"/>
                </a:cubicBezTo>
                <a:lnTo>
                  <a:pt x="10634" y="17600"/>
                </a:lnTo>
                <a:lnTo>
                  <a:pt x="10624" y="17610"/>
                </a:lnTo>
                <a:cubicBezTo>
                  <a:pt x="10738" y="17465"/>
                  <a:pt x="10810" y="17279"/>
                  <a:pt x="10810" y="17103"/>
                </a:cubicBezTo>
                <a:cubicBezTo>
                  <a:pt x="10862" y="17085"/>
                  <a:pt x="10916" y="17078"/>
                  <a:pt x="10970" y="17078"/>
                </a:cubicBezTo>
                <a:close/>
                <a:moveTo>
                  <a:pt x="10064" y="17901"/>
                </a:moveTo>
                <a:cubicBezTo>
                  <a:pt x="10147" y="18139"/>
                  <a:pt x="10313" y="18346"/>
                  <a:pt x="10520" y="18502"/>
                </a:cubicBezTo>
                <a:cubicBezTo>
                  <a:pt x="10375" y="18460"/>
                  <a:pt x="10240" y="18388"/>
                  <a:pt x="10126" y="18294"/>
                </a:cubicBezTo>
                <a:cubicBezTo>
                  <a:pt x="10033" y="18180"/>
                  <a:pt x="9950" y="18056"/>
                  <a:pt x="9888" y="17921"/>
                </a:cubicBezTo>
                <a:lnTo>
                  <a:pt x="9877" y="17921"/>
                </a:lnTo>
                <a:cubicBezTo>
                  <a:pt x="9940" y="17911"/>
                  <a:pt x="10002" y="17911"/>
                  <a:pt x="10064" y="17901"/>
                </a:cubicBezTo>
                <a:close/>
                <a:moveTo>
                  <a:pt x="11836" y="16450"/>
                </a:moveTo>
                <a:cubicBezTo>
                  <a:pt x="11888" y="16647"/>
                  <a:pt x="12012" y="16802"/>
                  <a:pt x="12178" y="16916"/>
                </a:cubicBezTo>
                <a:cubicBezTo>
                  <a:pt x="12126" y="17227"/>
                  <a:pt x="12240" y="17548"/>
                  <a:pt x="12479" y="17756"/>
                </a:cubicBezTo>
                <a:cubicBezTo>
                  <a:pt x="12479" y="17766"/>
                  <a:pt x="12479" y="17776"/>
                  <a:pt x="12489" y="17787"/>
                </a:cubicBezTo>
                <a:lnTo>
                  <a:pt x="12479" y="17797"/>
                </a:lnTo>
                <a:cubicBezTo>
                  <a:pt x="12375" y="17932"/>
                  <a:pt x="12303" y="18087"/>
                  <a:pt x="12282" y="18253"/>
                </a:cubicBezTo>
                <a:cubicBezTo>
                  <a:pt x="12054" y="18429"/>
                  <a:pt x="11784" y="18533"/>
                  <a:pt x="11505" y="18554"/>
                </a:cubicBezTo>
                <a:lnTo>
                  <a:pt x="11484" y="18554"/>
                </a:lnTo>
                <a:cubicBezTo>
                  <a:pt x="12033" y="18098"/>
                  <a:pt x="12230" y="17227"/>
                  <a:pt x="11432" y="16875"/>
                </a:cubicBezTo>
                <a:cubicBezTo>
                  <a:pt x="11391" y="16854"/>
                  <a:pt x="11360" y="16843"/>
                  <a:pt x="11318" y="16833"/>
                </a:cubicBezTo>
                <a:cubicBezTo>
                  <a:pt x="11525" y="16761"/>
                  <a:pt x="11702" y="16626"/>
                  <a:pt x="11836" y="16450"/>
                </a:cubicBezTo>
                <a:close/>
                <a:moveTo>
                  <a:pt x="8686" y="17600"/>
                </a:moveTo>
                <a:cubicBezTo>
                  <a:pt x="8748" y="17631"/>
                  <a:pt x="8810" y="17662"/>
                  <a:pt x="8872" y="17693"/>
                </a:cubicBezTo>
                <a:lnTo>
                  <a:pt x="8986" y="17745"/>
                </a:lnTo>
                <a:cubicBezTo>
                  <a:pt x="9038" y="17901"/>
                  <a:pt x="9069" y="18066"/>
                  <a:pt x="9079" y="18232"/>
                </a:cubicBezTo>
                <a:cubicBezTo>
                  <a:pt x="8893" y="18305"/>
                  <a:pt x="8758" y="18471"/>
                  <a:pt x="8717" y="18657"/>
                </a:cubicBezTo>
                <a:cubicBezTo>
                  <a:pt x="8561" y="18616"/>
                  <a:pt x="8416" y="18564"/>
                  <a:pt x="8271" y="18491"/>
                </a:cubicBezTo>
                <a:cubicBezTo>
                  <a:pt x="8281" y="18440"/>
                  <a:pt x="8281" y="18398"/>
                  <a:pt x="8292" y="18357"/>
                </a:cubicBezTo>
                <a:cubicBezTo>
                  <a:pt x="8302" y="18315"/>
                  <a:pt x="8313" y="18263"/>
                  <a:pt x="8333" y="18232"/>
                </a:cubicBezTo>
                <a:lnTo>
                  <a:pt x="8395" y="18232"/>
                </a:lnTo>
                <a:cubicBezTo>
                  <a:pt x="8458" y="18222"/>
                  <a:pt x="8520" y="18180"/>
                  <a:pt x="8541" y="18118"/>
                </a:cubicBezTo>
                <a:cubicBezTo>
                  <a:pt x="8603" y="17952"/>
                  <a:pt x="8655" y="17776"/>
                  <a:pt x="8686" y="17600"/>
                </a:cubicBezTo>
                <a:close/>
                <a:moveTo>
                  <a:pt x="12624" y="18315"/>
                </a:moveTo>
                <a:cubicBezTo>
                  <a:pt x="12634" y="18377"/>
                  <a:pt x="12655" y="18440"/>
                  <a:pt x="12676" y="18502"/>
                </a:cubicBezTo>
                <a:lnTo>
                  <a:pt x="12686" y="18502"/>
                </a:lnTo>
                <a:cubicBezTo>
                  <a:pt x="12686" y="18554"/>
                  <a:pt x="12676" y="18595"/>
                  <a:pt x="12676" y="18647"/>
                </a:cubicBezTo>
                <a:lnTo>
                  <a:pt x="12655" y="18657"/>
                </a:lnTo>
                <a:cubicBezTo>
                  <a:pt x="12624" y="18543"/>
                  <a:pt x="12614" y="18429"/>
                  <a:pt x="12624" y="18315"/>
                </a:cubicBezTo>
                <a:close/>
                <a:moveTo>
                  <a:pt x="13723" y="17564"/>
                </a:moveTo>
                <a:cubicBezTo>
                  <a:pt x="13789" y="17564"/>
                  <a:pt x="13857" y="17582"/>
                  <a:pt x="13919" y="17621"/>
                </a:cubicBezTo>
                <a:cubicBezTo>
                  <a:pt x="13945" y="17618"/>
                  <a:pt x="13969" y="17617"/>
                  <a:pt x="13992" y="17617"/>
                </a:cubicBezTo>
                <a:cubicBezTo>
                  <a:pt x="14271" y="17617"/>
                  <a:pt x="14319" y="17795"/>
                  <a:pt x="14137" y="18160"/>
                </a:cubicBezTo>
                <a:cubicBezTo>
                  <a:pt x="14243" y="18502"/>
                  <a:pt x="14199" y="18674"/>
                  <a:pt x="14000" y="18674"/>
                </a:cubicBezTo>
                <a:cubicBezTo>
                  <a:pt x="13964" y="18674"/>
                  <a:pt x="13924" y="18668"/>
                  <a:pt x="13878" y="18657"/>
                </a:cubicBezTo>
                <a:lnTo>
                  <a:pt x="13868" y="18647"/>
                </a:lnTo>
                <a:lnTo>
                  <a:pt x="13816" y="18647"/>
                </a:lnTo>
                <a:cubicBezTo>
                  <a:pt x="13764" y="18605"/>
                  <a:pt x="13712" y="18574"/>
                  <a:pt x="13650" y="18543"/>
                </a:cubicBezTo>
                <a:cubicBezTo>
                  <a:pt x="13640" y="18491"/>
                  <a:pt x="13629" y="18440"/>
                  <a:pt x="13609" y="18388"/>
                </a:cubicBezTo>
                <a:cubicBezTo>
                  <a:pt x="13546" y="18191"/>
                  <a:pt x="13443" y="18004"/>
                  <a:pt x="13298" y="17859"/>
                </a:cubicBezTo>
                <a:cubicBezTo>
                  <a:pt x="13329" y="17828"/>
                  <a:pt x="13370" y="17797"/>
                  <a:pt x="13401" y="17766"/>
                </a:cubicBezTo>
                <a:cubicBezTo>
                  <a:pt x="13470" y="17635"/>
                  <a:pt x="13593" y="17564"/>
                  <a:pt x="13723" y="17564"/>
                </a:cubicBezTo>
                <a:close/>
                <a:moveTo>
                  <a:pt x="10137" y="18657"/>
                </a:moveTo>
                <a:cubicBezTo>
                  <a:pt x="10219" y="18709"/>
                  <a:pt x="10302" y="18750"/>
                  <a:pt x="10385" y="18782"/>
                </a:cubicBezTo>
                <a:cubicBezTo>
                  <a:pt x="10447" y="18802"/>
                  <a:pt x="10510" y="18813"/>
                  <a:pt x="10572" y="18823"/>
                </a:cubicBezTo>
                <a:cubicBezTo>
                  <a:pt x="10447" y="18833"/>
                  <a:pt x="10333" y="18875"/>
                  <a:pt x="10240" y="18937"/>
                </a:cubicBezTo>
                <a:lnTo>
                  <a:pt x="10230" y="18937"/>
                </a:lnTo>
                <a:cubicBezTo>
                  <a:pt x="10219" y="18833"/>
                  <a:pt x="10188" y="18740"/>
                  <a:pt x="10137" y="18657"/>
                </a:cubicBezTo>
                <a:close/>
                <a:moveTo>
                  <a:pt x="13173" y="18740"/>
                </a:moveTo>
                <a:cubicBezTo>
                  <a:pt x="13246" y="18792"/>
                  <a:pt x="13329" y="18844"/>
                  <a:pt x="13412" y="18885"/>
                </a:cubicBezTo>
                <a:cubicBezTo>
                  <a:pt x="13401" y="18968"/>
                  <a:pt x="13360" y="19051"/>
                  <a:pt x="13308" y="19113"/>
                </a:cubicBezTo>
                <a:cubicBezTo>
                  <a:pt x="13266" y="19196"/>
                  <a:pt x="13173" y="19248"/>
                  <a:pt x="13090" y="19248"/>
                </a:cubicBezTo>
                <a:lnTo>
                  <a:pt x="13080" y="19248"/>
                </a:lnTo>
                <a:cubicBezTo>
                  <a:pt x="13080" y="19092"/>
                  <a:pt x="13059" y="18937"/>
                  <a:pt x="13038" y="18782"/>
                </a:cubicBezTo>
                <a:lnTo>
                  <a:pt x="13173" y="18740"/>
                </a:lnTo>
                <a:close/>
                <a:moveTo>
                  <a:pt x="13733" y="16854"/>
                </a:moveTo>
                <a:cubicBezTo>
                  <a:pt x="13874" y="17056"/>
                  <a:pt x="14112" y="17176"/>
                  <a:pt x="14358" y="17176"/>
                </a:cubicBezTo>
                <a:cubicBezTo>
                  <a:pt x="14402" y="17176"/>
                  <a:pt x="14446" y="17173"/>
                  <a:pt x="14489" y="17165"/>
                </a:cubicBezTo>
                <a:cubicBezTo>
                  <a:pt x="14614" y="17403"/>
                  <a:pt x="14811" y="17590"/>
                  <a:pt x="15049" y="17704"/>
                </a:cubicBezTo>
                <a:cubicBezTo>
                  <a:pt x="15142" y="18398"/>
                  <a:pt x="14749" y="19072"/>
                  <a:pt x="14096" y="19331"/>
                </a:cubicBezTo>
                <a:lnTo>
                  <a:pt x="14085" y="19331"/>
                </a:lnTo>
                <a:cubicBezTo>
                  <a:pt x="14085" y="19206"/>
                  <a:pt x="14065" y="19082"/>
                  <a:pt x="14023" y="18978"/>
                </a:cubicBezTo>
                <a:cubicBezTo>
                  <a:pt x="14075" y="18968"/>
                  <a:pt x="14116" y="18958"/>
                  <a:pt x="14168" y="18947"/>
                </a:cubicBezTo>
                <a:cubicBezTo>
                  <a:pt x="14790" y="18771"/>
                  <a:pt x="15008" y="18077"/>
                  <a:pt x="14562" y="17600"/>
                </a:cubicBezTo>
                <a:cubicBezTo>
                  <a:pt x="14375" y="17387"/>
                  <a:pt x="14111" y="17273"/>
                  <a:pt x="13839" y="17273"/>
                </a:cubicBezTo>
                <a:cubicBezTo>
                  <a:pt x="13780" y="17273"/>
                  <a:pt x="13720" y="17278"/>
                  <a:pt x="13660" y="17289"/>
                </a:cubicBezTo>
                <a:cubicBezTo>
                  <a:pt x="13702" y="17144"/>
                  <a:pt x="13723" y="16999"/>
                  <a:pt x="13733" y="16854"/>
                </a:cubicBezTo>
                <a:close/>
                <a:moveTo>
                  <a:pt x="13671" y="18989"/>
                </a:moveTo>
                <a:cubicBezTo>
                  <a:pt x="13691" y="19041"/>
                  <a:pt x="13712" y="19092"/>
                  <a:pt x="13712" y="19144"/>
                </a:cubicBezTo>
                <a:cubicBezTo>
                  <a:pt x="13754" y="19227"/>
                  <a:pt x="13774" y="19310"/>
                  <a:pt x="13785" y="19403"/>
                </a:cubicBezTo>
                <a:cubicBezTo>
                  <a:pt x="13723" y="19414"/>
                  <a:pt x="13640" y="19414"/>
                  <a:pt x="13557" y="19414"/>
                </a:cubicBezTo>
                <a:lnTo>
                  <a:pt x="13546" y="19414"/>
                </a:lnTo>
                <a:cubicBezTo>
                  <a:pt x="13619" y="19279"/>
                  <a:pt x="13660" y="19134"/>
                  <a:pt x="13671" y="18989"/>
                </a:cubicBezTo>
                <a:close/>
                <a:moveTo>
                  <a:pt x="8281" y="18750"/>
                </a:moveTo>
                <a:cubicBezTo>
                  <a:pt x="8406" y="18813"/>
                  <a:pt x="8541" y="18864"/>
                  <a:pt x="8665" y="18906"/>
                </a:cubicBezTo>
                <a:cubicBezTo>
                  <a:pt x="8655" y="19155"/>
                  <a:pt x="8706" y="19403"/>
                  <a:pt x="8841" y="19621"/>
                </a:cubicBezTo>
                <a:cubicBezTo>
                  <a:pt x="8520" y="19445"/>
                  <a:pt x="8313" y="19124"/>
                  <a:pt x="8281" y="18761"/>
                </a:cubicBezTo>
                <a:lnTo>
                  <a:pt x="8281" y="18750"/>
                </a:lnTo>
                <a:close/>
                <a:moveTo>
                  <a:pt x="9738" y="18684"/>
                </a:moveTo>
                <a:cubicBezTo>
                  <a:pt x="9896" y="18684"/>
                  <a:pt x="9900" y="18954"/>
                  <a:pt x="9753" y="19497"/>
                </a:cubicBezTo>
                <a:lnTo>
                  <a:pt x="9753" y="19486"/>
                </a:lnTo>
                <a:lnTo>
                  <a:pt x="9349" y="19704"/>
                </a:lnTo>
                <a:lnTo>
                  <a:pt x="9318" y="19704"/>
                </a:lnTo>
                <a:cubicBezTo>
                  <a:pt x="9183" y="19631"/>
                  <a:pt x="9079" y="19507"/>
                  <a:pt x="9038" y="19362"/>
                </a:cubicBezTo>
                <a:cubicBezTo>
                  <a:pt x="8831" y="19134"/>
                  <a:pt x="8934" y="18989"/>
                  <a:pt x="9339" y="18927"/>
                </a:cubicBezTo>
                <a:cubicBezTo>
                  <a:pt x="9518" y="18765"/>
                  <a:pt x="9651" y="18684"/>
                  <a:pt x="9738" y="18684"/>
                </a:cubicBezTo>
                <a:close/>
                <a:moveTo>
                  <a:pt x="10176" y="19330"/>
                </a:moveTo>
                <a:cubicBezTo>
                  <a:pt x="10218" y="19330"/>
                  <a:pt x="10286" y="19408"/>
                  <a:pt x="10354" y="19631"/>
                </a:cubicBezTo>
                <a:lnTo>
                  <a:pt x="10365" y="19663"/>
                </a:lnTo>
                <a:cubicBezTo>
                  <a:pt x="10313" y="19756"/>
                  <a:pt x="10271" y="19870"/>
                  <a:pt x="10251" y="19973"/>
                </a:cubicBezTo>
                <a:lnTo>
                  <a:pt x="10240" y="19973"/>
                </a:lnTo>
                <a:cubicBezTo>
                  <a:pt x="10188" y="19973"/>
                  <a:pt x="10137" y="19953"/>
                  <a:pt x="10074" y="19942"/>
                </a:cubicBezTo>
                <a:cubicBezTo>
                  <a:pt x="10054" y="19787"/>
                  <a:pt x="10064" y="19631"/>
                  <a:pt x="10095" y="19486"/>
                </a:cubicBezTo>
                <a:cubicBezTo>
                  <a:pt x="10116" y="19434"/>
                  <a:pt x="10147" y="19383"/>
                  <a:pt x="10168" y="19331"/>
                </a:cubicBezTo>
                <a:cubicBezTo>
                  <a:pt x="10170" y="19330"/>
                  <a:pt x="10173" y="19330"/>
                  <a:pt x="10176" y="19330"/>
                </a:cubicBezTo>
                <a:close/>
                <a:moveTo>
                  <a:pt x="13754" y="19725"/>
                </a:moveTo>
                <a:lnTo>
                  <a:pt x="13754" y="19725"/>
                </a:lnTo>
                <a:cubicBezTo>
                  <a:pt x="13712" y="19870"/>
                  <a:pt x="13640" y="20005"/>
                  <a:pt x="13536" y="20119"/>
                </a:cubicBezTo>
                <a:lnTo>
                  <a:pt x="13526" y="20119"/>
                </a:lnTo>
                <a:cubicBezTo>
                  <a:pt x="13453" y="20005"/>
                  <a:pt x="13381" y="19891"/>
                  <a:pt x="13318" y="19777"/>
                </a:cubicBezTo>
                <a:cubicBezTo>
                  <a:pt x="13463" y="19777"/>
                  <a:pt x="13609" y="19756"/>
                  <a:pt x="13754" y="19725"/>
                </a:cubicBezTo>
                <a:close/>
                <a:moveTo>
                  <a:pt x="12261" y="18554"/>
                </a:moveTo>
                <a:cubicBezTo>
                  <a:pt x="12282" y="18678"/>
                  <a:pt x="12313" y="18813"/>
                  <a:pt x="12365" y="18927"/>
                </a:cubicBezTo>
                <a:cubicBezTo>
                  <a:pt x="12240" y="19103"/>
                  <a:pt x="12282" y="19341"/>
                  <a:pt x="12458" y="19466"/>
                </a:cubicBezTo>
                <a:cubicBezTo>
                  <a:pt x="12541" y="19538"/>
                  <a:pt x="12645" y="19611"/>
                  <a:pt x="12748" y="19652"/>
                </a:cubicBezTo>
                <a:cubicBezTo>
                  <a:pt x="12738" y="19683"/>
                  <a:pt x="12728" y="19704"/>
                  <a:pt x="12717" y="19735"/>
                </a:cubicBezTo>
                <a:lnTo>
                  <a:pt x="12707" y="19725"/>
                </a:lnTo>
                <a:cubicBezTo>
                  <a:pt x="12634" y="19922"/>
                  <a:pt x="12531" y="20087"/>
                  <a:pt x="12396" y="20243"/>
                </a:cubicBezTo>
                <a:cubicBezTo>
                  <a:pt x="12386" y="20201"/>
                  <a:pt x="12375" y="20160"/>
                  <a:pt x="12354" y="20119"/>
                </a:cubicBezTo>
                <a:cubicBezTo>
                  <a:pt x="12199" y="19766"/>
                  <a:pt x="11867" y="19528"/>
                  <a:pt x="11484" y="19486"/>
                </a:cubicBezTo>
                <a:cubicBezTo>
                  <a:pt x="11422" y="19445"/>
                  <a:pt x="11370" y="19414"/>
                  <a:pt x="11308" y="19393"/>
                </a:cubicBezTo>
                <a:cubicBezTo>
                  <a:pt x="11277" y="19289"/>
                  <a:pt x="11225" y="19196"/>
                  <a:pt x="11152" y="19124"/>
                </a:cubicBezTo>
                <a:cubicBezTo>
                  <a:pt x="11038" y="18978"/>
                  <a:pt x="10872" y="18885"/>
                  <a:pt x="10707" y="18844"/>
                </a:cubicBezTo>
                <a:cubicBezTo>
                  <a:pt x="10831" y="18844"/>
                  <a:pt x="10966" y="18823"/>
                  <a:pt x="11090" y="18782"/>
                </a:cubicBezTo>
                <a:lnTo>
                  <a:pt x="11111" y="18782"/>
                </a:lnTo>
                <a:cubicBezTo>
                  <a:pt x="11213" y="18803"/>
                  <a:pt x="11317" y="18813"/>
                  <a:pt x="11419" y="18813"/>
                </a:cubicBezTo>
                <a:cubicBezTo>
                  <a:pt x="11720" y="18813"/>
                  <a:pt x="12014" y="18724"/>
                  <a:pt x="12261" y="18554"/>
                </a:cubicBezTo>
                <a:close/>
                <a:moveTo>
                  <a:pt x="11918" y="19956"/>
                </a:moveTo>
                <a:cubicBezTo>
                  <a:pt x="11938" y="19956"/>
                  <a:pt x="11967" y="20135"/>
                  <a:pt x="12002" y="20492"/>
                </a:cubicBezTo>
                <a:cubicBezTo>
                  <a:pt x="11950" y="20531"/>
                  <a:pt x="11910" y="20551"/>
                  <a:pt x="11883" y="20551"/>
                </a:cubicBezTo>
                <a:cubicBezTo>
                  <a:pt x="11825" y="20551"/>
                  <a:pt x="11828" y="20458"/>
                  <a:pt x="11898" y="20274"/>
                </a:cubicBezTo>
                <a:lnTo>
                  <a:pt x="11888" y="20274"/>
                </a:lnTo>
                <a:cubicBezTo>
                  <a:pt x="11893" y="20062"/>
                  <a:pt x="11903" y="19956"/>
                  <a:pt x="11918" y="19956"/>
                </a:cubicBezTo>
                <a:close/>
                <a:moveTo>
                  <a:pt x="10555" y="20374"/>
                </a:moveTo>
                <a:cubicBezTo>
                  <a:pt x="10610" y="20374"/>
                  <a:pt x="10702" y="20403"/>
                  <a:pt x="10841" y="20471"/>
                </a:cubicBezTo>
                <a:lnTo>
                  <a:pt x="10872" y="20481"/>
                </a:lnTo>
                <a:cubicBezTo>
                  <a:pt x="10924" y="20554"/>
                  <a:pt x="10976" y="20616"/>
                  <a:pt x="11038" y="20668"/>
                </a:cubicBezTo>
                <a:cubicBezTo>
                  <a:pt x="10883" y="20657"/>
                  <a:pt x="10717" y="20637"/>
                  <a:pt x="10561" y="20616"/>
                </a:cubicBezTo>
                <a:lnTo>
                  <a:pt x="10551" y="20606"/>
                </a:lnTo>
                <a:cubicBezTo>
                  <a:pt x="10476" y="20477"/>
                  <a:pt x="10451" y="20374"/>
                  <a:pt x="10555" y="20374"/>
                </a:cubicBezTo>
                <a:close/>
                <a:moveTo>
                  <a:pt x="12023" y="20803"/>
                </a:moveTo>
                <a:lnTo>
                  <a:pt x="12023" y="20803"/>
                </a:lnTo>
                <a:cubicBezTo>
                  <a:pt x="11844" y="21026"/>
                  <a:pt x="11574" y="21153"/>
                  <a:pt x="11298" y="21153"/>
                </a:cubicBezTo>
                <a:cubicBezTo>
                  <a:pt x="11190" y="21153"/>
                  <a:pt x="11081" y="21134"/>
                  <a:pt x="10976" y="21093"/>
                </a:cubicBezTo>
                <a:lnTo>
                  <a:pt x="10966" y="21082"/>
                </a:lnTo>
                <a:cubicBezTo>
                  <a:pt x="10914" y="21062"/>
                  <a:pt x="10872" y="21020"/>
                  <a:pt x="10831" y="20979"/>
                </a:cubicBezTo>
                <a:cubicBezTo>
                  <a:pt x="11018" y="20968"/>
                  <a:pt x="11194" y="20917"/>
                  <a:pt x="11360" y="20834"/>
                </a:cubicBezTo>
                <a:cubicBezTo>
                  <a:pt x="11453" y="20860"/>
                  <a:pt x="11550" y="20874"/>
                  <a:pt x="11647" y="20874"/>
                </a:cubicBezTo>
                <a:cubicBezTo>
                  <a:pt x="11776" y="20874"/>
                  <a:pt x="11904" y="20850"/>
                  <a:pt x="12023" y="20803"/>
                </a:cubicBezTo>
                <a:close/>
                <a:moveTo>
                  <a:pt x="5035" y="0"/>
                </a:moveTo>
                <a:cubicBezTo>
                  <a:pt x="4981" y="0"/>
                  <a:pt x="4933" y="31"/>
                  <a:pt x="4923" y="85"/>
                </a:cubicBezTo>
                <a:cubicBezTo>
                  <a:pt x="4913" y="126"/>
                  <a:pt x="4913" y="178"/>
                  <a:pt x="4923" y="230"/>
                </a:cubicBezTo>
                <a:cubicBezTo>
                  <a:pt x="4747" y="334"/>
                  <a:pt x="4675" y="541"/>
                  <a:pt x="4747" y="727"/>
                </a:cubicBezTo>
                <a:lnTo>
                  <a:pt x="4747" y="738"/>
                </a:lnTo>
                <a:cubicBezTo>
                  <a:pt x="4695" y="841"/>
                  <a:pt x="4706" y="955"/>
                  <a:pt x="4758" y="1059"/>
                </a:cubicBezTo>
                <a:cubicBezTo>
                  <a:pt x="4664" y="1142"/>
                  <a:pt x="4550" y="1204"/>
                  <a:pt x="4426" y="1225"/>
                </a:cubicBezTo>
                <a:cubicBezTo>
                  <a:pt x="4573" y="1310"/>
                  <a:pt x="4743" y="1355"/>
                  <a:pt x="4910" y="1355"/>
                </a:cubicBezTo>
                <a:cubicBezTo>
                  <a:pt x="4967" y="1355"/>
                  <a:pt x="5024" y="1349"/>
                  <a:pt x="5079" y="1339"/>
                </a:cubicBezTo>
                <a:cubicBezTo>
                  <a:pt x="5193" y="1391"/>
                  <a:pt x="5307" y="1443"/>
                  <a:pt x="5421" y="1484"/>
                </a:cubicBezTo>
                <a:cubicBezTo>
                  <a:pt x="5556" y="1525"/>
                  <a:pt x="5690" y="1567"/>
                  <a:pt x="5825" y="1588"/>
                </a:cubicBezTo>
                <a:cubicBezTo>
                  <a:pt x="5659" y="1774"/>
                  <a:pt x="5597" y="2033"/>
                  <a:pt x="5659" y="2272"/>
                </a:cubicBezTo>
                <a:cubicBezTo>
                  <a:pt x="5690" y="2375"/>
                  <a:pt x="5722" y="2469"/>
                  <a:pt x="5773" y="2552"/>
                </a:cubicBezTo>
                <a:cubicBezTo>
                  <a:pt x="5483" y="2790"/>
                  <a:pt x="5307" y="3132"/>
                  <a:pt x="5276" y="3505"/>
                </a:cubicBezTo>
                <a:cubicBezTo>
                  <a:pt x="5172" y="3381"/>
                  <a:pt x="5037" y="3277"/>
                  <a:pt x="4892" y="3194"/>
                </a:cubicBezTo>
                <a:cubicBezTo>
                  <a:pt x="5110" y="3090"/>
                  <a:pt x="5245" y="2873"/>
                  <a:pt x="5245" y="2624"/>
                </a:cubicBezTo>
                <a:cubicBezTo>
                  <a:pt x="5462" y="2282"/>
                  <a:pt x="5400" y="1702"/>
                  <a:pt x="4965" y="1494"/>
                </a:cubicBezTo>
                <a:cubicBezTo>
                  <a:pt x="4949" y="1448"/>
                  <a:pt x="4905" y="1424"/>
                  <a:pt x="4861" y="1424"/>
                </a:cubicBezTo>
                <a:cubicBezTo>
                  <a:pt x="4847" y="1424"/>
                  <a:pt x="4833" y="1427"/>
                  <a:pt x="4820" y="1432"/>
                </a:cubicBezTo>
                <a:cubicBezTo>
                  <a:pt x="4750" y="1414"/>
                  <a:pt x="4678" y="1404"/>
                  <a:pt x="4607" y="1404"/>
                </a:cubicBezTo>
                <a:cubicBezTo>
                  <a:pt x="4479" y="1404"/>
                  <a:pt x="4353" y="1434"/>
                  <a:pt x="4239" y="1494"/>
                </a:cubicBezTo>
                <a:cubicBezTo>
                  <a:pt x="4115" y="1463"/>
                  <a:pt x="3991" y="1443"/>
                  <a:pt x="3866" y="1432"/>
                </a:cubicBezTo>
                <a:cubicBezTo>
                  <a:pt x="3877" y="1411"/>
                  <a:pt x="3897" y="1391"/>
                  <a:pt x="3908" y="1360"/>
                </a:cubicBezTo>
                <a:cubicBezTo>
                  <a:pt x="3934" y="1365"/>
                  <a:pt x="3957" y="1367"/>
                  <a:pt x="3980" y="1367"/>
                </a:cubicBezTo>
                <a:cubicBezTo>
                  <a:pt x="4004" y="1367"/>
                  <a:pt x="4027" y="1365"/>
                  <a:pt x="4053" y="1360"/>
                </a:cubicBezTo>
                <a:cubicBezTo>
                  <a:pt x="4167" y="1349"/>
                  <a:pt x="4271" y="1297"/>
                  <a:pt x="4353" y="1235"/>
                </a:cubicBezTo>
                <a:lnTo>
                  <a:pt x="4353" y="1235"/>
                </a:lnTo>
                <a:cubicBezTo>
                  <a:pt x="4320" y="1238"/>
                  <a:pt x="4286" y="1239"/>
                  <a:pt x="4253" y="1239"/>
                </a:cubicBezTo>
                <a:cubicBezTo>
                  <a:pt x="4152" y="1239"/>
                  <a:pt x="4053" y="1228"/>
                  <a:pt x="3960" y="1204"/>
                </a:cubicBezTo>
                <a:cubicBezTo>
                  <a:pt x="3991" y="1090"/>
                  <a:pt x="4011" y="966"/>
                  <a:pt x="4001" y="852"/>
                </a:cubicBezTo>
                <a:lnTo>
                  <a:pt x="4001" y="852"/>
                </a:lnTo>
                <a:cubicBezTo>
                  <a:pt x="4094" y="997"/>
                  <a:pt x="4229" y="1121"/>
                  <a:pt x="4385" y="1204"/>
                </a:cubicBezTo>
                <a:cubicBezTo>
                  <a:pt x="4716" y="862"/>
                  <a:pt x="4540" y="282"/>
                  <a:pt x="4074" y="178"/>
                </a:cubicBezTo>
                <a:cubicBezTo>
                  <a:pt x="4066" y="176"/>
                  <a:pt x="4059" y="175"/>
                  <a:pt x="4052" y="175"/>
                </a:cubicBezTo>
                <a:cubicBezTo>
                  <a:pt x="4018" y="175"/>
                  <a:pt x="3987" y="194"/>
                  <a:pt x="3970" y="220"/>
                </a:cubicBezTo>
                <a:cubicBezTo>
                  <a:pt x="3939" y="282"/>
                  <a:pt x="3918" y="354"/>
                  <a:pt x="3908" y="427"/>
                </a:cubicBezTo>
                <a:cubicBezTo>
                  <a:pt x="3838" y="309"/>
                  <a:pt x="3736" y="233"/>
                  <a:pt x="3596" y="233"/>
                </a:cubicBezTo>
                <a:cubicBezTo>
                  <a:pt x="3526" y="233"/>
                  <a:pt x="3447" y="251"/>
                  <a:pt x="3359" y="292"/>
                </a:cubicBezTo>
                <a:cubicBezTo>
                  <a:pt x="2903" y="531"/>
                  <a:pt x="3172" y="1007"/>
                  <a:pt x="3555" y="1235"/>
                </a:cubicBezTo>
                <a:lnTo>
                  <a:pt x="3193" y="1370"/>
                </a:lnTo>
                <a:cubicBezTo>
                  <a:pt x="3079" y="987"/>
                  <a:pt x="2778" y="696"/>
                  <a:pt x="2384" y="613"/>
                </a:cubicBezTo>
                <a:cubicBezTo>
                  <a:pt x="2376" y="610"/>
                  <a:pt x="2368" y="609"/>
                  <a:pt x="2360" y="609"/>
                </a:cubicBezTo>
                <a:cubicBezTo>
                  <a:pt x="2315" y="609"/>
                  <a:pt x="2270" y="654"/>
                  <a:pt x="2270" y="707"/>
                </a:cubicBezTo>
                <a:cubicBezTo>
                  <a:pt x="2218" y="1111"/>
                  <a:pt x="2426" y="1494"/>
                  <a:pt x="2789" y="1691"/>
                </a:cubicBezTo>
                <a:cubicBezTo>
                  <a:pt x="2789" y="1722"/>
                  <a:pt x="2799" y="1764"/>
                  <a:pt x="2799" y="1795"/>
                </a:cubicBezTo>
                <a:cubicBezTo>
                  <a:pt x="2726" y="1847"/>
                  <a:pt x="2664" y="1909"/>
                  <a:pt x="2602" y="1971"/>
                </a:cubicBezTo>
                <a:lnTo>
                  <a:pt x="2571" y="1981"/>
                </a:lnTo>
                <a:cubicBezTo>
                  <a:pt x="2529" y="1557"/>
                  <a:pt x="2312" y="1225"/>
                  <a:pt x="1804" y="1183"/>
                </a:cubicBezTo>
                <a:cubicBezTo>
                  <a:pt x="1742" y="1183"/>
                  <a:pt x="1690" y="1225"/>
                  <a:pt x="1680" y="1287"/>
                </a:cubicBezTo>
                <a:cubicBezTo>
                  <a:pt x="1638" y="1391"/>
                  <a:pt x="1617" y="1515"/>
                  <a:pt x="1628" y="1629"/>
                </a:cubicBezTo>
                <a:cubicBezTo>
                  <a:pt x="1607" y="1629"/>
                  <a:pt x="1597" y="1639"/>
                  <a:pt x="1586" y="1650"/>
                </a:cubicBezTo>
                <a:cubicBezTo>
                  <a:pt x="1503" y="1702"/>
                  <a:pt x="1441" y="1785"/>
                  <a:pt x="1410" y="1888"/>
                </a:cubicBezTo>
                <a:cubicBezTo>
                  <a:pt x="1372" y="1873"/>
                  <a:pt x="1337" y="1866"/>
                  <a:pt x="1304" y="1866"/>
                </a:cubicBezTo>
                <a:cubicBezTo>
                  <a:pt x="1111" y="1866"/>
                  <a:pt x="1000" y="2107"/>
                  <a:pt x="964" y="2355"/>
                </a:cubicBezTo>
                <a:cubicBezTo>
                  <a:pt x="902" y="2396"/>
                  <a:pt x="850" y="2469"/>
                  <a:pt x="840" y="2552"/>
                </a:cubicBezTo>
                <a:cubicBezTo>
                  <a:pt x="239" y="3039"/>
                  <a:pt x="42" y="3878"/>
                  <a:pt x="374" y="4593"/>
                </a:cubicBezTo>
                <a:cubicBezTo>
                  <a:pt x="353" y="4614"/>
                  <a:pt x="322" y="4635"/>
                  <a:pt x="312" y="4666"/>
                </a:cubicBezTo>
                <a:cubicBezTo>
                  <a:pt x="1" y="5080"/>
                  <a:pt x="63" y="5599"/>
                  <a:pt x="280" y="6034"/>
                </a:cubicBezTo>
                <a:cubicBezTo>
                  <a:pt x="312" y="6096"/>
                  <a:pt x="343" y="6169"/>
                  <a:pt x="384" y="6241"/>
                </a:cubicBezTo>
                <a:cubicBezTo>
                  <a:pt x="312" y="6459"/>
                  <a:pt x="301" y="6687"/>
                  <a:pt x="353" y="6915"/>
                </a:cubicBezTo>
                <a:cubicBezTo>
                  <a:pt x="166" y="7371"/>
                  <a:pt x="249" y="7889"/>
                  <a:pt x="571" y="8262"/>
                </a:cubicBezTo>
                <a:cubicBezTo>
                  <a:pt x="695" y="8386"/>
                  <a:pt x="840" y="8490"/>
                  <a:pt x="1016" y="8542"/>
                </a:cubicBezTo>
                <a:cubicBezTo>
                  <a:pt x="985" y="8780"/>
                  <a:pt x="1027" y="9019"/>
                  <a:pt x="1120" y="9236"/>
                </a:cubicBezTo>
                <a:cubicBezTo>
                  <a:pt x="923" y="9547"/>
                  <a:pt x="954" y="9900"/>
                  <a:pt x="1089" y="10231"/>
                </a:cubicBezTo>
                <a:cubicBezTo>
                  <a:pt x="1058" y="10293"/>
                  <a:pt x="1037" y="10356"/>
                  <a:pt x="1027" y="10428"/>
                </a:cubicBezTo>
                <a:cubicBezTo>
                  <a:pt x="913" y="11019"/>
                  <a:pt x="1400" y="11682"/>
                  <a:pt x="1980" y="11889"/>
                </a:cubicBezTo>
                <a:cubicBezTo>
                  <a:pt x="2011" y="12263"/>
                  <a:pt x="2156" y="12615"/>
                  <a:pt x="2415" y="12895"/>
                </a:cubicBezTo>
                <a:cubicBezTo>
                  <a:pt x="2488" y="13320"/>
                  <a:pt x="2757" y="13724"/>
                  <a:pt x="3172" y="13859"/>
                </a:cubicBezTo>
                <a:cubicBezTo>
                  <a:pt x="3327" y="14190"/>
                  <a:pt x="3587" y="14470"/>
                  <a:pt x="3897" y="14667"/>
                </a:cubicBezTo>
                <a:cubicBezTo>
                  <a:pt x="3918" y="14729"/>
                  <a:pt x="3939" y="14791"/>
                  <a:pt x="3970" y="14843"/>
                </a:cubicBezTo>
                <a:cubicBezTo>
                  <a:pt x="4115" y="15092"/>
                  <a:pt x="4322" y="15289"/>
                  <a:pt x="4571" y="15424"/>
                </a:cubicBezTo>
                <a:cubicBezTo>
                  <a:pt x="4561" y="15890"/>
                  <a:pt x="4809" y="16315"/>
                  <a:pt x="5214" y="16543"/>
                </a:cubicBezTo>
                <a:cubicBezTo>
                  <a:pt x="5307" y="16584"/>
                  <a:pt x="5400" y="16626"/>
                  <a:pt x="5504" y="16657"/>
                </a:cubicBezTo>
                <a:cubicBezTo>
                  <a:pt x="5680" y="16947"/>
                  <a:pt x="5939" y="17165"/>
                  <a:pt x="6250" y="17289"/>
                </a:cubicBezTo>
                <a:cubicBezTo>
                  <a:pt x="6374" y="17344"/>
                  <a:pt x="6508" y="17372"/>
                  <a:pt x="6645" y="17372"/>
                </a:cubicBezTo>
                <a:cubicBezTo>
                  <a:pt x="6713" y="17372"/>
                  <a:pt x="6782" y="17365"/>
                  <a:pt x="6851" y="17351"/>
                </a:cubicBezTo>
                <a:cubicBezTo>
                  <a:pt x="6924" y="17476"/>
                  <a:pt x="7007" y="17590"/>
                  <a:pt x="7110" y="17683"/>
                </a:cubicBezTo>
                <a:cubicBezTo>
                  <a:pt x="7193" y="18056"/>
                  <a:pt x="7546" y="18367"/>
                  <a:pt x="7960" y="18595"/>
                </a:cubicBezTo>
                <a:cubicBezTo>
                  <a:pt x="7960" y="18688"/>
                  <a:pt x="7970" y="18782"/>
                  <a:pt x="7981" y="18875"/>
                </a:cubicBezTo>
                <a:cubicBezTo>
                  <a:pt x="8064" y="19383"/>
                  <a:pt x="8406" y="19870"/>
                  <a:pt x="8914" y="19994"/>
                </a:cubicBezTo>
                <a:cubicBezTo>
                  <a:pt x="9007" y="20017"/>
                  <a:pt x="9094" y="20029"/>
                  <a:pt x="9185" y="20029"/>
                </a:cubicBezTo>
                <a:cubicBezTo>
                  <a:pt x="9215" y="20029"/>
                  <a:pt x="9245" y="20028"/>
                  <a:pt x="9276" y="20025"/>
                </a:cubicBezTo>
                <a:cubicBezTo>
                  <a:pt x="9442" y="20108"/>
                  <a:pt x="9629" y="20181"/>
                  <a:pt x="9815" y="20222"/>
                </a:cubicBezTo>
                <a:cubicBezTo>
                  <a:pt x="9846" y="20347"/>
                  <a:pt x="9909" y="20471"/>
                  <a:pt x="9981" y="20575"/>
                </a:cubicBezTo>
                <a:cubicBezTo>
                  <a:pt x="10085" y="20709"/>
                  <a:pt x="10230" y="20823"/>
                  <a:pt x="10385" y="20885"/>
                </a:cubicBezTo>
                <a:cubicBezTo>
                  <a:pt x="10416" y="20948"/>
                  <a:pt x="10458" y="21010"/>
                  <a:pt x="10489" y="21062"/>
                </a:cubicBezTo>
                <a:cubicBezTo>
                  <a:pt x="10706" y="21332"/>
                  <a:pt x="11018" y="21450"/>
                  <a:pt x="11329" y="21450"/>
                </a:cubicBezTo>
                <a:cubicBezTo>
                  <a:pt x="11866" y="21450"/>
                  <a:pt x="12402" y="21099"/>
                  <a:pt x="12448" y="20575"/>
                </a:cubicBezTo>
                <a:cubicBezTo>
                  <a:pt x="12707" y="20378"/>
                  <a:pt x="12904" y="20108"/>
                  <a:pt x="13007" y="19797"/>
                </a:cubicBezTo>
                <a:cubicBezTo>
                  <a:pt x="13121" y="20015"/>
                  <a:pt x="13256" y="20222"/>
                  <a:pt x="13391" y="20419"/>
                </a:cubicBezTo>
                <a:cubicBezTo>
                  <a:pt x="13421" y="20467"/>
                  <a:pt x="13472" y="20495"/>
                  <a:pt x="13524" y="20495"/>
                </a:cubicBezTo>
                <a:cubicBezTo>
                  <a:pt x="13561" y="20495"/>
                  <a:pt x="13599" y="20480"/>
                  <a:pt x="13629" y="20450"/>
                </a:cubicBezTo>
                <a:cubicBezTo>
                  <a:pt x="13847" y="20233"/>
                  <a:pt x="14002" y="19953"/>
                  <a:pt x="14065" y="19652"/>
                </a:cubicBezTo>
                <a:cubicBezTo>
                  <a:pt x="14469" y="19517"/>
                  <a:pt x="14821" y="19269"/>
                  <a:pt x="15080" y="18927"/>
                </a:cubicBezTo>
                <a:cubicBezTo>
                  <a:pt x="15308" y="18595"/>
                  <a:pt x="15412" y="18201"/>
                  <a:pt x="15391" y="17797"/>
                </a:cubicBezTo>
                <a:lnTo>
                  <a:pt x="15391" y="17797"/>
                </a:lnTo>
                <a:cubicBezTo>
                  <a:pt x="15441" y="17803"/>
                  <a:pt x="15491" y="17807"/>
                  <a:pt x="15541" y="17807"/>
                </a:cubicBezTo>
                <a:cubicBezTo>
                  <a:pt x="16044" y="17807"/>
                  <a:pt x="16505" y="17479"/>
                  <a:pt x="16666" y="16989"/>
                </a:cubicBezTo>
                <a:cubicBezTo>
                  <a:pt x="16697" y="16895"/>
                  <a:pt x="16707" y="16792"/>
                  <a:pt x="16697" y="16698"/>
                </a:cubicBezTo>
                <a:cubicBezTo>
                  <a:pt x="16935" y="16533"/>
                  <a:pt x="17101" y="16284"/>
                  <a:pt x="17153" y="16004"/>
                </a:cubicBezTo>
                <a:cubicBezTo>
                  <a:pt x="17371" y="15880"/>
                  <a:pt x="17526" y="15672"/>
                  <a:pt x="17609" y="15444"/>
                </a:cubicBezTo>
                <a:cubicBezTo>
                  <a:pt x="17723" y="15113"/>
                  <a:pt x="17650" y="14760"/>
                  <a:pt x="17412" y="14512"/>
                </a:cubicBezTo>
                <a:cubicBezTo>
                  <a:pt x="17661" y="14470"/>
                  <a:pt x="17889" y="14356"/>
                  <a:pt x="18075" y="14201"/>
                </a:cubicBezTo>
                <a:lnTo>
                  <a:pt x="18210" y="14201"/>
                </a:lnTo>
                <a:cubicBezTo>
                  <a:pt x="18594" y="14201"/>
                  <a:pt x="18956" y="14056"/>
                  <a:pt x="19247" y="13796"/>
                </a:cubicBezTo>
                <a:cubicBezTo>
                  <a:pt x="19270" y="13798"/>
                  <a:pt x="19295" y="13799"/>
                  <a:pt x="19319" y="13799"/>
                </a:cubicBezTo>
                <a:cubicBezTo>
                  <a:pt x="19432" y="13799"/>
                  <a:pt x="19550" y="13781"/>
                  <a:pt x="19661" y="13755"/>
                </a:cubicBezTo>
                <a:cubicBezTo>
                  <a:pt x="20252" y="13548"/>
                  <a:pt x="20666" y="13019"/>
                  <a:pt x="20708" y="12397"/>
                </a:cubicBezTo>
                <a:cubicBezTo>
                  <a:pt x="20770" y="12346"/>
                  <a:pt x="20822" y="12283"/>
                  <a:pt x="20874" y="12221"/>
                </a:cubicBezTo>
                <a:cubicBezTo>
                  <a:pt x="21174" y="11817"/>
                  <a:pt x="21205" y="11185"/>
                  <a:pt x="21019" y="10656"/>
                </a:cubicBezTo>
                <a:cubicBezTo>
                  <a:pt x="21174" y="10573"/>
                  <a:pt x="21299" y="10428"/>
                  <a:pt x="21361" y="10252"/>
                </a:cubicBezTo>
                <a:cubicBezTo>
                  <a:pt x="21392" y="10159"/>
                  <a:pt x="21413" y="10055"/>
                  <a:pt x="21413" y="9941"/>
                </a:cubicBezTo>
                <a:lnTo>
                  <a:pt x="21485" y="9869"/>
                </a:lnTo>
                <a:cubicBezTo>
                  <a:pt x="21641" y="9682"/>
                  <a:pt x="21744" y="9454"/>
                  <a:pt x="21796" y="9216"/>
                </a:cubicBezTo>
                <a:cubicBezTo>
                  <a:pt x="21993" y="9174"/>
                  <a:pt x="22169" y="9070"/>
                  <a:pt x="22294" y="8915"/>
                </a:cubicBezTo>
                <a:cubicBezTo>
                  <a:pt x="22687" y="8449"/>
                  <a:pt x="22687" y="7568"/>
                  <a:pt x="22449" y="7018"/>
                </a:cubicBezTo>
                <a:cubicBezTo>
                  <a:pt x="22418" y="6946"/>
                  <a:pt x="22387" y="6884"/>
                  <a:pt x="22335" y="6821"/>
                </a:cubicBezTo>
                <a:cubicBezTo>
                  <a:pt x="22501" y="6676"/>
                  <a:pt x="22615" y="6490"/>
                  <a:pt x="22667" y="6272"/>
                </a:cubicBezTo>
                <a:cubicBezTo>
                  <a:pt x="22801" y="5661"/>
                  <a:pt x="22376" y="5184"/>
                  <a:pt x="21889" y="4832"/>
                </a:cubicBezTo>
                <a:cubicBezTo>
                  <a:pt x="21920" y="4749"/>
                  <a:pt x="21931" y="4655"/>
                  <a:pt x="21941" y="4573"/>
                </a:cubicBezTo>
                <a:cubicBezTo>
                  <a:pt x="22221" y="4407"/>
                  <a:pt x="22387" y="4096"/>
                  <a:pt x="22345" y="3774"/>
                </a:cubicBezTo>
                <a:cubicBezTo>
                  <a:pt x="22294" y="3360"/>
                  <a:pt x="21962" y="3049"/>
                  <a:pt x="21547" y="3018"/>
                </a:cubicBezTo>
                <a:cubicBezTo>
                  <a:pt x="21620" y="2790"/>
                  <a:pt x="21599" y="2552"/>
                  <a:pt x="21496" y="2344"/>
                </a:cubicBezTo>
                <a:cubicBezTo>
                  <a:pt x="21288" y="1909"/>
                  <a:pt x="20884" y="1785"/>
                  <a:pt x="20449" y="1712"/>
                </a:cubicBezTo>
                <a:cubicBezTo>
                  <a:pt x="20615" y="1536"/>
                  <a:pt x="20739" y="1318"/>
                  <a:pt x="20822" y="1090"/>
                </a:cubicBezTo>
                <a:cubicBezTo>
                  <a:pt x="20853" y="987"/>
                  <a:pt x="20791" y="893"/>
                  <a:pt x="20697" y="862"/>
                </a:cubicBezTo>
                <a:cubicBezTo>
                  <a:pt x="20480" y="816"/>
                  <a:pt x="20257" y="792"/>
                  <a:pt x="20034" y="792"/>
                </a:cubicBezTo>
                <a:cubicBezTo>
                  <a:pt x="19811" y="792"/>
                  <a:pt x="19589" y="816"/>
                  <a:pt x="19371" y="862"/>
                </a:cubicBezTo>
                <a:cubicBezTo>
                  <a:pt x="19247" y="800"/>
                  <a:pt x="19133" y="738"/>
                  <a:pt x="19008" y="696"/>
                </a:cubicBezTo>
                <a:cubicBezTo>
                  <a:pt x="18894" y="572"/>
                  <a:pt x="18770" y="468"/>
                  <a:pt x="18625" y="375"/>
                </a:cubicBezTo>
                <a:cubicBezTo>
                  <a:pt x="18382" y="223"/>
                  <a:pt x="18100" y="148"/>
                  <a:pt x="17825" y="148"/>
                </a:cubicBezTo>
                <a:cubicBezTo>
                  <a:pt x="17537" y="148"/>
                  <a:pt x="17257" y="231"/>
                  <a:pt x="17039" y="396"/>
                </a:cubicBezTo>
                <a:cubicBezTo>
                  <a:pt x="16915" y="375"/>
                  <a:pt x="16801" y="365"/>
                  <a:pt x="16676" y="365"/>
                </a:cubicBezTo>
                <a:cubicBezTo>
                  <a:pt x="16282" y="385"/>
                  <a:pt x="15899" y="541"/>
                  <a:pt x="15588" y="790"/>
                </a:cubicBezTo>
                <a:cubicBezTo>
                  <a:pt x="15538" y="785"/>
                  <a:pt x="15487" y="783"/>
                  <a:pt x="15436" y="783"/>
                </a:cubicBezTo>
                <a:cubicBezTo>
                  <a:pt x="15027" y="783"/>
                  <a:pt x="14616" y="931"/>
                  <a:pt x="14386" y="1235"/>
                </a:cubicBezTo>
                <a:cubicBezTo>
                  <a:pt x="14355" y="1266"/>
                  <a:pt x="14334" y="1297"/>
                  <a:pt x="14313" y="1339"/>
                </a:cubicBezTo>
                <a:cubicBezTo>
                  <a:pt x="13733" y="1411"/>
                  <a:pt x="13101" y="1681"/>
                  <a:pt x="12873" y="2168"/>
                </a:cubicBezTo>
                <a:cubicBezTo>
                  <a:pt x="12831" y="2189"/>
                  <a:pt x="12790" y="2220"/>
                  <a:pt x="12759" y="2251"/>
                </a:cubicBezTo>
                <a:cubicBezTo>
                  <a:pt x="12562" y="2438"/>
                  <a:pt x="12458" y="2697"/>
                  <a:pt x="12468" y="2956"/>
                </a:cubicBezTo>
                <a:cubicBezTo>
                  <a:pt x="12417" y="2976"/>
                  <a:pt x="12375" y="2997"/>
                  <a:pt x="12323" y="3018"/>
                </a:cubicBezTo>
                <a:cubicBezTo>
                  <a:pt x="12137" y="3122"/>
                  <a:pt x="11981" y="3277"/>
                  <a:pt x="11888" y="3464"/>
                </a:cubicBezTo>
                <a:cubicBezTo>
                  <a:pt x="11864" y="3461"/>
                  <a:pt x="11840" y="3459"/>
                  <a:pt x="11818" y="3459"/>
                </a:cubicBezTo>
                <a:cubicBezTo>
                  <a:pt x="11763" y="3459"/>
                  <a:pt x="11711" y="3467"/>
                  <a:pt x="11660" y="3474"/>
                </a:cubicBezTo>
                <a:cubicBezTo>
                  <a:pt x="11567" y="3432"/>
                  <a:pt x="11463" y="3412"/>
                  <a:pt x="11370" y="3401"/>
                </a:cubicBezTo>
                <a:cubicBezTo>
                  <a:pt x="11432" y="3070"/>
                  <a:pt x="11132" y="2873"/>
                  <a:pt x="10841" y="2738"/>
                </a:cubicBezTo>
                <a:cubicBezTo>
                  <a:pt x="10841" y="2655"/>
                  <a:pt x="10831" y="2562"/>
                  <a:pt x="10800" y="2479"/>
                </a:cubicBezTo>
                <a:cubicBezTo>
                  <a:pt x="10779" y="2427"/>
                  <a:pt x="10727" y="2386"/>
                  <a:pt x="10665" y="2386"/>
                </a:cubicBezTo>
                <a:cubicBezTo>
                  <a:pt x="10580" y="2375"/>
                  <a:pt x="10494" y="2369"/>
                  <a:pt x="10409" y="2369"/>
                </a:cubicBezTo>
                <a:cubicBezTo>
                  <a:pt x="10257" y="2369"/>
                  <a:pt x="10107" y="2387"/>
                  <a:pt x="9960" y="2427"/>
                </a:cubicBezTo>
                <a:cubicBezTo>
                  <a:pt x="10012" y="2158"/>
                  <a:pt x="9805" y="1971"/>
                  <a:pt x="9546" y="1857"/>
                </a:cubicBezTo>
                <a:cubicBezTo>
                  <a:pt x="9577" y="1826"/>
                  <a:pt x="9598" y="1785"/>
                  <a:pt x="9598" y="1743"/>
                </a:cubicBezTo>
                <a:cubicBezTo>
                  <a:pt x="9630" y="1367"/>
                  <a:pt x="9328" y="1075"/>
                  <a:pt x="8985" y="1075"/>
                </a:cubicBezTo>
                <a:cubicBezTo>
                  <a:pt x="8893" y="1075"/>
                  <a:pt x="8798" y="1096"/>
                  <a:pt x="8706" y="1142"/>
                </a:cubicBezTo>
                <a:cubicBezTo>
                  <a:pt x="8686" y="1111"/>
                  <a:pt x="8665" y="1090"/>
                  <a:pt x="8644" y="1059"/>
                </a:cubicBezTo>
                <a:cubicBezTo>
                  <a:pt x="8613" y="1023"/>
                  <a:pt x="8575" y="1007"/>
                  <a:pt x="8538" y="1007"/>
                </a:cubicBezTo>
                <a:cubicBezTo>
                  <a:pt x="8498" y="1007"/>
                  <a:pt x="8458" y="1026"/>
                  <a:pt x="8426" y="1055"/>
                </a:cubicBezTo>
                <a:lnTo>
                  <a:pt x="8426" y="1055"/>
                </a:lnTo>
                <a:cubicBezTo>
                  <a:pt x="8430" y="1050"/>
                  <a:pt x="8433" y="1044"/>
                  <a:pt x="8437" y="1038"/>
                </a:cubicBezTo>
                <a:cubicBezTo>
                  <a:pt x="8491" y="937"/>
                  <a:pt x="8411" y="853"/>
                  <a:pt x="8324" y="853"/>
                </a:cubicBezTo>
                <a:cubicBezTo>
                  <a:pt x="8295" y="853"/>
                  <a:pt x="8266" y="862"/>
                  <a:pt x="8240" y="883"/>
                </a:cubicBezTo>
                <a:cubicBezTo>
                  <a:pt x="8017" y="516"/>
                  <a:pt x="7355" y="110"/>
                  <a:pt x="6891" y="110"/>
                </a:cubicBezTo>
                <a:cubicBezTo>
                  <a:pt x="6686" y="110"/>
                  <a:pt x="6520" y="189"/>
                  <a:pt x="6447" y="385"/>
                </a:cubicBezTo>
                <a:cubicBezTo>
                  <a:pt x="6437" y="427"/>
                  <a:pt x="6426" y="458"/>
                  <a:pt x="6426" y="499"/>
                </a:cubicBezTo>
                <a:cubicBezTo>
                  <a:pt x="6364" y="479"/>
                  <a:pt x="6302" y="468"/>
                  <a:pt x="6229" y="458"/>
                </a:cubicBezTo>
                <a:cubicBezTo>
                  <a:pt x="5960" y="230"/>
                  <a:pt x="5628" y="95"/>
                  <a:pt x="5276" y="95"/>
                </a:cubicBezTo>
                <a:cubicBezTo>
                  <a:pt x="5203" y="54"/>
                  <a:pt x="5131" y="23"/>
                  <a:pt x="5058" y="2"/>
                </a:cubicBezTo>
                <a:cubicBezTo>
                  <a:pt x="5050" y="1"/>
                  <a:pt x="5042" y="0"/>
                  <a:pt x="50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66"/>
          <p:cNvSpPr/>
          <p:nvPr/>
        </p:nvSpPr>
        <p:spPr>
          <a:xfrm>
            <a:off x="5910221" y="3513541"/>
            <a:ext cx="2124" cy="1079"/>
          </a:xfrm>
          <a:custGeom>
            <a:avLst/>
            <a:gdLst/>
            <a:ahLst/>
            <a:cxnLst/>
            <a:rect l="l" t="t" r="r" b="b"/>
            <a:pathLst>
              <a:path w="63" h="32" extrusionOk="0">
                <a:moveTo>
                  <a:pt x="32" y="0"/>
                </a:moveTo>
                <a:cubicBezTo>
                  <a:pt x="21" y="11"/>
                  <a:pt x="11" y="21"/>
                  <a:pt x="0" y="31"/>
                </a:cubicBezTo>
                <a:cubicBezTo>
                  <a:pt x="21" y="31"/>
                  <a:pt x="42" y="31"/>
                  <a:pt x="63" y="21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66"/>
          <p:cNvSpPr/>
          <p:nvPr/>
        </p:nvSpPr>
        <p:spPr>
          <a:xfrm>
            <a:off x="4749096" y="3434716"/>
            <a:ext cx="825377" cy="784245"/>
          </a:xfrm>
          <a:custGeom>
            <a:avLst/>
            <a:gdLst/>
            <a:ahLst/>
            <a:cxnLst/>
            <a:rect l="l" t="t" r="r" b="b"/>
            <a:pathLst>
              <a:path w="24481" h="23261" extrusionOk="0">
                <a:moveTo>
                  <a:pt x="9956" y="1"/>
                </a:moveTo>
                <a:cubicBezTo>
                  <a:pt x="7830" y="1"/>
                  <a:pt x="5719" y="745"/>
                  <a:pt x="4033" y="2089"/>
                </a:cubicBezTo>
                <a:cubicBezTo>
                  <a:pt x="1701" y="3955"/>
                  <a:pt x="343" y="6878"/>
                  <a:pt x="125" y="9831"/>
                </a:cubicBezTo>
                <a:cubicBezTo>
                  <a:pt x="1" y="11510"/>
                  <a:pt x="281" y="13189"/>
                  <a:pt x="633" y="14816"/>
                </a:cubicBezTo>
                <a:cubicBezTo>
                  <a:pt x="965" y="16371"/>
                  <a:pt x="1473" y="17853"/>
                  <a:pt x="2447" y="19128"/>
                </a:cubicBezTo>
                <a:cubicBezTo>
                  <a:pt x="4261" y="21481"/>
                  <a:pt x="7059" y="22797"/>
                  <a:pt x="9961" y="23149"/>
                </a:cubicBezTo>
                <a:cubicBezTo>
                  <a:pt x="10570" y="23223"/>
                  <a:pt x="11198" y="23261"/>
                  <a:pt x="11836" y="23261"/>
                </a:cubicBezTo>
                <a:cubicBezTo>
                  <a:pt x="17161" y="23261"/>
                  <a:pt x="23126" y="20642"/>
                  <a:pt x="24014" y="14930"/>
                </a:cubicBezTo>
                <a:cubicBezTo>
                  <a:pt x="24481" y="11904"/>
                  <a:pt x="23641" y="8557"/>
                  <a:pt x="22335" y="5831"/>
                </a:cubicBezTo>
                <a:cubicBezTo>
                  <a:pt x="20998" y="3033"/>
                  <a:pt x="17796" y="1364"/>
                  <a:pt x="14863" y="784"/>
                </a:cubicBezTo>
                <a:cubicBezTo>
                  <a:pt x="14101" y="633"/>
                  <a:pt x="13331" y="558"/>
                  <a:pt x="12564" y="558"/>
                </a:cubicBezTo>
                <a:cubicBezTo>
                  <a:pt x="10419" y="558"/>
                  <a:pt x="8300" y="1147"/>
                  <a:pt x="6468" y="2338"/>
                </a:cubicBezTo>
                <a:cubicBezTo>
                  <a:pt x="3898" y="4017"/>
                  <a:pt x="2312" y="6629"/>
                  <a:pt x="1794" y="9634"/>
                </a:cubicBezTo>
                <a:cubicBezTo>
                  <a:pt x="1524" y="11334"/>
                  <a:pt x="1462" y="13055"/>
                  <a:pt x="1607" y="14775"/>
                </a:cubicBezTo>
                <a:cubicBezTo>
                  <a:pt x="1711" y="16236"/>
                  <a:pt x="2074" y="17604"/>
                  <a:pt x="2965" y="18776"/>
                </a:cubicBezTo>
                <a:cubicBezTo>
                  <a:pt x="4779" y="21180"/>
                  <a:pt x="7857" y="22279"/>
                  <a:pt x="10769" y="22403"/>
                </a:cubicBezTo>
                <a:cubicBezTo>
                  <a:pt x="11016" y="22414"/>
                  <a:pt x="11266" y="22420"/>
                  <a:pt x="11517" y="22420"/>
                </a:cubicBezTo>
                <a:cubicBezTo>
                  <a:pt x="14241" y="22420"/>
                  <a:pt x="17185" y="21745"/>
                  <a:pt x="19433" y="20226"/>
                </a:cubicBezTo>
                <a:cubicBezTo>
                  <a:pt x="22035" y="18475"/>
                  <a:pt x="22812" y="15656"/>
                  <a:pt x="22553" y="12650"/>
                </a:cubicBezTo>
                <a:cubicBezTo>
                  <a:pt x="22294" y="9593"/>
                  <a:pt x="21755" y="6308"/>
                  <a:pt x="19205" y="4318"/>
                </a:cubicBezTo>
                <a:cubicBezTo>
                  <a:pt x="17326" y="2850"/>
                  <a:pt x="14817" y="1999"/>
                  <a:pt x="12388" y="1999"/>
                </a:cubicBezTo>
                <a:cubicBezTo>
                  <a:pt x="11763" y="1999"/>
                  <a:pt x="11143" y="2056"/>
                  <a:pt x="10541" y="2172"/>
                </a:cubicBezTo>
                <a:cubicBezTo>
                  <a:pt x="4644" y="3312"/>
                  <a:pt x="799" y="10692"/>
                  <a:pt x="3058" y="16185"/>
                </a:cubicBezTo>
                <a:cubicBezTo>
                  <a:pt x="4229" y="19024"/>
                  <a:pt x="6758" y="20828"/>
                  <a:pt x="9774" y="21242"/>
                </a:cubicBezTo>
                <a:cubicBezTo>
                  <a:pt x="10262" y="21308"/>
                  <a:pt x="10762" y="21341"/>
                  <a:pt x="11267" y="21341"/>
                </a:cubicBezTo>
                <a:cubicBezTo>
                  <a:pt x="13926" y="21341"/>
                  <a:pt x="16724" y="20430"/>
                  <a:pt x="18666" y="18662"/>
                </a:cubicBezTo>
                <a:cubicBezTo>
                  <a:pt x="20884" y="16630"/>
                  <a:pt x="21019" y="13293"/>
                  <a:pt x="20584" y="10505"/>
                </a:cubicBezTo>
                <a:cubicBezTo>
                  <a:pt x="20159" y="7717"/>
                  <a:pt x="18791" y="5136"/>
                  <a:pt x="16086" y="4028"/>
                </a:cubicBezTo>
                <a:cubicBezTo>
                  <a:pt x="15029" y="3601"/>
                  <a:pt x="13869" y="3405"/>
                  <a:pt x="12697" y="3405"/>
                </a:cubicBezTo>
                <a:cubicBezTo>
                  <a:pt x="10996" y="3405"/>
                  <a:pt x="9272" y="3817"/>
                  <a:pt x="7805" y="4535"/>
                </a:cubicBezTo>
                <a:cubicBezTo>
                  <a:pt x="6468" y="5168"/>
                  <a:pt x="5390" y="6266"/>
                  <a:pt x="4779" y="7613"/>
                </a:cubicBezTo>
                <a:cubicBezTo>
                  <a:pt x="4084" y="9158"/>
                  <a:pt x="3659" y="10816"/>
                  <a:pt x="3545" y="12505"/>
                </a:cubicBezTo>
                <a:cubicBezTo>
                  <a:pt x="3266" y="17150"/>
                  <a:pt x="7567" y="20132"/>
                  <a:pt x="11799" y="20132"/>
                </a:cubicBezTo>
                <a:cubicBezTo>
                  <a:pt x="13385" y="20132"/>
                  <a:pt x="14961" y="19713"/>
                  <a:pt x="16283" y="18807"/>
                </a:cubicBezTo>
                <a:cubicBezTo>
                  <a:pt x="18708" y="17138"/>
                  <a:pt x="19744" y="14298"/>
                  <a:pt x="19371" y="11427"/>
                </a:cubicBezTo>
                <a:cubicBezTo>
                  <a:pt x="18988" y="8453"/>
                  <a:pt x="17350" y="5727"/>
                  <a:pt x="14200" y="5240"/>
                </a:cubicBezTo>
                <a:cubicBezTo>
                  <a:pt x="13507" y="5144"/>
                  <a:pt x="12807" y="5097"/>
                  <a:pt x="12107" y="5097"/>
                </a:cubicBezTo>
                <a:cubicBezTo>
                  <a:pt x="11299" y="5097"/>
                  <a:pt x="10491" y="5159"/>
                  <a:pt x="9691" y="5282"/>
                </a:cubicBezTo>
                <a:cubicBezTo>
                  <a:pt x="8282" y="5489"/>
                  <a:pt x="6883" y="5997"/>
                  <a:pt x="5929" y="7095"/>
                </a:cubicBezTo>
                <a:cubicBezTo>
                  <a:pt x="4074" y="9210"/>
                  <a:pt x="4188" y="12661"/>
                  <a:pt x="5421" y="15044"/>
                </a:cubicBezTo>
                <a:cubicBezTo>
                  <a:pt x="6570" y="17283"/>
                  <a:pt x="9017" y="18837"/>
                  <a:pt x="11552" y="18837"/>
                </a:cubicBezTo>
                <a:cubicBezTo>
                  <a:pt x="11715" y="18837"/>
                  <a:pt x="11880" y="18830"/>
                  <a:pt x="12044" y="18817"/>
                </a:cubicBezTo>
                <a:cubicBezTo>
                  <a:pt x="14604" y="18620"/>
                  <a:pt x="16998" y="16848"/>
                  <a:pt x="17817" y="14392"/>
                </a:cubicBezTo>
                <a:cubicBezTo>
                  <a:pt x="18635" y="11946"/>
                  <a:pt x="17796" y="8950"/>
                  <a:pt x="15692" y="7396"/>
                </a:cubicBezTo>
                <a:cubicBezTo>
                  <a:pt x="14637" y="6612"/>
                  <a:pt x="13321" y="6205"/>
                  <a:pt x="12010" y="6205"/>
                </a:cubicBezTo>
                <a:cubicBezTo>
                  <a:pt x="10720" y="6205"/>
                  <a:pt x="9434" y="6599"/>
                  <a:pt x="8406" y="7417"/>
                </a:cubicBezTo>
                <a:cubicBezTo>
                  <a:pt x="5929" y="9365"/>
                  <a:pt x="6095" y="12702"/>
                  <a:pt x="7774" y="15127"/>
                </a:cubicBezTo>
                <a:cubicBezTo>
                  <a:pt x="8758" y="16567"/>
                  <a:pt x="10288" y="17371"/>
                  <a:pt x="11879" y="17371"/>
                </a:cubicBezTo>
                <a:cubicBezTo>
                  <a:pt x="12750" y="17371"/>
                  <a:pt x="13640" y="17130"/>
                  <a:pt x="14469" y="16620"/>
                </a:cubicBezTo>
                <a:cubicBezTo>
                  <a:pt x="16604" y="15314"/>
                  <a:pt x="17599" y="12257"/>
                  <a:pt x="16231" y="10059"/>
                </a:cubicBezTo>
                <a:cubicBezTo>
                  <a:pt x="15455" y="8810"/>
                  <a:pt x="14036" y="8044"/>
                  <a:pt x="12636" y="8044"/>
                </a:cubicBezTo>
                <a:cubicBezTo>
                  <a:pt x="11737" y="8044"/>
                  <a:pt x="10846" y="8359"/>
                  <a:pt x="10137" y="9064"/>
                </a:cubicBezTo>
                <a:cubicBezTo>
                  <a:pt x="8510" y="10681"/>
                  <a:pt x="8634" y="13469"/>
                  <a:pt x="10831" y="14495"/>
                </a:cubicBezTo>
                <a:cubicBezTo>
                  <a:pt x="11293" y="14707"/>
                  <a:pt x="11808" y="14828"/>
                  <a:pt x="12319" y="14828"/>
                </a:cubicBezTo>
                <a:cubicBezTo>
                  <a:pt x="12784" y="14828"/>
                  <a:pt x="13246" y="14728"/>
                  <a:pt x="13661" y="14506"/>
                </a:cubicBezTo>
                <a:cubicBezTo>
                  <a:pt x="14645" y="13987"/>
                  <a:pt x="15309" y="12806"/>
                  <a:pt x="15018" y="11697"/>
                </a:cubicBezTo>
                <a:cubicBezTo>
                  <a:pt x="14805" y="10870"/>
                  <a:pt x="14033" y="10176"/>
                  <a:pt x="13165" y="10176"/>
                </a:cubicBezTo>
                <a:cubicBezTo>
                  <a:pt x="13065" y="10176"/>
                  <a:pt x="12964" y="10185"/>
                  <a:pt x="12863" y="10204"/>
                </a:cubicBezTo>
                <a:cubicBezTo>
                  <a:pt x="11940" y="10391"/>
                  <a:pt x="11422" y="11417"/>
                  <a:pt x="12075" y="12174"/>
                </a:cubicBezTo>
                <a:cubicBezTo>
                  <a:pt x="12093" y="12194"/>
                  <a:pt x="12113" y="12202"/>
                  <a:pt x="12133" y="12202"/>
                </a:cubicBezTo>
                <a:cubicBezTo>
                  <a:pt x="12192" y="12202"/>
                  <a:pt x="12244" y="12122"/>
                  <a:pt x="12189" y="12060"/>
                </a:cubicBezTo>
                <a:cubicBezTo>
                  <a:pt x="11692" y="11459"/>
                  <a:pt x="12044" y="10681"/>
                  <a:pt x="12707" y="10443"/>
                </a:cubicBezTo>
                <a:cubicBezTo>
                  <a:pt x="12861" y="10394"/>
                  <a:pt x="13018" y="10370"/>
                  <a:pt x="13174" y="10370"/>
                </a:cubicBezTo>
                <a:cubicBezTo>
                  <a:pt x="13451" y="10370"/>
                  <a:pt x="13723" y="10446"/>
                  <a:pt x="13961" y="10598"/>
                </a:cubicBezTo>
                <a:cubicBezTo>
                  <a:pt x="14770" y="11075"/>
                  <a:pt x="15039" y="12060"/>
                  <a:pt x="14759" y="12920"/>
                </a:cubicBezTo>
                <a:cubicBezTo>
                  <a:pt x="14386" y="14031"/>
                  <a:pt x="13347" y="14601"/>
                  <a:pt x="12266" y="14601"/>
                </a:cubicBezTo>
                <a:cubicBezTo>
                  <a:pt x="12026" y="14601"/>
                  <a:pt x="11784" y="14572"/>
                  <a:pt x="11546" y="14516"/>
                </a:cubicBezTo>
                <a:cubicBezTo>
                  <a:pt x="8924" y="13884"/>
                  <a:pt x="8572" y="10671"/>
                  <a:pt x="10500" y="9023"/>
                </a:cubicBezTo>
                <a:cubicBezTo>
                  <a:pt x="11140" y="8478"/>
                  <a:pt x="11872" y="8240"/>
                  <a:pt x="12601" y="8240"/>
                </a:cubicBezTo>
                <a:cubicBezTo>
                  <a:pt x="14493" y="8240"/>
                  <a:pt x="16369" y="9839"/>
                  <a:pt x="16594" y="11821"/>
                </a:cubicBezTo>
                <a:cubicBezTo>
                  <a:pt x="16905" y="14506"/>
                  <a:pt x="14821" y="16931"/>
                  <a:pt x="12158" y="17138"/>
                </a:cubicBezTo>
                <a:cubicBezTo>
                  <a:pt x="12037" y="17148"/>
                  <a:pt x="11917" y="17153"/>
                  <a:pt x="11798" y="17153"/>
                </a:cubicBezTo>
                <a:cubicBezTo>
                  <a:pt x="8910" y="17153"/>
                  <a:pt x="6876" y="14300"/>
                  <a:pt x="6717" y="11562"/>
                </a:cubicBezTo>
                <a:cubicBezTo>
                  <a:pt x="6541" y="8595"/>
                  <a:pt x="9171" y="6422"/>
                  <a:pt x="12013" y="6422"/>
                </a:cubicBezTo>
                <a:cubicBezTo>
                  <a:pt x="12020" y="6422"/>
                  <a:pt x="12027" y="6422"/>
                  <a:pt x="12034" y="6422"/>
                </a:cubicBezTo>
                <a:cubicBezTo>
                  <a:pt x="14676" y="6422"/>
                  <a:pt x="16998" y="8215"/>
                  <a:pt x="17672" y="10775"/>
                </a:cubicBezTo>
                <a:cubicBezTo>
                  <a:pt x="18366" y="13334"/>
                  <a:pt x="17330" y="16039"/>
                  <a:pt x="15122" y="17501"/>
                </a:cubicBezTo>
                <a:cubicBezTo>
                  <a:pt x="14031" y="18230"/>
                  <a:pt x="12787" y="18590"/>
                  <a:pt x="11540" y="18590"/>
                </a:cubicBezTo>
                <a:cubicBezTo>
                  <a:pt x="10289" y="18590"/>
                  <a:pt x="9035" y="18228"/>
                  <a:pt x="7929" y="17511"/>
                </a:cubicBezTo>
                <a:cubicBezTo>
                  <a:pt x="5525" y="15957"/>
                  <a:pt x="4416" y="12992"/>
                  <a:pt x="4820" y="10194"/>
                </a:cubicBezTo>
                <a:cubicBezTo>
                  <a:pt x="5007" y="8919"/>
                  <a:pt x="5535" y="7665"/>
                  <a:pt x="6530" y="6815"/>
                </a:cubicBezTo>
                <a:cubicBezTo>
                  <a:pt x="7618" y="5862"/>
                  <a:pt x="9101" y="5541"/>
                  <a:pt x="10500" y="5427"/>
                </a:cubicBezTo>
                <a:cubicBezTo>
                  <a:pt x="11053" y="5382"/>
                  <a:pt x="11617" y="5351"/>
                  <a:pt x="12178" y="5351"/>
                </a:cubicBezTo>
                <a:cubicBezTo>
                  <a:pt x="14451" y="5351"/>
                  <a:pt x="16673" y="5858"/>
                  <a:pt x="17962" y="7987"/>
                </a:cubicBezTo>
                <a:cubicBezTo>
                  <a:pt x="19392" y="10350"/>
                  <a:pt x="19703" y="13666"/>
                  <a:pt x="18376" y="16153"/>
                </a:cubicBezTo>
                <a:cubicBezTo>
                  <a:pt x="17093" y="18569"/>
                  <a:pt x="14430" y="19949"/>
                  <a:pt x="11732" y="19949"/>
                </a:cubicBezTo>
                <a:cubicBezTo>
                  <a:pt x="11664" y="19949"/>
                  <a:pt x="11595" y="19948"/>
                  <a:pt x="11526" y="19947"/>
                </a:cubicBezTo>
                <a:cubicBezTo>
                  <a:pt x="8821" y="19884"/>
                  <a:pt x="6085" y="18516"/>
                  <a:pt x="4654" y="16185"/>
                </a:cubicBezTo>
                <a:cubicBezTo>
                  <a:pt x="3089" y="13625"/>
                  <a:pt x="3805" y="10194"/>
                  <a:pt x="5038" y="7624"/>
                </a:cubicBezTo>
                <a:cubicBezTo>
                  <a:pt x="6271" y="5012"/>
                  <a:pt x="9152" y="3914"/>
                  <a:pt x="11888" y="3696"/>
                </a:cubicBezTo>
                <a:cubicBezTo>
                  <a:pt x="12159" y="3675"/>
                  <a:pt x="12431" y="3664"/>
                  <a:pt x="12702" y="3664"/>
                </a:cubicBezTo>
                <a:cubicBezTo>
                  <a:pt x="15098" y="3664"/>
                  <a:pt x="17460" y="4507"/>
                  <a:pt x="18884" y="6546"/>
                </a:cubicBezTo>
                <a:cubicBezTo>
                  <a:pt x="20325" y="8619"/>
                  <a:pt x="20677" y="11427"/>
                  <a:pt x="20491" y="13894"/>
                </a:cubicBezTo>
                <a:cubicBezTo>
                  <a:pt x="20377" y="15376"/>
                  <a:pt x="19962" y="16848"/>
                  <a:pt x="18977" y="17998"/>
                </a:cubicBezTo>
                <a:cubicBezTo>
                  <a:pt x="18014" y="19097"/>
                  <a:pt x="16635" y="19853"/>
                  <a:pt x="15277" y="20361"/>
                </a:cubicBezTo>
                <a:cubicBezTo>
                  <a:pt x="14005" y="20844"/>
                  <a:pt x="12609" y="21109"/>
                  <a:pt x="11217" y="21109"/>
                </a:cubicBezTo>
                <a:cubicBezTo>
                  <a:pt x="9740" y="21109"/>
                  <a:pt x="8268" y="20810"/>
                  <a:pt x="6955" y="20154"/>
                </a:cubicBezTo>
                <a:cubicBezTo>
                  <a:pt x="4468" y="18910"/>
                  <a:pt x="2924" y="16350"/>
                  <a:pt x="2644" y="13625"/>
                </a:cubicBezTo>
                <a:cubicBezTo>
                  <a:pt x="2088" y="8092"/>
                  <a:pt x="6665" y="2254"/>
                  <a:pt x="12355" y="2254"/>
                </a:cubicBezTo>
                <a:cubicBezTo>
                  <a:pt x="12400" y="2254"/>
                  <a:pt x="12444" y="2255"/>
                  <a:pt x="12490" y="2255"/>
                </a:cubicBezTo>
                <a:cubicBezTo>
                  <a:pt x="15163" y="2297"/>
                  <a:pt x="18076" y="3344"/>
                  <a:pt x="19931" y="5313"/>
                </a:cubicBezTo>
                <a:cubicBezTo>
                  <a:pt x="20936" y="6370"/>
                  <a:pt x="21444" y="7686"/>
                  <a:pt x="21745" y="9096"/>
                </a:cubicBezTo>
                <a:cubicBezTo>
                  <a:pt x="22066" y="10495"/>
                  <a:pt x="22273" y="11925"/>
                  <a:pt x="22356" y="13366"/>
                </a:cubicBezTo>
                <a:cubicBezTo>
                  <a:pt x="22408" y="14816"/>
                  <a:pt x="22232" y="16299"/>
                  <a:pt x="21558" y="17604"/>
                </a:cubicBezTo>
                <a:cubicBezTo>
                  <a:pt x="20947" y="18755"/>
                  <a:pt x="19962" y="19656"/>
                  <a:pt x="18863" y="20309"/>
                </a:cubicBezTo>
                <a:cubicBezTo>
                  <a:pt x="16671" y="21612"/>
                  <a:pt x="13967" y="22197"/>
                  <a:pt x="11433" y="22197"/>
                </a:cubicBezTo>
                <a:cubicBezTo>
                  <a:pt x="11367" y="22197"/>
                  <a:pt x="11301" y="22196"/>
                  <a:pt x="11235" y="22196"/>
                </a:cubicBezTo>
                <a:cubicBezTo>
                  <a:pt x="8520" y="22165"/>
                  <a:pt x="5691" y="21325"/>
                  <a:pt x="3742" y="19356"/>
                </a:cubicBezTo>
                <a:cubicBezTo>
                  <a:pt x="1628" y="17211"/>
                  <a:pt x="1597" y="14101"/>
                  <a:pt x="1815" y="11272"/>
                </a:cubicBezTo>
                <a:cubicBezTo>
                  <a:pt x="2032" y="8443"/>
                  <a:pt x="2965" y="5769"/>
                  <a:pt x="5038" y="3779"/>
                </a:cubicBezTo>
                <a:cubicBezTo>
                  <a:pt x="6934" y="1965"/>
                  <a:pt x="9432" y="908"/>
                  <a:pt x="12054" y="804"/>
                </a:cubicBezTo>
                <a:cubicBezTo>
                  <a:pt x="12179" y="801"/>
                  <a:pt x="12303" y="799"/>
                  <a:pt x="12427" y="799"/>
                </a:cubicBezTo>
                <a:cubicBezTo>
                  <a:pt x="15054" y="799"/>
                  <a:pt x="17617" y="1634"/>
                  <a:pt x="19744" y="3188"/>
                </a:cubicBezTo>
                <a:cubicBezTo>
                  <a:pt x="22138" y="4929"/>
                  <a:pt x="23092" y="7893"/>
                  <a:pt x="23631" y="10712"/>
                </a:cubicBezTo>
                <a:cubicBezTo>
                  <a:pt x="24159" y="13521"/>
                  <a:pt x="23911" y="16537"/>
                  <a:pt x="22056" y="18838"/>
                </a:cubicBezTo>
                <a:cubicBezTo>
                  <a:pt x="20542" y="20734"/>
                  <a:pt x="18262" y="21895"/>
                  <a:pt x="15951" y="22496"/>
                </a:cubicBezTo>
                <a:cubicBezTo>
                  <a:pt x="14670" y="22829"/>
                  <a:pt x="13292" y="23008"/>
                  <a:pt x="11908" y="23008"/>
                </a:cubicBezTo>
                <a:cubicBezTo>
                  <a:pt x="7728" y="23008"/>
                  <a:pt x="3489" y="21373"/>
                  <a:pt x="1659" y="17387"/>
                </a:cubicBezTo>
                <a:cubicBezTo>
                  <a:pt x="1027" y="16008"/>
                  <a:pt x="737" y="14464"/>
                  <a:pt x="519" y="12982"/>
                </a:cubicBezTo>
                <a:cubicBezTo>
                  <a:pt x="291" y="11500"/>
                  <a:pt x="250" y="10008"/>
                  <a:pt x="529" y="8526"/>
                </a:cubicBezTo>
                <a:cubicBezTo>
                  <a:pt x="1037" y="5935"/>
                  <a:pt x="2447" y="3478"/>
                  <a:pt x="4623" y="1955"/>
                </a:cubicBezTo>
                <a:cubicBezTo>
                  <a:pt x="6191" y="857"/>
                  <a:pt x="8057" y="251"/>
                  <a:pt x="9939" y="251"/>
                </a:cubicBezTo>
                <a:cubicBezTo>
                  <a:pt x="10633" y="251"/>
                  <a:pt x="11329" y="333"/>
                  <a:pt x="12013" y="504"/>
                </a:cubicBezTo>
                <a:cubicBezTo>
                  <a:pt x="12016" y="504"/>
                  <a:pt x="12020" y="504"/>
                  <a:pt x="12023" y="504"/>
                </a:cubicBezTo>
                <a:cubicBezTo>
                  <a:pt x="12150" y="504"/>
                  <a:pt x="12196" y="316"/>
                  <a:pt x="12075" y="255"/>
                </a:cubicBezTo>
                <a:cubicBezTo>
                  <a:pt x="11377" y="84"/>
                  <a:pt x="10666" y="1"/>
                  <a:pt x="99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66"/>
          <p:cNvSpPr/>
          <p:nvPr/>
        </p:nvSpPr>
        <p:spPr>
          <a:xfrm>
            <a:off x="4786150" y="2389829"/>
            <a:ext cx="864149" cy="848607"/>
          </a:xfrm>
          <a:custGeom>
            <a:avLst/>
            <a:gdLst/>
            <a:ahLst/>
            <a:cxnLst/>
            <a:rect l="l" t="t" r="r" b="b"/>
            <a:pathLst>
              <a:path w="25631" h="25170" extrusionOk="0">
                <a:moveTo>
                  <a:pt x="11795" y="829"/>
                </a:moveTo>
                <a:lnTo>
                  <a:pt x="11836" y="849"/>
                </a:lnTo>
                <a:lnTo>
                  <a:pt x="11764" y="880"/>
                </a:lnTo>
                <a:cubicBezTo>
                  <a:pt x="11753" y="880"/>
                  <a:pt x="11743" y="870"/>
                  <a:pt x="11733" y="870"/>
                </a:cubicBezTo>
                <a:lnTo>
                  <a:pt x="11795" y="829"/>
                </a:lnTo>
                <a:close/>
                <a:moveTo>
                  <a:pt x="11898" y="891"/>
                </a:moveTo>
                <a:lnTo>
                  <a:pt x="11992" y="963"/>
                </a:lnTo>
                <a:lnTo>
                  <a:pt x="11909" y="963"/>
                </a:lnTo>
                <a:lnTo>
                  <a:pt x="11847" y="922"/>
                </a:lnTo>
                <a:lnTo>
                  <a:pt x="11898" y="891"/>
                </a:lnTo>
                <a:close/>
                <a:moveTo>
                  <a:pt x="11349" y="1046"/>
                </a:moveTo>
                <a:lnTo>
                  <a:pt x="11318" y="1088"/>
                </a:lnTo>
                <a:lnTo>
                  <a:pt x="11121" y="1057"/>
                </a:lnTo>
                <a:lnTo>
                  <a:pt x="11349" y="1046"/>
                </a:lnTo>
                <a:close/>
                <a:moveTo>
                  <a:pt x="9795" y="604"/>
                </a:moveTo>
                <a:cubicBezTo>
                  <a:pt x="10052" y="604"/>
                  <a:pt x="10315" y="639"/>
                  <a:pt x="10582" y="715"/>
                </a:cubicBezTo>
                <a:cubicBezTo>
                  <a:pt x="10800" y="777"/>
                  <a:pt x="11018" y="860"/>
                  <a:pt x="11225" y="974"/>
                </a:cubicBezTo>
                <a:cubicBezTo>
                  <a:pt x="11049" y="974"/>
                  <a:pt x="10872" y="994"/>
                  <a:pt x="10696" y="1005"/>
                </a:cubicBezTo>
                <a:lnTo>
                  <a:pt x="10707" y="1015"/>
                </a:lnTo>
                <a:cubicBezTo>
                  <a:pt x="10454" y="985"/>
                  <a:pt x="10201" y="970"/>
                  <a:pt x="9949" y="970"/>
                </a:cubicBezTo>
                <a:cubicBezTo>
                  <a:pt x="9427" y="970"/>
                  <a:pt x="8909" y="1034"/>
                  <a:pt x="8406" y="1160"/>
                </a:cubicBezTo>
                <a:cubicBezTo>
                  <a:pt x="8323" y="1160"/>
                  <a:pt x="8245" y="1156"/>
                  <a:pt x="8168" y="1156"/>
                </a:cubicBezTo>
                <a:cubicBezTo>
                  <a:pt x="8129" y="1156"/>
                  <a:pt x="8091" y="1157"/>
                  <a:pt x="8053" y="1160"/>
                </a:cubicBezTo>
                <a:cubicBezTo>
                  <a:pt x="8576" y="814"/>
                  <a:pt x="9166" y="604"/>
                  <a:pt x="9795" y="604"/>
                </a:cubicBezTo>
                <a:close/>
                <a:moveTo>
                  <a:pt x="11898" y="1046"/>
                </a:moveTo>
                <a:cubicBezTo>
                  <a:pt x="11981" y="1108"/>
                  <a:pt x="12064" y="1160"/>
                  <a:pt x="12158" y="1222"/>
                </a:cubicBezTo>
                <a:lnTo>
                  <a:pt x="11681" y="1140"/>
                </a:lnTo>
                <a:cubicBezTo>
                  <a:pt x="11639" y="1108"/>
                  <a:pt x="11598" y="1088"/>
                  <a:pt x="11567" y="1067"/>
                </a:cubicBezTo>
                <a:lnTo>
                  <a:pt x="11598" y="1046"/>
                </a:lnTo>
                <a:close/>
                <a:moveTo>
                  <a:pt x="12116" y="1057"/>
                </a:moveTo>
                <a:cubicBezTo>
                  <a:pt x="12178" y="1119"/>
                  <a:pt x="12251" y="1171"/>
                  <a:pt x="12313" y="1233"/>
                </a:cubicBezTo>
                <a:cubicBezTo>
                  <a:pt x="12230" y="1171"/>
                  <a:pt x="12147" y="1119"/>
                  <a:pt x="12064" y="1057"/>
                </a:cubicBezTo>
                <a:close/>
                <a:moveTo>
                  <a:pt x="9622" y="380"/>
                </a:moveTo>
                <a:cubicBezTo>
                  <a:pt x="9727" y="380"/>
                  <a:pt x="9834" y="384"/>
                  <a:pt x="9940" y="393"/>
                </a:cubicBezTo>
                <a:cubicBezTo>
                  <a:pt x="10510" y="445"/>
                  <a:pt x="11069" y="601"/>
                  <a:pt x="11577" y="870"/>
                </a:cubicBezTo>
                <a:lnTo>
                  <a:pt x="11453" y="963"/>
                </a:lnTo>
                <a:lnTo>
                  <a:pt x="11370" y="963"/>
                </a:lnTo>
                <a:cubicBezTo>
                  <a:pt x="10893" y="694"/>
                  <a:pt x="10365" y="538"/>
                  <a:pt x="9826" y="528"/>
                </a:cubicBezTo>
                <a:cubicBezTo>
                  <a:pt x="9131" y="538"/>
                  <a:pt x="8458" y="756"/>
                  <a:pt x="7898" y="1160"/>
                </a:cubicBezTo>
                <a:cubicBezTo>
                  <a:pt x="7680" y="1171"/>
                  <a:pt x="7463" y="1202"/>
                  <a:pt x="7245" y="1243"/>
                </a:cubicBezTo>
                <a:cubicBezTo>
                  <a:pt x="7910" y="680"/>
                  <a:pt x="8756" y="380"/>
                  <a:pt x="9622" y="380"/>
                </a:cubicBezTo>
                <a:close/>
                <a:moveTo>
                  <a:pt x="9712" y="1046"/>
                </a:moveTo>
                <a:cubicBezTo>
                  <a:pt x="9919" y="1046"/>
                  <a:pt x="10116" y="1046"/>
                  <a:pt x="10323" y="1057"/>
                </a:cubicBezTo>
                <a:cubicBezTo>
                  <a:pt x="10178" y="1077"/>
                  <a:pt x="10023" y="1098"/>
                  <a:pt x="9878" y="1129"/>
                </a:cubicBezTo>
                <a:cubicBezTo>
                  <a:pt x="9660" y="1171"/>
                  <a:pt x="9432" y="1222"/>
                  <a:pt x="9214" y="1295"/>
                </a:cubicBezTo>
                <a:cubicBezTo>
                  <a:pt x="9038" y="1243"/>
                  <a:pt x="8851" y="1212"/>
                  <a:pt x="8655" y="1191"/>
                </a:cubicBezTo>
                <a:cubicBezTo>
                  <a:pt x="9007" y="1108"/>
                  <a:pt x="9359" y="1057"/>
                  <a:pt x="9712" y="1046"/>
                </a:cubicBezTo>
                <a:close/>
                <a:moveTo>
                  <a:pt x="8178" y="1233"/>
                </a:moveTo>
                <a:lnTo>
                  <a:pt x="8074" y="1274"/>
                </a:lnTo>
                <a:cubicBezTo>
                  <a:pt x="7939" y="1316"/>
                  <a:pt x="7815" y="1368"/>
                  <a:pt x="7680" y="1430"/>
                </a:cubicBezTo>
                <a:cubicBezTo>
                  <a:pt x="7763" y="1357"/>
                  <a:pt x="7846" y="1295"/>
                  <a:pt x="7929" y="1233"/>
                </a:cubicBezTo>
                <a:close/>
                <a:moveTo>
                  <a:pt x="10707" y="1088"/>
                </a:moveTo>
                <a:cubicBezTo>
                  <a:pt x="10883" y="1108"/>
                  <a:pt x="11059" y="1129"/>
                  <a:pt x="11235" y="1150"/>
                </a:cubicBezTo>
                <a:cubicBezTo>
                  <a:pt x="11163" y="1222"/>
                  <a:pt x="11080" y="1295"/>
                  <a:pt x="11007" y="1378"/>
                </a:cubicBezTo>
                <a:cubicBezTo>
                  <a:pt x="10986" y="1399"/>
                  <a:pt x="10955" y="1419"/>
                  <a:pt x="10935" y="1440"/>
                </a:cubicBezTo>
                <a:cubicBezTo>
                  <a:pt x="10562" y="1440"/>
                  <a:pt x="10199" y="1461"/>
                  <a:pt x="9826" y="1502"/>
                </a:cubicBezTo>
                <a:lnTo>
                  <a:pt x="9629" y="1430"/>
                </a:lnTo>
                <a:cubicBezTo>
                  <a:pt x="9536" y="1388"/>
                  <a:pt x="9432" y="1357"/>
                  <a:pt x="9339" y="1326"/>
                </a:cubicBezTo>
                <a:cubicBezTo>
                  <a:pt x="9784" y="1202"/>
                  <a:pt x="10240" y="1119"/>
                  <a:pt x="10707" y="1088"/>
                </a:cubicBezTo>
                <a:close/>
                <a:moveTo>
                  <a:pt x="11391" y="1171"/>
                </a:moveTo>
                <a:lnTo>
                  <a:pt x="11670" y="1222"/>
                </a:lnTo>
                <a:cubicBezTo>
                  <a:pt x="11816" y="1305"/>
                  <a:pt x="11961" y="1409"/>
                  <a:pt x="12095" y="1513"/>
                </a:cubicBezTo>
                <a:lnTo>
                  <a:pt x="12023" y="1502"/>
                </a:lnTo>
                <a:cubicBezTo>
                  <a:pt x="11702" y="1471"/>
                  <a:pt x="11380" y="1450"/>
                  <a:pt x="11069" y="1440"/>
                </a:cubicBezTo>
                <a:cubicBezTo>
                  <a:pt x="11100" y="1409"/>
                  <a:pt x="11132" y="1378"/>
                  <a:pt x="11163" y="1347"/>
                </a:cubicBezTo>
                <a:cubicBezTo>
                  <a:pt x="11235" y="1285"/>
                  <a:pt x="11318" y="1222"/>
                  <a:pt x="11391" y="1171"/>
                </a:cubicBezTo>
                <a:close/>
                <a:moveTo>
                  <a:pt x="11826" y="1243"/>
                </a:moveTo>
                <a:lnTo>
                  <a:pt x="11826" y="1243"/>
                </a:lnTo>
                <a:cubicBezTo>
                  <a:pt x="11992" y="1274"/>
                  <a:pt x="12147" y="1305"/>
                  <a:pt x="12303" y="1336"/>
                </a:cubicBezTo>
                <a:cubicBezTo>
                  <a:pt x="12406" y="1409"/>
                  <a:pt x="12510" y="1502"/>
                  <a:pt x="12603" y="1585"/>
                </a:cubicBezTo>
                <a:cubicBezTo>
                  <a:pt x="12479" y="1564"/>
                  <a:pt x="12344" y="1544"/>
                  <a:pt x="12220" y="1523"/>
                </a:cubicBezTo>
                <a:cubicBezTo>
                  <a:pt x="12085" y="1430"/>
                  <a:pt x="11961" y="1336"/>
                  <a:pt x="11826" y="1243"/>
                </a:cubicBezTo>
                <a:close/>
                <a:moveTo>
                  <a:pt x="9374" y="58"/>
                </a:moveTo>
                <a:cubicBezTo>
                  <a:pt x="10200" y="58"/>
                  <a:pt x="11016" y="303"/>
                  <a:pt x="11712" y="766"/>
                </a:cubicBezTo>
                <a:lnTo>
                  <a:pt x="11650" y="818"/>
                </a:lnTo>
                <a:cubicBezTo>
                  <a:pt x="11360" y="663"/>
                  <a:pt x="11059" y="549"/>
                  <a:pt x="10748" y="456"/>
                </a:cubicBezTo>
                <a:cubicBezTo>
                  <a:pt x="10392" y="355"/>
                  <a:pt x="10015" y="305"/>
                  <a:pt x="9636" y="305"/>
                </a:cubicBezTo>
                <a:cubicBezTo>
                  <a:pt x="8681" y="305"/>
                  <a:pt x="7716" y="627"/>
                  <a:pt x="7048" y="1295"/>
                </a:cubicBezTo>
                <a:cubicBezTo>
                  <a:pt x="6716" y="1378"/>
                  <a:pt x="6406" y="1502"/>
                  <a:pt x="6105" y="1658"/>
                </a:cubicBezTo>
                <a:cubicBezTo>
                  <a:pt x="6716" y="891"/>
                  <a:pt x="7577" y="362"/>
                  <a:pt x="8530" y="145"/>
                </a:cubicBezTo>
                <a:cubicBezTo>
                  <a:pt x="8810" y="87"/>
                  <a:pt x="9093" y="58"/>
                  <a:pt x="9374" y="58"/>
                </a:cubicBezTo>
                <a:close/>
                <a:moveTo>
                  <a:pt x="10997" y="1523"/>
                </a:moveTo>
                <a:cubicBezTo>
                  <a:pt x="11183" y="1523"/>
                  <a:pt x="11380" y="1533"/>
                  <a:pt x="11577" y="1554"/>
                </a:cubicBezTo>
                <a:cubicBezTo>
                  <a:pt x="11339" y="1575"/>
                  <a:pt x="11111" y="1616"/>
                  <a:pt x="10893" y="1699"/>
                </a:cubicBezTo>
                <a:lnTo>
                  <a:pt x="10893" y="1710"/>
                </a:lnTo>
                <a:lnTo>
                  <a:pt x="10810" y="1751"/>
                </a:lnTo>
                <a:cubicBezTo>
                  <a:pt x="10872" y="1678"/>
                  <a:pt x="10935" y="1596"/>
                  <a:pt x="10997" y="1523"/>
                </a:cubicBezTo>
                <a:close/>
                <a:moveTo>
                  <a:pt x="12230" y="1067"/>
                </a:moveTo>
                <a:lnTo>
                  <a:pt x="12230" y="1067"/>
                </a:lnTo>
                <a:cubicBezTo>
                  <a:pt x="13007" y="1129"/>
                  <a:pt x="13774" y="1326"/>
                  <a:pt x="14417" y="1772"/>
                </a:cubicBezTo>
                <a:cubicBezTo>
                  <a:pt x="13764" y="1575"/>
                  <a:pt x="13111" y="1409"/>
                  <a:pt x="12448" y="1274"/>
                </a:cubicBezTo>
                <a:lnTo>
                  <a:pt x="12448" y="1285"/>
                </a:lnTo>
                <a:cubicBezTo>
                  <a:pt x="12375" y="1212"/>
                  <a:pt x="12313" y="1140"/>
                  <a:pt x="12230" y="1067"/>
                </a:cubicBezTo>
                <a:close/>
                <a:moveTo>
                  <a:pt x="13910" y="155"/>
                </a:moveTo>
                <a:cubicBezTo>
                  <a:pt x="14498" y="155"/>
                  <a:pt x="15088" y="305"/>
                  <a:pt x="15630" y="632"/>
                </a:cubicBezTo>
                <a:cubicBezTo>
                  <a:pt x="16075" y="901"/>
                  <a:pt x="16469" y="1254"/>
                  <a:pt x="16780" y="1668"/>
                </a:cubicBezTo>
                <a:cubicBezTo>
                  <a:pt x="16666" y="1699"/>
                  <a:pt x="16542" y="1730"/>
                  <a:pt x="16417" y="1772"/>
                </a:cubicBezTo>
                <a:cubicBezTo>
                  <a:pt x="15561" y="1025"/>
                  <a:pt x="14457" y="546"/>
                  <a:pt x="13315" y="546"/>
                </a:cubicBezTo>
                <a:cubicBezTo>
                  <a:pt x="13268" y="546"/>
                  <a:pt x="13220" y="547"/>
                  <a:pt x="13173" y="549"/>
                </a:cubicBezTo>
                <a:cubicBezTo>
                  <a:pt x="12738" y="570"/>
                  <a:pt x="12313" y="652"/>
                  <a:pt x="11909" y="808"/>
                </a:cubicBezTo>
                <a:cubicBezTo>
                  <a:pt x="11898" y="798"/>
                  <a:pt x="11878" y="787"/>
                  <a:pt x="11857" y="777"/>
                </a:cubicBezTo>
                <a:cubicBezTo>
                  <a:pt x="12478" y="378"/>
                  <a:pt x="13192" y="155"/>
                  <a:pt x="13910" y="155"/>
                </a:cubicBezTo>
                <a:close/>
                <a:moveTo>
                  <a:pt x="9193" y="1378"/>
                </a:moveTo>
                <a:cubicBezTo>
                  <a:pt x="9359" y="1419"/>
                  <a:pt x="9515" y="1461"/>
                  <a:pt x="9670" y="1523"/>
                </a:cubicBezTo>
                <a:cubicBezTo>
                  <a:pt x="9225" y="1585"/>
                  <a:pt x="8779" y="1678"/>
                  <a:pt x="8344" y="1792"/>
                </a:cubicBezTo>
                <a:lnTo>
                  <a:pt x="8302" y="1792"/>
                </a:lnTo>
                <a:cubicBezTo>
                  <a:pt x="8333" y="1772"/>
                  <a:pt x="8364" y="1751"/>
                  <a:pt x="8395" y="1730"/>
                </a:cubicBezTo>
                <a:cubicBezTo>
                  <a:pt x="8644" y="1585"/>
                  <a:pt x="8914" y="1471"/>
                  <a:pt x="9193" y="1378"/>
                </a:cubicBezTo>
                <a:close/>
                <a:moveTo>
                  <a:pt x="8445" y="1244"/>
                </a:moveTo>
                <a:cubicBezTo>
                  <a:pt x="8660" y="1265"/>
                  <a:pt x="8864" y="1296"/>
                  <a:pt x="9079" y="1347"/>
                </a:cubicBezTo>
                <a:cubicBezTo>
                  <a:pt x="8758" y="1450"/>
                  <a:pt x="8458" y="1606"/>
                  <a:pt x="8188" y="1792"/>
                </a:cubicBezTo>
                <a:lnTo>
                  <a:pt x="7939" y="1792"/>
                </a:lnTo>
                <a:cubicBezTo>
                  <a:pt x="7711" y="1792"/>
                  <a:pt x="7494" y="1803"/>
                  <a:pt x="7266" y="1834"/>
                </a:cubicBezTo>
                <a:cubicBezTo>
                  <a:pt x="7318" y="1772"/>
                  <a:pt x="7380" y="1710"/>
                  <a:pt x="7442" y="1658"/>
                </a:cubicBezTo>
                <a:cubicBezTo>
                  <a:pt x="7762" y="1482"/>
                  <a:pt x="8093" y="1347"/>
                  <a:pt x="8445" y="1244"/>
                </a:cubicBezTo>
                <a:close/>
                <a:moveTo>
                  <a:pt x="12437" y="1637"/>
                </a:moveTo>
                <a:cubicBezTo>
                  <a:pt x="12531" y="1647"/>
                  <a:pt x="12624" y="1668"/>
                  <a:pt x="12707" y="1678"/>
                </a:cubicBezTo>
                <a:lnTo>
                  <a:pt x="12769" y="1741"/>
                </a:lnTo>
                <a:cubicBezTo>
                  <a:pt x="12800" y="1782"/>
                  <a:pt x="12842" y="1834"/>
                  <a:pt x="12873" y="1875"/>
                </a:cubicBezTo>
                <a:cubicBezTo>
                  <a:pt x="12738" y="1772"/>
                  <a:pt x="12593" y="1689"/>
                  <a:pt x="12437" y="1637"/>
                </a:cubicBezTo>
                <a:close/>
                <a:moveTo>
                  <a:pt x="10852" y="1523"/>
                </a:moveTo>
                <a:lnTo>
                  <a:pt x="10841" y="1544"/>
                </a:lnTo>
                <a:cubicBezTo>
                  <a:pt x="10748" y="1647"/>
                  <a:pt x="10665" y="1751"/>
                  <a:pt x="10582" y="1855"/>
                </a:cubicBezTo>
                <a:lnTo>
                  <a:pt x="10520" y="1886"/>
                </a:lnTo>
                <a:cubicBezTo>
                  <a:pt x="10344" y="1772"/>
                  <a:pt x="10157" y="1668"/>
                  <a:pt x="9960" y="1575"/>
                </a:cubicBezTo>
                <a:cubicBezTo>
                  <a:pt x="10261" y="1544"/>
                  <a:pt x="10562" y="1533"/>
                  <a:pt x="10852" y="1523"/>
                </a:cubicBezTo>
                <a:close/>
                <a:moveTo>
                  <a:pt x="7826" y="1824"/>
                </a:moveTo>
                <a:cubicBezTo>
                  <a:pt x="7926" y="1824"/>
                  <a:pt x="8026" y="1827"/>
                  <a:pt x="8126" y="1834"/>
                </a:cubicBezTo>
                <a:lnTo>
                  <a:pt x="8053" y="1886"/>
                </a:lnTo>
                <a:lnTo>
                  <a:pt x="7960" y="1907"/>
                </a:lnTo>
                <a:cubicBezTo>
                  <a:pt x="7778" y="1891"/>
                  <a:pt x="7596" y="1882"/>
                  <a:pt x="7414" y="1882"/>
                </a:cubicBezTo>
                <a:cubicBezTo>
                  <a:pt x="7347" y="1882"/>
                  <a:pt x="7281" y="1883"/>
                  <a:pt x="7214" y="1886"/>
                </a:cubicBezTo>
                <a:lnTo>
                  <a:pt x="7235" y="1865"/>
                </a:lnTo>
                <a:cubicBezTo>
                  <a:pt x="7428" y="1837"/>
                  <a:pt x="7626" y="1824"/>
                  <a:pt x="7826" y="1824"/>
                </a:cubicBezTo>
                <a:close/>
                <a:moveTo>
                  <a:pt x="7794" y="1254"/>
                </a:moveTo>
                <a:lnTo>
                  <a:pt x="7794" y="1254"/>
                </a:lnTo>
                <a:cubicBezTo>
                  <a:pt x="7660" y="1347"/>
                  <a:pt x="7525" y="1461"/>
                  <a:pt x="7401" y="1575"/>
                </a:cubicBezTo>
                <a:cubicBezTo>
                  <a:pt x="7204" y="1678"/>
                  <a:pt x="7007" y="1803"/>
                  <a:pt x="6820" y="1927"/>
                </a:cubicBezTo>
                <a:lnTo>
                  <a:pt x="6665" y="1958"/>
                </a:lnTo>
                <a:cubicBezTo>
                  <a:pt x="6799" y="1730"/>
                  <a:pt x="6955" y="1523"/>
                  <a:pt x="7141" y="1347"/>
                </a:cubicBezTo>
                <a:cubicBezTo>
                  <a:pt x="7359" y="1295"/>
                  <a:pt x="7577" y="1264"/>
                  <a:pt x="7794" y="1254"/>
                </a:cubicBezTo>
                <a:close/>
                <a:moveTo>
                  <a:pt x="7421" y="1952"/>
                </a:moveTo>
                <a:cubicBezTo>
                  <a:pt x="7548" y="1952"/>
                  <a:pt x="7673" y="1957"/>
                  <a:pt x="7794" y="1969"/>
                </a:cubicBezTo>
                <a:lnTo>
                  <a:pt x="7722" y="1989"/>
                </a:lnTo>
                <a:cubicBezTo>
                  <a:pt x="7504" y="2010"/>
                  <a:pt x="7287" y="2031"/>
                  <a:pt x="7069" y="2062"/>
                </a:cubicBezTo>
                <a:cubicBezTo>
                  <a:pt x="7100" y="2031"/>
                  <a:pt x="7121" y="1989"/>
                  <a:pt x="7152" y="1958"/>
                </a:cubicBezTo>
                <a:cubicBezTo>
                  <a:pt x="7242" y="1954"/>
                  <a:pt x="7332" y="1952"/>
                  <a:pt x="7421" y="1952"/>
                </a:cubicBezTo>
                <a:close/>
                <a:moveTo>
                  <a:pt x="9826" y="1585"/>
                </a:moveTo>
                <a:cubicBezTo>
                  <a:pt x="10043" y="1678"/>
                  <a:pt x="10261" y="1782"/>
                  <a:pt x="10458" y="1917"/>
                </a:cubicBezTo>
                <a:lnTo>
                  <a:pt x="10448" y="1927"/>
                </a:lnTo>
                <a:cubicBezTo>
                  <a:pt x="10365" y="1979"/>
                  <a:pt x="10282" y="2031"/>
                  <a:pt x="10188" y="2083"/>
                </a:cubicBezTo>
                <a:cubicBezTo>
                  <a:pt x="9660" y="1948"/>
                  <a:pt x="9121" y="1865"/>
                  <a:pt x="8582" y="1824"/>
                </a:cubicBezTo>
                <a:cubicBezTo>
                  <a:pt x="8986" y="1720"/>
                  <a:pt x="9411" y="1637"/>
                  <a:pt x="9826" y="1585"/>
                </a:cubicBezTo>
                <a:close/>
                <a:moveTo>
                  <a:pt x="10489" y="1989"/>
                </a:moveTo>
                <a:cubicBezTo>
                  <a:pt x="10458" y="2041"/>
                  <a:pt x="10427" y="2093"/>
                  <a:pt x="10396" y="2135"/>
                </a:cubicBezTo>
                <a:lnTo>
                  <a:pt x="10302" y="2114"/>
                </a:lnTo>
                <a:lnTo>
                  <a:pt x="10354" y="2072"/>
                </a:lnTo>
                <a:cubicBezTo>
                  <a:pt x="10396" y="2041"/>
                  <a:pt x="10448" y="2021"/>
                  <a:pt x="10489" y="1989"/>
                </a:cubicBezTo>
                <a:close/>
                <a:moveTo>
                  <a:pt x="7027" y="1969"/>
                </a:moveTo>
                <a:lnTo>
                  <a:pt x="7027" y="1969"/>
                </a:lnTo>
                <a:cubicBezTo>
                  <a:pt x="6996" y="2010"/>
                  <a:pt x="6965" y="2052"/>
                  <a:pt x="6934" y="2083"/>
                </a:cubicBezTo>
                <a:cubicBezTo>
                  <a:pt x="6830" y="2103"/>
                  <a:pt x="6737" y="2124"/>
                  <a:pt x="6634" y="2155"/>
                </a:cubicBezTo>
                <a:cubicBezTo>
                  <a:pt x="6716" y="2093"/>
                  <a:pt x="6789" y="2041"/>
                  <a:pt x="6872" y="1979"/>
                </a:cubicBezTo>
                <a:lnTo>
                  <a:pt x="7027" y="1969"/>
                </a:lnTo>
                <a:close/>
                <a:moveTo>
                  <a:pt x="8427" y="1855"/>
                </a:moveTo>
                <a:cubicBezTo>
                  <a:pt x="8634" y="1865"/>
                  <a:pt x="8820" y="1896"/>
                  <a:pt x="9007" y="1917"/>
                </a:cubicBezTo>
                <a:cubicBezTo>
                  <a:pt x="9380" y="1958"/>
                  <a:pt x="9764" y="2031"/>
                  <a:pt x="10137" y="2124"/>
                </a:cubicBezTo>
                <a:lnTo>
                  <a:pt x="10095" y="2155"/>
                </a:lnTo>
                <a:cubicBezTo>
                  <a:pt x="9981" y="2124"/>
                  <a:pt x="9862" y="2109"/>
                  <a:pt x="9743" y="2109"/>
                </a:cubicBezTo>
                <a:cubicBezTo>
                  <a:pt x="9624" y="2109"/>
                  <a:pt x="9504" y="2124"/>
                  <a:pt x="9390" y="2155"/>
                </a:cubicBezTo>
                <a:cubicBezTo>
                  <a:pt x="9245" y="2124"/>
                  <a:pt x="9111" y="2093"/>
                  <a:pt x="8965" y="2072"/>
                </a:cubicBezTo>
                <a:cubicBezTo>
                  <a:pt x="8820" y="2041"/>
                  <a:pt x="8696" y="2031"/>
                  <a:pt x="8561" y="2021"/>
                </a:cubicBezTo>
                <a:cubicBezTo>
                  <a:pt x="8427" y="2000"/>
                  <a:pt x="8281" y="1958"/>
                  <a:pt x="8147" y="1938"/>
                </a:cubicBezTo>
                <a:cubicBezTo>
                  <a:pt x="8240" y="1907"/>
                  <a:pt x="8333" y="1875"/>
                  <a:pt x="8427" y="1855"/>
                </a:cubicBezTo>
                <a:close/>
                <a:moveTo>
                  <a:pt x="13323" y="615"/>
                </a:moveTo>
                <a:cubicBezTo>
                  <a:pt x="13529" y="615"/>
                  <a:pt x="13735" y="631"/>
                  <a:pt x="13940" y="663"/>
                </a:cubicBezTo>
                <a:cubicBezTo>
                  <a:pt x="14832" y="798"/>
                  <a:pt x="15661" y="1191"/>
                  <a:pt x="16345" y="1792"/>
                </a:cubicBezTo>
                <a:cubicBezTo>
                  <a:pt x="16075" y="1886"/>
                  <a:pt x="15806" y="2010"/>
                  <a:pt x="15557" y="2155"/>
                </a:cubicBezTo>
                <a:cubicBezTo>
                  <a:pt x="15246" y="2041"/>
                  <a:pt x="14946" y="1938"/>
                  <a:pt x="14635" y="1834"/>
                </a:cubicBezTo>
                <a:cubicBezTo>
                  <a:pt x="13940" y="1274"/>
                  <a:pt x="13039" y="1026"/>
                  <a:pt x="12116" y="963"/>
                </a:cubicBezTo>
                <a:cubicBezTo>
                  <a:pt x="12075" y="932"/>
                  <a:pt x="12023" y="891"/>
                  <a:pt x="11981" y="860"/>
                </a:cubicBezTo>
                <a:cubicBezTo>
                  <a:pt x="12411" y="695"/>
                  <a:pt x="12865" y="615"/>
                  <a:pt x="13323" y="615"/>
                </a:cubicBezTo>
                <a:close/>
                <a:moveTo>
                  <a:pt x="6955" y="1388"/>
                </a:moveTo>
                <a:lnTo>
                  <a:pt x="6955" y="1388"/>
                </a:lnTo>
                <a:cubicBezTo>
                  <a:pt x="6820" y="1533"/>
                  <a:pt x="6706" y="1689"/>
                  <a:pt x="6602" y="1855"/>
                </a:cubicBezTo>
                <a:cubicBezTo>
                  <a:pt x="6582" y="1886"/>
                  <a:pt x="6561" y="1927"/>
                  <a:pt x="6540" y="1969"/>
                </a:cubicBezTo>
                <a:cubicBezTo>
                  <a:pt x="6271" y="2010"/>
                  <a:pt x="6001" y="2083"/>
                  <a:pt x="5753" y="2166"/>
                </a:cubicBezTo>
                <a:cubicBezTo>
                  <a:pt x="5825" y="2041"/>
                  <a:pt x="5908" y="1917"/>
                  <a:pt x="6001" y="1803"/>
                </a:cubicBezTo>
                <a:cubicBezTo>
                  <a:pt x="6292" y="1627"/>
                  <a:pt x="6613" y="1482"/>
                  <a:pt x="6955" y="1388"/>
                </a:cubicBezTo>
                <a:close/>
                <a:moveTo>
                  <a:pt x="16407" y="1855"/>
                </a:moveTo>
                <a:cubicBezTo>
                  <a:pt x="16537" y="1975"/>
                  <a:pt x="16658" y="2095"/>
                  <a:pt x="16778" y="2225"/>
                </a:cubicBezTo>
                <a:lnTo>
                  <a:pt x="16778" y="2225"/>
                </a:lnTo>
                <a:cubicBezTo>
                  <a:pt x="16616" y="2185"/>
                  <a:pt x="16455" y="2165"/>
                  <a:pt x="16293" y="2155"/>
                </a:cubicBezTo>
                <a:cubicBezTo>
                  <a:pt x="16249" y="2153"/>
                  <a:pt x="16204" y="2152"/>
                  <a:pt x="16160" y="2152"/>
                </a:cubicBezTo>
                <a:cubicBezTo>
                  <a:pt x="16007" y="2152"/>
                  <a:pt x="15855" y="2167"/>
                  <a:pt x="15702" y="2207"/>
                </a:cubicBezTo>
                <a:lnTo>
                  <a:pt x="15661" y="2186"/>
                </a:lnTo>
                <a:cubicBezTo>
                  <a:pt x="15899" y="2052"/>
                  <a:pt x="16158" y="1948"/>
                  <a:pt x="16407" y="1855"/>
                </a:cubicBezTo>
                <a:close/>
                <a:moveTo>
                  <a:pt x="9079" y="2176"/>
                </a:moveTo>
                <a:lnTo>
                  <a:pt x="9245" y="2207"/>
                </a:lnTo>
                <a:lnTo>
                  <a:pt x="9214" y="2228"/>
                </a:lnTo>
                <a:lnTo>
                  <a:pt x="9079" y="2176"/>
                </a:lnTo>
                <a:close/>
                <a:moveTo>
                  <a:pt x="6447" y="2145"/>
                </a:moveTo>
                <a:lnTo>
                  <a:pt x="6447" y="2145"/>
                </a:lnTo>
                <a:cubicBezTo>
                  <a:pt x="6437" y="2166"/>
                  <a:pt x="6426" y="2186"/>
                  <a:pt x="6416" y="2207"/>
                </a:cubicBezTo>
                <a:cubicBezTo>
                  <a:pt x="6385" y="2217"/>
                  <a:pt x="6343" y="2228"/>
                  <a:pt x="6312" y="2238"/>
                </a:cubicBezTo>
                <a:cubicBezTo>
                  <a:pt x="6354" y="2207"/>
                  <a:pt x="6395" y="2176"/>
                  <a:pt x="6447" y="2145"/>
                </a:cubicBezTo>
                <a:close/>
                <a:moveTo>
                  <a:pt x="10230" y="2155"/>
                </a:moveTo>
                <a:lnTo>
                  <a:pt x="10365" y="2197"/>
                </a:lnTo>
                <a:cubicBezTo>
                  <a:pt x="10354" y="2207"/>
                  <a:pt x="10344" y="2217"/>
                  <a:pt x="10344" y="2228"/>
                </a:cubicBezTo>
                <a:cubicBezTo>
                  <a:pt x="10313" y="2228"/>
                  <a:pt x="10292" y="2238"/>
                  <a:pt x="10271" y="2238"/>
                </a:cubicBezTo>
                <a:cubicBezTo>
                  <a:pt x="10240" y="2228"/>
                  <a:pt x="10209" y="2207"/>
                  <a:pt x="10178" y="2197"/>
                </a:cubicBezTo>
                <a:lnTo>
                  <a:pt x="10230" y="2155"/>
                </a:lnTo>
                <a:close/>
                <a:moveTo>
                  <a:pt x="10116" y="2249"/>
                </a:moveTo>
                <a:lnTo>
                  <a:pt x="10157" y="2269"/>
                </a:lnTo>
                <a:cubicBezTo>
                  <a:pt x="10119" y="2269"/>
                  <a:pt x="10080" y="2287"/>
                  <a:pt x="10042" y="2298"/>
                </a:cubicBezTo>
                <a:lnTo>
                  <a:pt x="10042" y="2298"/>
                </a:lnTo>
                <a:lnTo>
                  <a:pt x="10116" y="2249"/>
                </a:lnTo>
                <a:close/>
                <a:moveTo>
                  <a:pt x="9708" y="2171"/>
                </a:moveTo>
                <a:cubicBezTo>
                  <a:pt x="9814" y="2171"/>
                  <a:pt x="9920" y="2187"/>
                  <a:pt x="10023" y="2217"/>
                </a:cubicBezTo>
                <a:cubicBezTo>
                  <a:pt x="9992" y="2238"/>
                  <a:pt x="9950" y="2280"/>
                  <a:pt x="9909" y="2311"/>
                </a:cubicBezTo>
                <a:lnTo>
                  <a:pt x="9898" y="2321"/>
                </a:lnTo>
                <a:cubicBezTo>
                  <a:pt x="9764" y="2269"/>
                  <a:pt x="9618" y="2228"/>
                  <a:pt x="9484" y="2197"/>
                </a:cubicBezTo>
                <a:cubicBezTo>
                  <a:pt x="9557" y="2179"/>
                  <a:pt x="9633" y="2171"/>
                  <a:pt x="9708" y="2171"/>
                </a:cubicBezTo>
                <a:close/>
                <a:moveTo>
                  <a:pt x="10624" y="2021"/>
                </a:moveTo>
                <a:cubicBezTo>
                  <a:pt x="10758" y="2114"/>
                  <a:pt x="10883" y="2217"/>
                  <a:pt x="11007" y="2321"/>
                </a:cubicBezTo>
                <a:cubicBezTo>
                  <a:pt x="10852" y="2269"/>
                  <a:pt x="10696" y="2217"/>
                  <a:pt x="10530" y="2166"/>
                </a:cubicBezTo>
                <a:cubicBezTo>
                  <a:pt x="10562" y="2114"/>
                  <a:pt x="10593" y="2072"/>
                  <a:pt x="10624" y="2021"/>
                </a:cubicBezTo>
                <a:close/>
                <a:moveTo>
                  <a:pt x="7397" y="2107"/>
                </a:moveTo>
                <a:lnTo>
                  <a:pt x="7397" y="2107"/>
                </a:lnTo>
                <a:cubicBezTo>
                  <a:pt x="7221" y="2176"/>
                  <a:pt x="7037" y="2254"/>
                  <a:pt x="6862" y="2342"/>
                </a:cubicBezTo>
                <a:cubicBezTo>
                  <a:pt x="6903" y="2280"/>
                  <a:pt x="6945" y="2217"/>
                  <a:pt x="6996" y="2155"/>
                </a:cubicBezTo>
                <a:cubicBezTo>
                  <a:pt x="7127" y="2137"/>
                  <a:pt x="7258" y="2118"/>
                  <a:pt x="7397" y="2107"/>
                </a:cubicBezTo>
                <a:close/>
                <a:moveTo>
                  <a:pt x="5804" y="1917"/>
                </a:moveTo>
                <a:lnTo>
                  <a:pt x="5804" y="1917"/>
                </a:lnTo>
                <a:cubicBezTo>
                  <a:pt x="5742" y="2010"/>
                  <a:pt x="5680" y="2103"/>
                  <a:pt x="5628" y="2207"/>
                </a:cubicBezTo>
                <a:cubicBezTo>
                  <a:pt x="5494" y="2249"/>
                  <a:pt x="5380" y="2300"/>
                  <a:pt x="5266" y="2352"/>
                </a:cubicBezTo>
                <a:cubicBezTo>
                  <a:pt x="5400" y="2217"/>
                  <a:pt x="5545" y="2093"/>
                  <a:pt x="5701" y="1989"/>
                </a:cubicBezTo>
                <a:lnTo>
                  <a:pt x="5804" y="1917"/>
                </a:lnTo>
                <a:close/>
                <a:moveTo>
                  <a:pt x="10489" y="2228"/>
                </a:moveTo>
                <a:cubicBezTo>
                  <a:pt x="10634" y="2259"/>
                  <a:pt x="10758" y="2300"/>
                  <a:pt x="10883" y="2342"/>
                </a:cubicBezTo>
                <a:lnTo>
                  <a:pt x="10790" y="2363"/>
                </a:lnTo>
                <a:cubicBezTo>
                  <a:pt x="10707" y="2300"/>
                  <a:pt x="10613" y="2259"/>
                  <a:pt x="10520" y="2238"/>
                </a:cubicBezTo>
                <a:lnTo>
                  <a:pt x="10489" y="2238"/>
                </a:lnTo>
                <a:lnTo>
                  <a:pt x="10489" y="2228"/>
                </a:lnTo>
                <a:close/>
                <a:moveTo>
                  <a:pt x="11774" y="1620"/>
                </a:moveTo>
                <a:cubicBezTo>
                  <a:pt x="11959" y="1620"/>
                  <a:pt x="12140" y="1645"/>
                  <a:pt x="12313" y="1699"/>
                </a:cubicBezTo>
                <a:cubicBezTo>
                  <a:pt x="12572" y="1896"/>
                  <a:pt x="12821" y="2124"/>
                  <a:pt x="13049" y="2352"/>
                </a:cubicBezTo>
                <a:lnTo>
                  <a:pt x="13039" y="2363"/>
                </a:lnTo>
                <a:cubicBezTo>
                  <a:pt x="12976" y="2342"/>
                  <a:pt x="12904" y="2331"/>
                  <a:pt x="12831" y="2311"/>
                </a:cubicBezTo>
                <a:cubicBezTo>
                  <a:pt x="12541" y="2259"/>
                  <a:pt x="12251" y="2233"/>
                  <a:pt x="11961" y="2233"/>
                </a:cubicBezTo>
                <a:cubicBezTo>
                  <a:pt x="11670" y="2233"/>
                  <a:pt x="11380" y="2259"/>
                  <a:pt x="11090" y="2311"/>
                </a:cubicBezTo>
                <a:cubicBezTo>
                  <a:pt x="10955" y="2197"/>
                  <a:pt x="10810" y="2083"/>
                  <a:pt x="10655" y="1979"/>
                </a:cubicBezTo>
                <a:cubicBezTo>
                  <a:pt x="10676" y="1938"/>
                  <a:pt x="10707" y="1907"/>
                  <a:pt x="10727" y="1865"/>
                </a:cubicBezTo>
                <a:cubicBezTo>
                  <a:pt x="11066" y="1709"/>
                  <a:pt x="11426" y="1620"/>
                  <a:pt x="11774" y="1620"/>
                </a:cubicBezTo>
                <a:close/>
                <a:moveTo>
                  <a:pt x="12510" y="1772"/>
                </a:moveTo>
                <a:cubicBezTo>
                  <a:pt x="12717" y="1865"/>
                  <a:pt x="12914" y="2010"/>
                  <a:pt x="13070" y="2176"/>
                </a:cubicBezTo>
                <a:cubicBezTo>
                  <a:pt x="13090" y="2238"/>
                  <a:pt x="13121" y="2300"/>
                  <a:pt x="13153" y="2352"/>
                </a:cubicBezTo>
                <a:lnTo>
                  <a:pt x="13153" y="2363"/>
                </a:lnTo>
                <a:cubicBezTo>
                  <a:pt x="12945" y="2155"/>
                  <a:pt x="12738" y="1958"/>
                  <a:pt x="12510" y="1772"/>
                </a:cubicBezTo>
                <a:close/>
                <a:moveTo>
                  <a:pt x="14800" y="1979"/>
                </a:moveTo>
                <a:cubicBezTo>
                  <a:pt x="14925" y="2021"/>
                  <a:pt x="15060" y="2062"/>
                  <a:pt x="15174" y="2114"/>
                </a:cubicBezTo>
                <a:lnTo>
                  <a:pt x="15474" y="2217"/>
                </a:lnTo>
                <a:cubicBezTo>
                  <a:pt x="15381" y="2259"/>
                  <a:pt x="15308" y="2311"/>
                  <a:pt x="15225" y="2363"/>
                </a:cubicBezTo>
                <a:lnTo>
                  <a:pt x="15236" y="2363"/>
                </a:lnTo>
                <a:lnTo>
                  <a:pt x="15163" y="2394"/>
                </a:lnTo>
                <a:cubicBezTo>
                  <a:pt x="15153" y="2373"/>
                  <a:pt x="15132" y="2342"/>
                  <a:pt x="15111" y="2321"/>
                </a:cubicBezTo>
                <a:cubicBezTo>
                  <a:pt x="15018" y="2207"/>
                  <a:pt x="14914" y="2093"/>
                  <a:pt x="14800" y="1979"/>
                </a:cubicBezTo>
                <a:close/>
                <a:moveTo>
                  <a:pt x="16842" y="1730"/>
                </a:moveTo>
                <a:cubicBezTo>
                  <a:pt x="16998" y="1948"/>
                  <a:pt x="17143" y="2166"/>
                  <a:pt x="17277" y="2394"/>
                </a:cubicBezTo>
                <a:cubicBezTo>
                  <a:pt x="17163" y="2352"/>
                  <a:pt x="17049" y="2311"/>
                  <a:pt x="16925" y="2280"/>
                </a:cubicBezTo>
                <a:lnTo>
                  <a:pt x="16925" y="2269"/>
                </a:lnTo>
                <a:cubicBezTo>
                  <a:pt x="16790" y="2114"/>
                  <a:pt x="16645" y="1969"/>
                  <a:pt x="16490" y="1834"/>
                </a:cubicBezTo>
                <a:cubicBezTo>
                  <a:pt x="16614" y="1792"/>
                  <a:pt x="16728" y="1761"/>
                  <a:pt x="16842" y="1730"/>
                </a:cubicBezTo>
                <a:close/>
                <a:moveTo>
                  <a:pt x="9193" y="2280"/>
                </a:moveTo>
                <a:cubicBezTo>
                  <a:pt x="9287" y="2321"/>
                  <a:pt x="9380" y="2363"/>
                  <a:pt x="9473" y="2404"/>
                </a:cubicBezTo>
                <a:cubicBezTo>
                  <a:pt x="9390" y="2399"/>
                  <a:pt x="9310" y="2396"/>
                  <a:pt x="9230" y="2396"/>
                </a:cubicBezTo>
                <a:cubicBezTo>
                  <a:pt x="9149" y="2396"/>
                  <a:pt x="9069" y="2399"/>
                  <a:pt x="8986" y="2404"/>
                </a:cubicBezTo>
                <a:cubicBezTo>
                  <a:pt x="9048" y="2352"/>
                  <a:pt x="9121" y="2311"/>
                  <a:pt x="9193" y="2280"/>
                </a:cubicBezTo>
                <a:close/>
                <a:moveTo>
                  <a:pt x="10448" y="2300"/>
                </a:moveTo>
                <a:cubicBezTo>
                  <a:pt x="10541" y="2311"/>
                  <a:pt x="10624" y="2342"/>
                  <a:pt x="10696" y="2383"/>
                </a:cubicBezTo>
                <a:lnTo>
                  <a:pt x="10562" y="2414"/>
                </a:lnTo>
                <a:cubicBezTo>
                  <a:pt x="10520" y="2383"/>
                  <a:pt x="10479" y="2352"/>
                  <a:pt x="10437" y="2331"/>
                </a:cubicBezTo>
                <a:lnTo>
                  <a:pt x="10448" y="2300"/>
                </a:lnTo>
                <a:close/>
                <a:moveTo>
                  <a:pt x="8102" y="2079"/>
                </a:moveTo>
                <a:cubicBezTo>
                  <a:pt x="8268" y="2079"/>
                  <a:pt x="8433" y="2088"/>
                  <a:pt x="8592" y="2103"/>
                </a:cubicBezTo>
                <a:cubicBezTo>
                  <a:pt x="8779" y="2145"/>
                  <a:pt x="8955" y="2197"/>
                  <a:pt x="9121" y="2259"/>
                </a:cubicBezTo>
                <a:lnTo>
                  <a:pt x="9121" y="2269"/>
                </a:lnTo>
                <a:cubicBezTo>
                  <a:pt x="9028" y="2311"/>
                  <a:pt x="8945" y="2363"/>
                  <a:pt x="8862" y="2425"/>
                </a:cubicBezTo>
                <a:lnTo>
                  <a:pt x="8717" y="2435"/>
                </a:lnTo>
                <a:cubicBezTo>
                  <a:pt x="8592" y="2404"/>
                  <a:pt x="8458" y="2373"/>
                  <a:pt x="8333" y="2363"/>
                </a:cubicBezTo>
                <a:cubicBezTo>
                  <a:pt x="8202" y="2345"/>
                  <a:pt x="8071" y="2338"/>
                  <a:pt x="7941" y="2338"/>
                </a:cubicBezTo>
                <a:cubicBezTo>
                  <a:pt x="7836" y="2338"/>
                  <a:pt x="7731" y="2343"/>
                  <a:pt x="7629" y="2352"/>
                </a:cubicBezTo>
                <a:cubicBezTo>
                  <a:pt x="7722" y="2259"/>
                  <a:pt x="7815" y="2166"/>
                  <a:pt x="7919" y="2083"/>
                </a:cubicBezTo>
                <a:cubicBezTo>
                  <a:pt x="7980" y="2080"/>
                  <a:pt x="8041" y="2079"/>
                  <a:pt x="8102" y="2079"/>
                </a:cubicBezTo>
                <a:close/>
                <a:moveTo>
                  <a:pt x="9328" y="2228"/>
                </a:moveTo>
                <a:cubicBezTo>
                  <a:pt x="9504" y="2269"/>
                  <a:pt x="9670" y="2311"/>
                  <a:pt x="9846" y="2373"/>
                </a:cubicBezTo>
                <a:lnTo>
                  <a:pt x="9836" y="2383"/>
                </a:lnTo>
                <a:lnTo>
                  <a:pt x="9764" y="2445"/>
                </a:lnTo>
                <a:lnTo>
                  <a:pt x="9670" y="2435"/>
                </a:lnTo>
                <a:cubicBezTo>
                  <a:pt x="9546" y="2373"/>
                  <a:pt x="9411" y="2311"/>
                  <a:pt x="9276" y="2249"/>
                </a:cubicBezTo>
                <a:lnTo>
                  <a:pt x="9328" y="2228"/>
                </a:lnTo>
                <a:close/>
                <a:moveTo>
                  <a:pt x="12562" y="1388"/>
                </a:moveTo>
                <a:cubicBezTo>
                  <a:pt x="13256" y="1533"/>
                  <a:pt x="13940" y="1710"/>
                  <a:pt x="14614" y="1917"/>
                </a:cubicBezTo>
                <a:cubicBezTo>
                  <a:pt x="14635" y="1938"/>
                  <a:pt x="14655" y="1958"/>
                  <a:pt x="14686" y="1979"/>
                </a:cubicBezTo>
                <a:lnTo>
                  <a:pt x="14686" y="1989"/>
                </a:lnTo>
                <a:cubicBezTo>
                  <a:pt x="14842" y="2114"/>
                  <a:pt x="14977" y="2269"/>
                  <a:pt x="15091" y="2425"/>
                </a:cubicBezTo>
                <a:lnTo>
                  <a:pt x="15060" y="2445"/>
                </a:lnTo>
                <a:cubicBezTo>
                  <a:pt x="14344" y="2041"/>
                  <a:pt x="13567" y="1761"/>
                  <a:pt x="12759" y="1616"/>
                </a:cubicBezTo>
                <a:lnTo>
                  <a:pt x="12717" y="1575"/>
                </a:lnTo>
                <a:cubicBezTo>
                  <a:pt x="12665" y="1513"/>
                  <a:pt x="12603" y="1450"/>
                  <a:pt x="12551" y="1388"/>
                </a:cubicBezTo>
                <a:close/>
                <a:moveTo>
                  <a:pt x="10251" y="2311"/>
                </a:moveTo>
                <a:lnTo>
                  <a:pt x="10261" y="2321"/>
                </a:lnTo>
                <a:lnTo>
                  <a:pt x="10282" y="2331"/>
                </a:lnTo>
                <a:cubicBezTo>
                  <a:pt x="10261" y="2373"/>
                  <a:pt x="10240" y="2414"/>
                  <a:pt x="10220" y="2456"/>
                </a:cubicBezTo>
                <a:lnTo>
                  <a:pt x="10043" y="2373"/>
                </a:lnTo>
                <a:cubicBezTo>
                  <a:pt x="10106" y="2342"/>
                  <a:pt x="10178" y="2321"/>
                  <a:pt x="10251" y="2311"/>
                </a:cubicBezTo>
                <a:close/>
                <a:moveTo>
                  <a:pt x="10416" y="2383"/>
                </a:moveTo>
                <a:lnTo>
                  <a:pt x="10489" y="2435"/>
                </a:lnTo>
                <a:lnTo>
                  <a:pt x="10375" y="2466"/>
                </a:lnTo>
                <a:lnTo>
                  <a:pt x="10416" y="2383"/>
                </a:lnTo>
                <a:close/>
                <a:moveTo>
                  <a:pt x="9960" y="2414"/>
                </a:moveTo>
                <a:cubicBezTo>
                  <a:pt x="10043" y="2445"/>
                  <a:pt x="10116" y="2477"/>
                  <a:pt x="10199" y="2508"/>
                </a:cubicBezTo>
                <a:lnTo>
                  <a:pt x="10188" y="2518"/>
                </a:lnTo>
                <a:cubicBezTo>
                  <a:pt x="10095" y="2497"/>
                  <a:pt x="9992" y="2477"/>
                  <a:pt x="9888" y="2456"/>
                </a:cubicBezTo>
                <a:lnTo>
                  <a:pt x="9960" y="2414"/>
                </a:lnTo>
                <a:close/>
                <a:moveTo>
                  <a:pt x="6499" y="2041"/>
                </a:moveTo>
                <a:lnTo>
                  <a:pt x="6488" y="2062"/>
                </a:lnTo>
                <a:cubicBezTo>
                  <a:pt x="6374" y="2124"/>
                  <a:pt x="6271" y="2197"/>
                  <a:pt x="6188" y="2280"/>
                </a:cubicBezTo>
                <a:cubicBezTo>
                  <a:pt x="5970" y="2352"/>
                  <a:pt x="5753" y="2435"/>
                  <a:pt x="5556" y="2528"/>
                </a:cubicBezTo>
                <a:cubicBezTo>
                  <a:pt x="5597" y="2435"/>
                  <a:pt x="5649" y="2342"/>
                  <a:pt x="5701" y="2259"/>
                </a:cubicBezTo>
                <a:cubicBezTo>
                  <a:pt x="5960" y="2166"/>
                  <a:pt x="6229" y="2093"/>
                  <a:pt x="6499" y="2041"/>
                </a:cubicBezTo>
                <a:close/>
                <a:moveTo>
                  <a:pt x="6260" y="2342"/>
                </a:moveTo>
                <a:lnTo>
                  <a:pt x="6260" y="2342"/>
                </a:lnTo>
                <a:cubicBezTo>
                  <a:pt x="6188" y="2404"/>
                  <a:pt x="6115" y="2466"/>
                  <a:pt x="6043" y="2528"/>
                </a:cubicBezTo>
                <a:cubicBezTo>
                  <a:pt x="6074" y="2477"/>
                  <a:pt x="6115" y="2435"/>
                  <a:pt x="6146" y="2394"/>
                </a:cubicBezTo>
                <a:lnTo>
                  <a:pt x="6178" y="2363"/>
                </a:lnTo>
                <a:lnTo>
                  <a:pt x="6260" y="2342"/>
                </a:lnTo>
                <a:close/>
                <a:moveTo>
                  <a:pt x="6862" y="2176"/>
                </a:moveTo>
                <a:cubicBezTo>
                  <a:pt x="6810" y="2259"/>
                  <a:pt x="6758" y="2342"/>
                  <a:pt x="6706" y="2414"/>
                </a:cubicBezTo>
                <a:lnTo>
                  <a:pt x="6623" y="2445"/>
                </a:lnTo>
                <a:cubicBezTo>
                  <a:pt x="6540" y="2497"/>
                  <a:pt x="6457" y="2539"/>
                  <a:pt x="6364" y="2580"/>
                </a:cubicBezTo>
                <a:cubicBezTo>
                  <a:pt x="6395" y="2477"/>
                  <a:pt x="6437" y="2373"/>
                  <a:pt x="6488" y="2269"/>
                </a:cubicBezTo>
                <a:cubicBezTo>
                  <a:pt x="6613" y="2238"/>
                  <a:pt x="6727" y="2207"/>
                  <a:pt x="6862" y="2176"/>
                </a:cubicBezTo>
                <a:close/>
                <a:moveTo>
                  <a:pt x="9857" y="2518"/>
                </a:moveTo>
                <a:cubicBezTo>
                  <a:pt x="9925" y="2528"/>
                  <a:pt x="9993" y="2546"/>
                  <a:pt x="10069" y="2566"/>
                </a:cubicBezTo>
                <a:lnTo>
                  <a:pt x="10069" y="2566"/>
                </a:lnTo>
                <a:lnTo>
                  <a:pt x="9981" y="2601"/>
                </a:lnTo>
                <a:cubicBezTo>
                  <a:pt x="9940" y="2570"/>
                  <a:pt x="9898" y="2539"/>
                  <a:pt x="9857" y="2518"/>
                </a:cubicBezTo>
                <a:close/>
                <a:moveTo>
                  <a:pt x="7815" y="2083"/>
                </a:moveTo>
                <a:cubicBezTo>
                  <a:pt x="7711" y="2176"/>
                  <a:pt x="7608" y="2269"/>
                  <a:pt x="7515" y="2363"/>
                </a:cubicBezTo>
                <a:cubicBezTo>
                  <a:pt x="7224" y="2414"/>
                  <a:pt x="6955" y="2497"/>
                  <a:pt x="6696" y="2611"/>
                </a:cubicBezTo>
                <a:cubicBezTo>
                  <a:pt x="6716" y="2559"/>
                  <a:pt x="6748" y="2518"/>
                  <a:pt x="6779" y="2466"/>
                </a:cubicBezTo>
                <a:cubicBezTo>
                  <a:pt x="7079" y="2321"/>
                  <a:pt x="7390" y="2197"/>
                  <a:pt x="7711" y="2083"/>
                </a:cubicBezTo>
                <a:close/>
                <a:moveTo>
                  <a:pt x="17039" y="2414"/>
                </a:moveTo>
                <a:cubicBezTo>
                  <a:pt x="17143" y="2456"/>
                  <a:pt x="17246" y="2497"/>
                  <a:pt x="17350" y="2549"/>
                </a:cubicBezTo>
                <a:lnTo>
                  <a:pt x="17391" y="2622"/>
                </a:lnTo>
                <a:lnTo>
                  <a:pt x="17205" y="2622"/>
                </a:lnTo>
                <a:cubicBezTo>
                  <a:pt x="17153" y="2549"/>
                  <a:pt x="17091" y="2487"/>
                  <a:pt x="17039" y="2414"/>
                </a:cubicBezTo>
                <a:close/>
                <a:moveTo>
                  <a:pt x="16180" y="2245"/>
                </a:moveTo>
                <a:cubicBezTo>
                  <a:pt x="16424" y="2245"/>
                  <a:pt x="16669" y="2284"/>
                  <a:pt x="16904" y="2363"/>
                </a:cubicBezTo>
                <a:cubicBezTo>
                  <a:pt x="16977" y="2445"/>
                  <a:pt x="17039" y="2539"/>
                  <a:pt x="17112" y="2622"/>
                </a:cubicBezTo>
                <a:cubicBezTo>
                  <a:pt x="17008" y="2622"/>
                  <a:pt x="16904" y="2642"/>
                  <a:pt x="16790" y="2653"/>
                </a:cubicBezTo>
                <a:cubicBezTo>
                  <a:pt x="16479" y="2518"/>
                  <a:pt x="16168" y="2383"/>
                  <a:pt x="15847" y="2269"/>
                </a:cubicBezTo>
                <a:cubicBezTo>
                  <a:pt x="15957" y="2253"/>
                  <a:pt x="16068" y="2245"/>
                  <a:pt x="16180" y="2245"/>
                </a:cubicBezTo>
                <a:close/>
                <a:moveTo>
                  <a:pt x="10157" y="2611"/>
                </a:moveTo>
                <a:lnTo>
                  <a:pt x="10157" y="2611"/>
                </a:lnTo>
                <a:cubicBezTo>
                  <a:pt x="10147" y="2632"/>
                  <a:pt x="10137" y="2663"/>
                  <a:pt x="10116" y="2694"/>
                </a:cubicBezTo>
                <a:cubicBezTo>
                  <a:pt x="10095" y="2673"/>
                  <a:pt x="10074" y="2663"/>
                  <a:pt x="10054" y="2642"/>
                </a:cubicBezTo>
                <a:lnTo>
                  <a:pt x="10157" y="2611"/>
                </a:lnTo>
                <a:close/>
                <a:moveTo>
                  <a:pt x="9190" y="2465"/>
                </a:moveTo>
                <a:cubicBezTo>
                  <a:pt x="9341" y="2465"/>
                  <a:pt x="9492" y="2474"/>
                  <a:pt x="9639" y="2487"/>
                </a:cubicBezTo>
                <a:lnTo>
                  <a:pt x="9691" y="2518"/>
                </a:lnTo>
                <a:cubicBezTo>
                  <a:pt x="9629" y="2580"/>
                  <a:pt x="9567" y="2653"/>
                  <a:pt x="9504" y="2725"/>
                </a:cubicBezTo>
                <a:cubicBezTo>
                  <a:pt x="9318" y="2622"/>
                  <a:pt x="9111" y="2539"/>
                  <a:pt x="8914" y="2477"/>
                </a:cubicBezTo>
                <a:cubicBezTo>
                  <a:pt x="9005" y="2469"/>
                  <a:pt x="9097" y="2465"/>
                  <a:pt x="9190" y="2465"/>
                </a:cubicBezTo>
                <a:close/>
                <a:moveTo>
                  <a:pt x="9764" y="2559"/>
                </a:moveTo>
                <a:lnTo>
                  <a:pt x="9898" y="2632"/>
                </a:lnTo>
                <a:cubicBezTo>
                  <a:pt x="9789" y="2672"/>
                  <a:pt x="9689" y="2711"/>
                  <a:pt x="9590" y="2751"/>
                </a:cubicBezTo>
                <a:lnTo>
                  <a:pt x="9590" y="2751"/>
                </a:lnTo>
                <a:cubicBezTo>
                  <a:pt x="9637" y="2694"/>
                  <a:pt x="9685" y="2638"/>
                  <a:pt x="9732" y="2591"/>
                </a:cubicBezTo>
                <a:lnTo>
                  <a:pt x="9764" y="2559"/>
                </a:lnTo>
                <a:close/>
                <a:moveTo>
                  <a:pt x="10551" y="2487"/>
                </a:moveTo>
                <a:cubicBezTo>
                  <a:pt x="10655" y="2570"/>
                  <a:pt x="10748" y="2663"/>
                  <a:pt x="10841" y="2756"/>
                </a:cubicBezTo>
                <a:lnTo>
                  <a:pt x="10779" y="2725"/>
                </a:lnTo>
                <a:cubicBezTo>
                  <a:pt x="10655" y="2653"/>
                  <a:pt x="10530" y="2591"/>
                  <a:pt x="10406" y="2528"/>
                </a:cubicBezTo>
                <a:lnTo>
                  <a:pt x="10551" y="2487"/>
                </a:lnTo>
                <a:close/>
                <a:moveTo>
                  <a:pt x="13401" y="2539"/>
                </a:moveTo>
                <a:cubicBezTo>
                  <a:pt x="13453" y="2611"/>
                  <a:pt x="13495" y="2684"/>
                  <a:pt x="13536" y="2777"/>
                </a:cubicBezTo>
                <a:lnTo>
                  <a:pt x="13474" y="2694"/>
                </a:lnTo>
                <a:cubicBezTo>
                  <a:pt x="13443" y="2642"/>
                  <a:pt x="13412" y="2591"/>
                  <a:pt x="13381" y="2539"/>
                </a:cubicBezTo>
                <a:close/>
                <a:moveTo>
                  <a:pt x="6623" y="2543"/>
                </a:moveTo>
                <a:lnTo>
                  <a:pt x="6623" y="2543"/>
                </a:lnTo>
                <a:cubicBezTo>
                  <a:pt x="6598" y="2582"/>
                  <a:pt x="6579" y="2627"/>
                  <a:pt x="6561" y="2663"/>
                </a:cubicBezTo>
                <a:cubicBezTo>
                  <a:pt x="6478" y="2705"/>
                  <a:pt x="6395" y="2746"/>
                  <a:pt x="6312" y="2787"/>
                </a:cubicBezTo>
                <a:cubicBezTo>
                  <a:pt x="6323" y="2746"/>
                  <a:pt x="6333" y="2715"/>
                  <a:pt x="6343" y="2673"/>
                </a:cubicBezTo>
                <a:cubicBezTo>
                  <a:pt x="6433" y="2634"/>
                  <a:pt x="6532" y="2584"/>
                  <a:pt x="6623" y="2543"/>
                </a:cubicBezTo>
                <a:close/>
                <a:moveTo>
                  <a:pt x="17153" y="2684"/>
                </a:moveTo>
                <a:cubicBezTo>
                  <a:pt x="17194" y="2746"/>
                  <a:pt x="17236" y="2798"/>
                  <a:pt x="17277" y="2860"/>
                </a:cubicBezTo>
                <a:cubicBezTo>
                  <a:pt x="17163" y="2808"/>
                  <a:pt x="17049" y="2767"/>
                  <a:pt x="16935" y="2715"/>
                </a:cubicBezTo>
                <a:lnTo>
                  <a:pt x="16935" y="2705"/>
                </a:lnTo>
                <a:cubicBezTo>
                  <a:pt x="17008" y="2694"/>
                  <a:pt x="17080" y="2694"/>
                  <a:pt x="17153" y="2684"/>
                </a:cubicBezTo>
                <a:close/>
                <a:moveTo>
                  <a:pt x="12852" y="1720"/>
                </a:moveTo>
                <a:cubicBezTo>
                  <a:pt x="13039" y="1761"/>
                  <a:pt x="13225" y="1803"/>
                  <a:pt x="13401" y="1844"/>
                </a:cubicBezTo>
                <a:cubicBezTo>
                  <a:pt x="13940" y="2000"/>
                  <a:pt x="14469" y="2207"/>
                  <a:pt x="14956" y="2477"/>
                </a:cubicBezTo>
                <a:cubicBezTo>
                  <a:pt x="14738" y="2601"/>
                  <a:pt x="14531" y="2725"/>
                  <a:pt x="14334" y="2870"/>
                </a:cubicBezTo>
                <a:cubicBezTo>
                  <a:pt x="14054" y="2715"/>
                  <a:pt x="13754" y="2580"/>
                  <a:pt x="13453" y="2477"/>
                </a:cubicBezTo>
                <a:cubicBezTo>
                  <a:pt x="13277" y="2207"/>
                  <a:pt x="13080" y="1948"/>
                  <a:pt x="12852" y="1720"/>
                </a:cubicBezTo>
                <a:close/>
                <a:moveTo>
                  <a:pt x="7938" y="2409"/>
                </a:moveTo>
                <a:cubicBezTo>
                  <a:pt x="8121" y="2409"/>
                  <a:pt x="8303" y="2426"/>
                  <a:pt x="8478" y="2456"/>
                </a:cubicBezTo>
                <a:cubicBezTo>
                  <a:pt x="8033" y="2539"/>
                  <a:pt x="7608" y="2673"/>
                  <a:pt x="7204" y="2881"/>
                </a:cubicBezTo>
                <a:cubicBezTo>
                  <a:pt x="7307" y="2715"/>
                  <a:pt x="7421" y="2570"/>
                  <a:pt x="7546" y="2435"/>
                </a:cubicBezTo>
                <a:cubicBezTo>
                  <a:pt x="7675" y="2418"/>
                  <a:pt x="7807" y="2409"/>
                  <a:pt x="7938" y="2409"/>
                </a:cubicBezTo>
                <a:close/>
                <a:moveTo>
                  <a:pt x="6354" y="2373"/>
                </a:moveTo>
                <a:cubicBezTo>
                  <a:pt x="6312" y="2456"/>
                  <a:pt x="6292" y="2549"/>
                  <a:pt x="6260" y="2642"/>
                </a:cubicBezTo>
                <a:cubicBezTo>
                  <a:pt x="6115" y="2725"/>
                  <a:pt x="5970" y="2808"/>
                  <a:pt x="5836" y="2891"/>
                </a:cubicBezTo>
                <a:cubicBezTo>
                  <a:pt x="5846" y="2850"/>
                  <a:pt x="5867" y="2808"/>
                  <a:pt x="5898" y="2767"/>
                </a:cubicBezTo>
                <a:cubicBezTo>
                  <a:pt x="6043" y="2632"/>
                  <a:pt x="6198" y="2497"/>
                  <a:pt x="6354" y="2373"/>
                </a:cubicBezTo>
                <a:close/>
                <a:moveTo>
                  <a:pt x="9536" y="2839"/>
                </a:moveTo>
                <a:cubicBezTo>
                  <a:pt x="9598" y="2870"/>
                  <a:pt x="9650" y="2901"/>
                  <a:pt x="9712" y="2943"/>
                </a:cubicBezTo>
                <a:cubicBezTo>
                  <a:pt x="9618" y="2933"/>
                  <a:pt x="9536" y="2933"/>
                  <a:pt x="9442" y="2933"/>
                </a:cubicBezTo>
                <a:lnTo>
                  <a:pt x="9494" y="2860"/>
                </a:lnTo>
                <a:lnTo>
                  <a:pt x="9536" y="2839"/>
                </a:lnTo>
                <a:close/>
                <a:moveTo>
                  <a:pt x="15692" y="2290"/>
                </a:moveTo>
                <a:cubicBezTo>
                  <a:pt x="16013" y="2414"/>
                  <a:pt x="16334" y="2539"/>
                  <a:pt x="16656" y="2673"/>
                </a:cubicBezTo>
                <a:cubicBezTo>
                  <a:pt x="16386" y="2725"/>
                  <a:pt x="16127" y="2798"/>
                  <a:pt x="15868" y="2901"/>
                </a:cubicBezTo>
                <a:lnTo>
                  <a:pt x="15775" y="2943"/>
                </a:lnTo>
                <a:cubicBezTo>
                  <a:pt x="15630" y="2819"/>
                  <a:pt x="15464" y="2705"/>
                  <a:pt x="15298" y="2591"/>
                </a:cubicBezTo>
                <a:cubicBezTo>
                  <a:pt x="15277" y="2549"/>
                  <a:pt x="15246" y="2518"/>
                  <a:pt x="15225" y="2477"/>
                </a:cubicBezTo>
                <a:lnTo>
                  <a:pt x="15298" y="2414"/>
                </a:lnTo>
                <a:cubicBezTo>
                  <a:pt x="15360" y="2394"/>
                  <a:pt x="15422" y="2373"/>
                  <a:pt x="15484" y="2352"/>
                </a:cubicBezTo>
                <a:cubicBezTo>
                  <a:pt x="15547" y="2331"/>
                  <a:pt x="15619" y="2311"/>
                  <a:pt x="15692" y="2290"/>
                </a:cubicBezTo>
                <a:close/>
                <a:moveTo>
                  <a:pt x="5576" y="2300"/>
                </a:moveTo>
                <a:cubicBezTo>
                  <a:pt x="5525" y="2383"/>
                  <a:pt x="5483" y="2487"/>
                  <a:pt x="5442" y="2580"/>
                </a:cubicBezTo>
                <a:cubicBezTo>
                  <a:pt x="5203" y="2694"/>
                  <a:pt x="4965" y="2819"/>
                  <a:pt x="4747" y="2964"/>
                </a:cubicBezTo>
                <a:cubicBezTo>
                  <a:pt x="4861" y="2798"/>
                  <a:pt x="4986" y="2632"/>
                  <a:pt x="5131" y="2487"/>
                </a:cubicBezTo>
                <a:cubicBezTo>
                  <a:pt x="5276" y="2414"/>
                  <a:pt x="5421" y="2363"/>
                  <a:pt x="5576" y="2300"/>
                </a:cubicBezTo>
                <a:close/>
                <a:moveTo>
                  <a:pt x="14904" y="2601"/>
                </a:moveTo>
                <a:cubicBezTo>
                  <a:pt x="14769" y="2725"/>
                  <a:pt x="14635" y="2839"/>
                  <a:pt x="14510" y="2974"/>
                </a:cubicBezTo>
                <a:lnTo>
                  <a:pt x="14407" y="2912"/>
                </a:lnTo>
                <a:cubicBezTo>
                  <a:pt x="14572" y="2808"/>
                  <a:pt x="14738" y="2705"/>
                  <a:pt x="14904" y="2601"/>
                </a:cubicBezTo>
                <a:close/>
                <a:moveTo>
                  <a:pt x="9960" y="2673"/>
                </a:moveTo>
                <a:lnTo>
                  <a:pt x="10095" y="2767"/>
                </a:lnTo>
                <a:cubicBezTo>
                  <a:pt x="10064" y="2839"/>
                  <a:pt x="10033" y="2912"/>
                  <a:pt x="10012" y="2995"/>
                </a:cubicBezTo>
                <a:lnTo>
                  <a:pt x="9898" y="2974"/>
                </a:lnTo>
                <a:cubicBezTo>
                  <a:pt x="9815" y="2912"/>
                  <a:pt x="9722" y="2850"/>
                  <a:pt x="9639" y="2798"/>
                </a:cubicBezTo>
                <a:cubicBezTo>
                  <a:pt x="9743" y="2756"/>
                  <a:pt x="9857" y="2715"/>
                  <a:pt x="9960" y="2673"/>
                </a:cubicBezTo>
                <a:close/>
                <a:moveTo>
                  <a:pt x="10769" y="2435"/>
                </a:moveTo>
                <a:cubicBezTo>
                  <a:pt x="10966" y="2591"/>
                  <a:pt x="11132" y="2787"/>
                  <a:pt x="11266" y="3005"/>
                </a:cubicBezTo>
                <a:cubicBezTo>
                  <a:pt x="11173" y="2933"/>
                  <a:pt x="11080" y="2881"/>
                  <a:pt x="10976" y="2829"/>
                </a:cubicBezTo>
                <a:cubicBezTo>
                  <a:pt x="10872" y="2694"/>
                  <a:pt x="10758" y="2580"/>
                  <a:pt x="10624" y="2466"/>
                </a:cubicBezTo>
                <a:lnTo>
                  <a:pt x="10769" y="2435"/>
                </a:lnTo>
                <a:close/>
                <a:moveTo>
                  <a:pt x="17422" y="2694"/>
                </a:moveTo>
                <a:cubicBezTo>
                  <a:pt x="17474" y="2798"/>
                  <a:pt x="17526" y="2901"/>
                  <a:pt x="17568" y="3005"/>
                </a:cubicBezTo>
                <a:lnTo>
                  <a:pt x="17412" y="2933"/>
                </a:lnTo>
                <a:cubicBezTo>
                  <a:pt x="17381" y="2881"/>
                  <a:pt x="17350" y="2829"/>
                  <a:pt x="17319" y="2787"/>
                </a:cubicBezTo>
                <a:lnTo>
                  <a:pt x="17246" y="2694"/>
                </a:lnTo>
                <a:close/>
                <a:moveTo>
                  <a:pt x="5784" y="2870"/>
                </a:moveTo>
                <a:cubicBezTo>
                  <a:pt x="5784" y="2891"/>
                  <a:pt x="5773" y="2922"/>
                  <a:pt x="5763" y="2943"/>
                </a:cubicBezTo>
                <a:lnTo>
                  <a:pt x="5753" y="2943"/>
                </a:lnTo>
                <a:lnTo>
                  <a:pt x="5618" y="3036"/>
                </a:lnTo>
                <a:cubicBezTo>
                  <a:pt x="5670" y="2974"/>
                  <a:pt x="5732" y="2922"/>
                  <a:pt x="5784" y="2870"/>
                </a:cubicBezTo>
                <a:close/>
                <a:moveTo>
                  <a:pt x="11007" y="2383"/>
                </a:moveTo>
                <a:lnTo>
                  <a:pt x="11152" y="2435"/>
                </a:lnTo>
                <a:cubicBezTo>
                  <a:pt x="11349" y="2622"/>
                  <a:pt x="11525" y="2819"/>
                  <a:pt x="11691" y="3026"/>
                </a:cubicBezTo>
                <a:lnTo>
                  <a:pt x="11360" y="3036"/>
                </a:lnTo>
                <a:cubicBezTo>
                  <a:pt x="11339" y="3005"/>
                  <a:pt x="11308" y="2964"/>
                  <a:pt x="11287" y="2933"/>
                </a:cubicBezTo>
                <a:cubicBezTo>
                  <a:pt x="11163" y="2746"/>
                  <a:pt x="11018" y="2570"/>
                  <a:pt x="10862" y="2414"/>
                </a:cubicBezTo>
                <a:lnTo>
                  <a:pt x="11007" y="2383"/>
                </a:lnTo>
                <a:close/>
                <a:moveTo>
                  <a:pt x="11297" y="2497"/>
                </a:moveTo>
                <a:lnTo>
                  <a:pt x="11297" y="2497"/>
                </a:lnTo>
                <a:cubicBezTo>
                  <a:pt x="11691" y="2642"/>
                  <a:pt x="12085" y="2829"/>
                  <a:pt x="12458" y="3036"/>
                </a:cubicBezTo>
                <a:cubicBezTo>
                  <a:pt x="12325" y="3024"/>
                  <a:pt x="12187" y="3019"/>
                  <a:pt x="12051" y="3019"/>
                </a:cubicBezTo>
                <a:cubicBezTo>
                  <a:pt x="11954" y="3019"/>
                  <a:pt x="11858" y="3022"/>
                  <a:pt x="11764" y="3026"/>
                </a:cubicBezTo>
                <a:cubicBezTo>
                  <a:pt x="11619" y="2839"/>
                  <a:pt x="11463" y="2653"/>
                  <a:pt x="11297" y="2497"/>
                </a:cubicBezTo>
                <a:close/>
                <a:moveTo>
                  <a:pt x="15391" y="2746"/>
                </a:moveTo>
                <a:lnTo>
                  <a:pt x="15391" y="2746"/>
                </a:lnTo>
                <a:cubicBezTo>
                  <a:pt x="15495" y="2819"/>
                  <a:pt x="15598" y="2891"/>
                  <a:pt x="15702" y="2974"/>
                </a:cubicBezTo>
                <a:cubicBezTo>
                  <a:pt x="15640" y="2995"/>
                  <a:pt x="15578" y="3036"/>
                  <a:pt x="15516" y="3057"/>
                </a:cubicBezTo>
                <a:cubicBezTo>
                  <a:pt x="15484" y="2943"/>
                  <a:pt x="15433" y="2839"/>
                  <a:pt x="15391" y="2746"/>
                </a:cubicBezTo>
                <a:close/>
                <a:moveTo>
                  <a:pt x="10302" y="2622"/>
                </a:moveTo>
                <a:cubicBezTo>
                  <a:pt x="10427" y="2663"/>
                  <a:pt x="10562" y="2705"/>
                  <a:pt x="10676" y="2756"/>
                </a:cubicBezTo>
                <a:cubicBezTo>
                  <a:pt x="10800" y="2829"/>
                  <a:pt x="10914" y="2901"/>
                  <a:pt x="11028" y="2984"/>
                </a:cubicBezTo>
                <a:cubicBezTo>
                  <a:pt x="11049" y="3015"/>
                  <a:pt x="11059" y="3036"/>
                  <a:pt x="11080" y="3057"/>
                </a:cubicBezTo>
                <a:lnTo>
                  <a:pt x="11080" y="3067"/>
                </a:lnTo>
                <a:cubicBezTo>
                  <a:pt x="10935" y="3078"/>
                  <a:pt x="10790" y="3098"/>
                  <a:pt x="10644" y="3119"/>
                </a:cubicBezTo>
                <a:cubicBezTo>
                  <a:pt x="10510" y="2995"/>
                  <a:pt x="10385" y="2881"/>
                  <a:pt x="10240" y="2777"/>
                </a:cubicBezTo>
                <a:cubicBezTo>
                  <a:pt x="10261" y="2725"/>
                  <a:pt x="10282" y="2673"/>
                  <a:pt x="10302" y="2622"/>
                </a:cubicBezTo>
                <a:close/>
                <a:moveTo>
                  <a:pt x="10209" y="2860"/>
                </a:moveTo>
                <a:cubicBezTo>
                  <a:pt x="10334" y="2933"/>
                  <a:pt x="10437" y="3036"/>
                  <a:pt x="10551" y="3119"/>
                </a:cubicBezTo>
                <a:lnTo>
                  <a:pt x="10541" y="3129"/>
                </a:lnTo>
                <a:lnTo>
                  <a:pt x="10437" y="3140"/>
                </a:lnTo>
                <a:cubicBezTo>
                  <a:pt x="10344" y="3098"/>
                  <a:pt x="10251" y="3067"/>
                  <a:pt x="10147" y="3036"/>
                </a:cubicBezTo>
                <a:cubicBezTo>
                  <a:pt x="10168" y="2974"/>
                  <a:pt x="10188" y="2912"/>
                  <a:pt x="10209" y="2860"/>
                </a:cubicBezTo>
                <a:close/>
                <a:moveTo>
                  <a:pt x="12085" y="2290"/>
                </a:moveTo>
                <a:cubicBezTo>
                  <a:pt x="12448" y="2300"/>
                  <a:pt x="12800" y="2363"/>
                  <a:pt x="13142" y="2456"/>
                </a:cubicBezTo>
                <a:cubicBezTo>
                  <a:pt x="13184" y="2487"/>
                  <a:pt x="13215" y="2528"/>
                  <a:pt x="13256" y="2570"/>
                </a:cubicBezTo>
                <a:cubicBezTo>
                  <a:pt x="13329" y="2746"/>
                  <a:pt x="13401" y="2943"/>
                  <a:pt x="13453" y="3140"/>
                </a:cubicBezTo>
                <a:cubicBezTo>
                  <a:pt x="13173" y="3088"/>
                  <a:pt x="12883" y="3057"/>
                  <a:pt x="12603" y="3036"/>
                </a:cubicBezTo>
                <a:cubicBezTo>
                  <a:pt x="12147" y="2777"/>
                  <a:pt x="11670" y="2559"/>
                  <a:pt x="11183" y="2383"/>
                </a:cubicBezTo>
                <a:lnTo>
                  <a:pt x="11152" y="2363"/>
                </a:lnTo>
                <a:cubicBezTo>
                  <a:pt x="11463" y="2311"/>
                  <a:pt x="11774" y="2290"/>
                  <a:pt x="12085" y="2290"/>
                </a:cubicBezTo>
                <a:close/>
                <a:moveTo>
                  <a:pt x="13360" y="2673"/>
                </a:moveTo>
                <a:lnTo>
                  <a:pt x="13432" y="2756"/>
                </a:lnTo>
                <a:cubicBezTo>
                  <a:pt x="13505" y="2891"/>
                  <a:pt x="13567" y="3036"/>
                  <a:pt x="13629" y="3171"/>
                </a:cubicBezTo>
                <a:lnTo>
                  <a:pt x="13515" y="3150"/>
                </a:lnTo>
                <a:cubicBezTo>
                  <a:pt x="13474" y="2984"/>
                  <a:pt x="13412" y="2829"/>
                  <a:pt x="13360" y="2673"/>
                </a:cubicBezTo>
                <a:close/>
                <a:moveTo>
                  <a:pt x="13505" y="2580"/>
                </a:moveTo>
                <a:lnTo>
                  <a:pt x="13505" y="2580"/>
                </a:lnTo>
                <a:cubicBezTo>
                  <a:pt x="13764" y="2673"/>
                  <a:pt x="14013" y="2787"/>
                  <a:pt x="14251" y="2922"/>
                </a:cubicBezTo>
                <a:cubicBezTo>
                  <a:pt x="14137" y="3005"/>
                  <a:pt x="14023" y="3098"/>
                  <a:pt x="13899" y="3181"/>
                </a:cubicBezTo>
                <a:lnTo>
                  <a:pt x="13888" y="3181"/>
                </a:lnTo>
                <a:cubicBezTo>
                  <a:pt x="13837" y="3129"/>
                  <a:pt x="13795" y="3067"/>
                  <a:pt x="13743" y="3015"/>
                </a:cubicBezTo>
                <a:cubicBezTo>
                  <a:pt x="13671" y="2860"/>
                  <a:pt x="13598" y="2715"/>
                  <a:pt x="13505" y="2580"/>
                </a:cubicBezTo>
                <a:close/>
                <a:moveTo>
                  <a:pt x="10126" y="3119"/>
                </a:moveTo>
                <a:cubicBezTo>
                  <a:pt x="10188" y="3129"/>
                  <a:pt x="10240" y="3140"/>
                  <a:pt x="10292" y="3161"/>
                </a:cubicBezTo>
                <a:lnTo>
                  <a:pt x="10282" y="3171"/>
                </a:lnTo>
                <a:lnTo>
                  <a:pt x="10157" y="3192"/>
                </a:lnTo>
                <a:lnTo>
                  <a:pt x="10116" y="3150"/>
                </a:lnTo>
                <a:cubicBezTo>
                  <a:pt x="10116" y="3129"/>
                  <a:pt x="10116" y="3119"/>
                  <a:pt x="10126" y="3119"/>
                </a:cubicBezTo>
                <a:close/>
                <a:moveTo>
                  <a:pt x="13598" y="2943"/>
                </a:moveTo>
                <a:lnTo>
                  <a:pt x="13598" y="2943"/>
                </a:lnTo>
                <a:cubicBezTo>
                  <a:pt x="13629" y="2974"/>
                  <a:pt x="13650" y="3005"/>
                  <a:pt x="13681" y="3047"/>
                </a:cubicBezTo>
                <a:cubicBezTo>
                  <a:pt x="13691" y="3057"/>
                  <a:pt x="13702" y="3078"/>
                  <a:pt x="13712" y="3098"/>
                </a:cubicBezTo>
                <a:cubicBezTo>
                  <a:pt x="13712" y="3119"/>
                  <a:pt x="13733" y="3161"/>
                  <a:pt x="13743" y="3192"/>
                </a:cubicBezTo>
                <a:lnTo>
                  <a:pt x="13712" y="3181"/>
                </a:lnTo>
                <a:cubicBezTo>
                  <a:pt x="13671" y="3109"/>
                  <a:pt x="13640" y="3026"/>
                  <a:pt x="13598" y="2943"/>
                </a:cubicBezTo>
                <a:close/>
                <a:moveTo>
                  <a:pt x="6240" y="2736"/>
                </a:moveTo>
                <a:lnTo>
                  <a:pt x="6209" y="2860"/>
                </a:lnTo>
                <a:cubicBezTo>
                  <a:pt x="6043" y="2964"/>
                  <a:pt x="5887" y="3078"/>
                  <a:pt x="5742" y="3202"/>
                </a:cubicBezTo>
                <a:cubicBezTo>
                  <a:pt x="5753" y="3129"/>
                  <a:pt x="5773" y="3067"/>
                  <a:pt x="5794" y="2995"/>
                </a:cubicBezTo>
                <a:cubicBezTo>
                  <a:pt x="5939" y="2912"/>
                  <a:pt x="6084" y="2819"/>
                  <a:pt x="6240" y="2736"/>
                </a:cubicBezTo>
                <a:close/>
                <a:moveTo>
                  <a:pt x="15764" y="3026"/>
                </a:moveTo>
                <a:cubicBezTo>
                  <a:pt x="15823" y="3075"/>
                  <a:pt x="15882" y="3124"/>
                  <a:pt x="15941" y="3182"/>
                </a:cubicBezTo>
                <a:lnTo>
                  <a:pt x="15941" y="3182"/>
                </a:lnTo>
                <a:cubicBezTo>
                  <a:pt x="15810" y="3192"/>
                  <a:pt x="15689" y="3202"/>
                  <a:pt x="15567" y="3212"/>
                </a:cubicBezTo>
                <a:lnTo>
                  <a:pt x="15547" y="3129"/>
                </a:lnTo>
                <a:cubicBezTo>
                  <a:pt x="15619" y="3088"/>
                  <a:pt x="15692" y="3057"/>
                  <a:pt x="15764" y="3026"/>
                </a:cubicBezTo>
                <a:close/>
                <a:moveTo>
                  <a:pt x="8810" y="2539"/>
                </a:moveTo>
                <a:cubicBezTo>
                  <a:pt x="9028" y="2601"/>
                  <a:pt x="9245" y="2694"/>
                  <a:pt x="9453" y="2798"/>
                </a:cubicBezTo>
                <a:lnTo>
                  <a:pt x="9421" y="2829"/>
                </a:lnTo>
                <a:cubicBezTo>
                  <a:pt x="9318" y="2870"/>
                  <a:pt x="9225" y="2922"/>
                  <a:pt x="9121" y="2964"/>
                </a:cubicBezTo>
                <a:cubicBezTo>
                  <a:pt x="8820" y="3015"/>
                  <a:pt x="8530" y="3109"/>
                  <a:pt x="8250" y="3233"/>
                </a:cubicBezTo>
                <a:cubicBezTo>
                  <a:pt x="8406" y="2974"/>
                  <a:pt x="8592" y="2736"/>
                  <a:pt x="8810" y="2539"/>
                </a:cubicBezTo>
                <a:close/>
                <a:moveTo>
                  <a:pt x="13536" y="3212"/>
                </a:moveTo>
                <a:lnTo>
                  <a:pt x="13660" y="3243"/>
                </a:lnTo>
                <a:lnTo>
                  <a:pt x="13546" y="3243"/>
                </a:lnTo>
                <a:lnTo>
                  <a:pt x="13536" y="3212"/>
                </a:lnTo>
                <a:close/>
                <a:moveTo>
                  <a:pt x="14324" y="2964"/>
                </a:moveTo>
                <a:lnTo>
                  <a:pt x="14448" y="3026"/>
                </a:lnTo>
                <a:cubicBezTo>
                  <a:pt x="14386" y="3109"/>
                  <a:pt x="14324" y="3181"/>
                  <a:pt x="14261" y="3254"/>
                </a:cubicBezTo>
                <a:lnTo>
                  <a:pt x="14251" y="3254"/>
                </a:lnTo>
                <a:cubicBezTo>
                  <a:pt x="14158" y="3254"/>
                  <a:pt x="14065" y="3243"/>
                  <a:pt x="13982" y="3243"/>
                </a:cubicBezTo>
                <a:lnTo>
                  <a:pt x="13951" y="3243"/>
                </a:lnTo>
                <a:lnTo>
                  <a:pt x="14137" y="3098"/>
                </a:lnTo>
                <a:lnTo>
                  <a:pt x="14324" y="2964"/>
                </a:lnTo>
                <a:close/>
                <a:moveTo>
                  <a:pt x="15474" y="3171"/>
                </a:moveTo>
                <a:cubicBezTo>
                  <a:pt x="15484" y="3192"/>
                  <a:pt x="15484" y="3212"/>
                  <a:pt x="15495" y="3233"/>
                </a:cubicBezTo>
                <a:lnTo>
                  <a:pt x="15298" y="3264"/>
                </a:lnTo>
                <a:lnTo>
                  <a:pt x="15350" y="3233"/>
                </a:lnTo>
                <a:lnTo>
                  <a:pt x="15474" y="3171"/>
                </a:lnTo>
                <a:close/>
                <a:moveTo>
                  <a:pt x="16790" y="2725"/>
                </a:moveTo>
                <a:cubicBezTo>
                  <a:pt x="16977" y="2808"/>
                  <a:pt x="17163" y="2891"/>
                  <a:pt x="17350" y="2974"/>
                </a:cubicBezTo>
                <a:cubicBezTo>
                  <a:pt x="17412" y="3067"/>
                  <a:pt x="17464" y="3161"/>
                  <a:pt x="17516" y="3264"/>
                </a:cubicBezTo>
                <a:lnTo>
                  <a:pt x="17350" y="3233"/>
                </a:lnTo>
                <a:cubicBezTo>
                  <a:pt x="17027" y="3195"/>
                  <a:pt x="16710" y="3173"/>
                  <a:pt x="16390" y="3173"/>
                </a:cubicBezTo>
                <a:cubicBezTo>
                  <a:pt x="16279" y="3173"/>
                  <a:pt x="16167" y="3176"/>
                  <a:pt x="16054" y="3181"/>
                </a:cubicBezTo>
                <a:cubicBezTo>
                  <a:pt x="15982" y="3119"/>
                  <a:pt x="15920" y="3057"/>
                  <a:pt x="15847" y="2995"/>
                </a:cubicBezTo>
                <a:cubicBezTo>
                  <a:pt x="16148" y="2870"/>
                  <a:pt x="16469" y="2777"/>
                  <a:pt x="16790" y="2725"/>
                </a:cubicBezTo>
                <a:close/>
                <a:moveTo>
                  <a:pt x="12728" y="3109"/>
                </a:moveTo>
                <a:lnTo>
                  <a:pt x="12728" y="3109"/>
                </a:lnTo>
                <a:cubicBezTo>
                  <a:pt x="12976" y="3129"/>
                  <a:pt x="13225" y="3161"/>
                  <a:pt x="13463" y="3202"/>
                </a:cubicBezTo>
                <a:lnTo>
                  <a:pt x="13474" y="3243"/>
                </a:lnTo>
                <a:cubicBezTo>
                  <a:pt x="13318" y="3243"/>
                  <a:pt x="13173" y="3264"/>
                  <a:pt x="13018" y="3275"/>
                </a:cubicBezTo>
                <a:cubicBezTo>
                  <a:pt x="12925" y="3223"/>
                  <a:pt x="12821" y="3161"/>
                  <a:pt x="12728" y="3109"/>
                </a:cubicBezTo>
                <a:close/>
                <a:moveTo>
                  <a:pt x="6074" y="2404"/>
                </a:moveTo>
                <a:lnTo>
                  <a:pt x="6074" y="2404"/>
                </a:lnTo>
                <a:cubicBezTo>
                  <a:pt x="6001" y="2487"/>
                  <a:pt x="5939" y="2580"/>
                  <a:pt x="5887" y="2673"/>
                </a:cubicBezTo>
                <a:cubicBezTo>
                  <a:pt x="5680" y="2860"/>
                  <a:pt x="5494" y="3057"/>
                  <a:pt x="5307" y="3254"/>
                </a:cubicBezTo>
                <a:lnTo>
                  <a:pt x="5255" y="3295"/>
                </a:lnTo>
                <a:cubicBezTo>
                  <a:pt x="5328" y="3067"/>
                  <a:pt x="5411" y="2839"/>
                  <a:pt x="5514" y="2632"/>
                </a:cubicBezTo>
                <a:cubicBezTo>
                  <a:pt x="5690" y="2539"/>
                  <a:pt x="5877" y="2466"/>
                  <a:pt x="6074" y="2404"/>
                </a:cubicBezTo>
                <a:close/>
                <a:moveTo>
                  <a:pt x="15101" y="2559"/>
                </a:moveTo>
                <a:lnTo>
                  <a:pt x="15225" y="2642"/>
                </a:lnTo>
                <a:cubicBezTo>
                  <a:pt x="15319" y="2787"/>
                  <a:pt x="15381" y="2933"/>
                  <a:pt x="15443" y="3088"/>
                </a:cubicBezTo>
                <a:cubicBezTo>
                  <a:pt x="15308" y="3161"/>
                  <a:pt x="15174" y="3233"/>
                  <a:pt x="15039" y="3306"/>
                </a:cubicBezTo>
                <a:lnTo>
                  <a:pt x="14987" y="3306"/>
                </a:lnTo>
                <a:cubicBezTo>
                  <a:pt x="14863" y="3202"/>
                  <a:pt x="14717" y="3109"/>
                  <a:pt x="14583" y="3015"/>
                </a:cubicBezTo>
                <a:lnTo>
                  <a:pt x="14614" y="2984"/>
                </a:lnTo>
                <a:cubicBezTo>
                  <a:pt x="14769" y="2829"/>
                  <a:pt x="14925" y="2684"/>
                  <a:pt x="15101" y="2559"/>
                </a:cubicBezTo>
                <a:close/>
                <a:moveTo>
                  <a:pt x="17485" y="3047"/>
                </a:moveTo>
                <a:lnTo>
                  <a:pt x="17619" y="3109"/>
                </a:lnTo>
                <a:cubicBezTo>
                  <a:pt x="17630" y="3161"/>
                  <a:pt x="17661" y="3233"/>
                  <a:pt x="17682" y="3295"/>
                </a:cubicBezTo>
                <a:lnTo>
                  <a:pt x="17682" y="3306"/>
                </a:lnTo>
                <a:lnTo>
                  <a:pt x="17619" y="3295"/>
                </a:lnTo>
                <a:cubicBezTo>
                  <a:pt x="17568" y="3202"/>
                  <a:pt x="17526" y="3129"/>
                  <a:pt x="17485" y="3047"/>
                </a:cubicBezTo>
                <a:close/>
                <a:moveTo>
                  <a:pt x="14521" y="3078"/>
                </a:moveTo>
                <a:cubicBezTo>
                  <a:pt x="14635" y="3150"/>
                  <a:pt x="14759" y="3233"/>
                  <a:pt x="14863" y="3316"/>
                </a:cubicBezTo>
                <a:lnTo>
                  <a:pt x="14832" y="3316"/>
                </a:lnTo>
                <a:cubicBezTo>
                  <a:pt x="14676" y="3295"/>
                  <a:pt x="14521" y="3275"/>
                  <a:pt x="14355" y="3264"/>
                </a:cubicBezTo>
                <a:cubicBezTo>
                  <a:pt x="14407" y="3202"/>
                  <a:pt x="14458" y="3129"/>
                  <a:pt x="14521" y="3078"/>
                </a:cubicBezTo>
                <a:close/>
                <a:moveTo>
                  <a:pt x="10613" y="3192"/>
                </a:moveTo>
                <a:cubicBezTo>
                  <a:pt x="10655" y="3223"/>
                  <a:pt x="10707" y="3264"/>
                  <a:pt x="10748" y="3316"/>
                </a:cubicBezTo>
                <a:lnTo>
                  <a:pt x="10748" y="3326"/>
                </a:lnTo>
                <a:cubicBezTo>
                  <a:pt x="10686" y="3285"/>
                  <a:pt x="10634" y="3243"/>
                  <a:pt x="10572" y="3212"/>
                </a:cubicBezTo>
                <a:lnTo>
                  <a:pt x="10541" y="3202"/>
                </a:lnTo>
                <a:lnTo>
                  <a:pt x="10613" y="3192"/>
                </a:lnTo>
                <a:close/>
                <a:moveTo>
                  <a:pt x="16013" y="3254"/>
                </a:moveTo>
                <a:lnTo>
                  <a:pt x="16106" y="3347"/>
                </a:lnTo>
                <a:lnTo>
                  <a:pt x="16137" y="3378"/>
                </a:lnTo>
                <a:lnTo>
                  <a:pt x="16137" y="3378"/>
                </a:lnTo>
                <a:lnTo>
                  <a:pt x="16075" y="3368"/>
                </a:lnTo>
                <a:cubicBezTo>
                  <a:pt x="15909" y="3337"/>
                  <a:pt x="15754" y="3316"/>
                  <a:pt x="15588" y="3306"/>
                </a:cubicBezTo>
                <a:cubicBezTo>
                  <a:pt x="15588" y="3306"/>
                  <a:pt x="15588" y="3295"/>
                  <a:pt x="15588" y="3295"/>
                </a:cubicBezTo>
                <a:cubicBezTo>
                  <a:pt x="15733" y="3275"/>
                  <a:pt x="15878" y="3264"/>
                  <a:pt x="16013" y="3254"/>
                </a:cubicBezTo>
                <a:close/>
                <a:moveTo>
                  <a:pt x="14344" y="3337"/>
                </a:moveTo>
                <a:cubicBezTo>
                  <a:pt x="14417" y="3337"/>
                  <a:pt x="14489" y="3347"/>
                  <a:pt x="14562" y="3357"/>
                </a:cubicBezTo>
                <a:lnTo>
                  <a:pt x="14469" y="3378"/>
                </a:lnTo>
                <a:lnTo>
                  <a:pt x="14344" y="3337"/>
                </a:lnTo>
                <a:close/>
                <a:moveTo>
                  <a:pt x="9569" y="3030"/>
                </a:moveTo>
                <a:cubicBezTo>
                  <a:pt x="9676" y="3030"/>
                  <a:pt x="9779" y="3037"/>
                  <a:pt x="9878" y="3057"/>
                </a:cubicBezTo>
                <a:cubicBezTo>
                  <a:pt x="9909" y="3078"/>
                  <a:pt x="9940" y="3098"/>
                  <a:pt x="9971" y="3119"/>
                </a:cubicBezTo>
                <a:cubicBezTo>
                  <a:pt x="9960" y="3161"/>
                  <a:pt x="9950" y="3192"/>
                  <a:pt x="9940" y="3223"/>
                </a:cubicBezTo>
                <a:cubicBezTo>
                  <a:pt x="9815" y="3254"/>
                  <a:pt x="9670" y="3285"/>
                  <a:pt x="9536" y="3316"/>
                </a:cubicBezTo>
                <a:cubicBezTo>
                  <a:pt x="9421" y="3337"/>
                  <a:pt x="9318" y="3368"/>
                  <a:pt x="9204" y="3399"/>
                </a:cubicBezTo>
                <a:cubicBezTo>
                  <a:pt x="9256" y="3275"/>
                  <a:pt x="9318" y="3150"/>
                  <a:pt x="9380" y="3036"/>
                </a:cubicBezTo>
                <a:cubicBezTo>
                  <a:pt x="9445" y="3032"/>
                  <a:pt x="9508" y="3030"/>
                  <a:pt x="9569" y="3030"/>
                </a:cubicBezTo>
                <a:close/>
                <a:moveTo>
                  <a:pt x="6499" y="2767"/>
                </a:moveTo>
                <a:lnTo>
                  <a:pt x="6499" y="2767"/>
                </a:lnTo>
                <a:cubicBezTo>
                  <a:pt x="6406" y="2953"/>
                  <a:pt x="6323" y="3140"/>
                  <a:pt x="6260" y="3337"/>
                </a:cubicBezTo>
                <a:cubicBezTo>
                  <a:pt x="6250" y="3368"/>
                  <a:pt x="6240" y="3389"/>
                  <a:pt x="6229" y="3420"/>
                </a:cubicBezTo>
                <a:cubicBezTo>
                  <a:pt x="6240" y="3275"/>
                  <a:pt x="6250" y="3129"/>
                  <a:pt x="6281" y="2984"/>
                </a:cubicBezTo>
                <a:cubicBezTo>
                  <a:pt x="6281" y="2953"/>
                  <a:pt x="6292" y="2922"/>
                  <a:pt x="6302" y="2881"/>
                </a:cubicBezTo>
                <a:cubicBezTo>
                  <a:pt x="6364" y="2839"/>
                  <a:pt x="6426" y="2798"/>
                  <a:pt x="6499" y="2767"/>
                </a:cubicBezTo>
                <a:close/>
                <a:moveTo>
                  <a:pt x="11121" y="3129"/>
                </a:moveTo>
                <a:cubicBezTo>
                  <a:pt x="11183" y="3223"/>
                  <a:pt x="11256" y="3316"/>
                  <a:pt x="11308" y="3420"/>
                </a:cubicBezTo>
                <a:cubicBezTo>
                  <a:pt x="11183" y="3409"/>
                  <a:pt x="11059" y="3409"/>
                  <a:pt x="10935" y="3409"/>
                </a:cubicBezTo>
                <a:cubicBezTo>
                  <a:pt x="10862" y="3337"/>
                  <a:pt x="10790" y="3254"/>
                  <a:pt x="10707" y="3181"/>
                </a:cubicBezTo>
                <a:cubicBezTo>
                  <a:pt x="10852" y="3161"/>
                  <a:pt x="10986" y="3140"/>
                  <a:pt x="11121" y="3129"/>
                </a:cubicBezTo>
                <a:close/>
                <a:moveTo>
                  <a:pt x="11805" y="3078"/>
                </a:moveTo>
                <a:cubicBezTo>
                  <a:pt x="12064" y="3078"/>
                  <a:pt x="12323" y="3088"/>
                  <a:pt x="12583" y="3098"/>
                </a:cubicBezTo>
                <a:cubicBezTo>
                  <a:pt x="12697" y="3161"/>
                  <a:pt x="12800" y="3223"/>
                  <a:pt x="12914" y="3295"/>
                </a:cubicBezTo>
                <a:cubicBezTo>
                  <a:pt x="12624" y="3316"/>
                  <a:pt x="12334" y="3368"/>
                  <a:pt x="12044" y="3420"/>
                </a:cubicBezTo>
                <a:cubicBezTo>
                  <a:pt x="11971" y="3306"/>
                  <a:pt x="11888" y="3192"/>
                  <a:pt x="11805" y="3078"/>
                </a:cubicBezTo>
                <a:close/>
                <a:moveTo>
                  <a:pt x="13702" y="3326"/>
                </a:moveTo>
                <a:lnTo>
                  <a:pt x="13577" y="3430"/>
                </a:lnTo>
                <a:lnTo>
                  <a:pt x="13557" y="3326"/>
                </a:lnTo>
                <a:close/>
                <a:moveTo>
                  <a:pt x="7432" y="2445"/>
                </a:moveTo>
                <a:lnTo>
                  <a:pt x="7421" y="2456"/>
                </a:lnTo>
                <a:cubicBezTo>
                  <a:pt x="7287" y="2622"/>
                  <a:pt x="7162" y="2787"/>
                  <a:pt x="7048" y="2953"/>
                </a:cubicBezTo>
                <a:cubicBezTo>
                  <a:pt x="6893" y="3036"/>
                  <a:pt x="6737" y="3129"/>
                  <a:pt x="6592" y="3233"/>
                </a:cubicBezTo>
                <a:cubicBezTo>
                  <a:pt x="6499" y="3295"/>
                  <a:pt x="6395" y="3368"/>
                  <a:pt x="6302" y="3440"/>
                </a:cubicBezTo>
                <a:cubicBezTo>
                  <a:pt x="6385" y="3192"/>
                  <a:pt x="6499" y="2943"/>
                  <a:pt x="6634" y="2715"/>
                </a:cubicBezTo>
                <a:cubicBezTo>
                  <a:pt x="6882" y="2591"/>
                  <a:pt x="7152" y="2497"/>
                  <a:pt x="7432" y="2445"/>
                </a:cubicBezTo>
                <a:close/>
                <a:moveTo>
                  <a:pt x="11194" y="3119"/>
                </a:moveTo>
                <a:cubicBezTo>
                  <a:pt x="11328" y="3223"/>
                  <a:pt x="11453" y="3326"/>
                  <a:pt x="11567" y="3451"/>
                </a:cubicBezTo>
                <a:cubicBezTo>
                  <a:pt x="11494" y="3440"/>
                  <a:pt x="11432" y="3430"/>
                  <a:pt x="11360" y="3420"/>
                </a:cubicBezTo>
                <a:cubicBezTo>
                  <a:pt x="11308" y="3316"/>
                  <a:pt x="11246" y="3212"/>
                  <a:pt x="11183" y="3119"/>
                </a:cubicBezTo>
                <a:close/>
                <a:moveTo>
                  <a:pt x="14013" y="3326"/>
                </a:moveTo>
                <a:lnTo>
                  <a:pt x="14179" y="3368"/>
                </a:lnTo>
                <a:cubicBezTo>
                  <a:pt x="14158" y="3399"/>
                  <a:pt x="14137" y="3430"/>
                  <a:pt x="14116" y="3451"/>
                </a:cubicBezTo>
                <a:lnTo>
                  <a:pt x="14013" y="3326"/>
                </a:lnTo>
                <a:close/>
                <a:moveTo>
                  <a:pt x="17733" y="3161"/>
                </a:moveTo>
                <a:lnTo>
                  <a:pt x="17733" y="3161"/>
                </a:lnTo>
                <a:cubicBezTo>
                  <a:pt x="17920" y="3254"/>
                  <a:pt x="18117" y="3357"/>
                  <a:pt x="18303" y="3451"/>
                </a:cubicBezTo>
                <a:cubicBezTo>
                  <a:pt x="18127" y="3399"/>
                  <a:pt x="17961" y="3357"/>
                  <a:pt x="17785" y="3316"/>
                </a:cubicBezTo>
                <a:lnTo>
                  <a:pt x="17785" y="3326"/>
                </a:lnTo>
                <a:lnTo>
                  <a:pt x="17733" y="3161"/>
                </a:lnTo>
                <a:close/>
                <a:moveTo>
                  <a:pt x="10416" y="3223"/>
                </a:moveTo>
                <a:cubicBezTo>
                  <a:pt x="10541" y="3275"/>
                  <a:pt x="10665" y="3337"/>
                  <a:pt x="10769" y="3420"/>
                </a:cubicBezTo>
                <a:lnTo>
                  <a:pt x="10769" y="3430"/>
                </a:lnTo>
                <a:cubicBezTo>
                  <a:pt x="10665" y="3430"/>
                  <a:pt x="10562" y="3451"/>
                  <a:pt x="10468" y="3471"/>
                </a:cubicBezTo>
                <a:cubicBezTo>
                  <a:pt x="10396" y="3389"/>
                  <a:pt x="10313" y="3316"/>
                  <a:pt x="10240" y="3254"/>
                </a:cubicBezTo>
                <a:lnTo>
                  <a:pt x="10416" y="3223"/>
                </a:lnTo>
                <a:close/>
                <a:moveTo>
                  <a:pt x="14832" y="3430"/>
                </a:moveTo>
                <a:lnTo>
                  <a:pt x="14759" y="3471"/>
                </a:lnTo>
                <a:lnTo>
                  <a:pt x="14717" y="3461"/>
                </a:lnTo>
                <a:lnTo>
                  <a:pt x="14832" y="3430"/>
                </a:lnTo>
                <a:close/>
                <a:moveTo>
                  <a:pt x="11733" y="3088"/>
                </a:moveTo>
                <a:cubicBezTo>
                  <a:pt x="11816" y="3202"/>
                  <a:pt x="11898" y="3316"/>
                  <a:pt x="11981" y="3440"/>
                </a:cubicBezTo>
                <a:lnTo>
                  <a:pt x="11816" y="3482"/>
                </a:lnTo>
                <a:cubicBezTo>
                  <a:pt x="11691" y="3337"/>
                  <a:pt x="11556" y="3212"/>
                  <a:pt x="11411" y="3098"/>
                </a:cubicBezTo>
                <a:cubicBezTo>
                  <a:pt x="11515" y="3098"/>
                  <a:pt x="11629" y="3088"/>
                  <a:pt x="11733" y="3088"/>
                </a:cubicBezTo>
                <a:close/>
                <a:moveTo>
                  <a:pt x="15315" y="3370"/>
                </a:moveTo>
                <a:cubicBezTo>
                  <a:pt x="15383" y="3370"/>
                  <a:pt x="15453" y="3373"/>
                  <a:pt x="15526" y="3378"/>
                </a:cubicBezTo>
                <a:cubicBezTo>
                  <a:pt x="15536" y="3409"/>
                  <a:pt x="15547" y="3440"/>
                  <a:pt x="15547" y="3482"/>
                </a:cubicBezTo>
                <a:lnTo>
                  <a:pt x="15464" y="3482"/>
                </a:lnTo>
                <a:cubicBezTo>
                  <a:pt x="15350" y="3440"/>
                  <a:pt x="15225" y="3399"/>
                  <a:pt x="15111" y="3378"/>
                </a:cubicBezTo>
                <a:cubicBezTo>
                  <a:pt x="15179" y="3373"/>
                  <a:pt x="15246" y="3370"/>
                  <a:pt x="15315" y="3370"/>
                </a:cubicBezTo>
                <a:close/>
                <a:moveTo>
                  <a:pt x="14987" y="3430"/>
                </a:moveTo>
                <a:lnTo>
                  <a:pt x="15028" y="3440"/>
                </a:lnTo>
                <a:lnTo>
                  <a:pt x="15091" y="3482"/>
                </a:lnTo>
                <a:cubicBezTo>
                  <a:pt x="15018" y="3482"/>
                  <a:pt x="14946" y="3482"/>
                  <a:pt x="14873" y="3492"/>
                </a:cubicBezTo>
                <a:lnTo>
                  <a:pt x="14987" y="3430"/>
                </a:lnTo>
                <a:close/>
                <a:moveTo>
                  <a:pt x="13909" y="3316"/>
                </a:moveTo>
                <a:cubicBezTo>
                  <a:pt x="13951" y="3368"/>
                  <a:pt x="13992" y="3430"/>
                  <a:pt x="14044" y="3482"/>
                </a:cubicBezTo>
                <a:lnTo>
                  <a:pt x="13951" y="3503"/>
                </a:lnTo>
                <a:cubicBezTo>
                  <a:pt x="13930" y="3440"/>
                  <a:pt x="13909" y="3378"/>
                  <a:pt x="13888" y="3316"/>
                </a:cubicBezTo>
                <a:close/>
                <a:moveTo>
                  <a:pt x="8800" y="3119"/>
                </a:moveTo>
                <a:lnTo>
                  <a:pt x="8800" y="3129"/>
                </a:lnTo>
                <a:cubicBezTo>
                  <a:pt x="8561" y="3254"/>
                  <a:pt x="8333" y="3389"/>
                  <a:pt x="8105" y="3513"/>
                </a:cubicBezTo>
                <a:cubicBezTo>
                  <a:pt x="8126" y="3461"/>
                  <a:pt x="8157" y="3399"/>
                  <a:pt x="8188" y="3347"/>
                </a:cubicBezTo>
                <a:cubicBezTo>
                  <a:pt x="8385" y="3254"/>
                  <a:pt x="8592" y="3181"/>
                  <a:pt x="8800" y="3119"/>
                </a:cubicBezTo>
                <a:close/>
                <a:moveTo>
                  <a:pt x="13805" y="3347"/>
                </a:moveTo>
                <a:cubicBezTo>
                  <a:pt x="13826" y="3409"/>
                  <a:pt x="13847" y="3471"/>
                  <a:pt x="13868" y="3534"/>
                </a:cubicBezTo>
                <a:cubicBezTo>
                  <a:pt x="13847" y="3471"/>
                  <a:pt x="13816" y="3420"/>
                  <a:pt x="13795" y="3357"/>
                </a:cubicBezTo>
                <a:lnTo>
                  <a:pt x="13805" y="3347"/>
                </a:lnTo>
                <a:close/>
                <a:moveTo>
                  <a:pt x="15609" y="3378"/>
                </a:moveTo>
                <a:lnTo>
                  <a:pt x="15609" y="3378"/>
                </a:lnTo>
                <a:cubicBezTo>
                  <a:pt x="15816" y="3399"/>
                  <a:pt x="16023" y="3430"/>
                  <a:pt x="16220" y="3471"/>
                </a:cubicBezTo>
                <a:lnTo>
                  <a:pt x="16272" y="3534"/>
                </a:lnTo>
                <a:cubicBezTo>
                  <a:pt x="16065" y="3513"/>
                  <a:pt x="15847" y="3492"/>
                  <a:pt x="15630" y="3482"/>
                </a:cubicBezTo>
                <a:cubicBezTo>
                  <a:pt x="15630" y="3451"/>
                  <a:pt x="15619" y="3409"/>
                  <a:pt x="15609" y="3378"/>
                </a:cubicBezTo>
                <a:close/>
                <a:moveTo>
                  <a:pt x="14583" y="3492"/>
                </a:moveTo>
                <a:lnTo>
                  <a:pt x="14645" y="3513"/>
                </a:lnTo>
                <a:cubicBezTo>
                  <a:pt x="14562" y="3523"/>
                  <a:pt x="14469" y="3534"/>
                  <a:pt x="14386" y="3544"/>
                </a:cubicBezTo>
                <a:cubicBezTo>
                  <a:pt x="14458" y="3523"/>
                  <a:pt x="14521" y="3503"/>
                  <a:pt x="14583" y="3492"/>
                </a:cubicBezTo>
                <a:close/>
                <a:moveTo>
                  <a:pt x="13505" y="3326"/>
                </a:moveTo>
                <a:cubicBezTo>
                  <a:pt x="13515" y="3378"/>
                  <a:pt x="13526" y="3420"/>
                  <a:pt x="13536" y="3471"/>
                </a:cubicBezTo>
                <a:lnTo>
                  <a:pt x="13432" y="3554"/>
                </a:lnTo>
                <a:cubicBezTo>
                  <a:pt x="13329" y="3482"/>
                  <a:pt x="13235" y="3409"/>
                  <a:pt x="13121" y="3347"/>
                </a:cubicBezTo>
                <a:cubicBezTo>
                  <a:pt x="13256" y="3337"/>
                  <a:pt x="13381" y="3326"/>
                  <a:pt x="13505" y="3326"/>
                </a:cubicBezTo>
                <a:close/>
                <a:moveTo>
                  <a:pt x="12012" y="3513"/>
                </a:moveTo>
                <a:lnTo>
                  <a:pt x="12044" y="3565"/>
                </a:lnTo>
                <a:lnTo>
                  <a:pt x="11930" y="3534"/>
                </a:lnTo>
                <a:lnTo>
                  <a:pt x="12012" y="3513"/>
                </a:lnTo>
                <a:close/>
                <a:moveTo>
                  <a:pt x="11401" y="3492"/>
                </a:moveTo>
                <a:cubicBezTo>
                  <a:pt x="11484" y="3492"/>
                  <a:pt x="11556" y="3513"/>
                  <a:pt x="11629" y="3523"/>
                </a:cubicBezTo>
                <a:lnTo>
                  <a:pt x="11453" y="3575"/>
                </a:lnTo>
                <a:cubicBezTo>
                  <a:pt x="11432" y="3544"/>
                  <a:pt x="11422" y="3513"/>
                  <a:pt x="11401" y="3492"/>
                </a:cubicBezTo>
                <a:close/>
                <a:moveTo>
                  <a:pt x="10137" y="3264"/>
                </a:moveTo>
                <a:cubicBezTo>
                  <a:pt x="10220" y="3326"/>
                  <a:pt x="10302" y="3399"/>
                  <a:pt x="10375" y="3482"/>
                </a:cubicBezTo>
                <a:lnTo>
                  <a:pt x="10251" y="3513"/>
                </a:lnTo>
                <a:cubicBezTo>
                  <a:pt x="10168" y="3534"/>
                  <a:pt x="10085" y="3554"/>
                  <a:pt x="10002" y="3585"/>
                </a:cubicBezTo>
                <a:cubicBezTo>
                  <a:pt x="10023" y="3482"/>
                  <a:pt x="10043" y="3378"/>
                  <a:pt x="10074" y="3275"/>
                </a:cubicBezTo>
                <a:lnTo>
                  <a:pt x="10137" y="3264"/>
                </a:lnTo>
                <a:close/>
                <a:moveTo>
                  <a:pt x="16355" y="3503"/>
                </a:moveTo>
                <a:lnTo>
                  <a:pt x="16355" y="3503"/>
                </a:lnTo>
                <a:cubicBezTo>
                  <a:pt x="16448" y="3523"/>
                  <a:pt x="16531" y="3554"/>
                  <a:pt x="16624" y="3585"/>
                </a:cubicBezTo>
                <a:cubicBezTo>
                  <a:pt x="16552" y="3575"/>
                  <a:pt x="16469" y="3565"/>
                  <a:pt x="16396" y="3554"/>
                </a:cubicBezTo>
                <a:lnTo>
                  <a:pt x="16355" y="3503"/>
                </a:lnTo>
                <a:close/>
                <a:moveTo>
                  <a:pt x="13743" y="3399"/>
                </a:moveTo>
                <a:cubicBezTo>
                  <a:pt x="13764" y="3451"/>
                  <a:pt x="13785" y="3503"/>
                  <a:pt x="13805" y="3554"/>
                </a:cubicBezTo>
                <a:cubicBezTo>
                  <a:pt x="13743" y="3575"/>
                  <a:pt x="13681" y="3596"/>
                  <a:pt x="13619" y="3627"/>
                </a:cubicBezTo>
                <a:cubicBezTo>
                  <a:pt x="13619" y="3585"/>
                  <a:pt x="13598" y="3544"/>
                  <a:pt x="13598" y="3513"/>
                </a:cubicBezTo>
                <a:lnTo>
                  <a:pt x="13743" y="3399"/>
                </a:lnTo>
                <a:close/>
                <a:moveTo>
                  <a:pt x="13546" y="3554"/>
                </a:moveTo>
                <a:cubicBezTo>
                  <a:pt x="13546" y="3585"/>
                  <a:pt x="13557" y="3606"/>
                  <a:pt x="13557" y="3637"/>
                </a:cubicBezTo>
                <a:lnTo>
                  <a:pt x="13505" y="3596"/>
                </a:lnTo>
                <a:lnTo>
                  <a:pt x="13546" y="3554"/>
                </a:lnTo>
                <a:close/>
                <a:moveTo>
                  <a:pt x="10997" y="3471"/>
                </a:moveTo>
                <a:cubicBezTo>
                  <a:pt x="11111" y="3471"/>
                  <a:pt x="11225" y="3471"/>
                  <a:pt x="11339" y="3482"/>
                </a:cubicBezTo>
                <a:lnTo>
                  <a:pt x="11401" y="3585"/>
                </a:lnTo>
                <a:cubicBezTo>
                  <a:pt x="11318" y="3606"/>
                  <a:pt x="11235" y="3637"/>
                  <a:pt x="11152" y="3658"/>
                </a:cubicBezTo>
                <a:lnTo>
                  <a:pt x="11132" y="3637"/>
                </a:lnTo>
                <a:cubicBezTo>
                  <a:pt x="11090" y="3585"/>
                  <a:pt x="11038" y="3523"/>
                  <a:pt x="10997" y="3471"/>
                </a:cubicBezTo>
                <a:close/>
                <a:moveTo>
                  <a:pt x="13847" y="3617"/>
                </a:moveTo>
                <a:cubicBezTo>
                  <a:pt x="13847" y="3617"/>
                  <a:pt x="13857" y="3627"/>
                  <a:pt x="13857" y="3637"/>
                </a:cubicBezTo>
                <a:lnTo>
                  <a:pt x="13764" y="3658"/>
                </a:lnTo>
                <a:lnTo>
                  <a:pt x="13640" y="3689"/>
                </a:lnTo>
                <a:lnTo>
                  <a:pt x="13847" y="3617"/>
                </a:lnTo>
                <a:close/>
                <a:moveTo>
                  <a:pt x="15174" y="3554"/>
                </a:moveTo>
                <a:cubicBezTo>
                  <a:pt x="15236" y="3606"/>
                  <a:pt x="15298" y="3648"/>
                  <a:pt x="15350" y="3710"/>
                </a:cubicBezTo>
                <a:cubicBezTo>
                  <a:pt x="15288" y="3679"/>
                  <a:pt x="15225" y="3648"/>
                  <a:pt x="15153" y="3617"/>
                </a:cubicBezTo>
                <a:lnTo>
                  <a:pt x="14997" y="3554"/>
                </a:lnTo>
                <a:close/>
                <a:moveTo>
                  <a:pt x="17516" y="2684"/>
                </a:moveTo>
                <a:cubicBezTo>
                  <a:pt x="17568" y="2684"/>
                  <a:pt x="17609" y="2684"/>
                  <a:pt x="17661" y="2694"/>
                </a:cubicBezTo>
                <a:cubicBezTo>
                  <a:pt x="18182" y="2950"/>
                  <a:pt x="18653" y="3296"/>
                  <a:pt x="19054" y="3723"/>
                </a:cubicBezTo>
                <a:lnTo>
                  <a:pt x="19054" y="3723"/>
                </a:lnTo>
                <a:cubicBezTo>
                  <a:pt x="18945" y="3675"/>
                  <a:pt x="18837" y="3635"/>
                  <a:pt x="18739" y="3596"/>
                </a:cubicBezTo>
                <a:cubicBezTo>
                  <a:pt x="18386" y="3399"/>
                  <a:pt x="18034" y="3223"/>
                  <a:pt x="17682" y="3047"/>
                </a:cubicBezTo>
                <a:cubicBezTo>
                  <a:pt x="17630" y="2922"/>
                  <a:pt x="17578" y="2808"/>
                  <a:pt x="17516" y="2684"/>
                </a:cubicBezTo>
                <a:close/>
                <a:moveTo>
                  <a:pt x="14572" y="3585"/>
                </a:moveTo>
                <a:cubicBezTo>
                  <a:pt x="14500" y="3637"/>
                  <a:pt x="14417" y="3699"/>
                  <a:pt x="14334" y="3751"/>
                </a:cubicBezTo>
                <a:lnTo>
                  <a:pt x="14251" y="3627"/>
                </a:lnTo>
                <a:cubicBezTo>
                  <a:pt x="14355" y="3617"/>
                  <a:pt x="14469" y="3596"/>
                  <a:pt x="14572" y="3585"/>
                </a:cubicBezTo>
                <a:close/>
                <a:moveTo>
                  <a:pt x="9276" y="3036"/>
                </a:moveTo>
                <a:cubicBezTo>
                  <a:pt x="9183" y="3171"/>
                  <a:pt x="9100" y="3295"/>
                  <a:pt x="9028" y="3440"/>
                </a:cubicBezTo>
                <a:cubicBezTo>
                  <a:pt x="8686" y="3534"/>
                  <a:pt x="8344" y="3637"/>
                  <a:pt x="8002" y="3762"/>
                </a:cubicBezTo>
                <a:cubicBezTo>
                  <a:pt x="8022" y="3710"/>
                  <a:pt x="8043" y="3668"/>
                  <a:pt x="8064" y="3617"/>
                </a:cubicBezTo>
                <a:cubicBezTo>
                  <a:pt x="8375" y="3420"/>
                  <a:pt x="8706" y="3243"/>
                  <a:pt x="9038" y="3067"/>
                </a:cubicBezTo>
                <a:cubicBezTo>
                  <a:pt x="9111" y="3057"/>
                  <a:pt x="9193" y="3047"/>
                  <a:pt x="9266" y="3036"/>
                </a:cubicBezTo>
                <a:close/>
                <a:moveTo>
                  <a:pt x="13453" y="3637"/>
                </a:moveTo>
                <a:lnTo>
                  <a:pt x="13505" y="3679"/>
                </a:lnTo>
                <a:cubicBezTo>
                  <a:pt x="13422" y="3710"/>
                  <a:pt x="13349" y="3741"/>
                  <a:pt x="13277" y="3772"/>
                </a:cubicBezTo>
                <a:lnTo>
                  <a:pt x="13453" y="3637"/>
                </a:lnTo>
                <a:close/>
                <a:moveTo>
                  <a:pt x="9826" y="3741"/>
                </a:moveTo>
                <a:lnTo>
                  <a:pt x="9815" y="3782"/>
                </a:lnTo>
                <a:lnTo>
                  <a:pt x="9732" y="3782"/>
                </a:lnTo>
                <a:lnTo>
                  <a:pt x="9826" y="3741"/>
                </a:lnTo>
                <a:close/>
                <a:moveTo>
                  <a:pt x="10852" y="3482"/>
                </a:moveTo>
                <a:cubicBezTo>
                  <a:pt x="10883" y="3503"/>
                  <a:pt x="10914" y="3534"/>
                  <a:pt x="10945" y="3565"/>
                </a:cubicBezTo>
                <a:cubicBezTo>
                  <a:pt x="10986" y="3585"/>
                  <a:pt x="11007" y="3617"/>
                  <a:pt x="11038" y="3648"/>
                </a:cubicBezTo>
                <a:lnTo>
                  <a:pt x="11069" y="3689"/>
                </a:lnTo>
                <a:cubicBezTo>
                  <a:pt x="10966" y="3720"/>
                  <a:pt x="10852" y="3762"/>
                  <a:pt x="10748" y="3803"/>
                </a:cubicBezTo>
                <a:cubicBezTo>
                  <a:pt x="10676" y="3710"/>
                  <a:pt x="10593" y="3606"/>
                  <a:pt x="10520" y="3523"/>
                </a:cubicBezTo>
                <a:cubicBezTo>
                  <a:pt x="10624" y="3503"/>
                  <a:pt x="10738" y="3482"/>
                  <a:pt x="10852" y="3482"/>
                </a:cubicBezTo>
                <a:close/>
                <a:moveTo>
                  <a:pt x="5722" y="3047"/>
                </a:moveTo>
                <a:cubicBezTo>
                  <a:pt x="5701" y="3119"/>
                  <a:pt x="5690" y="3192"/>
                  <a:pt x="5680" y="3264"/>
                </a:cubicBezTo>
                <a:cubicBezTo>
                  <a:pt x="5483" y="3440"/>
                  <a:pt x="5297" y="3617"/>
                  <a:pt x="5131" y="3813"/>
                </a:cubicBezTo>
                <a:cubicBezTo>
                  <a:pt x="5152" y="3710"/>
                  <a:pt x="5172" y="3606"/>
                  <a:pt x="5193" y="3503"/>
                </a:cubicBezTo>
                <a:cubicBezTo>
                  <a:pt x="5245" y="3451"/>
                  <a:pt x="5286" y="3399"/>
                  <a:pt x="5338" y="3347"/>
                </a:cubicBezTo>
                <a:lnTo>
                  <a:pt x="5400" y="3275"/>
                </a:lnTo>
                <a:cubicBezTo>
                  <a:pt x="5504" y="3202"/>
                  <a:pt x="5618" y="3119"/>
                  <a:pt x="5722" y="3047"/>
                </a:cubicBezTo>
                <a:close/>
                <a:moveTo>
                  <a:pt x="15433" y="3544"/>
                </a:moveTo>
                <a:cubicBezTo>
                  <a:pt x="15474" y="3565"/>
                  <a:pt x="15516" y="3585"/>
                  <a:pt x="15567" y="3596"/>
                </a:cubicBezTo>
                <a:cubicBezTo>
                  <a:pt x="15578" y="3668"/>
                  <a:pt x="15588" y="3741"/>
                  <a:pt x="15588" y="3813"/>
                </a:cubicBezTo>
                <a:lnTo>
                  <a:pt x="15557" y="3793"/>
                </a:lnTo>
                <a:cubicBezTo>
                  <a:pt x="15474" y="3710"/>
                  <a:pt x="15381" y="3627"/>
                  <a:pt x="15288" y="3544"/>
                </a:cubicBezTo>
                <a:close/>
                <a:moveTo>
                  <a:pt x="9909" y="3306"/>
                </a:moveTo>
                <a:lnTo>
                  <a:pt x="9909" y="3306"/>
                </a:lnTo>
                <a:cubicBezTo>
                  <a:pt x="9888" y="3420"/>
                  <a:pt x="9857" y="3534"/>
                  <a:pt x="9826" y="3658"/>
                </a:cubicBezTo>
                <a:cubicBezTo>
                  <a:pt x="9732" y="3689"/>
                  <a:pt x="9650" y="3731"/>
                  <a:pt x="9556" y="3782"/>
                </a:cubicBezTo>
                <a:cubicBezTo>
                  <a:pt x="9380" y="3793"/>
                  <a:pt x="9193" y="3803"/>
                  <a:pt x="9007" y="3834"/>
                </a:cubicBezTo>
                <a:cubicBezTo>
                  <a:pt x="9059" y="3720"/>
                  <a:pt x="9100" y="3606"/>
                  <a:pt x="9152" y="3482"/>
                </a:cubicBezTo>
                <a:cubicBezTo>
                  <a:pt x="9401" y="3420"/>
                  <a:pt x="9660" y="3357"/>
                  <a:pt x="9909" y="3306"/>
                </a:cubicBezTo>
                <a:close/>
                <a:moveTo>
                  <a:pt x="9017" y="3575"/>
                </a:moveTo>
                <a:lnTo>
                  <a:pt x="9017" y="3575"/>
                </a:lnTo>
                <a:cubicBezTo>
                  <a:pt x="8986" y="3668"/>
                  <a:pt x="8945" y="3762"/>
                  <a:pt x="8924" y="3845"/>
                </a:cubicBezTo>
                <a:lnTo>
                  <a:pt x="8893" y="3845"/>
                </a:lnTo>
                <a:cubicBezTo>
                  <a:pt x="8934" y="3751"/>
                  <a:pt x="8976" y="3668"/>
                  <a:pt x="9017" y="3575"/>
                </a:cubicBezTo>
                <a:close/>
                <a:moveTo>
                  <a:pt x="17849" y="1618"/>
                </a:moveTo>
                <a:cubicBezTo>
                  <a:pt x="18200" y="1618"/>
                  <a:pt x="18551" y="1663"/>
                  <a:pt x="18894" y="1751"/>
                </a:cubicBezTo>
                <a:cubicBezTo>
                  <a:pt x="19817" y="1989"/>
                  <a:pt x="20552" y="2684"/>
                  <a:pt x="20843" y="3596"/>
                </a:cubicBezTo>
                <a:cubicBezTo>
                  <a:pt x="20863" y="3668"/>
                  <a:pt x="20884" y="3731"/>
                  <a:pt x="20905" y="3803"/>
                </a:cubicBezTo>
                <a:cubicBezTo>
                  <a:pt x="20729" y="3813"/>
                  <a:pt x="20563" y="3824"/>
                  <a:pt x="20397" y="3845"/>
                </a:cubicBezTo>
                <a:cubicBezTo>
                  <a:pt x="19620" y="3233"/>
                  <a:pt x="18728" y="2777"/>
                  <a:pt x="17785" y="2653"/>
                </a:cubicBezTo>
                <a:cubicBezTo>
                  <a:pt x="17661" y="2580"/>
                  <a:pt x="17526" y="2518"/>
                  <a:pt x="17402" y="2456"/>
                </a:cubicBezTo>
                <a:cubicBezTo>
                  <a:pt x="17257" y="2197"/>
                  <a:pt x="17101" y="1948"/>
                  <a:pt x="16935" y="1720"/>
                </a:cubicBezTo>
                <a:cubicBezTo>
                  <a:pt x="17235" y="1652"/>
                  <a:pt x="17542" y="1618"/>
                  <a:pt x="17849" y="1618"/>
                </a:cubicBezTo>
                <a:close/>
                <a:moveTo>
                  <a:pt x="17651" y="3357"/>
                </a:moveTo>
                <a:lnTo>
                  <a:pt x="17713" y="3368"/>
                </a:lnTo>
                <a:cubicBezTo>
                  <a:pt x="17775" y="3534"/>
                  <a:pt x="17827" y="3689"/>
                  <a:pt x="17868" y="3855"/>
                </a:cubicBezTo>
                <a:cubicBezTo>
                  <a:pt x="17806" y="3689"/>
                  <a:pt x="17733" y="3523"/>
                  <a:pt x="17661" y="3368"/>
                </a:cubicBezTo>
                <a:lnTo>
                  <a:pt x="17651" y="3357"/>
                </a:lnTo>
                <a:close/>
                <a:moveTo>
                  <a:pt x="16306" y="3242"/>
                </a:moveTo>
                <a:cubicBezTo>
                  <a:pt x="16725" y="3242"/>
                  <a:pt x="17149" y="3273"/>
                  <a:pt x="17557" y="3337"/>
                </a:cubicBezTo>
                <a:cubicBezTo>
                  <a:pt x="17649" y="3509"/>
                  <a:pt x="17720" y="3682"/>
                  <a:pt x="17791" y="3864"/>
                </a:cubicBezTo>
                <a:lnTo>
                  <a:pt x="17791" y="3864"/>
                </a:lnTo>
                <a:cubicBezTo>
                  <a:pt x="17523" y="3782"/>
                  <a:pt x="17245" y="3709"/>
                  <a:pt x="16977" y="3648"/>
                </a:cubicBezTo>
                <a:cubicBezTo>
                  <a:pt x="16749" y="3544"/>
                  <a:pt x="16510" y="3461"/>
                  <a:pt x="16272" y="3399"/>
                </a:cubicBezTo>
                <a:cubicBezTo>
                  <a:pt x="16220" y="3347"/>
                  <a:pt x="16179" y="3295"/>
                  <a:pt x="16127" y="3243"/>
                </a:cubicBezTo>
                <a:cubicBezTo>
                  <a:pt x="16187" y="3242"/>
                  <a:pt x="16246" y="3242"/>
                  <a:pt x="16306" y="3242"/>
                </a:cubicBezTo>
                <a:close/>
                <a:moveTo>
                  <a:pt x="13878" y="3710"/>
                </a:moveTo>
                <a:cubicBezTo>
                  <a:pt x="13888" y="3731"/>
                  <a:pt x="13899" y="3751"/>
                  <a:pt x="13909" y="3772"/>
                </a:cubicBezTo>
                <a:cubicBezTo>
                  <a:pt x="13888" y="3803"/>
                  <a:pt x="13878" y="3834"/>
                  <a:pt x="13857" y="3865"/>
                </a:cubicBezTo>
                <a:lnTo>
                  <a:pt x="13723" y="3772"/>
                </a:lnTo>
                <a:lnTo>
                  <a:pt x="13878" y="3710"/>
                </a:lnTo>
                <a:close/>
                <a:moveTo>
                  <a:pt x="10437" y="3534"/>
                </a:moveTo>
                <a:cubicBezTo>
                  <a:pt x="10530" y="3627"/>
                  <a:pt x="10613" y="3720"/>
                  <a:pt x="10686" y="3824"/>
                </a:cubicBezTo>
                <a:lnTo>
                  <a:pt x="10572" y="3876"/>
                </a:lnTo>
                <a:cubicBezTo>
                  <a:pt x="10375" y="3824"/>
                  <a:pt x="10178" y="3803"/>
                  <a:pt x="9981" y="3793"/>
                </a:cubicBezTo>
                <a:lnTo>
                  <a:pt x="10002" y="3668"/>
                </a:lnTo>
                <a:cubicBezTo>
                  <a:pt x="10137" y="3606"/>
                  <a:pt x="10292" y="3565"/>
                  <a:pt x="10437" y="3534"/>
                </a:cubicBezTo>
                <a:close/>
                <a:moveTo>
                  <a:pt x="7960" y="3679"/>
                </a:moveTo>
                <a:lnTo>
                  <a:pt x="7960" y="3679"/>
                </a:lnTo>
                <a:cubicBezTo>
                  <a:pt x="7939" y="3720"/>
                  <a:pt x="7929" y="3751"/>
                  <a:pt x="7919" y="3793"/>
                </a:cubicBezTo>
                <a:cubicBezTo>
                  <a:pt x="7815" y="3834"/>
                  <a:pt x="7711" y="3865"/>
                  <a:pt x="7608" y="3907"/>
                </a:cubicBezTo>
                <a:cubicBezTo>
                  <a:pt x="7732" y="3834"/>
                  <a:pt x="7846" y="3762"/>
                  <a:pt x="7960" y="3679"/>
                </a:cubicBezTo>
                <a:close/>
                <a:moveTo>
                  <a:pt x="13018" y="3357"/>
                </a:moveTo>
                <a:cubicBezTo>
                  <a:pt x="13142" y="3430"/>
                  <a:pt x="13256" y="3513"/>
                  <a:pt x="13381" y="3596"/>
                </a:cubicBezTo>
                <a:cubicBezTo>
                  <a:pt x="13277" y="3679"/>
                  <a:pt x="13173" y="3762"/>
                  <a:pt x="13070" y="3855"/>
                </a:cubicBezTo>
                <a:cubicBezTo>
                  <a:pt x="12987" y="3876"/>
                  <a:pt x="12904" y="3907"/>
                  <a:pt x="12831" y="3927"/>
                </a:cubicBezTo>
                <a:cubicBezTo>
                  <a:pt x="12614" y="3793"/>
                  <a:pt x="12386" y="3679"/>
                  <a:pt x="12147" y="3596"/>
                </a:cubicBezTo>
                <a:lnTo>
                  <a:pt x="12085" y="3492"/>
                </a:lnTo>
                <a:cubicBezTo>
                  <a:pt x="12396" y="3430"/>
                  <a:pt x="12707" y="3378"/>
                  <a:pt x="13018" y="3357"/>
                </a:cubicBezTo>
                <a:close/>
                <a:moveTo>
                  <a:pt x="14158" y="3648"/>
                </a:moveTo>
                <a:lnTo>
                  <a:pt x="14272" y="3793"/>
                </a:lnTo>
                <a:cubicBezTo>
                  <a:pt x="14210" y="3845"/>
                  <a:pt x="14147" y="3896"/>
                  <a:pt x="14075" y="3938"/>
                </a:cubicBezTo>
                <a:cubicBezTo>
                  <a:pt x="14065" y="3876"/>
                  <a:pt x="14044" y="3813"/>
                  <a:pt x="14023" y="3741"/>
                </a:cubicBezTo>
                <a:cubicBezTo>
                  <a:pt x="14044" y="3710"/>
                  <a:pt x="14065" y="3689"/>
                  <a:pt x="14075" y="3658"/>
                </a:cubicBezTo>
                <a:lnTo>
                  <a:pt x="14158" y="3648"/>
                </a:lnTo>
                <a:close/>
                <a:moveTo>
                  <a:pt x="6198" y="2953"/>
                </a:moveTo>
                <a:cubicBezTo>
                  <a:pt x="6157" y="3150"/>
                  <a:pt x="6146" y="3357"/>
                  <a:pt x="6146" y="3565"/>
                </a:cubicBezTo>
                <a:cubicBezTo>
                  <a:pt x="5991" y="3689"/>
                  <a:pt x="5846" y="3824"/>
                  <a:pt x="5711" y="3948"/>
                </a:cubicBezTo>
                <a:cubicBezTo>
                  <a:pt x="5690" y="3731"/>
                  <a:pt x="5690" y="3513"/>
                  <a:pt x="5732" y="3295"/>
                </a:cubicBezTo>
                <a:cubicBezTo>
                  <a:pt x="5877" y="3171"/>
                  <a:pt x="6032" y="3057"/>
                  <a:pt x="6198" y="2953"/>
                </a:cubicBezTo>
                <a:close/>
                <a:moveTo>
                  <a:pt x="13961" y="3876"/>
                </a:moveTo>
                <a:lnTo>
                  <a:pt x="14002" y="3969"/>
                </a:lnTo>
                <a:lnTo>
                  <a:pt x="14002" y="3979"/>
                </a:lnTo>
                <a:lnTo>
                  <a:pt x="13930" y="3917"/>
                </a:lnTo>
                <a:lnTo>
                  <a:pt x="13961" y="3876"/>
                </a:lnTo>
                <a:close/>
                <a:moveTo>
                  <a:pt x="17910" y="2715"/>
                </a:moveTo>
                <a:cubicBezTo>
                  <a:pt x="18117" y="2746"/>
                  <a:pt x="18314" y="2798"/>
                  <a:pt x="18500" y="2860"/>
                </a:cubicBezTo>
                <a:cubicBezTo>
                  <a:pt x="19153" y="3088"/>
                  <a:pt x="19765" y="3420"/>
                  <a:pt x="20304" y="3855"/>
                </a:cubicBezTo>
                <a:cubicBezTo>
                  <a:pt x="20055" y="3886"/>
                  <a:pt x="19806" y="3938"/>
                  <a:pt x="19568" y="4000"/>
                </a:cubicBezTo>
                <a:lnTo>
                  <a:pt x="19568" y="3990"/>
                </a:lnTo>
                <a:cubicBezTo>
                  <a:pt x="19464" y="3927"/>
                  <a:pt x="19350" y="3865"/>
                  <a:pt x="19236" y="3813"/>
                </a:cubicBezTo>
                <a:cubicBezTo>
                  <a:pt x="19101" y="3637"/>
                  <a:pt x="18936" y="3471"/>
                  <a:pt x="18770" y="3326"/>
                </a:cubicBezTo>
                <a:cubicBezTo>
                  <a:pt x="18500" y="3098"/>
                  <a:pt x="18210" y="2901"/>
                  <a:pt x="17910" y="2715"/>
                </a:cubicBezTo>
                <a:close/>
                <a:moveTo>
                  <a:pt x="14800" y="3575"/>
                </a:moveTo>
                <a:cubicBezTo>
                  <a:pt x="15049" y="3668"/>
                  <a:pt x="15298" y="3762"/>
                  <a:pt x="15536" y="3876"/>
                </a:cubicBezTo>
                <a:lnTo>
                  <a:pt x="15598" y="3938"/>
                </a:lnTo>
                <a:lnTo>
                  <a:pt x="15598" y="3948"/>
                </a:lnTo>
                <a:cubicBezTo>
                  <a:pt x="15481" y="3935"/>
                  <a:pt x="15363" y="3928"/>
                  <a:pt x="15246" y="3928"/>
                </a:cubicBezTo>
                <a:cubicBezTo>
                  <a:pt x="15001" y="3928"/>
                  <a:pt x="14759" y="3958"/>
                  <a:pt x="14521" y="4021"/>
                </a:cubicBezTo>
                <a:cubicBezTo>
                  <a:pt x="14479" y="3948"/>
                  <a:pt x="14427" y="3886"/>
                  <a:pt x="14375" y="3813"/>
                </a:cubicBezTo>
                <a:cubicBezTo>
                  <a:pt x="14500" y="3731"/>
                  <a:pt x="14624" y="3648"/>
                  <a:pt x="14749" y="3575"/>
                </a:cubicBezTo>
                <a:close/>
                <a:moveTo>
                  <a:pt x="19309" y="3917"/>
                </a:moveTo>
                <a:cubicBezTo>
                  <a:pt x="19371" y="3948"/>
                  <a:pt x="19423" y="3979"/>
                  <a:pt x="19485" y="4010"/>
                </a:cubicBezTo>
                <a:lnTo>
                  <a:pt x="19454" y="4021"/>
                </a:lnTo>
                <a:lnTo>
                  <a:pt x="19319" y="3948"/>
                </a:lnTo>
                <a:cubicBezTo>
                  <a:pt x="19319" y="3938"/>
                  <a:pt x="19319" y="3938"/>
                  <a:pt x="19309" y="3927"/>
                </a:cubicBezTo>
                <a:lnTo>
                  <a:pt x="19309" y="3917"/>
                </a:lnTo>
                <a:close/>
                <a:moveTo>
                  <a:pt x="9401" y="3886"/>
                </a:moveTo>
                <a:cubicBezTo>
                  <a:pt x="9307" y="3927"/>
                  <a:pt x="9235" y="3969"/>
                  <a:pt x="9162" y="4021"/>
                </a:cubicBezTo>
                <a:lnTo>
                  <a:pt x="9173" y="4031"/>
                </a:lnTo>
                <a:cubicBezTo>
                  <a:pt x="9100" y="4031"/>
                  <a:pt x="9028" y="4041"/>
                  <a:pt x="8945" y="4041"/>
                </a:cubicBezTo>
                <a:cubicBezTo>
                  <a:pt x="8965" y="4010"/>
                  <a:pt x="8976" y="3969"/>
                  <a:pt x="8986" y="3938"/>
                </a:cubicBezTo>
                <a:cubicBezTo>
                  <a:pt x="9121" y="3907"/>
                  <a:pt x="9266" y="3896"/>
                  <a:pt x="9401" y="3886"/>
                </a:cubicBezTo>
                <a:close/>
                <a:moveTo>
                  <a:pt x="8883" y="3938"/>
                </a:moveTo>
                <a:lnTo>
                  <a:pt x="8851" y="4052"/>
                </a:lnTo>
                <a:lnTo>
                  <a:pt x="8810" y="4052"/>
                </a:lnTo>
                <a:cubicBezTo>
                  <a:pt x="8820" y="4010"/>
                  <a:pt x="8831" y="3979"/>
                  <a:pt x="8851" y="3948"/>
                </a:cubicBezTo>
                <a:lnTo>
                  <a:pt x="8883" y="3938"/>
                </a:lnTo>
                <a:close/>
                <a:moveTo>
                  <a:pt x="9805" y="3865"/>
                </a:moveTo>
                <a:cubicBezTo>
                  <a:pt x="9795" y="3927"/>
                  <a:pt x="9784" y="3990"/>
                  <a:pt x="9774" y="4052"/>
                </a:cubicBezTo>
                <a:lnTo>
                  <a:pt x="9712" y="4041"/>
                </a:lnTo>
                <a:cubicBezTo>
                  <a:pt x="9616" y="4034"/>
                  <a:pt x="9521" y="4027"/>
                  <a:pt x="9426" y="4027"/>
                </a:cubicBezTo>
                <a:cubicBezTo>
                  <a:pt x="9386" y="4027"/>
                  <a:pt x="9347" y="4028"/>
                  <a:pt x="9307" y="4031"/>
                </a:cubicBezTo>
                <a:cubicBezTo>
                  <a:pt x="9380" y="3969"/>
                  <a:pt x="9473" y="3917"/>
                  <a:pt x="9567" y="3876"/>
                </a:cubicBezTo>
                <a:cubicBezTo>
                  <a:pt x="9629" y="3865"/>
                  <a:pt x="9712" y="3865"/>
                  <a:pt x="9795" y="3865"/>
                </a:cubicBezTo>
                <a:close/>
                <a:moveTo>
                  <a:pt x="9888" y="3876"/>
                </a:moveTo>
                <a:cubicBezTo>
                  <a:pt x="9878" y="3927"/>
                  <a:pt x="9867" y="3990"/>
                  <a:pt x="9867" y="4062"/>
                </a:cubicBezTo>
                <a:lnTo>
                  <a:pt x="9836" y="4062"/>
                </a:lnTo>
                <a:cubicBezTo>
                  <a:pt x="9846" y="4000"/>
                  <a:pt x="9857" y="3938"/>
                  <a:pt x="9867" y="3876"/>
                </a:cubicBezTo>
                <a:close/>
                <a:moveTo>
                  <a:pt x="11670" y="3596"/>
                </a:moveTo>
                <a:cubicBezTo>
                  <a:pt x="11784" y="3751"/>
                  <a:pt x="11898" y="3907"/>
                  <a:pt x="12002" y="4062"/>
                </a:cubicBezTo>
                <a:cubicBezTo>
                  <a:pt x="11898" y="4052"/>
                  <a:pt x="11795" y="4052"/>
                  <a:pt x="11681" y="4052"/>
                </a:cubicBezTo>
                <a:lnTo>
                  <a:pt x="11681" y="4062"/>
                </a:lnTo>
                <a:cubicBezTo>
                  <a:pt x="11619" y="3927"/>
                  <a:pt x="11546" y="3782"/>
                  <a:pt x="11484" y="3648"/>
                </a:cubicBezTo>
                <a:lnTo>
                  <a:pt x="11670" y="3596"/>
                </a:lnTo>
                <a:close/>
                <a:moveTo>
                  <a:pt x="11432" y="3658"/>
                </a:moveTo>
                <a:cubicBezTo>
                  <a:pt x="11494" y="3793"/>
                  <a:pt x="11567" y="3927"/>
                  <a:pt x="11619" y="4062"/>
                </a:cubicBezTo>
                <a:lnTo>
                  <a:pt x="11484" y="4073"/>
                </a:lnTo>
                <a:cubicBezTo>
                  <a:pt x="11401" y="3948"/>
                  <a:pt x="11318" y="3834"/>
                  <a:pt x="11225" y="3731"/>
                </a:cubicBezTo>
                <a:lnTo>
                  <a:pt x="11432" y="3658"/>
                </a:lnTo>
                <a:close/>
                <a:moveTo>
                  <a:pt x="11909" y="3596"/>
                </a:moveTo>
                <a:cubicBezTo>
                  <a:pt x="11971" y="3606"/>
                  <a:pt x="12033" y="3627"/>
                  <a:pt x="12095" y="3648"/>
                </a:cubicBezTo>
                <a:cubicBezTo>
                  <a:pt x="12168" y="3782"/>
                  <a:pt x="12241" y="3927"/>
                  <a:pt x="12303" y="4073"/>
                </a:cubicBezTo>
                <a:lnTo>
                  <a:pt x="12241" y="4073"/>
                </a:lnTo>
                <a:cubicBezTo>
                  <a:pt x="12147" y="3907"/>
                  <a:pt x="12033" y="3741"/>
                  <a:pt x="11909" y="3596"/>
                </a:cubicBezTo>
                <a:close/>
                <a:moveTo>
                  <a:pt x="9960" y="3865"/>
                </a:moveTo>
                <a:cubicBezTo>
                  <a:pt x="10126" y="3876"/>
                  <a:pt x="10282" y="3886"/>
                  <a:pt x="10437" y="3917"/>
                </a:cubicBezTo>
                <a:lnTo>
                  <a:pt x="10416" y="3927"/>
                </a:lnTo>
                <a:cubicBezTo>
                  <a:pt x="10292" y="3979"/>
                  <a:pt x="10178" y="4031"/>
                  <a:pt x="10054" y="4093"/>
                </a:cubicBezTo>
                <a:lnTo>
                  <a:pt x="9940" y="4073"/>
                </a:lnTo>
                <a:cubicBezTo>
                  <a:pt x="9940" y="4000"/>
                  <a:pt x="9950" y="3938"/>
                  <a:pt x="9960" y="3865"/>
                </a:cubicBezTo>
                <a:close/>
                <a:moveTo>
                  <a:pt x="11132" y="3751"/>
                </a:moveTo>
                <a:cubicBezTo>
                  <a:pt x="11204" y="3855"/>
                  <a:pt x="11287" y="3959"/>
                  <a:pt x="11360" y="4073"/>
                </a:cubicBezTo>
                <a:cubicBezTo>
                  <a:pt x="11297" y="4073"/>
                  <a:pt x="11235" y="4083"/>
                  <a:pt x="11183" y="4093"/>
                </a:cubicBezTo>
                <a:cubicBezTo>
                  <a:pt x="11080" y="4041"/>
                  <a:pt x="10976" y="3990"/>
                  <a:pt x="10862" y="3948"/>
                </a:cubicBezTo>
                <a:lnTo>
                  <a:pt x="10800" y="3865"/>
                </a:lnTo>
                <a:cubicBezTo>
                  <a:pt x="10914" y="3834"/>
                  <a:pt x="11018" y="3793"/>
                  <a:pt x="11132" y="3751"/>
                </a:cubicBezTo>
                <a:close/>
                <a:moveTo>
                  <a:pt x="12189" y="3689"/>
                </a:moveTo>
                <a:lnTo>
                  <a:pt x="12189" y="3689"/>
                </a:lnTo>
                <a:cubicBezTo>
                  <a:pt x="12375" y="3762"/>
                  <a:pt x="12562" y="3865"/>
                  <a:pt x="12738" y="3969"/>
                </a:cubicBezTo>
                <a:cubicBezTo>
                  <a:pt x="12634" y="4000"/>
                  <a:pt x="12531" y="4041"/>
                  <a:pt x="12427" y="4083"/>
                </a:cubicBezTo>
                <a:lnTo>
                  <a:pt x="12427" y="4093"/>
                </a:lnTo>
                <a:lnTo>
                  <a:pt x="12375" y="4093"/>
                </a:lnTo>
                <a:cubicBezTo>
                  <a:pt x="12323" y="3959"/>
                  <a:pt x="12261" y="3824"/>
                  <a:pt x="12189" y="3689"/>
                </a:cubicBezTo>
                <a:close/>
                <a:moveTo>
                  <a:pt x="12811" y="4010"/>
                </a:moveTo>
                <a:lnTo>
                  <a:pt x="12821" y="4021"/>
                </a:lnTo>
                <a:cubicBezTo>
                  <a:pt x="12769" y="4052"/>
                  <a:pt x="12717" y="4083"/>
                  <a:pt x="12665" y="4114"/>
                </a:cubicBezTo>
                <a:lnTo>
                  <a:pt x="12572" y="4104"/>
                </a:lnTo>
                <a:cubicBezTo>
                  <a:pt x="12645" y="4073"/>
                  <a:pt x="12728" y="4041"/>
                  <a:pt x="12811" y="4010"/>
                </a:cubicBezTo>
                <a:close/>
                <a:moveTo>
                  <a:pt x="14313" y="3855"/>
                </a:moveTo>
                <a:cubicBezTo>
                  <a:pt x="14355" y="3917"/>
                  <a:pt x="14396" y="3969"/>
                  <a:pt x="14448" y="4031"/>
                </a:cubicBezTo>
                <a:cubicBezTo>
                  <a:pt x="14365" y="4052"/>
                  <a:pt x="14261" y="4083"/>
                  <a:pt x="14179" y="4114"/>
                </a:cubicBezTo>
                <a:lnTo>
                  <a:pt x="14179" y="4104"/>
                </a:lnTo>
                <a:lnTo>
                  <a:pt x="14127" y="4073"/>
                </a:lnTo>
                <a:cubicBezTo>
                  <a:pt x="14116" y="4052"/>
                  <a:pt x="14106" y="4031"/>
                  <a:pt x="14096" y="4010"/>
                </a:cubicBezTo>
                <a:cubicBezTo>
                  <a:pt x="14168" y="3959"/>
                  <a:pt x="14241" y="3907"/>
                  <a:pt x="14313" y="3855"/>
                </a:cubicBezTo>
                <a:close/>
                <a:moveTo>
                  <a:pt x="18003" y="4021"/>
                </a:moveTo>
                <a:lnTo>
                  <a:pt x="18003" y="4021"/>
                </a:lnTo>
                <a:cubicBezTo>
                  <a:pt x="18055" y="4041"/>
                  <a:pt x="18107" y="4052"/>
                  <a:pt x="18148" y="4073"/>
                </a:cubicBezTo>
                <a:lnTo>
                  <a:pt x="18024" y="4114"/>
                </a:lnTo>
                <a:cubicBezTo>
                  <a:pt x="18024" y="4083"/>
                  <a:pt x="18013" y="4052"/>
                  <a:pt x="18003" y="4021"/>
                </a:cubicBezTo>
                <a:close/>
                <a:moveTo>
                  <a:pt x="8986" y="3523"/>
                </a:moveTo>
                <a:lnTo>
                  <a:pt x="8986" y="3523"/>
                </a:lnTo>
                <a:cubicBezTo>
                  <a:pt x="8924" y="3637"/>
                  <a:pt x="8872" y="3751"/>
                  <a:pt x="8820" y="3865"/>
                </a:cubicBezTo>
                <a:cubicBezTo>
                  <a:pt x="8509" y="3927"/>
                  <a:pt x="8199" y="4010"/>
                  <a:pt x="7898" y="4124"/>
                </a:cubicBezTo>
                <a:cubicBezTo>
                  <a:pt x="7908" y="4052"/>
                  <a:pt x="7929" y="3979"/>
                  <a:pt x="7950" y="3907"/>
                </a:cubicBezTo>
                <a:cubicBezTo>
                  <a:pt x="7950" y="3886"/>
                  <a:pt x="7971" y="3865"/>
                  <a:pt x="7971" y="3845"/>
                </a:cubicBezTo>
                <a:cubicBezTo>
                  <a:pt x="8085" y="3813"/>
                  <a:pt x="8188" y="3772"/>
                  <a:pt x="8302" y="3731"/>
                </a:cubicBezTo>
                <a:cubicBezTo>
                  <a:pt x="8520" y="3658"/>
                  <a:pt x="8748" y="3596"/>
                  <a:pt x="8986" y="3523"/>
                </a:cubicBezTo>
                <a:close/>
                <a:moveTo>
                  <a:pt x="10935" y="4062"/>
                </a:moveTo>
                <a:cubicBezTo>
                  <a:pt x="10966" y="4073"/>
                  <a:pt x="11007" y="4093"/>
                  <a:pt x="11049" y="4114"/>
                </a:cubicBezTo>
                <a:cubicBezTo>
                  <a:pt x="11018" y="4114"/>
                  <a:pt x="10997" y="4124"/>
                  <a:pt x="10976" y="4124"/>
                </a:cubicBezTo>
                <a:cubicBezTo>
                  <a:pt x="10955" y="4104"/>
                  <a:pt x="10945" y="4083"/>
                  <a:pt x="10935" y="4062"/>
                </a:cubicBezTo>
                <a:close/>
                <a:moveTo>
                  <a:pt x="13899" y="3979"/>
                </a:moveTo>
                <a:lnTo>
                  <a:pt x="13961" y="4021"/>
                </a:lnTo>
                <a:lnTo>
                  <a:pt x="13971" y="4031"/>
                </a:lnTo>
                <a:cubicBezTo>
                  <a:pt x="13921" y="4071"/>
                  <a:pt x="13871" y="4111"/>
                  <a:pt x="13812" y="4151"/>
                </a:cubicBezTo>
                <a:lnTo>
                  <a:pt x="13812" y="4151"/>
                </a:lnTo>
                <a:cubicBezTo>
                  <a:pt x="13841" y="4085"/>
                  <a:pt x="13870" y="4028"/>
                  <a:pt x="13899" y="3979"/>
                </a:cubicBezTo>
                <a:close/>
                <a:moveTo>
                  <a:pt x="12945" y="4104"/>
                </a:moveTo>
                <a:cubicBezTo>
                  <a:pt x="12976" y="4124"/>
                  <a:pt x="12997" y="4145"/>
                  <a:pt x="13028" y="4166"/>
                </a:cubicBezTo>
                <a:lnTo>
                  <a:pt x="12873" y="4135"/>
                </a:lnTo>
                <a:lnTo>
                  <a:pt x="12945" y="4104"/>
                </a:lnTo>
                <a:close/>
                <a:moveTo>
                  <a:pt x="8074" y="3409"/>
                </a:moveTo>
                <a:cubicBezTo>
                  <a:pt x="8043" y="3461"/>
                  <a:pt x="8012" y="3523"/>
                  <a:pt x="7991" y="3585"/>
                </a:cubicBezTo>
                <a:cubicBezTo>
                  <a:pt x="7929" y="3627"/>
                  <a:pt x="7867" y="3668"/>
                  <a:pt x="7794" y="3710"/>
                </a:cubicBezTo>
                <a:cubicBezTo>
                  <a:pt x="7618" y="3813"/>
                  <a:pt x="7452" y="3927"/>
                  <a:pt x="7297" y="4041"/>
                </a:cubicBezTo>
                <a:cubicBezTo>
                  <a:pt x="7183" y="4093"/>
                  <a:pt x="7069" y="4145"/>
                  <a:pt x="6955" y="4197"/>
                </a:cubicBezTo>
                <a:cubicBezTo>
                  <a:pt x="7276" y="3907"/>
                  <a:pt x="7629" y="3648"/>
                  <a:pt x="8022" y="3440"/>
                </a:cubicBezTo>
                <a:cubicBezTo>
                  <a:pt x="8033" y="3430"/>
                  <a:pt x="8053" y="3420"/>
                  <a:pt x="8074" y="3409"/>
                </a:cubicBezTo>
                <a:close/>
                <a:moveTo>
                  <a:pt x="17236" y="3793"/>
                </a:moveTo>
                <a:lnTo>
                  <a:pt x="17236" y="3793"/>
                </a:lnTo>
                <a:cubicBezTo>
                  <a:pt x="17433" y="3845"/>
                  <a:pt x="17630" y="3896"/>
                  <a:pt x="17827" y="3969"/>
                </a:cubicBezTo>
                <a:cubicBezTo>
                  <a:pt x="17847" y="4031"/>
                  <a:pt x="17868" y="4104"/>
                  <a:pt x="17889" y="4166"/>
                </a:cubicBezTo>
                <a:lnTo>
                  <a:pt x="17899" y="4176"/>
                </a:lnTo>
                <a:lnTo>
                  <a:pt x="17796" y="4207"/>
                </a:lnTo>
                <a:cubicBezTo>
                  <a:pt x="17630" y="4052"/>
                  <a:pt x="17433" y="3907"/>
                  <a:pt x="17236" y="3793"/>
                </a:cubicBezTo>
                <a:close/>
                <a:moveTo>
                  <a:pt x="5390" y="2684"/>
                </a:moveTo>
                <a:lnTo>
                  <a:pt x="5390" y="2684"/>
                </a:lnTo>
                <a:cubicBezTo>
                  <a:pt x="5297" y="2901"/>
                  <a:pt x="5224" y="3129"/>
                  <a:pt x="5162" y="3357"/>
                </a:cubicBezTo>
                <a:cubicBezTo>
                  <a:pt x="4820" y="3617"/>
                  <a:pt x="4488" y="3907"/>
                  <a:pt x="4188" y="4218"/>
                </a:cubicBezTo>
                <a:cubicBezTo>
                  <a:pt x="4291" y="3824"/>
                  <a:pt x="4447" y="3451"/>
                  <a:pt x="4654" y="3098"/>
                </a:cubicBezTo>
                <a:cubicBezTo>
                  <a:pt x="4892" y="2943"/>
                  <a:pt x="5141" y="2798"/>
                  <a:pt x="5390" y="2684"/>
                </a:cubicBezTo>
                <a:close/>
                <a:moveTo>
                  <a:pt x="9867" y="4145"/>
                </a:moveTo>
                <a:lnTo>
                  <a:pt x="9867" y="4197"/>
                </a:lnTo>
                <a:lnTo>
                  <a:pt x="9826" y="4218"/>
                </a:lnTo>
                <a:cubicBezTo>
                  <a:pt x="9826" y="4197"/>
                  <a:pt x="9836" y="4166"/>
                  <a:pt x="9836" y="4145"/>
                </a:cubicBezTo>
                <a:close/>
                <a:moveTo>
                  <a:pt x="10603" y="3959"/>
                </a:moveTo>
                <a:cubicBezTo>
                  <a:pt x="10676" y="3969"/>
                  <a:pt x="10758" y="3990"/>
                  <a:pt x="10841" y="4021"/>
                </a:cubicBezTo>
                <a:lnTo>
                  <a:pt x="10914" y="4135"/>
                </a:lnTo>
                <a:cubicBezTo>
                  <a:pt x="10790" y="4155"/>
                  <a:pt x="10676" y="4187"/>
                  <a:pt x="10562" y="4218"/>
                </a:cubicBezTo>
                <a:cubicBezTo>
                  <a:pt x="10448" y="4176"/>
                  <a:pt x="10334" y="4145"/>
                  <a:pt x="10209" y="4124"/>
                </a:cubicBezTo>
                <a:cubicBezTo>
                  <a:pt x="10344" y="4062"/>
                  <a:pt x="10468" y="4010"/>
                  <a:pt x="10603" y="3959"/>
                </a:cubicBezTo>
                <a:close/>
                <a:moveTo>
                  <a:pt x="12458" y="4145"/>
                </a:moveTo>
                <a:lnTo>
                  <a:pt x="12593" y="4155"/>
                </a:lnTo>
                <a:lnTo>
                  <a:pt x="12479" y="4228"/>
                </a:lnTo>
                <a:lnTo>
                  <a:pt x="12458" y="4238"/>
                </a:lnTo>
                <a:lnTo>
                  <a:pt x="12427" y="4155"/>
                </a:lnTo>
                <a:lnTo>
                  <a:pt x="12458" y="4145"/>
                </a:lnTo>
                <a:close/>
                <a:moveTo>
                  <a:pt x="14023" y="4062"/>
                </a:moveTo>
                <a:cubicBezTo>
                  <a:pt x="14033" y="4093"/>
                  <a:pt x="14033" y="4124"/>
                  <a:pt x="14044" y="4155"/>
                </a:cubicBezTo>
                <a:cubicBezTo>
                  <a:pt x="13971" y="4176"/>
                  <a:pt x="13888" y="4207"/>
                  <a:pt x="13816" y="4238"/>
                </a:cubicBezTo>
                <a:cubicBezTo>
                  <a:pt x="13878" y="4176"/>
                  <a:pt x="13951" y="4124"/>
                  <a:pt x="14023" y="4062"/>
                </a:cubicBezTo>
                <a:close/>
                <a:moveTo>
                  <a:pt x="13660" y="3793"/>
                </a:moveTo>
                <a:lnTo>
                  <a:pt x="13826" y="3917"/>
                </a:lnTo>
                <a:cubicBezTo>
                  <a:pt x="13774" y="4021"/>
                  <a:pt x="13723" y="4124"/>
                  <a:pt x="13671" y="4228"/>
                </a:cubicBezTo>
                <a:lnTo>
                  <a:pt x="13660" y="4249"/>
                </a:lnTo>
                <a:cubicBezTo>
                  <a:pt x="13660" y="4093"/>
                  <a:pt x="13660" y="3948"/>
                  <a:pt x="13640" y="3803"/>
                </a:cubicBezTo>
                <a:lnTo>
                  <a:pt x="13660" y="3793"/>
                </a:lnTo>
                <a:close/>
                <a:moveTo>
                  <a:pt x="17806" y="3399"/>
                </a:moveTo>
                <a:lnTo>
                  <a:pt x="17806" y="3399"/>
                </a:lnTo>
                <a:cubicBezTo>
                  <a:pt x="18075" y="3461"/>
                  <a:pt x="18345" y="3534"/>
                  <a:pt x="18604" y="3627"/>
                </a:cubicBezTo>
                <a:cubicBezTo>
                  <a:pt x="18842" y="3751"/>
                  <a:pt x="19070" y="3896"/>
                  <a:pt x="19298" y="4041"/>
                </a:cubicBezTo>
                <a:cubicBezTo>
                  <a:pt x="19298" y="4052"/>
                  <a:pt x="19309" y="4062"/>
                  <a:pt x="19319" y="4073"/>
                </a:cubicBezTo>
                <a:cubicBezTo>
                  <a:pt x="19122" y="4124"/>
                  <a:pt x="18936" y="4187"/>
                  <a:pt x="18749" y="4259"/>
                </a:cubicBezTo>
                <a:cubicBezTo>
                  <a:pt x="18614" y="4207"/>
                  <a:pt x="18490" y="4145"/>
                  <a:pt x="18355" y="4093"/>
                </a:cubicBezTo>
                <a:lnTo>
                  <a:pt x="18749" y="3959"/>
                </a:lnTo>
                <a:cubicBezTo>
                  <a:pt x="18785" y="3949"/>
                  <a:pt x="18774" y="3893"/>
                  <a:pt x="18743" y="3893"/>
                </a:cubicBezTo>
                <a:cubicBezTo>
                  <a:pt x="18738" y="3893"/>
                  <a:pt x="18733" y="3894"/>
                  <a:pt x="18728" y="3896"/>
                </a:cubicBezTo>
                <a:cubicBezTo>
                  <a:pt x="18573" y="3938"/>
                  <a:pt x="18417" y="3990"/>
                  <a:pt x="18252" y="4041"/>
                </a:cubicBezTo>
                <a:cubicBezTo>
                  <a:pt x="18169" y="4010"/>
                  <a:pt x="18075" y="3969"/>
                  <a:pt x="17972" y="3938"/>
                </a:cubicBezTo>
                <a:cubicBezTo>
                  <a:pt x="17941" y="3813"/>
                  <a:pt x="17899" y="3679"/>
                  <a:pt x="17858" y="3554"/>
                </a:cubicBezTo>
                <a:cubicBezTo>
                  <a:pt x="17847" y="3503"/>
                  <a:pt x="17827" y="3451"/>
                  <a:pt x="17806" y="3399"/>
                </a:cubicBezTo>
                <a:close/>
                <a:moveTo>
                  <a:pt x="9038" y="4114"/>
                </a:moveTo>
                <a:cubicBezTo>
                  <a:pt x="8976" y="4166"/>
                  <a:pt x="8914" y="4218"/>
                  <a:pt x="8862" y="4269"/>
                </a:cubicBezTo>
                <a:cubicBezTo>
                  <a:pt x="8872" y="4228"/>
                  <a:pt x="8893" y="4176"/>
                  <a:pt x="8903" y="4135"/>
                </a:cubicBezTo>
                <a:lnTo>
                  <a:pt x="8914" y="4135"/>
                </a:lnTo>
                <a:lnTo>
                  <a:pt x="9038" y="4114"/>
                </a:lnTo>
                <a:close/>
                <a:moveTo>
                  <a:pt x="12355" y="4197"/>
                </a:moveTo>
                <a:lnTo>
                  <a:pt x="12386" y="4280"/>
                </a:lnTo>
                <a:lnTo>
                  <a:pt x="12344" y="4280"/>
                </a:lnTo>
                <a:cubicBezTo>
                  <a:pt x="12334" y="4259"/>
                  <a:pt x="12323" y="4238"/>
                  <a:pt x="12313" y="4218"/>
                </a:cubicBezTo>
                <a:lnTo>
                  <a:pt x="12355" y="4197"/>
                </a:lnTo>
                <a:close/>
                <a:moveTo>
                  <a:pt x="11391" y="4145"/>
                </a:moveTo>
                <a:cubicBezTo>
                  <a:pt x="11422" y="4187"/>
                  <a:pt x="11453" y="4238"/>
                  <a:pt x="11484" y="4290"/>
                </a:cubicBezTo>
                <a:cubicBezTo>
                  <a:pt x="11425" y="4242"/>
                  <a:pt x="11358" y="4202"/>
                  <a:pt x="11298" y="4154"/>
                </a:cubicBezTo>
                <a:lnTo>
                  <a:pt x="11298" y="4154"/>
                </a:lnTo>
                <a:lnTo>
                  <a:pt x="11391" y="4145"/>
                </a:lnTo>
                <a:close/>
                <a:moveTo>
                  <a:pt x="13588" y="3824"/>
                </a:moveTo>
                <a:cubicBezTo>
                  <a:pt x="13598" y="3979"/>
                  <a:pt x="13609" y="4145"/>
                  <a:pt x="13609" y="4301"/>
                </a:cubicBezTo>
                <a:cubicBezTo>
                  <a:pt x="13463" y="4259"/>
                  <a:pt x="13329" y="4228"/>
                  <a:pt x="13184" y="4197"/>
                </a:cubicBezTo>
                <a:cubicBezTo>
                  <a:pt x="13132" y="4155"/>
                  <a:pt x="13080" y="4114"/>
                  <a:pt x="13028" y="4062"/>
                </a:cubicBezTo>
                <a:cubicBezTo>
                  <a:pt x="13204" y="3979"/>
                  <a:pt x="13391" y="3896"/>
                  <a:pt x="13588" y="3824"/>
                </a:cubicBezTo>
                <a:close/>
                <a:moveTo>
                  <a:pt x="8768" y="3971"/>
                </a:moveTo>
                <a:lnTo>
                  <a:pt x="8727" y="4062"/>
                </a:lnTo>
                <a:cubicBezTo>
                  <a:pt x="8427" y="4114"/>
                  <a:pt x="8126" y="4197"/>
                  <a:pt x="7836" y="4311"/>
                </a:cubicBezTo>
                <a:cubicBezTo>
                  <a:pt x="7836" y="4280"/>
                  <a:pt x="7857" y="4249"/>
                  <a:pt x="7857" y="4218"/>
                </a:cubicBezTo>
                <a:cubicBezTo>
                  <a:pt x="8153" y="4115"/>
                  <a:pt x="8460" y="4033"/>
                  <a:pt x="8768" y="3971"/>
                </a:cubicBezTo>
                <a:close/>
                <a:moveTo>
                  <a:pt x="12800" y="4187"/>
                </a:moveTo>
                <a:cubicBezTo>
                  <a:pt x="12904" y="4207"/>
                  <a:pt x="13007" y="4228"/>
                  <a:pt x="13121" y="4249"/>
                </a:cubicBezTo>
                <a:lnTo>
                  <a:pt x="13194" y="4311"/>
                </a:lnTo>
                <a:cubicBezTo>
                  <a:pt x="13028" y="4280"/>
                  <a:pt x="12873" y="4269"/>
                  <a:pt x="12707" y="4269"/>
                </a:cubicBezTo>
                <a:lnTo>
                  <a:pt x="12800" y="4187"/>
                </a:lnTo>
                <a:close/>
                <a:moveTo>
                  <a:pt x="12054" y="4124"/>
                </a:moveTo>
                <a:lnTo>
                  <a:pt x="12116" y="4228"/>
                </a:lnTo>
                <a:cubicBezTo>
                  <a:pt x="12054" y="4259"/>
                  <a:pt x="11981" y="4290"/>
                  <a:pt x="11909" y="4332"/>
                </a:cubicBezTo>
                <a:lnTo>
                  <a:pt x="11805" y="4342"/>
                </a:lnTo>
                <a:cubicBezTo>
                  <a:pt x="11774" y="4269"/>
                  <a:pt x="11743" y="4197"/>
                  <a:pt x="11712" y="4124"/>
                </a:cubicBezTo>
                <a:close/>
                <a:moveTo>
                  <a:pt x="19371" y="4135"/>
                </a:moveTo>
                <a:cubicBezTo>
                  <a:pt x="19412" y="4207"/>
                  <a:pt x="19454" y="4280"/>
                  <a:pt x="19485" y="4352"/>
                </a:cubicBezTo>
                <a:cubicBezTo>
                  <a:pt x="19298" y="4311"/>
                  <a:pt x="19112" y="4290"/>
                  <a:pt x="18915" y="4290"/>
                </a:cubicBezTo>
                <a:cubicBezTo>
                  <a:pt x="19070" y="4238"/>
                  <a:pt x="19215" y="4187"/>
                  <a:pt x="19371" y="4135"/>
                </a:cubicBezTo>
                <a:close/>
                <a:moveTo>
                  <a:pt x="17910" y="4238"/>
                </a:moveTo>
                <a:lnTo>
                  <a:pt x="17951" y="4363"/>
                </a:lnTo>
                <a:cubicBezTo>
                  <a:pt x="17920" y="4332"/>
                  <a:pt x="17889" y="4290"/>
                  <a:pt x="17858" y="4259"/>
                </a:cubicBezTo>
                <a:lnTo>
                  <a:pt x="17847" y="4259"/>
                </a:lnTo>
                <a:lnTo>
                  <a:pt x="17910" y="4238"/>
                </a:lnTo>
                <a:close/>
                <a:moveTo>
                  <a:pt x="20926" y="3876"/>
                </a:moveTo>
                <a:cubicBezTo>
                  <a:pt x="20977" y="4041"/>
                  <a:pt x="21008" y="4197"/>
                  <a:pt x="21050" y="4352"/>
                </a:cubicBezTo>
                <a:lnTo>
                  <a:pt x="20988" y="4363"/>
                </a:lnTo>
                <a:cubicBezTo>
                  <a:pt x="20822" y="4207"/>
                  <a:pt x="20656" y="4062"/>
                  <a:pt x="20490" y="3917"/>
                </a:cubicBezTo>
                <a:cubicBezTo>
                  <a:pt x="20635" y="3907"/>
                  <a:pt x="20780" y="3896"/>
                  <a:pt x="20926" y="3876"/>
                </a:cubicBezTo>
                <a:close/>
                <a:moveTo>
                  <a:pt x="11650" y="4135"/>
                </a:moveTo>
                <a:cubicBezTo>
                  <a:pt x="11681" y="4218"/>
                  <a:pt x="11712" y="4290"/>
                  <a:pt x="11743" y="4363"/>
                </a:cubicBezTo>
                <a:lnTo>
                  <a:pt x="11660" y="4373"/>
                </a:lnTo>
                <a:cubicBezTo>
                  <a:pt x="11619" y="4290"/>
                  <a:pt x="11567" y="4218"/>
                  <a:pt x="11515" y="4135"/>
                </a:cubicBezTo>
                <a:close/>
                <a:moveTo>
                  <a:pt x="13267" y="4280"/>
                </a:moveTo>
                <a:lnTo>
                  <a:pt x="13267" y="4280"/>
                </a:lnTo>
                <a:cubicBezTo>
                  <a:pt x="13360" y="4301"/>
                  <a:pt x="13453" y="4321"/>
                  <a:pt x="13536" y="4352"/>
                </a:cubicBezTo>
                <a:lnTo>
                  <a:pt x="13505" y="4373"/>
                </a:lnTo>
                <a:lnTo>
                  <a:pt x="13329" y="4332"/>
                </a:lnTo>
                <a:lnTo>
                  <a:pt x="13267" y="4280"/>
                </a:lnTo>
                <a:close/>
                <a:moveTo>
                  <a:pt x="15661" y="3642"/>
                </a:moveTo>
                <a:cubicBezTo>
                  <a:pt x="15978" y="3777"/>
                  <a:pt x="16254" y="3982"/>
                  <a:pt x="16490" y="4228"/>
                </a:cubicBezTo>
                <a:cubicBezTo>
                  <a:pt x="16542" y="4280"/>
                  <a:pt x="16583" y="4332"/>
                  <a:pt x="16624" y="4384"/>
                </a:cubicBezTo>
                <a:cubicBezTo>
                  <a:pt x="16469" y="4269"/>
                  <a:pt x="16314" y="4176"/>
                  <a:pt x="16137" y="4104"/>
                </a:cubicBezTo>
                <a:lnTo>
                  <a:pt x="16117" y="4093"/>
                </a:lnTo>
                <a:cubicBezTo>
                  <a:pt x="15972" y="4010"/>
                  <a:pt x="15826" y="3927"/>
                  <a:pt x="15671" y="3855"/>
                </a:cubicBezTo>
                <a:cubicBezTo>
                  <a:pt x="15671" y="3784"/>
                  <a:pt x="15671" y="3713"/>
                  <a:pt x="15661" y="3642"/>
                </a:cubicBezTo>
                <a:close/>
                <a:moveTo>
                  <a:pt x="18252" y="4114"/>
                </a:moveTo>
                <a:cubicBezTo>
                  <a:pt x="18386" y="4166"/>
                  <a:pt x="18521" y="4228"/>
                  <a:pt x="18656" y="4290"/>
                </a:cubicBezTo>
                <a:lnTo>
                  <a:pt x="18635" y="4301"/>
                </a:lnTo>
                <a:cubicBezTo>
                  <a:pt x="18449" y="4311"/>
                  <a:pt x="18262" y="4342"/>
                  <a:pt x="18086" y="4384"/>
                </a:cubicBezTo>
                <a:cubicBezTo>
                  <a:pt x="18075" y="4321"/>
                  <a:pt x="18055" y="4249"/>
                  <a:pt x="18044" y="4187"/>
                </a:cubicBezTo>
                <a:lnTo>
                  <a:pt x="18252" y="4114"/>
                </a:lnTo>
                <a:close/>
                <a:moveTo>
                  <a:pt x="10945" y="4197"/>
                </a:moveTo>
                <a:cubicBezTo>
                  <a:pt x="10986" y="4269"/>
                  <a:pt x="11028" y="4332"/>
                  <a:pt x="11069" y="4404"/>
                </a:cubicBezTo>
                <a:cubicBezTo>
                  <a:pt x="10945" y="4352"/>
                  <a:pt x="10810" y="4301"/>
                  <a:pt x="10686" y="4259"/>
                </a:cubicBezTo>
                <a:cubicBezTo>
                  <a:pt x="10769" y="4228"/>
                  <a:pt x="10862" y="4207"/>
                  <a:pt x="10945" y="4197"/>
                </a:cubicBezTo>
                <a:close/>
                <a:moveTo>
                  <a:pt x="8675" y="2497"/>
                </a:moveTo>
                <a:lnTo>
                  <a:pt x="8737" y="2518"/>
                </a:lnTo>
                <a:cubicBezTo>
                  <a:pt x="8634" y="2611"/>
                  <a:pt x="8530" y="2715"/>
                  <a:pt x="8437" y="2819"/>
                </a:cubicBezTo>
                <a:cubicBezTo>
                  <a:pt x="8323" y="2964"/>
                  <a:pt x="8219" y="3119"/>
                  <a:pt x="8126" y="3295"/>
                </a:cubicBezTo>
                <a:cubicBezTo>
                  <a:pt x="7629" y="3544"/>
                  <a:pt x="7173" y="3886"/>
                  <a:pt x="6779" y="4280"/>
                </a:cubicBezTo>
                <a:cubicBezTo>
                  <a:pt x="6685" y="4332"/>
                  <a:pt x="6582" y="4384"/>
                  <a:pt x="6488" y="4435"/>
                </a:cubicBezTo>
                <a:cubicBezTo>
                  <a:pt x="6520" y="4301"/>
                  <a:pt x="6561" y="4166"/>
                  <a:pt x="6613" y="4031"/>
                </a:cubicBezTo>
                <a:cubicBezTo>
                  <a:pt x="6737" y="3658"/>
                  <a:pt x="6913" y="3316"/>
                  <a:pt x="7121" y="2995"/>
                </a:cubicBezTo>
                <a:cubicBezTo>
                  <a:pt x="7608" y="2736"/>
                  <a:pt x="8126" y="2570"/>
                  <a:pt x="8675" y="2497"/>
                </a:cubicBezTo>
                <a:close/>
                <a:moveTo>
                  <a:pt x="8820" y="4135"/>
                </a:moveTo>
                <a:lnTo>
                  <a:pt x="8820" y="4135"/>
                </a:lnTo>
                <a:cubicBezTo>
                  <a:pt x="8800" y="4218"/>
                  <a:pt x="8779" y="4301"/>
                  <a:pt x="8748" y="4373"/>
                </a:cubicBezTo>
                <a:cubicBezTo>
                  <a:pt x="8717" y="4404"/>
                  <a:pt x="8696" y="4435"/>
                  <a:pt x="8665" y="4477"/>
                </a:cubicBezTo>
                <a:cubicBezTo>
                  <a:pt x="8675" y="4425"/>
                  <a:pt x="8696" y="4373"/>
                  <a:pt x="8706" y="4321"/>
                </a:cubicBezTo>
                <a:cubicBezTo>
                  <a:pt x="8717" y="4280"/>
                  <a:pt x="8748" y="4207"/>
                  <a:pt x="8769" y="4145"/>
                </a:cubicBezTo>
                <a:lnTo>
                  <a:pt x="8820" y="4135"/>
                </a:lnTo>
                <a:close/>
                <a:moveTo>
                  <a:pt x="10085" y="4176"/>
                </a:moveTo>
                <a:cubicBezTo>
                  <a:pt x="10199" y="4197"/>
                  <a:pt x="10323" y="4228"/>
                  <a:pt x="10437" y="4259"/>
                </a:cubicBezTo>
                <a:cubicBezTo>
                  <a:pt x="10282" y="4301"/>
                  <a:pt x="10137" y="4363"/>
                  <a:pt x="9992" y="4435"/>
                </a:cubicBezTo>
                <a:lnTo>
                  <a:pt x="9919" y="4477"/>
                </a:lnTo>
                <a:lnTo>
                  <a:pt x="9919" y="4259"/>
                </a:lnTo>
                <a:lnTo>
                  <a:pt x="10085" y="4176"/>
                </a:lnTo>
                <a:close/>
                <a:moveTo>
                  <a:pt x="19433" y="4124"/>
                </a:moveTo>
                <a:cubicBezTo>
                  <a:pt x="19609" y="4238"/>
                  <a:pt x="19785" y="4352"/>
                  <a:pt x="19951" y="4477"/>
                </a:cubicBezTo>
                <a:cubicBezTo>
                  <a:pt x="19827" y="4425"/>
                  <a:pt x="19692" y="4394"/>
                  <a:pt x="19568" y="4363"/>
                </a:cubicBezTo>
                <a:cubicBezTo>
                  <a:pt x="19526" y="4280"/>
                  <a:pt x="19485" y="4197"/>
                  <a:pt x="19433" y="4124"/>
                </a:cubicBezTo>
                <a:close/>
                <a:moveTo>
                  <a:pt x="11142" y="4166"/>
                </a:moveTo>
                <a:cubicBezTo>
                  <a:pt x="11266" y="4228"/>
                  <a:pt x="11391" y="4311"/>
                  <a:pt x="11505" y="4404"/>
                </a:cubicBezTo>
                <a:cubicBezTo>
                  <a:pt x="11422" y="4435"/>
                  <a:pt x="11339" y="4456"/>
                  <a:pt x="11256" y="4487"/>
                </a:cubicBezTo>
                <a:lnTo>
                  <a:pt x="11246" y="4487"/>
                </a:lnTo>
                <a:lnTo>
                  <a:pt x="11142" y="4446"/>
                </a:lnTo>
                <a:cubicBezTo>
                  <a:pt x="11100" y="4352"/>
                  <a:pt x="11049" y="4269"/>
                  <a:pt x="11007" y="4187"/>
                </a:cubicBezTo>
                <a:lnTo>
                  <a:pt x="11142" y="4166"/>
                </a:lnTo>
                <a:close/>
                <a:moveTo>
                  <a:pt x="14065" y="4228"/>
                </a:moveTo>
                <a:cubicBezTo>
                  <a:pt x="14075" y="4311"/>
                  <a:pt x="14085" y="4404"/>
                  <a:pt x="14106" y="4487"/>
                </a:cubicBezTo>
                <a:lnTo>
                  <a:pt x="14106" y="4498"/>
                </a:lnTo>
                <a:cubicBezTo>
                  <a:pt x="13992" y="4446"/>
                  <a:pt x="13868" y="4394"/>
                  <a:pt x="13743" y="4352"/>
                </a:cubicBezTo>
                <a:cubicBezTo>
                  <a:pt x="13847" y="4311"/>
                  <a:pt x="13951" y="4269"/>
                  <a:pt x="14065" y="4228"/>
                </a:cubicBezTo>
                <a:close/>
                <a:moveTo>
                  <a:pt x="16459" y="3637"/>
                </a:moveTo>
                <a:lnTo>
                  <a:pt x="16459" y="3637"/>
                </a:lnTo>
                <a:cubicBezTo>
                  <a:pt x="16624" y="3658"/>
                  <a:pt x="16790" y="3689"/>
                  <a:pt x="16956" y="3720"/>
                </a:cubicBezTo>
                <a:cubicBezTo>
                  <a:pt x="17091" y="3782"/>
                  <a:pt x="17215" y="3855"/>
                  <a:pt x="17340" y="3938"/>
                </a:cubicBezTo>
                <a:cubicBezTo>
                  <a:pt x="17474" y="4021"/>
                  <a:pt x="17599" y="4124"/>
                  <a:pt x="17713" y="4228"/>
                </a:cubicBezTo>
                <a:cubicBezTo>
                  <a:pt x="17474" y="4321"/>
                  <a:pt x="17236" y="4415"/>
                  <a:pt x="16998" y="4508"/>
                </a:cubicBezTo>
                <a:cubicBezTo>
                  <a:pt x="16894" y="4290"/>
                  <a:pt x="16780" y="4083"/>
                  <a:pt x="16645" y="3896"/>
                </a:cubicBezTo>
                <a:cubicBezTo>
                  <a:pt x="16593" y="3803"/>
                  <a:pt x="16531" y="3720"/>
                  <a:pt x="16459" y="3637"/>
                </a:cubicBezTo>
                <a:close/>
                <a:moveTo>
                  <a:pt x="6986" y="3067"/>
                </a:moveTo>
                <a:lnTo>
                  <a:pt x="6986" y="3067"/>
                </a:lnTo>
                <a:cubicBezTo>
                  <a:pt x="6716" y="3513"/>
                  <a:pt x="6520" y="3990"/>
                  <a:pt x="6395" y="4487"/>
                </a:cubicBezTo>
                <a:lnTo>
                  <a:pt x="6323" y="4529"/>
                </a:lnTo>
                <a:cubicBezTo>
                  <a:pt x="6271" y="4249"/>
                  <a:pt x="6240" y="3979"/>
                  <a:pt x="6229" y="3699"/>
                </a:cubicBezTo>
                <a:cubicBezTo>
                  <a:pt x="6240" y="3648"/>
                  <a:pt x="6260" y="3596"/>
                  <a:pt x="6271" y="3554"/>
                </a:cubicBezTo>
                <a:lnTo>
                  <a:pt x="6292" y="3534"/>
                </a:lnTo>
                <a:cubicBezTo>
                  <a:pt x="6509" y="3357"/>
                  <a:pt x="6737" y="3202"/>
                  <a:pt x="6986" y="3067"/>
                </a:cubicBezTo>
                <a:close/>
                <a:moveTo>
                  <a:pt x="15826" y="4073"/>
                </a:moveTo>
                <a:lnTo>
                  <a:pt x="15899" y="4093"/>
                </a:lnTo>
                <a:cubicBezTo>
                  <a:pt x="15951" y="4114"/>
                  <a:pt x="16013" y="4135"/>
                  <a:pt x="16065" y="4155"/>
                </a:cubicBezTo>
                <a:cubicBezTo>
                  <a:pt x="16262" y="4259"/>
                  <a:pt x="16448" y="4384"/>
                  <a:pt x="16635" y="4508"/>
                </a:cubicBezTo>
                <a:lnTo>
                  <a:pt x="16666" y="4539"/>
                </a:lnTo>
                <a:cubicBezTo>
                  <a:pt x="16510" y="4529"/>
                  <a:pt x="16365" y="4529"/>
                  <a:pt x="16210" y="4529"/>
                </a:cubicBezTo>
                <a:cubicBezTo>
                  <a:pt x="16086" y="4373"/>
                  <a:pt x="15961" y="4218"/>
                  <a:pt x="15826" y="4073"/>
                </a:cubicBezTo>
                <a:close/>
                <a:moveTo>
                  <a:pt x="20387" y="3927"/>
                </a:moveTo>
                <a:cubicBezTo>
                  <a:pt x="20563" y="4073"/>
                  <a:pt x="20729" y="4228"/>
                  <a:pt x="20894" y="4384"/>
                </a:cubicBezTo>
                <a:cubicBezTo>
                  <a:pt x="20874" y="4384"/>
                  <a:pt x="20853" y="4384"/>
                  <a:pt x="20832" y="4394"/>
                </a:cubicBezTo>
                <a:cubicBezTo>
                  <a:pt x="20666" y="4425"/>
                  <a:pt x="20501" y="4477"/>
                  <a:pt x="20335" y="4539"/>
                </a:cubicBezTo>
                <a:cubicBezTo>
                  <a:pt x="20127" y="4363"/>
                  <a:pt x="19910" y="4207"/>
                  <a:pt x="19671" y="4062"/>
                </a:cubicBezTo>
                <a:cubicBezTo>
                  <a:pt x="19910" y="4000"/>
                  <a:pt x="20148" y="3959"/>
                  <a:pt x="20387" y="3927"/>
                </a:cubicBezTo>
                <a:close/>
                <a:moveTo>
                  <a:pt x="15661" y="3554"/>
                </a:moveTo>
                <a:cubicBezTo>
                  <a:pt x="15889" y="3565"/>
                  <a:pt x="16117" y="3585"/>
                  <a:pt x="16345" y="3617"/>
                </a:cubicBezTo>
                <a:cubicBezTo>
                  <a:pt x="16573" y="3896"/>
                  <a:pt x="16770" y="4207"/>
                  <a:pt x="16925" y="4539"/>
                </a:cubicBezTo>
                <a:lnTo>
                  <a:pt x="16884" y="4549"/>
                </a:lnTo>
                <a:lnTo>
                  <a:pt x="16852" y="4549"/>
                </a:lnTo>
                <a:cubicBezTo>
                  <a:pt x="16707" y="4352"/>
                  <a:pt x="16542" y="4166"/>
                  <a:pt x="16365" y="4000"/>
                </a:cubicBezTo>
                <a:cubicBezTo>
                  <a:pt x="16148" y="3813"/>
                  <a:pt x="15920" y="3668"/>
                  <a:pt x="15661" y="3554"/>
                </a:cubicBezTo>
                <a:close/>
                <a:moveTo>
                  <a:pt x="8696" y="4155"/>
                </a:moveTo>
                <a:lnTo>
                  <a:pt x="8696" y="4155"/>
                </a:lnTo>
                <a:cubicBezTo>
                  <a:pt x="8655" y="4290"/>
                  <a:pt x="8613" y="4404"/>
                  <a:pt x="8572" y="4529"/>
                </a:cubicBezTo>
                <a:cubicBezTo>
                  <a:pt x="8313" y="4529"/>
                  <a:pt x="8053" y="4539"/>
                  <a:pt x="7794" y="4560"/>
                </a:cubicBezTo>
                <a:cubicBezTo>
                  <a:pt x="7805" y="4508"/>
                  <a:pt x="7815" y="4446"/>
                  <a:pt x="7825" y="4394"/>
                </a:cubicBezTo>
                <a:cubicBezTo>
                  <a:pt x="8105" y="4280"/>
                  <a:pt x="8406" y="4207"/>
                  <a:pt x="8696" y="4155"/>
                </a:cubicBezTo>
                <a:close/>
                <a:moveTo>
                  <a:pt x="9399" y="4107"/>
                </a:moveTo>
                <a:cubicBezTo>
                  <a:pt x="9512" y="4107"/>
                  <a:pt x="9627" y="4112"/>
                  <a:pt x="9743" y="4124"/>
                </a:cubicBezTo>
                <a:cubicBezTo>
                  <a:pt x="9743" y="4166"/>
                  <a:pt x="9732" y="4218"/>
                  <a:pt x="9732" y="4259"/>
                </a:cubicBezTo>
                <a:lnTo>
                  <a:pt x="9722" y="4259"/>
                </a:lnTo>
                <a:cubicBezTo>
                  <a:pt x="9536" y="4352"/>
                  <a:pt x="9370" y="4456"/>
                  <a:pt x="9193" y="4560"/>
                </a:cubicBezTo>
                <a:cubicBezTo>
                  <a:pt x="9048" y="4549"/>
                  <a:pt x="8914" y="4539"/>
                  <a:pt x="8769" y="4539"/>
                </a:cubicBezTo>
                <a:cubicBezTo>
                  <a:pt x="8779" y="4498"/>
                  <a:pt x="8789" y="4456"/>
                  <a:pt x="8810" y="4415"/>
                </a:cubicBezTo>
                <a:cubicBezTo>
                  <a:pt x="8914" y="4301"/>
                  <a:pt x="9038" y="4207"/>
                  <a:pt x="9162" y="4114"/>
                </a:cubicBezTo>
                <a:cubicBezTo>
                  <a:pt x="9240" y="4110"/>
                  <a:pt x="9319" y="4107"/>
                  <a:pt x="9399" y="4107"/>
                </a:cubicBezTo>
                <a:close/>
                <a:moveTo>
                  <a:pt x="15702" y="4041"/>
                </a:moveTo>
                <a:cubicBezTo>
                  <a:pt x="15806" y="4145"/>
                  <a:pt x="15899" y="4259"/>
                  <a:pt x="15992" y="4373"/>
                </a:cubicBezTo>
                <a:cubicBezTo>
                  <a:pt x="16034" y="4415"/>
                  <a:pt x="16075" y="4466"/>
                  <a:pt x="16117" y="4518"/>
                </a:cubicBezTo>
                <a:cubicBezTo>
                  <a:pt x="15961" y="4529"/>
                  <a:pt x="15816" y="4539"/>
                  <a:pt x="15661" y="4560"/>
                </a:cubicBezTo>
                <a:cubicBezTo>
                  <a:pt x="15671" y="4384"/>
                  <a:pt x="15681" y="4207"/>
                  <a:pt x="15681" y="4041"/>
                </a:cubicBezTo>
                <a:close/>
                <a:moveTo>
                  <a:pt x="18511" y="4352"/>
                </a:moveTo>
                <a:cubicBezTo>
                  <a:pt x="18376" y="4415"/>
                  <a:pt x="18252" y="4487"/>
                  <a:pt x="18117" y="4560"/>
                </a:cubicBezTo>
                <a:cubicBezTo>
                  <a:pt x="18117" y="4518"/>
                  <a:pt x="18107" y="4477"/>
                  <a:pt x="18096" y="4435"/>
                </a:cubicBezTo>
                <a:cubicBezTo>
                  <a:pt x="18231" y="4394"/>
                  <a:pt x="18366" y="4373"/>
                  <a:pt x="18511" y="4352"/>
                </a:cubicBezTo>
                <a:close/>
                <a:moveTo>
                  <a:pt x="13577" y="4477"/>
                </a:moveTo>
                <a:cubicBezTo>
                  <a:pt x="13567" y="4508"/>
                  <a:pt x="13557" y="4539"/>
                  <a:pt x="13546" y="4570"/>
                </a:cubicBezTo>
                <a:lnTo>
                  <a:pt x="13495" y="4518"/>
                </a:lnTo>
                <a:lnTo>
                  <a:pt x="13546" y="4477"/>
                </a:lnTo>
                <a:close/>
                <a:moveTo>
                  <a:pt x="9846" y="4301"/>
                </a:moveTo>
                <a:cubicBezTo>
                  <a:pt x="9846" y="4373"/>
                  <a:pt x="9846" y="4456"/>
                  <a:pt x="9846" y="4529"/>
                </a:cubicBezTo>
                <a:lnTo>
                  <a:pt x="9836" y="4529"/>
                </a:lnTo>
                <a:lnTo>
                  <a:pt x="9764" y="4580"/>
                </a:lnTo>
                <a:cubicBezTo>
                  <a:pt x="9774" y="4498"/>
                  <a:pt x="9784" y="4415"/>
                  <a:pt x="9795" y="4321"/>
                </a:cubicBezTo>
                <a:lnTo>
                  <a:pt x="9846" y="4301"/>
                </a:lnTo>
                <a:close/>
                <a:moveTo>
                  <a:pt x="11577" y="4466"/>
                </a:moveTo>
                <a:lnTo>
                  <a:pt x="11567" y="4477"/>
                </a:lnTo>
                <a:lnTo>
                  <a:pt x="11588" y="4498"/>
                </a:lnTo>
                <a:lnTo>
                  <a:pt x="11422" y="4580"/>
                </a:lnTo>
                <a:lnTo>
                  <a:pt x="11339" y="4539"/>
                </a:lnTo>
                <a:cubicBezTo>
                  <a:pt x="11422" y="4508"/>
                  <a:pt x="11494" y="4487"/>
                  <a:pt x="11577" y="4466"/>
                </a:cubicBezTo>
                <a:close/>
                <a:moveTo>
                  <a:pt x="12220" y="4373"/>
                </a:moveTo>
                <a:lnTo>
                  <a:pt x="12220" y="4384"/>
                </a:lnTo>
                <a:cubicBezTo>
                  <a:pt x="12116" y="4446"/>
                  <a:pt x="12002" y="4508"/>
                  <a:pt x="11898" y="4570"/>
                </a:cubicBezTo>
                <a:lnTo>
                  <a:pt x="11898" y="4580"/>
                </a:lnTo>
                <a:lnTo>
                  <a:pt x="11888" y="4549"/>
                </a:lnTo>
                <a:lnTo>
                  <a:pt x="11836" y="4446"/>
                </a:lnTo>
                <a:lnTo>
                  <a:pt x="11909" y="4415"/>
                </a:lnTo>
                <a:cubicBezTo>
                  <a:pt x="12012" y="4394"/>
                  <a:pt x="12116" y="4384"/>
                  <a:pt x="12220" y="4373"/>
                </a:cubicBezTo>
                <a:close/>
                <a:moveTo>
                  <a:pt x="14158" y="4311"/>
                </a:moveTo>
                <a:lnTo>
                  <a:pt x="14282" y="4580"/>
                </a:lnTo>
                <a:lnTo>
                  <a:pt x="14199" y="4539"/>
                </a:lnTo>
                <a:cubicBezTo>
                  <a:pt x="14189" y="4456"/>
                  <a:pt x="14179" y="4384"/>
                  <a:pt x="14158" y="4311"/>
                </a:cubicBezTo>
                <a:close/>
                <a:moveTo>
                  <a:pt x="7763" y="4425"/>
                </a:moveTo>
                <a:cubicBezTo>
                  <a:pt x="7753" y="4477"/>
                  <a:pt x="7743" y="4518"/>
                  <a:pt x="7743" y="4560"/>
                </a:cubicBezTo>
                <a:cubicBezTo>
                  <a:pt x="7632" y="4570"/>
                  <a:pt x="7522" y="4589"/>
                  <a:pt x="7421" y="4591"/>
                </a:cubicBezTo>
                <a:lnTo>
                  <a:pt x="7421" y="4591"/>
                </a:lnTo>
                <a:cubicBezTo>
                  <a:pt x="7535" y="4529"/>
                  <a:pt x="7649" y="4477"/>
                  <a:pt x="7763" y="4425"/>
                </a:cubicBezTo>
                <a:close/>
                <a:moveTo>
                  <a:pt x="19589" y="4083"/>
                </a:moveTo>
                <a:cubicBezTo>
                  <a:pt x="19827" y="4228"/>
                  <a:pt x="20055" y="4394"/>
                  <a:pt x="20273" y="4570"/>
                </a:cubicBezTo>
                <a:lnTo>
                  <a:pt x="20242" y="4591"/>
                </a:lnTo>
                <a:cubicBezTo>
                  <a:pt x="20024" y="4415"/>
                  <a:pt x="19785" y="4249"/>
                  <a:pt x="19547" y="4093"/>
                </a:cubicBezTo>
                <a:lnTo>
                  <a:pt x="19589" y="4083"/>
                </a:lnTo>
                <a:close/>
                <a:moveTo>
                  <a:pt x="6996" y="4269"/>
                </a:moveTo>
                <a:lnTo>
                  <a:pt x="6996" y="4269"/>
                </a:lnTo>
                <a:cubicBezTo>
                  <a:pt x="6840" y="4380"/>
                  <a:pt x="6700" y="4490"/>
                  <a:pt x="6554" y="4608"/>
                </a:cubicBezTo>
                <a:lnTo>
                  <a:pt x="6554" y="4608"/>
                </a:lnTo>
                <a:cubicBezTo>
                  <a:pt x="6623" y="4526"/>
                  <a:pt x="6692" y="4451"/>
                  <a:pt x="6768" y="4384"/>
                </a:cubicBezTo>
                <a:cubicBezTo>
                  <a:pt x="6841" y="4342"/>
                  <a:pt x="6913" y="4301"/>
                  <a:pt x="6996" y="4269"/>
                </a:cubicBezTo>
                <a:close/>
                <a:moveTo>
                  <a:pt x="9722" y="4373"/>
                </a:moveTo>
                <a:lnTo>
                  <a:pt x="9722" y="4373"/>
                </a:lnTo>
                <a:cubicBezTo>
                  <a:pt x="9712" y="4456"/>
                  <a:pt x="9701" y="4539"/>
                  <a:pt x="9701" y="4622"/>
                </a:cubicBezTo>
                <a:lnTo>
                  <a:pt x="9691" y="4622"/>
                </a:lnTo>
                <a:cubicBezTo>
                  <a:pt x="9577" y="4612"/>
                  <a:pt x="9463" y="4591"/>
                  <a:pt x="9359" y="4580"/>
                </a:cubicBezTo>
                <a:cubicBezTo>
                  <a:pt x="9473" y="4508"/>
                  <a:pt x="9598" y="4435"/>
                  <a:pt x="9722" y="4373"/>
                </a:cubicBezTo>
                <a:close/>
                <a:moveTo>
                  <a:pt x="11784" y="4477"/>
                </a:moveTo>
                <a:lnTo>
                  <a:pt x="11836" y="4612"/>
                </a:lnTo>
                <a:lnTo>
                  <a:pt x="11816" y="4622"/>
                </a:lnTo>
                <a:cubicBezTo>
                  <a:pt x="11795" y="4601"/>
                  <a:pt x="11774" y="4580"/>
                  <a:pt x="11753" y="4549"/>
                </a:cubicBezTo>
                <a:lnTo>
                  <a:pt x="11733" y="4498"/>
                </a:lnTo>
                <a:cubicBezTo>
                  <a:pt x="11743" y="4487"/>
                  <a:pt x="11764" y="4487"/>
                  <a:pt x="11784" y="4477"/>
                </a:cubicBezTo>
                <a:close/>
                <a:moveTo>
                  <a:pt x="17775" y="4290"/>
                </a:moveTo>
                <a:cubicBezTo>
                  <a:pt x="17827" y="4332"/>
                  <a:pt x="17868" y="4384"/>
                  <a:pt x="17920" y="4435"/>
                </a:cubicBezTo>
                <a:lnTo>
                  <a:pt x="17910" y="4435"/>
                </a:lnTo>
                <a:cubicBezTo>
                  <a:pt x="17754" y="4487"/>
                  <a:pt x="17588" y="4549"/>
                  <a:pt x="17433" y="4622"/>
                </a:cubicBezTo>
                <a:cubicBezTo>
                  <a:pt x="17308" y="4601"/>
                  <a:pt x="17174" y="4580"/>
                  <a:pt x="17049" y="4570"/>
                </a:cubicBezTo>
                <a:cubicBezTo>
                  <a:pt x="17288" y="4466"/>
                  <a:pt x="17537" y="4373"/>
                  <a:pt x="17775" y="4290"/>
                </a:cubicBezTo>
                <a:close/>
                <a:moveTo>
                  <a:pt x="6613" y="4456"/>
                </a:moveTo>
                <a:cubicBezTo>
                  <a:pt x="6551" y="4518"/>
                  <a:pt x="6488" y="4591"/>
                  <a:pt x="6437" y="4653"/>
                </a:cubicBezTo>
                <a:cubicBezTo>
                  <a:pt x="6447" y="4622"/>
                  <a:pt x="6457" y="4580"/>
                  <a:pt x="6468" y="4539"/>
                </a:cubicBezTo>
                <a:cubicBezTo>
                  <a:pt x="6520" y="4518"/>
                  <a:pt x="6561" y="4487"/>
                  <a:pt x="6613" y="4456"/>
                </a:cubicBezTo>
                <a:close/>
                <a:moveTo>
                  <a:pt x="8758" y="4601"/>
                </a:moveTo>
                <a:cubicBezTo>
                  <a:pt x="8883" y="4601"/>
                  <a:pt x="8997" y="4612"/>
                  <a:pt x="9111" y="4622"/>
                </a:cubicBezTo>
                <a:lnTo>
                  <a:pt x="9100" y="4622"/>
                </a:lnTo>
                <a:lnTo>
                  <a:pt x="9038" y="4663"/>
                </a:lnTo>
                <a:cubicBezTo>
                  <a:pt x="8945" y="4643"/>
                  <a:pt x="8851" y="4622"/>
                  <a:pt x="8758" y="4601"/>
                </a:cubicBezTo>
                <a:close/>
                <a:moveTo>
                  <a:pt x="15208" y="4002"/>
                </a:moveTo>
                <a:cubicBezTo>
                  <a:pt x="15339" y="4002"/>
                  <a:pt x="15469" y="4012"/>
                  <a:pt x="15598" y="4031"/>
                </a:cubicBezTo>
                <a:cubicBezTo>
                  <a:pt x="15609" y="4207"/>
                  <a:pt x="15598" y="4384"/>
                  <a:pt x="15578" y="4560"/>
                </a:cubicBezTo>
                <a:cubicBezTo>
                  <a:pt x="15360" y="4591"/>
                  <a:pt x="15153" y="4622"/>
                  <a:pt x="14946" y="4663"/>
                </a:cubicBezTo>
                <a:cubicBezTo>
                  <a:pt x="14821" y="4466"/>
                  <a:pt x="14697" y="4269"/>
                  <a:pt x="14562" y="4073"/>
                </a:cubicBezTo>
                <a:cubicBezTo>
                  <a:pt x="14775" y="4027"/>
                  <a:pt x="14992" y="4002"/>
                  <a:pt x="15208" y="4002"/>
                </a:cubicBezTo>
                <a:close/>
                <a:moveTo>
                  <a:pt x="7784" y="4249"/>
                </a:moveTo>
                <a:cubicBezTo>
                  <a:pt x="7784" y="4280"/>
                  <a:pt x="7774" y="4311"/>
                  <a:pt x="7774" y="4342"/>
                </a:cubicBezTo>
                <a:lnTo>
                  <a:pt x="7763" y="4342"/>
                </a:lnTo>
                <a:cubicBezTo>
                  <a:pt x="7577" y="4425"/>
                  <a:pt x="7401" y="4508"/>
                  <a:pt x="7235" y="4612"/>
                </a:cubicBezTo>
                <a:cubicBezTo>
                  <a:pt x="7110" y="4632"/>
                  <a:pt x="6976" y="4653"/>
                  <a:pt x="6851" y="4674"/>
                </a:cubicBezTo>
                <a:cubicBezTo>
                  <a:pt x="7110" y="4529"/>
                  <a:pt x="7390" y="4394"/>
                  <a:pt x="7680" y="4280"/>
                </a:cubicBezTo>
                <a:lnTo>
                  <a:pt x="7784" y="4249"/>
                </a:lnTo>
                <a:close/>
                <a:moveTo>
                  <a:pt x="11256" y="4560"/>
                </a:moveTo>
                <a:lnTo>
                  <a:pt x="11360" y="4612"/>
                </a:lnTo>
                <a:cubicBezTo>
                  <a:pt x="11328" y="4632"/>
                  <a:pt x="11297" y="4653"/>
                  <a:pt x="11266" y="4674"/>
                </a:cubicBezTo>
                <a:cubicBezTo>
                  <a:pt x="11246" y="4632"/>
                  <a:pt x="11235" y="4601"/>
                  <a:pt x="11214" y="4570"/>
                </a:cubicBezTo>
                <a:lnTo>
                  <a:pt x="11256" y="4560"/>
                </a:lnTo>
                <a:close/>
                <a:moveTo>
                  <a:pt x="12479" y="4487"/>
                </a:moveTo>
                <a:cubicBezTo>
                  <a:pt x="12500" y="4549"/>
                  <a:pt x="12520" y="4612"/>
                  <a:pt x="12541" y="4684"/>
                </a:cubicBezTo>
                <a:cubicBezTo>
                  <a:pt x="12500" y="4632"/>
                  <a:pt x="12479" y="4570"/>
                  <a:pt x="12448" y="4508"/>
                </a:cubicBezTo>
                <a:lnTo>
                  <a:pt x="12458" y="4498"/>
                </a:lnTo>
                <a:lnTo>
                  <a:pt x="12479" y="4487"/>
                </a:lnTo>
                <a:close/>
                <a:moveTo>
                  <a:pt x="14489" y="4093"/>
                </a:moveTo>
                <a:cubicBezTo>
                  <a:pt x="14624" y="4290"/>
                  <a:pt x="14749" y="4477"/>
                  <a:pt x="14863" y="4674"/>
                </a:cubicBezTo>
                <a:lnTo>
                  <a:pt x="14821" y="4684"/>
                </a:lnTo>
                <a:cubicBezTo>
                  <a:pt x="14635" y="4498"/>
                  <a:pt x="14438" y="4332"/>
                  <a:pt x="14241" y="4166"/>
                </a:cubicBezTo>
                <a:cubicBezTo>
                  <a:pt x="14324" y="4135"/>
                  <a:pt x="14407" y="4114"/>
                  <a:pt x="14489" y="4093"/>
                </a:cubicBezTo>
                <a:close/>
                <a:moveTo>
                  <a:pt x="6157" y="3979"/>
                </a:moveTo>
                <a:cubicBezTo>
                  <a:pt x="6178" y="4176"/>
                  <a:pt x="6209" y="4373"/>
                  <a:pt x="6260" y="4560"/>
                </a:cubicBezTo>
                <a:lnTo>
                  <a:pt x="6053" y="4694"/>
                </a:lnTo>
                <a:cubicBezTo>
                  <a:pt x="6074" y="4456"/>
                  <a:pt x="6115" y="4218"/>
                  <a:pt x="6157" y="3979"/>
                </a:cubicBezTo>
                <a:close/>
                <a:moveTo>
                  <a:pt x="5659" y="3347"/>
                </a:moveTo>
                <a:cubicBezTo>
                  <a:pt x="5628" y="3565"/>
                  <a:pt x="5628" y="3782"/>
                  <a:pt x="5659" y="4000"/>
                </a:cubicBezTo>
                <a:cubicBezTo>
                  <a:pt x="5431" y="4218"/>
                  <a:pt x="5224" y="4456"/>
                  <a:pt x="5038" y="4705"/>
                </a:cubicBezTo>
                <a:cubicBezTo>
                  <a:pt x="5038" y="4560"/>
                  <a:pt x="5048" y="4404"/>
                  <a:pt x="5058" y="4259"/>
                </a:cubicBezTo>
                <a:cubicBezTo>
                  <a:pt x="5069" y="4145"/>
                  <a:pt x="5079" y="4021"/>
                  <a:pt x="5100" y="3907"/>
                </a:cubicBezTo>
                <a:cubicBezTo>
                  <a:pt x="5276" y="3710"/>
                  <a:pt x="5462" y="3513"/>
                  <a:pt x="5659" y="3347"/>
                </a:cubicBezTo>
                <a:close/>
                <a:moveTo>
                  <a:pt x="17951" y="4477"/>
                </a:moveTo>
                <a:lnTo>
                  <a:pt x="17982" y="4518"/>
                </a:lnTo>
                <a:cubicBezTo>
                  <a:pt x="17993" y="4549"/>
                  <a:pt x="18003" y="4591"/>
                  <a:pt x="18013" y="4622"/>
                </a:cubicBezTo>
                <a:lnTo>
                  <a:pt x="17879" y="4705"/>
                </a:lnTo>
                <a:cubicBezTo>
                  <a:pt x="17775" y="4684"/>
                  <a:pt x="17661" y="4653"/>
                  <a:pt x="17547" y="4643"/>
                </a:cubicBezTo>
                <a:cubicBezTo>
                  <a:pt x="17682" y="4580"/>
                  <a:pt x="17816" y="4529"/>
                  <a:pt x="17951" y="4477"/>
                </a:cubicBezTo>
                <a:close/>
                <a:moveTo>
                  <a:pt x="11629" y="4549"/>
                </a:moveTo>
                <a:cubicBezTo>
                  <a:pt x="11660" y="4601"/>
                  <a:pt x="11681" y="4643"/>
                  <a:pt x="11702" y="4694"/>
                </a:cubicBezTo>
                <a:lnTo>
                  <a:pt x="11670" y="4715"/>
                </a:lnTo>
                <a:cubicBezTo>
                  <a:pt x="11608" y="4684"/>
                  <a:pt x="11556" y="4653"/>
                  <a:pt x="11505" y="4622"/>
                </a:cubicBezTo>
                <a:lnTo>
                  <a:pt x="11629" y="4549"/>
                </a:lnTo>
                <a:close/>
                <a:moveTo>
                  <a:pt x="7888" y="3886"/>
                </a:moveTo>
                <a:lnTo>
                  <a:pt x="7888" y="3886"/>
                </a:lnTo>
                <a:cubicBezTo>
                  <a:pt x="7867" y="3969"/>
                  <a:pt x="7836" y="4062"/>
                  <a:pt x="7815" y="4145"/>
                </a:cubicBezTo>
                <a:cubicBezTo>
                  <a:pt x="7411" y="4301"/>
                  <a:pt x="7017" y="4487"/>
                  <a:pt x="6654" y="4705"/>
                </a:cubicBezTo>
                <a:lnTo>
                  <a:pt x="6520" y="4736"/>
                </a:lnTo>
                <a:cubicBezTo>
                  <a:pt x="6779" y="4518"/>
                  <a:pt x="7038" y="4311"/>
                  <a:pt x="7307" y="4114"/>
                </a:cubicBezTo>
                <a:cubicBezTo>
                  <a:pt x="7504" y="4031"/>
                  <a:pt x="7691" y="3959"/>
                  <a:pt x="7888" y="3886"/>
                </a:cubicBezTo>
                <a:close/>
                <a:moveTo>
                  <a:pt x="14189" y="4207"/>
                </a:moveTo>
                <a:cubicBezTo>
                  <a:pt x="14386" y="4363"/>
                  <a:pt x="14572" y="4529"/>
                  <a:pt x="14759" y="4705"/>
                </a:cubicBezTo>
                <a:lnTo>
                  <a:pt x="14624" y="4736"/>
                </a:lnTo>
                <a:cubicBezTo>
                  <a:pt x="14541" y="4705"/>
                  <a:pt x="14469" y="4663"/>
                  <a:pt x="14386" y="4632"/>
                </a:cubicBezTo>
                <a:cubicBezTo>
                  <a:pt x="14324" y="4487"/>
                  <a:pt x="14261" y="4342"/>
                  <a:pt x="14189" y="4207"/>
                </a:cubicBezTo>
                <a:close/>
                <a:moveTo>
                  <a:pt x="7680" y="4622"/>
                </a:moveTo>
                <a:cubicBezTo>
                  <a:pt x="7504" y="4653"/>
                  <a:pt x="7328" y="4694"/>
                  <a:pt x="7162" y="4746"/>
                </a:cubicBezTo>
                <a:cubicBezTo>
                  <a:pt x="7204" y="4715"/>
                  <a:pt x="7245" y="4694"/>
                  <a:pt x="7287" y="4663"/>
                </a:cubicBezTo>
                <a:cubicBezTo>
                  <a:pt x="7411" y="4653"/>
                  <a:pt x="7546" y="4632"/>
                  <a:pt x="7670" y="4622"/>
                </a:cubicBezTo>
                <a:close/>
                <a:moveTo>
                  <a:pt x="17080" y="4653"/>
                </a:moveTo>
                <a:lnTo>
                  <a:pt x="17080" y="4653"/>
                </a:lnTo>
                <a:cubicBezTo>
                  <a:pt x="17153" y="4663"/>
                  <a:pt x="17236" y="4674"/>
                  <a:pt x="17308" y="4684"/>
                </a:cubicBezTo>
                <a:cubicBezTo>
                  <a:pt x="17267" y="4705"/>
                  <a:pt x="17226" y="4715"/>
                  <a:pt x="17184" y="4746"/>
                </a:cubicBezTo>
                <a:lnTo>
                  <a:pt x="17122" y="4746"/>
                </a:lnTo>
                <a:lnTo>
                  <a:pt x="17080" y="4653"/>
                </a:lnTo>
                <a:close/>
                <a:moveTo>
                  <a:pt x="16801" y="4674"/>
                </a:moveTo>
                <a:cubicBezTo>
                  <a:pt x="16811" y="4694"/>
                  <a:pt x="16832" y="4715"/>
                  <a:pt x="16852" y="4736"/>
                </a:cubicBezTo>
                <a:cubicBezTo>
                  <a:pt x="16763" y="4746"/>
                  <a:pt x="16674" y="4756"/>
                  <a:pt x="16576" y="4766"/>
                </a:cubicBezTo>
                <a:lnTo>
                  <a:pt x="16576" y="4766"/>
                </a:lnTo>
                <a:lnTo>
                  <a:pt x="16801" y="4674"/>
                </a:lnTo>
                <a:close/>
                <a:moveTo>
                  <a:pt x="16282" y="4612"/>
                </a:moveTo>
                <a:cubicBezTo>
                  <a:pt x="16428" y="4612"/>
                  <a:pt x="16583" y="4612"/>
                  <a:pt x="16738" y="4622"/>
                </a:cubicBezTo>
                <a:lnTo>
                  <a:pt x="16396" y="4767"/>
                </a:lnTo>
                <a:cubicBezTo>
                  <a:pt x="16355" y="4715"/>
                  <a:pt x="16324" y="4663"/>
                  <a:pt x="16282" y="4612"/>
                </a:cubicBezTo>
                <a:close/>
                <a:moveTo>
                  <a:pt x="18905" y="4342"/>
                </a:moveTo>
                <a:cubicBezTo>
                  <a:pt x="19112" y="4342"/>
                  <a:pt x="19319" y="4373"/>
                  <a:pt x="19516" y="4415"/>
                </a:cubicBezTo>
                <a:cubicBezTo>
                  <a:pt x="19557" y="4508"/>
                  <a:pt x="19599" y="4601"/>
                  <a:pt x="19630" y="4705"/>
                </a:cubicBezTo>
                <a:lnTo>
                  <a:pt x="19630" y="4715"/>
                </a:lnTo>
                <a:cubicBezTo>
                  <a:pt x="19640" y="4726"/>
                  <a:pt x="19640" y="4746"/>
                  <a:pt x="19651" y="4767"/>
                </a:cubicBezTo>
                <a:cubicBezTo>
                  <a:pt x="19412" y="4612"/>
                  <a:pt x="19164" y="4466"/>
                  <a:pt x="18905" y="4342"/>
                </a:cubicBezTo>
                <a:close/>
                <a:moveTo>
                  <a:pt x="6126" y="3668"/>
                </a:moveTo>
                <a:cubicBezTo>
                  <a:pt x="6146" y="3679"/>
                  <a:pt x="6146" y="3699"/>
                  <a:pt x="6146" y="3710"/>
                </a:cubicBezTo>
                <a:lnTo>
                  <a:pt x="6126" y="3720"/>
                </a:lnTo>
                <a:cubicBezTo>
                  <a:pt x="6043" y="4062"/>
                  <a:pt x="5981" y="4404"/>
                  <a:pt x="5950" y="4746"/>
                </a:cubicBezTo>
                <a:lnTo>
                  <a:pt x="5856" y="4808"/>
                </a:lnTo>
                <a:cubicBezTo>
                  <a:pt x="5794" y="4560"/>
                  <a:pt x="5742" y="4311"/>
                  <a:pt x="5711" y="4052"/>
                </a:cubicBezTo>
                <a:cubicBezTo>
                  <a:pt x="5846" y="3927"/>
                  <a:pt x="5981" y="3793"/>
                  <a:pt x="6126" y="3668"/>
                </a:cubicBezTo>
                <a:close/>
                <a:moveTo>
                  <a:pt x="10562" y="4290"/>
                </a:moveTo>
                <a:cubicBezTo>
                  <a:pt x="10748" y="4342"/>
                  <a:pt x="10935" y="4415"/>
                  <a:pt x="11121" y="4498"/>
                </a:cubicBezTo>
                <a:lnTo>
                  <a:pt x="11132" y="4529"/>
                </a:lnTo>
                <a:cubicBezTo>
                  <a:pt x="10924" y="4601"/>
                  <a:pt x="10717" y="4694"/>
                  <a:pt x="10510" y="4808"/>
                </a:cubicBezTo>
                <a:cubicBezTo>
                  <a:pt x="10323" y="4746"/>
                  <a:pt x="10126" y="4705"/>
                  <a:pt x="9929" y="4663"/>
                </a:cubicBezTo>
                <a:cubicBezTo>
                  <a:pt x="9929" y="4632"/>
                  <a:pt x="9929" y="4591"/>
                  <a:pt x="9929" y="4560"/>
                </a:cubicBezTo>
                <a:cubicBezTo>
                  <a:pt x="10126" y="4446"/>
                  <a:pt x="10334" y="4352"/>
                  <a:pt x="10562" y="4290"/>
                </a:cubicBezTo>
                <a:close/>
                <a:moveTo>
                  <a:pt x="17433" y="4705"/>
                </a:moveTo>
                <a:cubicBezTo>
                  <a:pt x="17557" y="4726"/>
                  <a:pt x="17682" y="4746"/>
                  <a:pt x="17796" y="4767"/>
                </a:cubicBezTo>
                <a:lnTo>
                  <a:pt x="17733" y="4808"/>
                </a:lnTo>
                <a:cubicBezTo>
                  <a:pt x="17599" y="4788"/>
                  <a:pt x="17464" y="4767"/>
                  <a:pt x="17329" y="4757"/>
                </a:cubicBezTo>
                <a:lnTo>
                  <a:pt x="17433" y="4705"/>
                </a:lnTo>
                <a:close/>
                <a:moveTo>
                  <a:pt x="5069" y="3523"/>
                </a:moveTo>
                <a:cubicBezTo>
                  <a:pt x="4716" y="3927"/>
                  <a:pt x="4385" y="4363"/>
                  <a:pt x="4084" y="4819"/>
                </a:cubicBezTo>
                <a:cubicBezTo>
                  <a:pt x="4105" y="4663"/>
                  <a:pt x="4136" y="4508"/>
                  <a:pt x="4167" y="4352"/>
                </a:cubicBezTo>
                <a:cubicBezTo>
                  <a:pt x="4447" y="4052"/>
                  <a:pt x="4747" y="3772"/>
                  <a:pt x="5069" y="3523"/>
                </a:cubicBezTo>
                <a:close/>
                <a:moveTo>
                  <a:pt x="9256" y="4632"/>
                </a:moveTo>
                <a:cubicBezTo>
                  <a:pt x="9380" y="4653"/>
                  <a:pt x="9504" y="4674"/>
                  <a:pt x="9618" y="4694"/>
                </a:cubicBezTo>
                <a:cubicBezTo>
                  <a:pt x="9567" y="4736"/>
                  <a:pt x="9515" y="4777"/>
                  <a:pt x="9473" y="4819"/>
                </a:cubicBezTo>
                <a:cubicBezTo>
                  <a:pt x="9370" y="4767"/>
                  <a:pt x="9266" y="4726"/>
                  <a:pt x="9162" y="4694"/>
                </a:cubicBezTo>
                <a:lnTo>
                  <a:pt x="9256" y="4632"/>
                </a:lnTo>
                <a:close/>
                <a:moveTo>
                  <a:pt x="12603" y="4363"/>
                </a:moveTo>
                <a:cubicBezTo>
                  <a:pt x="12842" y="4363"/>
                  <a:pt x="13070" y="4384"/>
                  <a:pt x="13308" y="4425"/>
                </a:cubicBezTo>
                <a:lnTo>
                  <a:pt x="13298" y="4425"/>
                </a:lnTo>
                <a:cubicBezTo>
                  <a:pt x="13308" y="4435"/>
                  <a:pt x="13318" y="4446"/>
                  <a:pt x="13329" y="4456"/>
                </a:cubicBezTo>
                <a:cubicBezTo>
                  <a:pt x="13090" y="4560"/>
                  <a:pt x="12862" y="4684"/>
                  <a:pt x="12634" y="4819"/>
                </a:cubicBezTo>
                <a:cubicBezTo>
                  <a:pt x="12603" y="4684"/>
                  <a:pt x="12562" y="4560"/>
                  <a:pt x="12520" y="4446"/>
                </a:cubicBezTo>
                <a:lnTo>
                  <a:pt x="12603" y="4363"/>
                </a:lnTo>
                <a:close/>
                <a:moveTo>
                  <a:pt x="6281" y="4643"/>
                </a:moveTo>
                <a:cubicBezTo>
                  <a:pt x="6292" y="4684"/>
                  <a:pt x="6302" y="4736"/>
                  <a:pt x="6312" y="4777"/>
                </a:cubicBezTo>
                <a:lnTo>
                  <a:pt x="6043" y="4829"/>
                </a:lnTo>
                <a:lnTo>
                  <a:pt x="6043" y="4788"/>
                </a:lnTo>
                <a:cubicBezTo>
                  <a:pt x="6115" y="4736"/>
                  <a:pt x="6198" y="4694"/>
                  <a:pt x="6281" y="4643"/>
                </a:cubicBezTo>
                <a:close/>
                <a:moveTo>
                  <a:pt x="9681" y="4715"/>
                </a:moveTo>
                <a:cubicBezTo>
                  <a:pt x="9681" y="4753"/>
                  <a:pt x="9681" y="4791"/>
                  <a:pt x="9681" y="4829"/>
                </a:cubicBezTo>
                <a:lnTo>
                  <a:pt x="9536" y="4829"/>
                </a:lnTo>
                <a:cubicBezTo>
                  <a:pt x="9587" y="4788"/>
                  <a:pt x="9639" y="4746"/>
                  <a:pt x="9681" y="4715"/>
                </a:cubicBezTo>
                <a:close/>
                <a:moveTo>
                  <a:pt x="9743" y="4715"/>
                </a:moveTo>
                <a:cubicBezTo>
                  <a:pt x="9784" y="4715"/>
                  <a:pt x="9815" y="4726"/>
                  <a:pt x="9846" y="4736"/>
                </a:cubicBezTo>
                <a:lnTo>
                  <a:pt x="9836" y="4736"/>
                </a:lnTo>
                <a:lnTo>
                  <a:pt x="9836" y="4829"/>
                </a:lnTo>
                <a:lnTo>
                  <a:pt x="9732" y="4829"/>
                </a:lnTo>
                <a:cubicBezTo>
                  <a:pt x="9732" y="4798"/>
                  <a:pt x="9732" y="4757"/>
                  <a:pt x="9743" y="4715"/>
                </a:cubicBezTo>
                <a:close/>
                <a:moveTo>
                  <a:pt x="19589" y="4415"/>
                </a:moveTo>
                <a:lnTo>
                  <a:pt x="19661" y="4435"/>
                </a:lnTo>
                <a:cubicBezTo>
                  <a:pt x="19827" y="4487"/>
                  <a:pt x="19993" y="4549"/>
                  <a:pt x="20148" y="4622"/>
                </a:cubicBezTo>
                <a:cubicBezTo>
                  <a:pt x="20013" y="4684"/>
                  <a:pt x="19879" y="4746"/>
                  <a:pt x="19754" y="4829"/>
                </a:cubicBezTo>
                <a:lnTo>
                  <a:pt x="19723" y="4808"/>
                </a:lnTo>
                <a:cubicBezTo>
                  <a:pt x="19682" y="4674"/>
                  <a:pt x="19640" y="4549"/>
                  <a:pt x="19589" y="4415"/>
                </a:cubicBezTo>
                <a:close/>
                <a:moveTo>
                  <a:pt x="9940" y="4757"/>
                </a:moveTo>
                <a:cubicBezTo>
                  <a:pt x="10043" y="4777"/>
                  <a:pt x="10157" y="4798"/>
                  <a:pt x="10271" y="4829"/>
                </a:cubicBezTo>
                <a:lnTo>
                  <a:pt x="10271" y="4840"/>
                </a:lnTo>
                <a:lnTo>
                  <a:pt x="9940" y="4840"/>
                </a:lnTo>
                <a:lnTo>
                  <a:pt x="9940" y="4757"/>
                </a:lnTo>
                <a:close/>
                <a:moveTo>
                  <a:pt x="12282" y="4466"/>
                </a:moveTo>
                <a:lnTo>
                  <a:pt x="12323" y="4518"/>
                </a:lnTo>
                <a:cubicBezTo>
                  <a:pt x="12209" y="4622"/>
                  <a:pt x="12106" y="4726"/>
                  <a:pt x="12002" y="4840"/>
                </a:cubicBezTo>
                <a:lnTo>
                  <a:pt x="11961" y="4736"/>
                </a:lnTo>
                <a:cubicBezTo>
                  <a:pt x="12064" y="4643"/>
                  <a:pt x="12168" y="4549"/>
                  <a:pt x="12282" y="4466"/>
                </a:cubicBezTo>
                <a:close/>
                <a:moveTo>
                  <a:pt x="6509" y="4798"/>
                </a:moveTo>
                <a:lnTo>
                  <a:pt x="6416" y="4850"/>
                </a:lnTo>
                <a:lnTo>
                  <a:pt x="6416" y="4829"/>
                </a:lnTo>
                <a:lnTo>
                  <a:pt x="6437" y="4808"/>
                </a:lnTo>
                <a:lnTo>
                  <a:pt x="6509" y="4798"/>
                </a:lnTo>
                <a:close/>
                <a:moveTo>
                  <a:pt x="14199" y="4663"/>
                </a:moveTo>
                <a:lnTo>
                  <a:pt x="14334" y="4705"/>
                </a:lnTo>
                <a:cubicBezTo>
                  <a:pt x="14344" y="4736"/>
                  <a:pt x="14355" y="4767"/>
                  <a:pt x="14375" y="4798"/>
                </a:cubicBezTo>
                <a:cubicBezTo>
                  <a:pt x="14324" y="4808"/>
                  <a:pt x="14272" y="4819"/>
                  <a:pt x="14220" y="4850"/>
                </a:cubicBezTo>
                <a:cubicBezTo>
                  <a:pt x="14220" y="4788"/>
                  <a:pt x="14210" y="4715"/>
                  <a:pt x="14199" y="4663"/>
                </a:cubicBezTo>
                <a:close/>
                <a:moveTo>
                  <a:pt x="11163" y="4591"/>
                </a:moveTo>
                <a:cubicBezTo>
                  <a:pt x="11173" y="4622"/>
                  <a:pt x="11194" y="4663"/>
                  <a:pt x="11204" y="4694"/>
                </a:cubicBezTo>
                <a:cubicBezTo>
                  <a:pt x="11111" y="4757"/>
                  <a:pt x="11018" y="4819"/>
                  <a:pt x="10924" y="4881"/>
                </a:cubicBezTo>
                <a:cubicBezTo>
                  <a:pt x="10841" y="4871"/>
                  <a:pt x="10758" y="4860"/>
                  <a:pt x="10665" y="4850"/>
                </a:cubicBezTo>
                <a:lnTo>
                  <a:pt x="10603" y="4840"/>
                </a:lnTo>
                <a:cubicBezTo>
                  <a:pt x="10779" y="4736"/>
                  <a:pt x="10966" y="4653"/>
                  <a:pt x="11163" y="4591"/>
                </a:cubicBezTo>
                <a:close/>
                <a:moveTo>
                  <a:pt x="14821" y="4767"/>
                </a:moveTo>
                <a:lnTo>
                  <a:pt x="14946" y="4891"/>
                </a:lnTo>
                <a:cubicBezTo>
                  <a:pt x="14883" y="4860"/>
                  <a:pt x="14811" y="4819"/>
                  <a:pt x="14738" y="4788"/>
                </a:cubicBezTo>
                <a:lnTo>
                  <a:pt x="14821" y="4767"/>
                </a:lnTo>
                <a:close/>
                <a:moveTo>
                  <a:pt x="17930" y="4798"/>
                </a:moveTo>
                <a:lnTo>
                  <a:pt x="18055" y="4829"/>
                </a:lnTo>
                <a:lnTo>
                  <a:pt x="18065" y="4891"/>
                </a:lnTo>
                <a:cubicBezTo>
                  <a:pt x="18003" y="4871"/>
                  <a:pt x="17930" y="4860"/>
                  <a:pt x="17858" y="4840"/>
                </a:cubicBezTo>
                <a:lnTo>
                  <a:pt x="17930" y="4798"/>
                </a:lnTo>
                <a:close/>
                <a:moveTo>
                  <a:pt x="9079" y="4757"/>
                </a:moveTo>
                <a:cubicBezTo>
                  <a:pt x="9162" y="4788"/>
                  <a:pt x="9256" y="4819"/>
                  <a:pt x="9349" y="4860"/>
                </a:cubicBezTo>
                <a:cubicBezTo>
                  <a:pt x="9183" y="4871"/>
                  <a:pt x="9017" y="4881"/>
                  <a:pt x="8862" y="4902"/>
                </a:cubicBezTo>
                <a:lnTo>
                  <a:pt x="9079" y="4757"/>
                </a:lnTo>
                <a:close/>
                <a:moveTo>
                  <a:pt x="8727" y="4684"/>
                </a:moveTo>
                <a:cubicBezTo>
                  <a:pt x="8810" y="4694"/>
                  <a:pt x="8883" y="4705"/>
                  <a:pt x="8955" y="4726"/>
                </a:cubicBezTo>
                <a:lnTo>
                  <a:pt x="8945" y="4726"/>
                </a:lnTo>
                <a:cubicBezTo>
                  <a:pt x="8851" y="4788"/>
                  <a:pt x="8758" y="4850"/>
                  <a:pt x="8675" y="4912"/>
                </a:cubicBezTo>
                <a:cubicBezTo>
                  <a:pt x="8696" y="4829"/>
                  <a:pt x="8706" y="4757"/>
                  <a:pt x="8727" y="4684"/>
                </a:cubicBezTo>
                <a:close/>
                <a:moveTo>
                  <a:pt x="11432" y="4653"/>
                </a:moveTo>
                <a:lnTo>
                  <a:pt x="11505" y="4694"/>
                </a:lnTo>
                <a:lnTo>
                  <a:pt x="11608" y="4757"/>
                </a:lnTo>
                <a:lnTo>
                  <a:pt x="11360" y="4922"/>
                </a:lnTo>
                <a:cubicBezTo>
                  <a:pt x="11339" y="4860"/>
                  <a:pt x="11318" y="4798"/>
                  <a:pt x="11287" y="4736"/>
                </a:cubicBezTo>
                <a:lnTo>
                  <a:pt x="11370" y="4694"/>
                </a:lnTo>
                <a:lnTo>
                  <a:pt x="11432" y="4653"/>
                </a:lnTo>
                <a:close/>
                <a:moveTo>
                  <a:pt x="11246" y="4767"/>
                </a:moveTo>
                <a:cubicBezTo>
                  <a:pt x="11256" y="4808"/>
                  <a:pt x="11266" y="4850"/>
                  <a:pt x="11287" y="4881"/>
                </a:cubicBezTo>
                <a:cubicBezTo>
                  <a:pt x="11287" y="4902"/>
                  <a:pt x="11297" y="4912"/>
                  <a:pt x="11297" y="4933"/>
                </a:cubicBezTo>
                <a:cubicBezTo>
                  <a:pt x="11214" y="4912"/>
                  <a:pt x="11132" y="4902"/>
                  <a:pt x="11038" y="4891"/>
                </a:cubicBezTo>
                <a:lnTo>
                  <a:pt x="11246" y="4767"/>
                </a:lnTo>
                <a:close/>
                <a:moveTo>
                  <a:pt x="14562" y="4819"/>
                </a:moveTo>
                <a:cubicBezTo>
                  <a:pt x="14583" y="4840"/>
                  <a:pt x="14603" y="4850"/>
                  <a:pt x="14624" y="4860"/>
                </a:cubicBezTo>
                <a:lnTo>
                  <a:pt x="14614" y="4860"/>
                </a:lnTo>
                <a:cubicBezTo>
                  <a:pt x="14655" y="4881"/>
                  <a:pt x="14697" y="4912"/>
                  <a:pt x="14728" y="4943"/>
                </a:cubicBezTo>
                <a:lnTo>
                  <a:pt x="14521" y="4943"/>
                </a:lnTo>
                <a:cubicBezTo>
                  <a:pt x="14510" y="4912"/>
                  <a:pt x="14489" y="4881"/>
                  <a:pt x="14479" y="4840"/>
                </a:cubicBezTo>
                <a:lnTo>
                  <a:pt x="14562" y="4819"/>
                </a:lnTo>
                <a:close/>
                <a:moveTo>
                  <a:pt x="8613" y="4663"/>
                </a:moveTo>
                <a:lnTo>
                  <a:pt x="8675" y="4674"/>
                </a:lnTo>
                <a:cubicBezTo>
                  <a:pt x="8655" y="4767"/>
                  <a:pt x="8634" y="4850"/>
                  <a:pt x="8613" y="4943"/>
                </a:cubicBezTo>
                <a:lnTo>
                  <a:pt x="8541" y="4954"/>
                </a:lnTo>
                <a:cubicBezTo>
                  <a:pt x="8561" y="4860"/>
                  <a:pt x="8582" y="4757"/>
                  <a:pt x="8613" y="4663"/>
                </a:cubicBezTo>
                <a:close/>
                <a:moveTo>
                  <a:pt x="14417" y="4871"/>
                </a:moveTo>
                <a:lnTo>
                  <a:pt x="14448" y="4954"/>
                </a:lnTo>
                <a:lnTo>
                  <a:pt x="14230" y="4954"/>
                </a:lnTo>
                <a:lnTo>
                  <a:pt x="14230" y="4922"/>
                </a:lnTo>
                <a:cubicBezTo>
                  <a:pt x="14293" y="4902"/>
                  <a:pt x="14355" y="4881"/>
                  <a:pt x="14417" y="4871"/>
                </a:cubicBezTo>
                <a:close/>
                <a:moveTo>
                  <a:pt x="13671" y="4498"/>
                </a:moveTo>
                <a:cubicBezTo>
                  <a:pt x="13826" y="4539"/>
                  <a:pt x="13971" y="4580"/>
                  <a:pt x="14116" y="4632"/>
                </a:cubicBezTo>
                <a:cubicBezTo>
                  <a:pt x="14127" y="4705"/>
                  <a:pt x="14137" y="4788"/>
                  <a:pt x="14147" y="4871"/>
                </a:cubicBezTo>
                <a:cubicBezTo>
                  <a:pt x="14044" y="4902"/>
                  <a:pt x="13940" y="4933"/>
                  <a:pt x="13847" y="4974"/>
                </a:cubicBezTo>
                <a:cubicBezTo>
                  <a:pt x="13785" y="4881"/>
                  <a:pt x="13723" y="4788"/>
                  <a:pt x="13660" y="4705"/>
                </a:cubicBezTo>
                <a:cubicBezTo>
                  <a:pt x="13660" y="4643"/>
                  <a:pt x="13660" y="4580"/>
                  <a:pt x="13660" y="4518"/>
                </a:cubicBezTo>
                <a:lnTo>
                  <a:pt x="13671" y="4498"/>
                </a:lnTo>
                <a:close/>
                <a:moveTo>
                  <a:pt x="15578" y="4653"/>
                </a:moveTo>
                <a:cubicBezTo>
                  <a:pt x="15557" y="4757"/>
                  <a:pt x="15536" y="4860"/>
                  <a:pt x="15526" y="4974"/>
                </a:cubicBezTo>
                <a:cubicBezTo>
                  <a:pt x="15402" y="4974"/>
                  <a:pt x="15267" y="4964"/>
                  <a:pt x="15142" y="4964"/>
                </a:cubicBezTo>
                <a:cubicBezTo>
                  <a:pt x="15091" y="4881"/>
                  <a:pt x="15049" y="4808"/>
                  <a:pt x="14997" y="4736"/>
                </a:cubicBezTo>
                <a:cubicBezTo>
                  <a:pt x="15153" y="4705"/>
                  <a:pt x="15308" y="4674"/>
                  <a:pt x="15464" y="4663"/>
                </a:cubicBezTo>
                <a:lnTo>
                  <a:pt x="15578" y="4653"/>
                </a:lnTo>
                <a:close/>
                <a:moveTo>
                  <a:pt x="18169" y="4860"/>
                </a:moveTo>
                <a:lnTo>
                  <a:pt x="18231" y="4871"/>
                </a:lnTo>
                <a:cubicBezTo>
                  <a:pt x="18252" y="4902"/>
                  <a:pt x="18283" y="4933"/>
                  <a:pt x="18293" y="4974"/>
                </a:cubicBezTo>
                <a:cubicBezTo>
                  <a:pt x="18262" y="4964"/>
                  <a:pt x="18221" y="4943"/>
                  <a:pt x="18179" y="4933"/>
                </a:cubicBezTo>
                <a:lnTo>
                  <a:pt x="18169" y="4860"/>
                </a:lnTo>
                <a:close/>
                <a:moveTo>
                  <a:pt x="8520" y="4767"/>
                </a:moveTo>
                <a:lnTo>
                  <a:pt x="8520" y="4767"/>
                </a:lnTo>
                <a:cubicBezTo>
                  <a:pt x="8499" y="4829"/>
                  <a:pt x="8478" y="4891"/>
                  <a:pt x="8468" y="4964"/>
                </a:cubicBezTo>
                <a:lnTo>
                  <a:pt x="8364" y="4985"/>
                </a:lnTo>
                <a:cubicBezTo>
                  <a:pt x="8416" y="4912"/>
                  <a:pt x="8468" y="4829"/>
                  <a:pt x="8520" y="4767"/>
                </a:cubicBezTo>
                <a:close/>
                <a:moveTo>
                  <a:pt x="13588" y="4757"/>
                </a:moveTo>
                <a:cubicBezTo>
                  <a:pt x="13588" y="4850"/>
                  <a:pt x="13577" y="4912"/>
                  <a:pt x="13567" y="4985"/>
                </a:cubicBezTo>
                <a:lnTo>
                  <a:pt x="13536" y="4985"/>
                </a:lnTo>
                <a:cubicBezTo>
                  <a:pt x="13546" y="4902"/>
                  <a:pt x="13567" y="4829"/>
                  <a:pt x="13588" y="4757"/>
                </a:cubicBezTo>
                <a:close/>
                <a:moveTo>
                  <a:pt x="13650" y="4819"/>
                </a:moveTo>
                <a:cubicBezTo>
                  <a:pt x="13691" y="4871"/>
                  <a:pt x="13723" y="4922"/>
                  <a:pt x="13754" y="4974"/>
                </a:cubicBezTo>
                <a:lnTo>
                  <a:pt x="13640" y="4985"/>
                </a:lnTo>
                <a:cubicBezTo>
                  <a:pt x="13640" y="4922"/>
                  <a:pt x="13650" y="4871"/>
                  <a:pt x="13650" y="4819"/>
                </a:cubicBezTo>
                <a:close/>
                <a:moveTo>
                  <a:pt x="16189" y="4622"/>
                </a:moveTo>
                <a:cubicBezTo>
                  <a:pt x="16231" y="4674"/>
                  <a:pt x="16272" y="4736"/>
                  <a:pt x="16314" y="4798"/>
                </a:cubicBezTo>
                <a:lnTo>
                  <a:pt x="16324" y="4798"/>
                </a:lnTo>
                <a:lnTo>
                  <a:pt x="16303" y="4808"/>
                </a:lnTo>
                <a:cubicBezTo>
                  <a:pt x="16096" y="4850"/>
                  <a:pt x="15899" y="4912"/>
                  <a:pt x="15702" y="4985"/>
                </a:cubicBezTo>
                <a:lnTo>
                  <a:pt x="15609" y="4985"/>
                </a:lnTo>
                <a:cubicBezTo>
                  <a:pt x="15619" y="4922"/>
                  <a:pt x="15630" y="4850"/>
                  <a:pt x="15640" y="4788"/>
                </a:cubicBezTo>
                <a:cubicBezTo>
                  <a:pt x="15650" y="4736"/>
                  <a:pt x="15650" y="4694"/>
                  <a:pt x="15661" y="4643"/>
                </a:cubicBezTo>
                <a:cubicBezTo>
                  <a:pt x="15837" y="4632"/>
                  <a:pt x="16013" y="4622"/>
                  <a:pt x="16189" y="4622"/>
                </a:cubicBezTo>
                <a:close/>
                <a:moveTo>
                  <a:pt x="11702" y="4819"/>
                </a:moveTo>
                <a:lnTo>
                  <a:pt x="11733" y="4840"/>
                </a:lnTo>
                <a:cubicBezTo>
                  <a:pt x="11681" y="4891"/>
                  <a:pt x="11629" y="4933"/>
                  <a:pt x="11577" y="4985"/>
                </a:cubicBezTo>
                <a:lnTo>
                  <a:pt x="11577" y="4995"/>
                </a:lnTo>
                <a:lnTo>
                  <a:pt x="11474" y="4974"/>
                </a:lnTo>
                <a:lnTo>
                  <a:pt x="11702" y="4819"/>
                </a:lnTo>
                <a:close/>
                <a:moveTo>
                  <a:pt x="7121" y="4684"/>
                </a:moveTo>
                <a:cubicBezTo>
                  <a:pt x="7069" y="4726"/>
                  <a:pt x="7007" y="4767"/>
                  <a:pt x="6945" y="4819"/>
                </a:cubicBezTo>
                <a:cubicBezTo>
                  <a:pt x="6779" y="4871"/>
                  <a:pt x="6623" y="4933"/>
                  <a:pt x="6457" y="5005"/>
                </a:cubicBezTo>
                <a:cubicBezTo>
                  <a:pt x="6457" y="4985"/>
                  <a:pt x="6447" y="4954"/>
                  <a:pt x="6437" y="4922"/>
                </a:cubicBezTo>
                <a:cubicBezTo>
                  <a:pt x="6520" y="4871"/>
                  <a:pt x="6602" y="4808"/>
                  <a:pt x="6696" y="4757"/>
                </a:cubicBezTo>
                <a:lnTo>
                  <a:pt x="6706" y="4757"/>
                </a:lnTo>
                <a:cubicBezTo>
                  <a:pt x="6841" y="4736"/>
                  <a:pt x="6986" y="4705"/>
                  <a:pt x="7121" y="4684"/>
                </a:cubicBezTo>
                <a:close/>
                <a:moveTo>
                  <a:pt x="13453" y="4560"/>
                </a:moveTo>
                <a:cubicBezTo>
                  <a:pt x="13484" y="4591"/>
                  <a:pt x="13505" y="4622"/>
                  <a:pt x="13526" y="4653"/>
                </a:cubicBezTo>
                <a:cubicBezTo>
                  <a:pt x="13484" y="4777"/>
                  <a:pt x="13453" y="4881"/>
                  <a:pt x="13432" y="4995"/>
                </a:cubicBezTo>
                <a:lnTo>
                  <a:pt x="13443" y="4995"/>
                </a:lnTo>
                <a:cubicBezTo>
                  <a:pt x="13308" y="5005"/>
                  <a:pt x="13173" y="5016"/>
                  <a:pt x="13039" y="5026"/>
                </a:cubicBezTo>
                <a:cubicBezTo>
                  <a:pt x="13163" y="4860"/>
                  <a:pt x="13308" y="4705"/>
                  <a:pt x="13453" y="4560"/>
                </a:cubicBezTo>
                <a:close/>
                <a:moveTo>
                  <a:pt x="17226" y="4808"/>
                </a:moveTo>
                <a:cubicBezTo>
                  <a:pt x="17371" y="4819"/>
                  <a:pt x="17516" y="4829"/>
                  <a:pt x="17661" y="4860"/>
                </a:cubicBezTo>
                <a:cubicBezTo>
                  <a:pt x="17588" y="4912"/>
                  <a:pt x="17516" y="4974"/>
                  <a:pt x="17443" y="5026"/>
                </a:cubicBezTo>
                <a:cubicBezTo>
                  <a:pt x="17360" y="4964"/>
                  <a:pt x="17288" y="4891"/>
                  <a:pt x="17205" y="4829"/>
                </a:cubicBezTo>
                <a:lnTo>
                  <a:pt x="17226" y="4808"/>
                </a:lnTo>
                <a:close/>
                <a:moveTo>
                  <a:pt x="19775" y="4943"/>
                </a:moveTo>
                <a:lnTo>
                  <a:pt x="19910" y="5026"/>
                </a:lnTo>
                <a:cubicBezTo>
                  <a:pt x="19868" y="5016"/>
                  <a:pt x="19827" y="5016"/>
                  <a:pt x="19785" y="5005"/>
                </a:cubicBezTo>
                <a:lnTo>
                  <a:pt x="19785" y="5016"/>
                </a:lnTo>
                <a:lnTo>
                  <a:pt x="19765" y="4943"/>
                </a:lnTo>
                <a:close/>
                <a:moveTo>
                  <a:pt x="8986" y="4964"/>
                </a:moveTo>
                <a:cubicBezTo>
                  <a:pt x="8872" y="4985"/>
                  <a:pt x="8769" y="5016"/>
                  <a:pt x="8655" y="5047"/>
                </a:cubicBezTo>
                <a:lnTo>
                  <a:pt x="8727" y="4995"/>
                </a:lnTo>
                <a:lnTo>
                  <a:pt x="8986" y="4964"/>
                </a:lnTo>
                <a:close/>
                <a:moveTo>
                  <a:pt x="11795" y="4891"/>
                </a:moveTo>
                <a:lnTo>
                  <a:pt x="11836" y="5016"/>
                </a:lnTo>
                <a:lnTo>
                  <a:pt x="11805" y="5047"/>
                </a:lnTo>
                <a:cubicBezTo>
                  <a:pt x="11757" y="5028"/>
                  <a:pt x="11709" y="5017"/>
                  <a:pt x="11669" y="5008"/>
                </a:cubicBezTo>
                <a:lnTo>
                  <a:pt x="11669" y="5008"/>
                </a:lnTo>
                <a:lnTo>
                  <a:pt x="11795" y="4891"/>
                </a:lnTo>
                <a:close/>
                <a:moveTo>
                  <a:pt x="5960" y="4922"/>
                </a:moveTo>
                <a:lnTo>
                  <a:pt x="5960" y="4922"/>
                </a:lnTo>
                <a:cubicBezTo>
                  <a:pt x="5950" y="4964"/>
                  <a:pt x="5950" y="5005"/>
                  <a:pt x="5950" y="5057"/>
                </a:cubicBezTo>
                <a:lnTo>
                  <a:pt x="5908" y="4933"/>
                </a:lnTo>
                <a:lnTo>
                  <a:pt x="5960" y="4922"/>
                </a:lnTo>
                <a:close/>
                <a:moveTo>
                  <a:pt x="13401" y="4498"/>
                </a:moveTo>
                <a:lnTo>
                  <a:pt x="13412" y="4508"/>
                </a:lnTo>
                <a:cubicBezTo>
                  <a:pt x="13238" y="4671"/>
                  <a:pt x="13085" y="4844"/>
                  <a:pt x="12942" y="5037"/>
                </a:cubicBezTo>
                <a:lnTo>
                  <a:pt x="12942" y="5037"/>
                </a:lnTo>
                <a:lnTo>
                  <a:pt x="12769" y="5057"/>
                </a:lnTo>
                <a:lnTo>
                  <a:pt x="12676" y="4912"/>
                </a:lnTo>
                <a:cubicBezTo>
                  <a:pt x="12676" y="4902"/>
                  <a:pt x="12676" y="4891"/>
                  <a:pt x="12665" y="4881"/>
                </a:cubicBezTo>
                <a:cubicBezTo>
                  <a:pt x="12759" y="4829"/>
                  <a:pt x="12852" y="4777"/>
                  <a:pt x="12945" y="4736"/>
                </a:cubicBezTo>
                <a:cubicBezTo>
                  <a:pt x="13090" y="4653"/>
                  <a:pt x="13246" y="4570"/>
                  <a:pt x="13401" y="4498"/>
                </a:cubicBezTo>
                <a:close/>
                <a:moveTo>
                  <a:pt x="16376" y="4881"/>
                </a:moveTo>
                <a:cubicBezTo>
                  <a:pt x="16417" y="4933"/>
                  <a:pt x="16448" y="4995"/>
                  <a:pt x="16490" y="5057"/>
                </a:cubicBezTo>
                <a:cubicBezTo>
                  <a:pt x="16334" y="5036"/>
                  <a:pt x="16189" y="5016"/>
                  <a:pt x="16034" y="5005"/>
                </a:cubicBezTo>
                <a:lnTo>
                  <a:pt x="16251" y="4902"/>
                </a:lnTo>
                <a:cubicBezTo>
                  <a:pt x="16293" y="4891"/>
                  <a:pt x="16334" y="4891"/>
                  <a:pt x="16376" y="4881"/>
                </a:cubicBezTo>
                <a:close/>
                <a:moveTo>
                  <a:pt x="12375" y="4580"/>
                </a:moveTo>
                <a:cubicBezTo>
                  <a:pt x="12386" y="4601"/>
                  <a:pt x="12406" y="4632"/>
                  <a:pt x="12417" y="4653"/>
                </a:cubicBezTo>
                <a:cubicBezTo>
                  <a:pt x="12448" y="4726"/>
                  <a:pt x="12469" y="4798"/>
                  <a:pt x="12500" y="4871"/>
                </a:cubicBezTo>
                <a:lnTo>
                  <a:pt x="12510" y="4860"/>
                </a:lnTo>
                <a:lnTo>
                  <a:pt x="12510" y="4881"/>
                </a:lnTo>
                <a:cubicBezTo>
                  <a:pt x="12406" y="4943"/>
                  <a:pt x="12292" y="5016"/>
                  <a:pt x="12178" y="5078"/>
                </a:cubicBezTo>
                <a:lnTo>
                  <a:pt x="12095" y="5005"/>
                </a:lnTo>
                <a:lnTo>
                  <a:pt x="12054" y="4933"/>
                </a:lnTo>
                <a:cubicBezTo>
                  <a:pt x="12044" y="4922"/>
                  <a:pt x="12044" y="4912"/>
                  <a:pt x="12044" y="4902"/>
                </a:cubicBezTo>
                <a:cubicBezTo>
                  <a:pt x="12147" y="4788"/>
                  <a:pt x="12261" y="4684"/>
                  <a:pt x="12375" y="4580"/>
                </a:cubicBezTo>
                <a:close/>
                <a:moveTo>
                  <a:pt x="16915" y="4808"/>
                </a:moveTo>
                <a:lnTo>
                  <a:pt x="16956" y="4881"/>
                </a:lnTo>
                <a:cubicBezTo>
                  <a:pt x="16873" y="4943"/>
                  <a:pt x="16780" y="5005"/>
                  <a:pt x="16697" y="5078"/>
                </a:cubicBezTo>
                <a:lnTo>
                  <a:pt x="16593" y="5057"/>
                </a:lnTo>
                <a:cubicBezTo>
                  <a:pt x="16552" y="4995"/>
                  <a:pt x="16500" y="4933"/>
                  <a:pt x="16459" y="4860"/>
                </a:cubicBezTo>
                <a:cubicBezTo>
                  <a:pt x="16604" y="4840"/>
                  <a:pt x="16759" y="4819"/>
                  <a:pt x="16904" y="4808"/>
                </a:cubicBezTo>
                <a:close/>
                <a:moveTo>
                  <a:pt x="6281" y="4850"/>
                </a:moveTo>
                <a:lnTo>
                  <a:pt x="6250" y="4881"/>
                </a:lnTo>
                <a:cubicBezTo>
                  <a:pt x="6178" y="4954"/>
                  <a:pt x="6095" y="5026"/>
                  <a:pt x="6022" y="5088"/>
                </a:cubicBezTo>
                <a:cubicBezTo>
                  <a:pt x="6022" y="5026"/>
                  <a:pt x="6022" y="4964"/>
                  <a:pt x="6032" y="4902"/>
                </a:cubicBezTo>
                <a:cubicBezTo>
                  <a:pt x="6115" y="4881"/>
                  <a:pt x="6198" y="4860"/>
                  <a:pt x="6281" y="4850"/>
                </a:cubicBezTo>
                <a:close/>
                <a:moveTo>
                  <a:pt x="5649" y="4104"/>
                </a:moveTo>
                <a:cubicBezTo>
                  <a:pt x="5690" y="4352"/>
                  <a:pt x="5742" y="4601"/>
                  <a:pt x="5825" y="4840"/>
                </a:cubicBezTo>
                <a:lnTo>
                  <a:pt x="5804" y="4850"/>
                </a:lnTo>
                <a:lnTo>
                  <a:pt x="5690" y="4922"/>
                </a:lnTo>
                <a:cubicBezTo>
                  <a:pt x="5462" y="4974"/>
                  <a:pt x="5245" y="5036"/>
                  <a:pt x="5017" y="5099"/>
                </a:cubicBezTo>
                <a:lnTo>
                  <a:pt x="5017" y="4840"/>
                </a:lnTo>
                <a:cubicBezTo>
                  <a:pt x="5214" y="4580"/>
                  <a:pt x="5421" y="4332"/>
                  <a:pt x="5649" y="4104"/>
                </a:cubicBezTo>
                <a:close/>
                <a:moveTo>
                  <a:pt x="9857" y="4912"/>
                </a:moveTo>
                <a:cubicBezTo>
                  <a:pt x="9867" y="4974"/>
                  <a:pt x="9867" y="5026"/>
                  <a:pt x="9878" y="5088"/>
                </a:cubicBezTo>
                <a:lnTo>
                  <a:pt x="9878" y="5099"/>
                </a:lnTo>
                <a:cubicBezTo>
                  <a:pt x="9826" y="5057"/>
                  <a:pt x="9784" y="5026"/>
                  <a:pt x="9732" y="4985"/>
                </a:cubicBezTo>
                <a:lnTo>
                  <a:pt x="9732" y="4922"/>
                </a:lnTo>
                <a:lnTo>
                  <a:pt x="9857" y="4912"/>
                </a:lnTo>
                <a:close/>
                <a:moveTo>
                  <a:pt x="11971" y="5005"/>
                </a:moveTo>
                <a:lnTo>
                  <a:pt x="12002" y="5036"/>
                </a:lnTo>
                <a:cubicBezTo>
                  <a:pt x="12012" y="5057"/>
                  <a:pt x="12023" y="5088"/>
                  <a:pt x="12033" y="5109"/>
                </a:cubicBezTo>
                <a:lnTo>
                  <a:pt x="12002" y="5109"/>
                </a:lnTo>
                <a:lnTo>
                  <a:pt x="11971" y="5016"/>
                </a:lnTo>
                <a:lnTo>
                  <a:pt x="11971" y="5005"/>
                </a:lnTo>
                <a:close/>
                <a:moveTo>
                  <a:pt x="13557" y="5068"/>
                </a:moveTo>
                <a:cubicBezTo>
                  <a:pt x="13557" y="5078"/>
                  <a:pt x="13557" y="5088"/>
                  <a:pt x="13557" y="5088"/>
                </a:cubicBezTo>
                <a:lnTo>
                  <a:pt x="13505" y="5109"/>
                </a:lnTo>
                <a:lnTo>
                  <a:pt x="13515" y="5068"/>
                </a:lnTo>
                <a:close/>
                <a:moveTo>
                  <a:pt x="12531" y="4974"/>
                </a:moveTo>
                <a:cubicBezTo>
                  <a:pt x="12541" y="5005"/>
                  <a:pt x="12551" y="5047"/>
                  <a:pt x="12562" y="5078"/>
                </a:cubicBezTo>
                <a:lnTo>
                  <a:pt x="12562" y="5088"/>
                </a:lnTo>
                <a:lnTo>
                  <a:pt x="12282" y="5119"/>
                </a:lnTo>
                <a:cubicBezTo>
                  <a:pt x="12365" y="5068"/>
                  <a:pt x="12448" y="5016"/>
                  <a:pt x="12531" y="4974"/>
                </a:cubicBezTo>
                <a:close/>
                <a:moveTo>
                  <a:pt x="18770" y="4352"/>
                </a:moveTo>
                <a:cubicBezTo>
                  <a:pt x="19039" y="4487"/>
                  <a:pt x="19298" y="4622"/>
                  <a:pt x="19557" y="4788"/>
                </a:cubicBezTo>
                <a:lnTo>
                  <a:pt x="19682" y="4871"/>
                </a:lnTo>
                <a:lnTo>
                  <a:pt x="19682" y="4891"/>
                </a:lnTo>
                <a:cubicBezTo>
                  <a:pt x="19609" y="4933"/>
                  <a:pt x="19537" y="4985"/>
                  <a:pt x="19464" y="5036"/>
                </a:cubicBezTo>
                <a:cubicBezTo>
                  <a:pt x="19381" y="5057"/>
                  <a:pt x="19309" y="5088"/>
                  <a:pt x="19226" y="5119"/>
                </a:cubicBezTo>
                <a:cubicBezTo>
                  <a:pt x="18925" y="4995"/>
                  <a:pt x="18604" y="4891"/>
                  <a:pt x="18283" y="4798"/>
                </a:cubicBezTo>
                <a:cubicBezTo>
                  <a:pt x="18252" y="4746"/>
                  <a:pt x="18221" y="4694"/>
                  <a:pt x="18179" y="4643"/>
                </a:cubicBezTo>
                <a:cubicBezTo>
                  <a:pt x="18366" y="4529"/>
                  <a:pt x="18573" y="4435"/>
                  <a:pt x="18770" y="4352"/>
                </a:cubicBezTo>
                <a:close/>
                <a:moveTo>
                  <a:pt x="8261" y="4643"/>
                </a:moveTo>
                <a:cubicBezTo>
                  <a:pt x="8344" y="4643"/>
                  <a:pt x="8427" y="4646"/>
                  <a:pt x="8509" y="4653"/>
                </a:cubicBezTo>
                <a:lnTo>
                  <a:pt x="8499" y="4653"/>
                </a:lnTo>
                <a:cubicBezTo>
                  <a:pt x="8406" y="4767"/>
                  <a:pt x="8333" y="4881"/>
                  <a:pt x="8261" y="5005"/>
                </a:cubicBezTo>
                <a:cubicBezTo>
                  <a:pt x="8074" y="5036"/>
                  <a:pt x="7898" y="5078"/>
                  <a:pt x="7722" y="5130"/>
                </a:cubicBezTo>
                <a:cubicBezTo>
                  <a:pt x="7732" y="4985"/>
                  <a:pt x="7753" y="4829"/>
                  <a:pt x="7774" y="4684"/>
                </a:cubicBezTo>
                <a:cubicBezTo>
                  <a:pt x="7933" y="4656"/>
                  <a:pt x="8096" y="4643"/>
                  <a:pt x="8261" y="4643"/>
                </a:cubicBezTo>
                <a:close/>
                <a:moveTo>
                  <a:pt x="11349" y="5078"/>
                </a:moveTo>
                <a:cubicBezTo>
                  <a:pt x="11349" y="5099"/>
                  <a:pt x="11360" y="5109"/>
                  <a:pt x="11360" y="5130"/>
                </a:cubicBezTo>
                <a:lnTo>
                  <a:pt x="11297" y="5099"/>
                </a:lnTo>
                <a:lnTo>
                  <a:pt x="11328" y="5078"/>
                </a:lnTo>
                <a:close/>
                <a:moveTo>
                  <a:pt x="15194" y="5036"/>
                </a:moveTo>
                <a:cubicBezTo>
                  <a:pt x="15298" y="5036"/>
                  <a:pt x="15402" y="5047"/>
                  <a:pt x="15505" y="5047"/>
                </a:cubicBezTo>
                <a:lnTo>
                  <a:pt x="15505" y="5068"/>
                </a:lnTo>
                <a:cubicBezTo>
                  <a:pt x="15453" y="5088"/>
                  <a:pt x="15402" y="5109"/>
                  <a:pt x="15350" y="5130"/>
                </a:cubicBezTo>
                <a:cubicBezTo>
                  <a:pt x="15298" y="5099"/>
                  <a:pt x="15246" y="5068"/>
                  <a:pt x="15194" y="5036"/>
                </a:cubicBezTo>
                <a:close/>
                <a:moveTo>
                  <a:pt x="16998" y="4964"/>
                </a:moveTo>
                <a:cubicBezTo>
                  <a:pt x="17029" y="5016"/>
                  <a:pt x="17060" y="5078"/>
                  <a:pt x="17080" y="5140"/>
                </a:cubicBezTo>
                <a:cubicBezTo>
                  <a:pt x="16998" y="5119"/>
                  <a:pt x="16915" y="5109"/>
                  <a:pt x="16821" y="5099"/>
                </a:cubicBezTo>
                <a:lnTo>
                  <a:pt x="16821" y="5088"/>
                </a:lnTo>
                <a:cubicBezTo>
                  <a:pt x="16884" y="5047"/>
                  <a:pt x="16935" y="5005"/>
                  <a:pt x="16998" y="4964"/>
                </a:cubicBezTo>
                <a:close/>
                <a:moveTo>
                  <a:pt x="4975" y="4912"/>
                </a:moveTo>
                <a:cubicBezTo>
                  <a:pt x="4975" y="4974"/>
                  <a:pt x="4975" y="5036"/>
                  <a:pt x="4975" y="5109"/>
                </a:cubicBezTo>
                <a:lnTo>
                  <a:pt x="4810" y="5150"/>
                </a:lnTo>
                <a:cubicBezTo>
                  <a:pt x="4861" y="5068"/>
                  <a:pt x="4913" y="4995"/>
                  <a:pt x="4975" y="4912"/>
                </a:cubicBezTo>
                <a:close/>
                <a:moveTo>
                  <a:pt x="6292" y="5016"/>
                </a:moveTo>
                <a:cubicBezTo>
                  <a:pt x="6292" y="5036"/>
                  <a:pt x="6281" y="5057"/>
                  <a:pt x="6281" y="5078"/>
                </a:cubicBezTo>
                <a:lnTo>
                  <a:pt x="6281" y="5088"/>
                </a:lnTo>
                <a:cubicBezTo>
                  <a:pt x="6219" y="5109"/>
                  <a:pt x="6157" y="5140"/>
                  <a:pt x="6095" y="5171"/>
                </a:cubicBezTo>
                <a:cubicBezTo>
                  <a:pt x="6095" y="5161"/>
                  <a:pt x="6105" y="5150"/>
                  <a:pt x="6115" y="5150"/>
                </a:cubicBezTo>
                <a:cubicBezTo>
                  <a:pt x="6167" y="5099"/>
                  <a:pt x="6229" y="5057"/>
                  <a:pt x="6292" y="5016"/>
                </a:cubicBezTo>
                <a:close/>
                <a:moveTo>
                  <a:pt x="6768" y="4943"/>
                </a:moveTo>
                <a:cubicBezTo>
                  <a:pt x="6685" y="5016"/>
                  <a:pt x="6592" y="5099"/>
                  <a:pt x="6520" y="5171"/>
                </a:cubicBezTo>
                <a:lnTo>
                  <a:pt x="6509" y="5171"/>
                </a:lnTo>
                <a:cubicBezTo>
                  <a:pt x="6499" y="5140"/>
                  <a:pt x="6488" y="5099"/>
                  <a:pt x="6468" y="5068"/>
                </a:cubicBezTo>
                <a:cubicBezTo>
                  <a:pt x="6571" y="5026"/>
                  <a:pt x="6665" y="4985"/>
                  <a:pt x="6768" y="4943"/>
                </a:cubicBezTo>
                <a:close/>
                <a:moveTo>
                  <a:pt x="17184" y="4912"/>
                </a:moveTo>
                <a:cubicBezTo>
                  <a:pt x="17246" y="4974"/>
                  <a:pt x="17319" y="5026"/>
                  <a:pt x="17381" y="5078"/>
                </a:cubicBezTo>
                <a:cubicBezTo>
                  <a:pt x="17350" y="5109"/>
                  <a:pt x="17319" y="5140"/>
                  <a:pt x="17288" y="5171"/>
                </a:cubicBezTo>
                <a:lnTo>
                  <a:pt x="17267" y="5171"/>
                </a:lnTo>
                <a:cubicBezTo>
                  <a:pt x="17246" y="5078"/>
                  <a:pt x="17215" y="4995"/>
                  <a:pt x="17184" y="4912"/>
                </a:cubicBezTo>
                <a:close/>
                <a:moveTo>
                  <a:pt x="10138" y="4909"/>
                </a:moveTo>
                <a:cubicBezTo>
                  <a:pt x="10201" y="4909"/>
                  <a:pt x="10266" y="4912"/>
                  <a:pt x="10334" y="4912"/>
                </a:cubicBezTo>
                <a:lnTo>
                  <a:pt x="10334" y="4922"/>
                </a:lnTo>
                <a:cubicBezTo>
                  <a:pt x="10209" y="4995"/>
                  <a:pt x="10085" y="5078"/>
                  <a:pt x="9971" y="5182"/>
                </a:cubicBezTo>
                <a:cubicBezTo>
                  <a:pt x="9960" y="5088"/>
                  <a:pt x="9950" y="5005"/>
                  <a:pt x="9950" y="4922"/>
                </a:cubicBezTo>
                <a:cubicBezTo>
                  <a:pt x="10012" y="4912"/>
                  <a:pt x="10074" y="4909"/>
                  <a:pt x="10138" y="4909"/>
                </a:cubicBezTo>
                <a:close/>
                <a:moveTo>
                  <a:pt x="12873" y="5130"/>
                </a:moveTo>
                <a:lnTo>
                  <a:pt x="12831" y="5182"/>
                </a:lnTo>
                <a:cubicBezTo>
                  <a:pt x="12821" y="5171"/>
                  <a:pt x="12811" y="5150"/>
                  <a:pt x="12800" y="5130"/>
                </a:cubicBezTo>
                <a:close/>
                <a:moveTo>
                  <a:pt x="20967" y="4456"/>
                </a:moveTo>
                <a:lnTo>
                  <a:pt x="21081" y="4570"/>
                </a:lnTo>
                <a:cubicBezTo>
                  <a:pt x="21122" y="4777"/>
                  <a:pt x="21154" y="4974"/>
                  <a:pt x="21174" y="5182"/>
                </a:cubicBezTo>
                <a:cubicBezTo>
                  <a:pt x="21008" y="5047"/>
                  <a:pt x="20853" y="4933"/>
                  <a:pt x="20677" y="4829"/>
                </a:cubicBezTo>
                <a:cubicBezTo>
                  <a:pt x="20646" y="4808"/>
                  <a:pt x="20625" y="4788"/>
                  <a:pt x="20594" y="4767"/>
                </a:cubicBezTo>
                <a:cubicBezTo>
                  <a:pt x="20532" y="4715"/>
                  <a:pt x="20480" y="4663"/>
                  <a:pt x="20418" y="4612"/>
                </a:cubicBezTo>
                <a:cubicBezTo>
                  <a:pt x="20594" y="4539"/>
                  <a:pt x="20780" y="4487"/>
                  <a:pt x="20967" y="4456"/>
                </a:cubicBezTo>
                <a:close/>
                <a:moveTo>
                  <a:pt x="8458" y="5036"/>
                </a:moveTo>
                <a:cubicBezTo>
                  <a:pt x="8458" y="5057"/>
                  <a:pt x="8447" y="5078"/>
                  <a:pt x="8447" y="5099"/>
                </a:cubicBezTo>
                <a:lnTo>
                  <a:pt x="8385" y="5140"/>
                </a:lnTo>
                <a:lnTo>
                  <a:pt x="8250" y="5192"/>
                </a:lnTo>
                <a:cubicBezTo>
                  <a:pt x="8271" y="5150"/>
                  <a:pt x="8292" y="5109"/>
                  <a:pt x="8313" y="5057"/>
                </a:cubicBezTo>
                <a:lnTo>
                  <a:pt x="8458" y="5036"/>
                </a:lnTo>
                <a:close/>
                <a:moveTo>
                  <a:pt x="17454" y="5140"/>
                </a:moveTo>
                <a:lnTo>
                  <a:pt x="17537" y="5213"/>
                </a:lnTo>
                <a:lnTo>
                  <a:pt x="17537" y="5213"/>
                </a:lnTo>
                <a:lnTo>
                  <a:pt x="17391" y="5182"/>
                </a:lnTo>
                <a:lnTo>
                  <a:pt x="17454" y="5140"/>
                </a:lnTo>
                <a:close/>
                <a:moveTo>
                  <a:pt x="11546" y="5130"/>
                </a:moveTo>
                <a:lnTo>
                  <a:pt x="11681" y="5171"/>
                </a:lnTo>
                <a:lnTo>
                  <a:pt x="11639" y="5223"/>
                </a:lnTo>
                <a:lnTo>
                  <a:pt x="11588" y="5223"/>
                </a:lnTo>
                <a:lnTo>
                  <a:pt x="11494" y="5182"/>
                </a:lnTo>
                <a:lnTo>
                  <a:pt x="11546" y="5130"/>
                </a:lnTo>
                <a:close/>
                <a:moveTo>
                  <a:pt x="15028" y="5026"/>
                </a:moveTo>
                <a:lnTo>
                  <a:pt x="15101" y="5068"/>
                </a:lnTo>
                <a:lnTo>
                  <a:pt x="15194" y="5213"/>
                </a:lnTo>
                <a:lnTo>
                  <a:pt x="15132" y="5254"/>
                </a:lnTo>
                <a:cubicBezTo>
                  <a:pt x="15060" y="5171"/>
                  <a:pt x="14997" y="5099"/>
                  <a:pt x="14925" y="5026"/>
                </a:cubicBezTo>
                <a:close/>
                <a:moveTo>
                  <a:pt x="18345" y="4891"/>
                </a:moveTo>
                <a:lnTo>
                  <a:pt x="18345" y="4891"/>
                </a:lnTo>
                <a:cubicBezTo>
                  <a:pt x="18604" y="4964"/>
                  <a:pt x="18863" y="5057"/>
                  <a:pt x="19122" y="5150"/>
                </a:cubicBezTo>
                <a:cubicBezTo>
                  <a:pt x="19050" y="5192"/>
                  <a:pt x="18987" y="5233"/>
                  <a:pt x="18925" y="5285"/>
                </a:cubicBezTo>
                <a:lnTo>
                  <a:pt x="18925" y="5275"/>
                </a:lnTo>
                <a:cubicBezTo>
                  <a:pt x="18759" y="5171"/>
                  <a:pt x="18583" y="5088"/>
                  <a:pt x="18407" y="5016"/>
                </a:cubicBezTo>
                <a:cubicBezTo>
                  <a:pt x="18386" y="4974"/>
                  <a:pt x="18366" y="4933"/>
                  <a:pt x="18345" y="4891"/>
                </a:cubicBezTo>
                <a:close/>
                <a:moveTo>
                  <a:pt x="12717" y="5140"/>
                </a:moveTo>
                <a:lnTo>
                  <a:pt x="12790" y="5254"/>
                </a:lnTo>
                <a:lnTo>
                  <a:pt x="12738" y="5316"/>
                </a:lnTo>
                <a:lnTo>
                  <a:pt x="12707" y="5140"/>
                </a:lnTo>
                <a:close/>
                <a:moveTo>
                  <a:pt x="12189" y="5244"/>
                </a:moveTo>
                <a:lnTo>
                  <a:pt x="12189" y="5244"/>
                </a:lnTo>
                <a:cubicBezTo>
                  <a:pt x="12220" y="5254"/>
                  <a:pt x="12261" y="5264"/>
                  <a:pt x="12292" y="5285"/>
                </a:cubicBezTo>
                <a:lnTo>
                  <a:pt x="12303" y="5285"/>
                </a:lnTo>
                <a:lnTo>
                  <a:pt x="12344" y="5327"/>
                </a:lnTo>
                <a:lnTo>
                  <a:pt x="12199" y="5264"/>
                </a:lnTo>
                <a:cubicBezTo>
                  <a:pt x="12199" y="5254"/>
                  <a:pt x="12189" y="5254"/>
                  <a:pt x="12189" y="5244"/>
                </a:cubicBezTo>
                <a:close/>
                <a:moveTo>
                  <a:pt x="5038" y="3990"/>
                </a:moveTo>
                <a:lnTo>
                  <a:pt x="5038" y="3990"/>
                </a:lnTo>
                <a:cubicBezTo>
                  <a:pt x="5006" y="4249"/>
                  <a:pt x="4986" y="4518"/>
                  <a:pt x="4975" y="4788"/>
                </a:cubicBezTo>
                <a:cubicBezTo>
                  <a:pt x="4872" y="4912"/>
                  <a:pt x="4778" y="5047"/>
                  <a:pt x="4696" y="5182"/>
                </a:cubicBezTo>
                <a:lnTo>
                  <a:pt x="4188" y="5337"/>
                </a:lnTo>
                <a:cubicBezTo>
                  <a:pt x="4416" y="4850"/>
                  <a:pt x="4706" y="4404"/>
                  <a:pt x="5038" y="3990"/>
                </a:cubicBezTo>
                <a:close/>
                <a:moveTo>
                  <a:pt x="11919" y="5244"/>
                </a:moveTo>
                <a:lnTo>
                  <a:pt x="11919" y="5254"/>
                </a:lnTo>
                <a:cubicBezTo>
                  <a:pt x="11888" y="5285"/>
                  <a:pt x="11847" y="5306"/>
                  <a:pt x="11816" y="5337"/>
                </a:cubicBezTo>
                <a:lnTo>
                  <a:pt x="11702" y="5275"/>
                </a:lnTo>
                <a:lnTo>
                  <a:pt x="11919" y="5244"/>
                </a:lnTo>
                <a:close/>
                <a:moveTo>
                  <a:pt x="11214" y="5161"/>
                </a:moveTo>
                <a:lnTo>
                  <a:pt x="11360" y="5223"/>
                </a:lnTo>
                <a:lnTo>
                  <a:pt x="11297" y="5285"/>
                </a:lnTo>
                <a:lnTo>
                  <a:pt x="10966" y="5347"/>
                </a:lnTo>
                <a:cubicBezTo>
                  <a:pt x="11049" y="5285"/>
                  <a:pt x="11132" y="5223"/>
                  <a:pt x="11214" y="5161"/>
                </a:cubicBezTo>
                <a:close/>
                <a:moveTo>
                  <a:pt x="17785" y="4881"/>
                </a:moveTo>
                <a:cubicBezTo>
                  <a:pt x="17879" y="4902"/>
                  <a:pt x="17972" y="4922"/>
                  <a:pt x="18075" y="4954"/>
                </a:cubicBezTo>
                <a:cubicBezTo>
                  <a:pt x="18086" y="5088"/>
                  <a:pt x="18107" y="5213"/>
                  <a:pt x="18117" y="5347"/>
                </a:cubicBezTo>
                <a:cubicBezTo>
                  <a:pt x="17972" y="5306"/>
                  <a:pt x="17827" y="5275"/>
                  <a:pt x="17682" y="5244"/>
                </a:cubicBezTo>
                <a:lnTo>
                  <a:pt x="17516" y="5088"/>
                </a:lnTo>
                <a:cubicBezTo>
                  <a:pt x="17599" y="5016"/>
                  <a:pt x="17692" y="4954"/>
                  <a:pt x="17785" y="4881"/>
                </a:cubicBezTo>
                <a:close/>
                <a:moveTo>
                  <a:pt x="6406" y="5099"/>
                </a:moveTo>
                <a:cubicBezTo>
                  <a:pt x="6416" y="5140"/>
                  <a:pt x="6437" y="5182"/>
                  <a:pt x="6457" y="5223"/>
                </a:cubicBezTo>
                <a:cubicBezTo>
                  <a:pt x="6406" y="5264"/>
                  <a:pt x="6364" y="5316"/>
                  <a:pt x="6323" y="5358"/>
                </a:cubicBezTo>
                <a:cubicBezTo>
                  <a:pt x="6333" y="5275"/>
                  <a:pt x="6343" y="5192"/>
                  <a:pt x="6354" y="5109"/>
                </a:cubicBezTo>
                <a:lnTo>
                  <a:pt x="6406" y="5099"/>
                </a:lnTo>
                <a:close/>
                <a:moveTo>
                  <a:pt x="19226" y="5192"/>
                </a:moveTo>
                <a:lnTo>
                  <a:pt x="19247" y="5202"/>
                </a:lnTo>
                <a:cubicBezTo>
                  <a:pt x="19174" y="5254"/>
                  <a:pt x="19112" y="5306"/>
                  <a:pt x="19050" y="5358"/>
                </a:cubicBezTo>
                <a:lnTo>
                  <a:pt x="18998" y="5327"/>
                </a:lnTo>
                <a:cubicBezTo>
                  <a:pt x="19070" y="5275"/>
                  <a:pt x="19143" y="5233"/>
                  <a:pt x="19226" y="5192"/>
                </a:cubicBezTo>
                <a:close/>
                <a:moveTo>
                  <a:pt x="19744" y="5088"/>
                </a:moveTo>
                <a:cubicBezTo>
                  <a:pt x="19765" y="5182"/>
                  <a:pt x="19775" y="5264"/>
                  <a:pt x="19796" y="5358"/>
                </a:cubicBezTo>
                <a:cubicBezTo>
                  <a:pt x="19661" y="5296"/>
                  <a:pt x="19547" y="5244"/>
                  <a:pt x="19412" y="5182"/>
                </a:cubicBezTo>
                <a:lnTo>
                  <a:pt x="19526" y="5109"/>
                </a:lnTo>
                <a:cubicBezTo>
                  <a:pt x="19599" y="5088"/>
                  <a:pt x="19661" y="5088"/>
                  <a:pt x="19734" y="5088"/>
                </a:cubicBezTo>
                <a:close/>
                <a:moveTo>
                  <a:pt x="5110" y="3596"/>
                </a:moveTo>
                <a:lnTo>
                  <a:pt x="5110" y="3596"/>
                </a:lnTo>
                <a:cubicBezTo>
                  <a:pt x="5089" y="3699"/>
                  <a:pt x="5069" y="3803"/>
                  <a:pt x="5048" y="3896"/>
                </a:cubicBezTo>
                <a:cubicBezTo>
                  <a:pt x="4789" y="4207"/>
                  <a:pt x="4561" y="4539"/>
                  <a:pt x="4364" y="4881"/>
                </a:cubicBezTo>
                <a:cubicBezTo>
                  <a:pt x="4271" y="5036"/>
                  <a:pt x="4188" y="5192"/>
                  <a:pt x="4115" y="5347"/>
                </a:cubicBezTo>
                <a:lnTo>
                  <a:pt x="4053" y="5368"/>
                </a:lnTo>
                <a:cubicBezTo>
                  <a:pt x="4053" y="5254"/>
                  <a:pt x="4053" y="5140"/>
                  <a:pt x="4063" y="5026"/>
                </a:cubicBezTo>
                <a:cubicBezTo>
                  <a:pt x="4374" y="4529"/>
                  <a:pt x="4727" y="4052"/>
                  <a:pt x="5110" y="3596"/>
                </a:cubicBezTo>
                <a:close/>
                <a:moveTo>
                  <a:pt x="11546" y="5306"/>
                </a:moveTo>
                <a:lnTo>
                  <a:pt x="11546" y="5306"/>
                </a:lnTo>
                <a:cubicBezTo>
                  <a:pt x="11525" y="5327"/>
                  <a:pt x="11515" y="5347"/>
                  <a:pt x="11494" y="5368"/>
                </a:cubicBezTo>
                <a:cubicBezTo>
                  <a:pt x="11494" y="5358"/>
                  <a:pt x="11484" y="5337"/>
                  <a:pt x="11484" y="5327"/>
                </a:cubicBezTo>
                <a:lnTo>
                  <a:pt x="11546" y="5306"/>
                </a:lnTo>
                <a:close/>
                <a:moveTo>
                  <a:pt x="12572" y="5171"/>
                </a:moveTo>
                <a:cubicBezTo>
                  <a:pt x="12593" y="5223"/>
                  <a:pt x="12603" y="5296"/>
                  <a:pt x="12614" y="5368"/>
                </a:cubicBezTo>
                <a:cubicBezTo>
                  <a:pt x="12520" y="5316"/>
                  <a:pt x="12427" y="5264"/>
                  <a:pt x="12323" y="5223"/>
                </a:cubicBezTo>
                <a:lnTo>
                  <a:pt x="12292" y="5202"/>
                </a:lnTo>
                <a:lnTo>
                  <a:pt x="12572" y="5171"/>
                </a:lnTo>
                <a:close/>
                <a:moveTo>
                  <a:pt x="10468" y="4933"/>
                </a:moveTo>
                <a:cubicBezTo>
                  <a:pt x="10530" y="4933"/>
                  <a:pt x="10582" y="4933"/>
                  <a:pt x="10644" y="4943"/>
                </a:cubicBezTo>
                <a:lnTo>
                  <a:pt x="10779" y="4974"/>
                </a:lnTo>
                <a:cubicBezTo>
                  <a:pt x="10582" y="5109"/>
                  <a:pt x="10385" y="5244"/>
                  <a:pt x="10199" y="5389"/>
                </a:cubicBezTo>
                <a:cubicBezTo>
                  <a:pt x="10147" y="5337"/>
                  <a:pt x="10085" y="5285"/>
                  <a:pt x="10033" y="5233"/>
                </a:cubicBezTo>
                <a:cubicBezTo>
                  <a:pt x="10064" y="5202"/>
                  <a:pt x="10095" y="5182"/>
                  <a:pt x="10126" y="5150"/>
                </a:cubicBezTo>
                <a:cubicBezTo>
                  <a:pt x="10240" y="5078"/>
                  <a:pt x="10344" y="4995"/>
                  <a:pt x="10468" y="4933"/>
                </a:cubicBezTo>
                <a:close/>
                <a:moveTo>
                  <a:pt x="13412" y="5088"/>
                </a:moveTo>
                <a:lnTo>
                  <a:pt x="13401" y="5161"/>
                </a:lnTo>
                <a:cubicBezTo>
                  <a:pt x="13246" y="5233"/>
                  <a:pt x="13101" y="5306"/>
                  <a:pt x="12956" y="5389"/>
                </a:cubicBezTo>
                <a:cubicBezTo>
                  <a:pt x="12935" y="5337"/>
                  <a:pt x="12904" y="5296"/>
                  <a:pt x="12873" y="5244"/>
                </a:cubicBezTo>
                <a:cubicBezTo>
                  <a:pt x="12904" y="5202"/>
                  <a:pt x="12935" y="5161"/>
                  <a:pt x="12956" y="5119"/>
                </a:cubicBezTo>
                <a:lnTo>
                  <a:pt x="13412" y="5088"/>
                </a:lnTo>
                <a:close/>
                <a:moveTo>
                  <a:pt x="14821" y="5026"/>
                </a:moveTo>
                <a:cubicBezTo>
                  <a:pt x="14914" y="5109"/>
                  <a:pt x="14997" y="5192"/>
                  <a:pt x="15080" y="5285"/>
                </a:cubicBezTo>
                <a:lnTo>
                  <a:pt x="14914" y="5389"/>
                </a:lnTo>
                <a:lnTo>
                  <a:pt x="14717" y="5389"/>
                </a:lnTo>
                <a:cubicBezTo>
                  <a:pt x="14666" y="5264"/>
                  <a:pt x="14614" y="5150"/>
                  <a:pt x="14552" y="5026"/>
                </a:cubicBezTo>
                <a:close/>
                <a:moveTo>
                  <a:pt x="15526" y="5337"/>
                </a:moveTo>
                <a:lnTo>
                  <a:pt x="15609" y="5399"/>
                </a:lnTo>
                <a:lnTo>
                  <a:pt x="15609" y="5399"/>
                </a:lnTo>
                <a:lnTo>
                  <a:pt x="15505" y="5389"/>
                </a:lnTo>
                <a:cubicBezTo>
                  <a:pt x="15505" y="5368"/>
                  <a:pt x="15516" y="5347"/>
                  <a:pt x="15526" y="5337"/>
                </a:cubicBezTo>
                <a:close/>
                <a:moveTo>
                  <a:pt x="9722" y="5078"/>
                </a:moveTo>
                <a:cubicBezTo>
                  <a:pt x="9784" y="5109"/>
                  <a:pt x="9836" y="5150"/>
                  <a:pt x="9888" y="5192"/>
                </a:cubicBezTo>
                <a:lnTo>
                  <a:pt x="9888" y="5244"/>
                </a:lnTo>
                <a:cubicBezTo>
                  <a:pt x="9826" y="5296"/>
                  <a:pt x="9774" y="5337"/>
                  <a:pt x="9722" y="5399"/>
                </a:cubicBezTo>
                <a:cubicBezTo>
                  <a:pt x="9722" y="5285"/>
                  <a:pt x="9722" y="5182"/>
                  <a:pt x="9722" y="5078"/>
                </a:cubicBezTo>
                <a:close/>
                <a:moveTo>
                  <a:pt x="20791" y="4985"/>
                </a:moveTo>
                <a:cubicBezTo>
                  <a:pt x="20926" y="5068"/>
                  <a:pt x="21060" y="5171"/>
                  <a:pt x="21185" y="5275"/>
                </a:cubicBezTo>
                <a:cubicBezTo>
                  <a:pt x="21185" y="5316"/>
                  <a:pt x="21185" y="5358"/>
                  <a:pt x="21195" y="5399"/>
                </a:cubicBezTo>
                <a:cubicBezTo>
                  <a:pt x="21122" y="5337"/>
                  <a:pt x="21060" y="5275"/>
                  <a:pt x="20988" y="5202"/>
                </a:cubicBezTo>
                <a:cubicBezTo>
                  <a:pt x="20915" y="5140"/>
                  <a:pt x="20863" y="5057"/>
                  <a:pt x="20791" y="4985"/>
                </a:cubicBezTo>
                <a:close/>
                <a:moveTo>
                  <a:pt x="5556" y="5016"/>
                </a:moveTo>
                <a:cubicBezTo>
                  <a:pt x="5380" y="5140"/>
                  <a:pt x="5203" y="5275"/>
                  <a:pt x="5038" y="5410"/>
                </a:cubicBezTo>
                <a:cubicBezTo>
                  <a:pt x="5038" y="5327"/>
                  <a:pt x="5038" y="5244"/>
                  <a:pt x="5038" y="5161"/>
                </a:cubicBezTo>
                <a:cubicBezTo>
                  <a:pt x="5203" y="5109"/>
                  <a:pt x="5380" y="5068"/>
                  <a:pt x="5556" y="5016"/>
                </a:cubicBezTo>
                <a:close/>
                <a:moveTo>
                  <a:pt x="14479" y="5026"/>
                </a:moveTo>
                <a:cubicBezTo>
                  <a:pt x="14521" y="5119"/>
                  <a:pt x="14562" y="5213"/>
                  <a:pt x="14614" y="5306"/>
                </a:cubicBezTo>
                <a:cubicBezTo>
                  <a:pt x="14624" y="5337"/>
                  <a:pt x="14635" y="5368"/>
                  <a:pt x="14645" y="5389"/>
                </a:cubicBezTo>
                <a:cubicBezTo>
                  <a:pt x="14500" y="5399"/>
                  <a:pt x="14365" y="5410"/>
                  <a:pt x="14230" y="5410"/>
                </a:cubicBezTo>
                <a:cubicBezTo>
                  <a:pt x="14230" y="5285"/>
                  <a:pt x="14241" y="5150"/>
                  <a:pt x="14230" y="5036"/>
                </a:cubicBezTo>
                <a:lnTo>
                  <a:pt x="14479" y="5026"/>
                </a:lnTo>
                <a:close/>
                <a:moveTo>
                  <a:pt x="11950" y="5337"/>
                </a:moveTo>
                <a:cubicBezTo>
                  <a:pt x="11961" y="5358"/>
                  <a:pt x="11971" y="5389"/>
                  <a:pt x="11971" y="5420"/>
                </a:cubicBezTo>
                <a:lnTo>
                  <a:pt x="11888" y="5368"/>
                </a:lnTo>
                <a:lnTo>
                  <a:pt x="11950" y="5337"/>
                </a:lnTo>
                <a:close/>
                <a:moveTo>
                  <a:pt x="14158" y="5036"/>
                </a:moveTo>
                <a:cubicBezTo>
                  <a:pt x="14158" y="5161"/>
                  <a:pt x="14158" y="5296"/>
                  <a:pt x="14158" y="5420"/>
                </a:cubicBezTo>
                <a:lnTo>
                  <a:pt x="14085" y="5420"/>
                </a:lnTo>
                <a:cubicBezTo>
                  <a:pt x="14085" y="5420"/>
                  <a:pt x="14085" y="5410"/>
                  <a:pt x="14085" y="5410"/>
                </a:cubicBezTo>
                <a:cubicBezTo>
                  <a:pt x="14023" y="5285"/>
                  <a:pt x="13961" y="5161"/>
                  <a:pt x="13899" y="5047"/>
                </a:cubicBezTo>
                <a:lnTo>
                  <a:pt x="14158" y="5036"/>
                </a:lnTo>
                <a:close/>
                <a:moveTo>
                  <a:pt x="8219" y="5088"/>
                </a:moveTo>
                <a:cubicBezTo>
                  <a:pt x="8188" y="5130"/>
                  <a:pt x="8157" y="5182"/>
                  <a:pt x="8147" y="5233"/>
                </a:cubicBezTo>
                <a:cubicBezTo>
                  <a:pt x="8002" y="5296"/>
                  <a:pt x="7857" y="5358"/>
                  <a:pt x="7711" y="5430"/>
                </a:cubicBezTo>
                <a:cubicBezTo>
                  <a:pt x="7711" y="5347"/>
                  <a:pt x="7722" y="5275"/>
                  <a:pt x="7722" y="5202"/>
                </a:cubicBezTo>
                <a:cubicBezTo>
                  <a:pt x="7888" y="5161"/>
                  <a:pt x="8053" y="5119"/>
                  <a:pt x="8219" y="5088"/>
                </a:cubicBezTo>
                <a:close/>
                <a:moveTo>
                  <a:pt x="3980" y="5182"/>
                </a:moveTo>
                <a:cubicBezTo>
                  <a:pt x="3980" y="5254"/>
                  <a:pt x="3980" y="5327"/>
                  <a:pt x="3980" y="5410"/>
                </a:cubicBezTo>
                <a:lnTo>
                  <a:pt x="3825" y="5451"/>
                </a:lnTo>
                <a:cubicBezTo>
                  <a:pt x="3866" y="5358"/>
                  <a:pt x="3918" y="5264"/>
                  <a:pt x="3980" y="5182"/>
                </a:cubicBezTo>
                <a:close/>
                <a:moveTo>
                  <a:pt x="15889" y="5068"/>
                </a:moveTo>
                <a:cubicBezTo>
                  <a:pt x="16106" y="5088"/>
                  <a:pt x="16324" y="5109"/>
                  <a:pt x="16542" y="5130"/>
                </a:cubicBezTo>
                <a:lnTo>
                  <a:pt x="16573" y="5182"/>
                </a:lnTo>
                <a:cubicBezTo>
                  <a:pt x="16479" y="5264"/>
                  <a:pt x="16386" y="5358"/>
                  <a:pt x="16303" y="5451"/>
                </a:cubicBezTo>
                <a:cubicBezTo>
                  <a:pt x="16117" y="5430"/>
                  <a:pt x="15930" y="5420"/>
                  <a:pt x="15744" y="5410"/>
                </a:cubicBezTo>
                <a:cubicBezTo>
                  <a:pt x="15681" y="5358"/>
                  <a:pt x="15619" y="5306"/>
                  <a:pt x="15547" y="5254"/>
                </a:cubicBezTo>
                <a:lnTo>
                  <a:pt x="15547" y="5244"/>
                </a:lnTo>
                <a:lnTo>
                  <a:pt x="15889" y="5068"/>
                </a:lnTo>
                <a:close/>
                <a:moveTo>
                  <a:pt x="18200" y="5005"/>
                </a:moveTo>
                <a:lnTo>
                  <a:pt x="18200" y="5005"/>
                </a:lnTo>
                <a:cubicBezTo>
                  <a:pt x="18252" y="5016"/>
                  <a:pt x="18293" y="5036"/>
                  <a:pt x="18345" y="5057"/>
                </a:cubicBezTo>
                <a:cubicBezTo>
                  <a:pt x="18407" y="5182"/>
                  <a:pt x="18469" y="5316"/>
                  <a:pt x="18521" y="5451"/>
                </a:cubicBezTo>
                <a:lnTo>
                  <a:pt x="18521" y="5461"/>
                </a:lnTo>
                <a:cubicBezTo>
                  <a:pt x="18428" y="5430"/>
                  <a:pt x="18335" y="5410"/>
                  <a:pt x="18241" y="5378"/>
                </a:cubicBezTo>
                <a:cubicBezTo>
                  <a:pt x="18231" y="5254"/>
                  <a:pt x="18221" y="5119"/>
                  <a:pt x="18200" y="5005"/>
                </a:cubicBezTo>
                <a:close/>
                <a:moveTo>
                  <a:pt x="12469" y="5368"/>
                </a:moveTo>
                <a:lnTo>
                  <a:pt x="12469" y="5368"/>
                </a:lnTo>
                <a:cubicBezTo>
                  <a:pt x="12520" y="5389"/>
                  <a:pt x="12583" y="5410"/>
                  <a:pt x="12634" y="5441"/>
                </a:cubicBezTo>
                <a:lnTo>
                  <a:pt x="12634" y="5451"/>
                </a:lnTo>
                <a:lnTo>
                  <a:pt x="12634" y="5472"/>
                </a:lnTo>
                <a:lnTo>
                  <a:pt x="12510" y="5420"/>
                </a:lnTo>
                <a:lnTo>
                  <a:pt x="12469" y="5368"/>
                </a:lnTo>
                <a:close/>
                <a:moveTo>
                  <a:pt x="12831" y="5306"/>
                </a:moveTo>
                <a:cubicBezTo>
                  <a:pt x="12852" y="5347"/>
                  <a:pt x="12873" y="5389"/>
                  <a:pt x="12893" y="5420"/>
                </a:cubicBezTo>
                <a:cubicBezTo>
                  <a:pt x="12862" y="5441"/>
                  <a:pt x="12842" y="5451"/>
                  <a:pt x="12811" y="5472"/>
                </a:cubicBezTo>
                <a:lnTo>
                  <a:pt x="12759" y="5441"/>
                </a:lnTo>
                <a:lnTo>
                  <a:pt x="12759" y="5420"/>
                </a:lnTo>
                <a:cubicBezTo>
                  <a:pt x="12779" y="5389"/>
                  <a:pt x="12800" y="5347"/>
                  <a:pt x="12831" y="5306"/>
                </a:cubicBezTo>
                <a:close/>
                <a:moveTo>
                  <a:pt x="13816" y="5068"/>
                </a:moveTo>
                <a:cubicBezTo>
                  <a:pt x="13878" y="5192"/>
                  <a:pt x="13940" y="5306"/>
                  <a:pt x="13992" y="5430"/>
                </a:cubicBezTo>
                <a:lnTo>
                  <a:pt x="14002" y="5430"/>
                </a:lnTo>
                <a:cubicBezTo>
                  <a:pt x="13857" y="5441"/>
                  <a:pt x="13702" y="5461"/>
                  <a:pt x="13557" y="5482"/>
                </a:cubicBezTo>
                <a:cubicBezTo>
                  <a:pt x="13577" y="5368"/>
                  <a:pt x="13598" y="5264"/>
                  <a:pt x="13609" y="5150"/>
                </a:cubicBezTo>
                <a:cubicBezTo>
                  <a:pt x="13681" y="5119"/>
                  <a:pt x="13743" y="5099"/>
                  <a:pt x="13816" y="5068"/>
                </a:cubicBezTo>
                <a:close/>
                <a:moveTo>
                  <a:pt x="10862" y="5026"/>
                </a:moveTo>
                <a:cubicBezTo>
                  <a:pt x="10935" y="5057"/>
                  <a:pt x="11018" y="5078"/>
                  <a:pt x="11100" y="5119"/>
                </a:cubicBezTo>
                <a:cubicBezTo>
                  <a:pt x="10976" y="5192"/>
                  <a:pt x="10852" y="5285"/>
                  <a:pt x="10727" y="5378"/>
                </a:cubicBezTo>
                <a:lnTo>
                  <a:pt x="10727" y="5389"/>
                </a:lnTo>
                <a:cubicBezTo>
                  <a:pt x="10572" y="5420"/>
                  <a:pt x="10416" y="5451"/>
                  <a:pt x="10261" y="5492"/>
                </a:cubicBezTo>
                <a:cubicBezTo>
                  <a:pt x="10251" y="5482"/>
                  <a:pt x="10240" y="5472"/>
                  <a:pt x="10240" y="5461"/>
                </a:cubicBezTo>
                <a:cubicBezTo>
                  <a:pt x="10437" y="5306"/>
                  <a:pt x="10644" y="5161"/>
                  <a:pt x="10862" y="5026"/>
                </a:cubicBezTo>
                <a:close/>
                <a:moveTo>
                  <a:pt x="13536" y="5182"/>
                </a:moveTo>
                <a:lnTo>
                  <a:pt x="13536" y="5182"/>
                </a:lnTo>
                <a:cubicBezTo>
                  <a:pt x="13526" y="5285"/>
                  <a:pt x="13505" y="5389"/>
                  <a:pt x="13484" y="5492"/>
                </a:cubicBezTo>
                <a:lnTo>
                  <a:pt x="13484" y="5482"/>
                </a:lnTo>
                <a:lnTo>
                  <a:pt x="13443" y="5482"/>
                </a:lnTo>
                <a:cubicBezTo>
                  <a:pt x="13453" y="5389"/>
                  <a:pt x="13463" y="5296"/>
                  <a:pt x="13484" y="5202"/>
                </a:cubicBezTo>
                <a:lnTo>
                  <a:pt x="13536" y="5182"/>
                </a:lnTo>
                <a:close/>
                <a:moveTo>
                  <a:pt x="18459" y="5099"/>
                </a:moveTo>
                <a:cubicBezTo>
                  <a:pt x="18490" y="5109"/>
                  <a:pt x="18521" y="5130"/>
                  <a:pt x="18563" y="5140"/>
                </a:cubicBezTo>
                <a:cubicBezTo>
                  <a:pt x="18677" y="5192"/>
                  <a:pt x="18780" y="5254"/>
                  <a:pt x="18884" y="5327"/>
                </a:cubicBezTo>
                <a:cubicBezTo>
                  <a:pt x="18812" y="5378"/>
                  <a:pt x="18741" y="5439"/>
                  <a:pt x="18669" y="5500"/>
                </a:cubicBezTo>
                <a:lnTo>
                  <a:pt x="18669" y="5500"/>
                </a:lnTo>
                <a:lnTo>
                  <a:pt x="18614" y="5482"/>
                </a:lnTo>
                <a:cubicBezTo>
                  <a:pt x="18573" y="5358"/>
                  <a:pt x="18521" y="5223"/>
                  <a:pt x="18459" y="5099"/>
                </a:cubicBezTo>
                <a:close/>
                <a:moveTo>
                  <a:pt x="14821" y="5451"/>
                </a:moveTo>
                <a:lnTo>
                  <a:pt x="14759" y="5503"/>
                </a:lnTo>
                <a:cubicBezTo>
                  <a:pt x="14749" y="5482"/>
                  <a:pt x="14749" y="5472"/>
                  <a:pt x="14738" y="5451"/>
                </a:cubicBezTo>
                <a:close/>
                <a:moveTo>
                  <a:pt x="7701" y="4684"/>
                </a:moveTo>
                <a:cubicBezTo>
                  <a:pt x="7691" y="4767"/>
                  <a:pt x="7680" y="4840"/>
                  <a:pt x="7670" y="4922"/>
                </a:cubicBezTo>
                <a:cubicBezTo>
                  <a:pt x="7670" y="4995"/>
                  <a:pt x="7660" y="5078"/>
                  <a:pt x="7649" y="5150"/>
                </a:cubicBezTo>
                <a:cubicBezTo>
                  <a:pt x="7307" y="5244"/>
                  <a:pt x="6976" y="5368"/>
                  <a:pt x="6644" y="5513"/>
                </a:cubicBezTo>
                <a:cubicBezTo>
                  <a:pt x="6613" y="5420"/>
                  <a:pt x="6571" y="5327"/>
                  <a:pt x="6530" y="5233"/>
                </a:cubicBezTo>
                <a:cubicBezTo>
                  <a:pt x="6665" y="5109"/>
                  <a:pt x="6810" y="4985"/>
                  <a:pt x="6965" y="4881"/>
                </a:cubicBezTo>
                <a:lnTo>
                  <a:pt x="6955" y="4881"/>
                </a:lnTo>
                <a:cubicBezTo>
                  <a:pt x="7059" y="4850"/>
                  <a:pt x="7162" y="4819"/>
                  <a:pt x="7266" y="4788"/>
                </a:cubicBezTo>
                <a:cubicBezTo>
                  <a:pt x="7411" y="4746"/>
                  <a:pt x="7556" y="4715"/>
                  <a:pt x="7701" y="4684"/>
                </a:cubicBezTo>
                <a:close/>
                <a:moveTo>
                  <a:pt x="16624" y="5275"/>
                </a:moveTo>
                <a:cubicBezTo>
                  <a:pt x="16666" y="5347"/>
                  <a:pt x="16718" y="5430"/>
                  <a:pt x="16749" y="5513"/>
                </a:cubicBezTo>
                <a:cubicBezTo>
                  <a:pt x="16645" y="5492"/>
                  <a:pt x="16531" y="5472"/>
                  <a:pt x="16428" y="5461"/>
                </a:cubicBezTo>
                <a:cubicBezTo>
                  <a:pt x="16490" y="5399"/>
                  <a:pt x="16562" y="5337"/>
                  <a:pt x="16624" y="5275"/>
                </a:cubicBezTo>
                <a:close/>
                <a:moveTo>
                  <a:pt x="9981" y="5275"/>
                </a:moveTo>
                <a:lnTo>
                  <a:pt x="9981" y="5275"/>
                </a:lnTo>
                <a:cubicBezTo>
                  <a:pt x="10031" y="5325"/>
                  <a:pt x="10081" y="5375"/>
                  <a:pt x="10131" y="5434"/>
                </a:cubicBezTo>
                <a:lnTo>
                  <a:pt x="10131" y="5434"/>
                </a:lnTo>
                <a:lnTo>
                  <a:pt x="10023" y="5524"/>
                </a:lnTo>
                <a:cubicBezTo>
                  <a:pt x="10012" y="5441"/>
                  <a:pt x="9992" y="5358"/>
                  <a:pt x="9981" y="5275"/>
                </a:cubicBezTo>
                <a:close/>
                <a:moveTo>
                  <a:pt x="16749" y="5150"/>
                </a:moveTo>
                <a:cubicBezTo>
                  <a:pt x="16873" y="5171"/>
                  <a:pt x="16987" y="5192"/>
                  <a:pt x="17112" y="5213"/>
                </a:cubicBezTo>
                <a:cubicBezTo>
                  <a:pt x="17122" y="5244"/>
                  <a:pt x="17132" y="5275"/>
                  <a:pt x="17143" y="5306"/>
                </a:cubicBezTo>
                <a:cubicBezTo>
                  <a:pt x="17122" y="5327"/>
                  <a:pt x="17101" y="5347"/>
                  <a:pt x="17080" y="5368"/>
                </a:cubicBezTo>
                <a:cubicBezTo>
                  <a:pt x="17029" y="5420"/>
                  <a:pt x="16987" y="5482"/>
                  <a:pt x="16935" y="5534"/>
                </a:cubicBezTo>
                <a:lnTo>
                  <a:pt x="16852" y="5524"/>
                </a:lnTo>
                <a:cubicBezTo>
                  <a:pt x="16801" y="5420"/>
                  <a:pt x="16738" y="5316"/>
                  <a:pt x="16676" y="5213"/>
                </a:cubicBezTo>
                <a:lnTo>
                  <a:pt x="16749" y="5150"/>
                </a:lnTo>
                <a:close/>
                <a:moveTo>
                  <a:pt x="9909" y="5337"/>
                </a:moveTo>
                <a:cubicBezTo>
                  <a:pt x="9919" y="5410"/>
                  <a:pt x="9929" y="5472"/>
                  <a:pt x="9940" y="5544"/>
                </a:cubicBezTo>
                <a:lnTo>
                  <a:pt x="9722" y="5544"/>
                </a:lnTo>
                <a:lnTo>
                  <a:pt x="9722" y="5513"/>
                </a:lnTo>
                <a:cubicBezTo>
                  <a:pt x="9784" y="5451"/>
                  <a:pt x="9846" y="5389"/>
                  <a:pt x="9909" y="5337"/>
                </a:cubicBezTo>
                <a:close/>
                <a:moveTo>
                  <a:pt x="11619" y="5337"/>
                </a:moveTo>
                <a:lnTo>
                  <a:pt x="11733" y="5389"/>
                </a:lnTo>
                <a:lnTo>
                  <a:pt x="11525" y="5544"/>
                </a:lnTo>
                <a:cubicBezTo>
                  <a:pt x="11525" y="5513"/>
                  <a:pt x="11515" y="5492"/>
                  <a:pt x="11505" y="5461"/>
                </a:cubicBezTo>
                <a:cubicBezTo>
                  <a:pt x="11546" y="5420"/>
                  <a:pt x="11588" y="5378"/>
                  <a:pt x="11619" y="5337"/>
                </a:cubicBezTo>
                <a:close/>
                <a:moveTo>
                  <a:pt x="12075" y="5316"/>
                </a:moveTo>
                <a:lnTo>
                  <a:pt x="12106" y="5327"/>
                </a:lnTo>
                <a:cubicBezTo>
                  <a:pt x="12137" y="5399"/>
                  <a:pt x="12158" y="5472"/>
                  <a:pt x="12178" y="5544"/>
                </a:cubicBezTo>
                <a:lnTo>
                  <a:pt x="12137" y="5513"/>
                </a:lnTo>
                <a:cubicBezTo>
                  <a:pt x="12116" y="5451"/>
                  <a:pt x="12095" y="5378"/>
                  <a:pt x="12075" y="5316"/>
                </a:cubicBezTo>
                <a:close/>
                <a:moveTo>
                  <a:pt x="13391" y="5254"/>
                </a:moveTo>
                <a:lnTo>
                  <a:pt x="13391" y="5254"/>
                </a:lnTo>
                <a:cubicBezTo>
                  <a:pt x="13370" y="5337"/>
                  <a:pt x="13360" y="5420"/>
                  <a:pt x="13349" y="5503"/>
                </a:cubicBezTo>
                <a:lnTo>
                  <a:pt x="13049" y="5544"/>
                </a:lnTo>
                <a:lnTo>
                  <a:pt x="12997" y="5451"/>
                </a:lnTo>
                <a:cubicBezTo>
                  <a:pt x="13132" y="5389"/>
                  <a:pt x="13256" y="5316"/>
                  <a:pt x="13391" y="5254"/>
                </a:cubicBezTo>
                <a:close/>
                <a:moveTo>
                  <a:pt x="12935" y="5492"/>
                </a:moveTo>
                <a:lnTo>
                  <a:pt x="12976" y="5555"/>
                </a:lnTo>
                <a:lnTo>
                  <a:pt x="12945" y="5555"/>
                </a:lnTo>
                <a:lnTo>
                  <a:pt x="12883" y="5513"/>
                </a:lnTo>
                <a:lnTo>
                  <a:pt x="12935" y="5492"/>
                </a:lnTo>
                <a:close/>
                <a:moveTo>
                  <a:pt x="18956" y="5368"/>
                </a:moveTo>
                <a:lnTo>
                  <a:pt x="19019" y="5410"/>
                </a:lnTo>
                <a:cubicBezTo>
                  <a:pt x="18956" y="5451"/>
                  <a:pt x="18894" y="5503"/>
                  <a:pt x="18842" y="5555"/>
                </a:cubicBezTo>
                <a:lnTo>
                  <a:pt x="18853" y="5565"/>
                </a:lnTo>
                <a:lnTo>
                  <a:pt x="18759" y="5534"/>
                </a:lnTo>
                <a:cubicBezTo>
                  <a:pt x="18822" y="5472"/>
                  <a:pt x="18894" y="5420"/>
                  <a:pt x="18956" y="5368"/>
                </a:cubicBezTo>
                <a:close/>
                <a:moveTo>
                  <a:pt x="9515" y="4933"/>
                </a:moveTo>
                <a:cubicBezTo>
                  <a:pt x="9567" y="4964"/>
                  <a:pt x="9618" y="4995"/>
                  <a:pt x="9670" y="5026"/>
                </a:cubicBezTo>
                <a:lnTo>
                  <a:pt x="9670" y="5451"/>
                </a:lnTo>
                <a:lnTo>
                  <a:pt x="9587" y="5544"/>
                </a:lnTo>
                <a:cubicBezTo>
                  <a:pt x="9390" y="5544"/>
                  <a:pt x="9193" y="5565"/>
                  <a:pt x="9007" y="5586"/>
                </a:cubicBezTo>
                <a:cubicBezTo>
                  <a:pt x="9111" y="5368"/>
                  <a:pt x="9245" y="5161"/>
                  <a:pt x="9411" y="4974"/>
                </a:cubicBezTo>
                <a:lnTo>
                  <a:pt x="9442" y="4943"/>
                </a:lnTo>
                <a:lnTo>
                  <a:pt x="9515" y="4933"/>
                </a:lnTo>
                <a:close/>
                <a:moveTo>
                  <a:pt x="10593" y="5492"/>
                </a:moveTo>
                <a:lnTo>
                  <a:pt x="10458" y="5596"/>
                </a:lnTo>
                <a:lnTo>
                  <a:pt x="10365" y="5575"/>
                </a:lnTo>
                <a:lnTo>
                  <a:pt x="10334" y="5575"/>
                </a:lnTo>
                <a:lnTo>
                  <a:pt x="10313" y="5555"/>
                </a:lnTo>
                <a:lnTo>
                  <a:pt x="10593" y="5492"/>
                </a:lnTo>
                <a:close/>
                <a:moveTo>
                  <a:pt x="17174" y="5399"/>
                </a:moveTo>
                <a:cubicBezTo>
                  <a:pt x="17194" y="5461"/>
                  <a:pt x="17215" y="5524"/>
                  <a:pt x="17236" y="5596"/>
                </a:cubicBezTo>
                <a:lnTo>
                  <a:pt x="17029" y="5555"/>
                </a:lnTo>
                <a:cubicBezTo>
                  <a:pt x="17070" y="5503"/>
                  <a:pt x="17122" y="5451"/>
                  <a:pt x="17174" y="5399"/>
                </a:cubicBezTo>
                <a:close/>
                <a:moveTo>
                  <a:pt x="6281" y="5161"/>
                </a:moveTo>
                <a:cubicBezTo>
                  <a:pt x="6271" y="5264"/>
                  <a:pt x="6260" y="5368"/>
                  <a:pt x="6250" y="5461"/>
                </a:cubicBezTo>
                <a:cubicBezTo>
                  <a:pt x="6209" y="5513"/>
                  <a:pt x="6167" y="5555"/>
                  <a:pt x="6136" y="5606"/>
                </a:cubicBezTo>
                <a:cubicBezTo>
                  <a:pt x="6095" y="5503"/>
                  <a:pt x="6064" y="5399"/>
                  <a:pt x="6032" y="5285"/>
                </a:cubicBezTo>
                <a:lnTo>
                  <a:pt x="6022" y="5285"/>
                </a:lnTo>
                <a:cubicBezTo>
                  <a:pt x="6105" y="5244"/>
                  <a:pt x="6188" y="5202"/>
                  <a:pt x="6281" y="5161"/>
                </a:cubicBezTo>
                <a:close/>
                <a:moveTo>
                  <a:pt x="14158" y="5482"/>
                </a:moveTo>
                <a:lnTo>
                  <a:pt x="14158" y="5606"/>
                </a:lnTo>
                <a:cubicBezTo>
                  <a:pt x="14137" y="5565"/>
                  <a:pt x="14127" y="5524"/>
                  <a:pt x="14106" y="5482"/>
                </a:cubicBezTo>
                <a:close/>
                <a:moveTo>
                  <a:pt x="4074" y="4487"/>
                </a:moveTo>
                <a:lnTo>
                  <a:pt x="4074" y="4487"/>
                </a:lnTo>
                <a:cubicBezTo>
                  <a:pt x="4032" y="4643"/>
                  <a:pt x="4011" y="4808"/>
                  <a:pt x="4001" y="4974"/>
                </a:cubicBezTo>
                <a:cubicBezTo>
                  <a:pt x="3887" y="5150"/>
                  <a:pt x="3783" y="5316"/>
                  <a:pt x="3680" y="5492"/>
                </a:cubicBezTo>
                <a:cubicBezTo>
                  <a:pt x="3555" y="5534"/>
                  <a:pt x="3421" y="5575"/>
                  <a:pt x="3296" y="5617"/>
                </a:cubicBezTo>
                <a:cubicBezTo>
                  <a:pt x="3504" y="5202"/>
                  <a:pt x="3773" y="4829"/>
                  <a:pt x="4074" y="4487"/>
                </a:cubicBezTo>
                <a:close/>
                <a:moveTo>
                  <a:pt x="15319" y="5451"/>
                </a:moveTo>
                <a:lnTo>
                  <a:pt x="15381" y="5565"/>
                </a:lnTo>
                <a:cubicBezTo>
                  <a:pt x="15381" y="5586"/>
                  <a:pt x="15370" y="5596"/>
                  <a:pt x="15370" y="5627"/>
                </a:cubicBezTo>
                <a:cubicBezTo>
                  <a:pt x="15339" y="5565"/>
                  <a:pt x="15308" y="5513"/>
                  <a:pt x="15267" y="5451"/>
                </a:cubicBezTo>
                <a:close/>
                <a:moveTo>
                  <a:pt x="14655" y="5451"/>
                </a:moveTo>
                <a:lnTo>
                  <a:pt x="14697" y="5544"/>
                </a:lnTo>
                <a:cubicBezTo>
                  <a:pt x="14655" y="5575"/>
                  <a:pt x="14624" y="5617"/>
                  <a:pt x="14583" y="5648"/>
                </a:cubicBezTo>
                <a:lnTo>
                  <a:pt x="14572" y="5648"/>
                </a:lnTo>
                <a:cubicBezTo>
                  <a:pt x="14448" y="5648"/>
                  <a:pt x="14324" y="5638"/>
                  <a:pt x="14210" y="5638"/>
                </a:cubicBezTo>
                <a:cubicBezTo>
                  <a:pt x="14210" y="5586"/>
                  <a:pt x="14210" y="5534"/>
                  <a:pt x="14220" y="5482"/>
                </a:cubicBezTo>
                <a:cubicBezTo>
                  <a:pt x="14365" y="5472"/>
                  <a:pt x="14510" y="5461"/>
                  <a:pt x="14655" y="5451"/>
                </a:cubicBezTo>
                <a:close/>
                <a:moveTo>
                  <a:pt x="12241" y="5378"/>
                </a:moveTo>
                <a:lnTo>
                  <a:pt x="12241" y="5378"/>
                </a:lnTo>
                <a:cubicBezTo>
                  <a:pt x="12323" y="5410"/>
                  <a:pt x="12417" y="5451"/>
                  <a:pt x="12510" y="5492"/>
                </a:cubicBezTo>
                <a:lnTo>
                  <a:pt x="12500" y="5503"/>
                </a:lnTo>
                <a:cubicBezTo>
                  <a:pt x="12531" y="5534"/>
                  <a:pt x="12562" y="5565"/>
                  <a:pt x="12583" y="5596"/>
                </a:cubicBezTo>
                <a:lnTo>
                  <a:pt x="12572" y="5627"/>
                </a:lnTo>
                <a:lnTo>
                  <a:pt x="12386" y="5658"/>
                </a:lnTo>
                <a:lnTo>
                  <a:pt x="12303" y="5606"/>
                </a:lnTo>
                <a:lnTo>
                  <a:pt x="12292" y="5575"/>
                </a:lnTo>
                <a:cubicBezTo>
                  <a:pt x="12272" y="5503"/>
                  <a:pt x="12261" y="5441"/>
                  <a:pt x="12241" y="5378"/>
                </a:cubicBezTo>
                <a:close/>
                <a:moveTo>
                  <a:pt x="9339" y="4964"/>
                </a:moveTo>
                <a:lnTo>
                  <a:pt x="9339" y="4964"/>
                </a:lnTo>
                <a:cubicBezTo>
                  <a:pt x="9173" y="5150"/>
                  <a:pt x="9038" y="5368"/>
                  <a:pt x="8934" y="5596"/>
                </a:cubicBezTo>
                <a:cubicBezTo>
                  <a:pt x="8810" y="5617"/>
                  <a:pt x="8665" y="5638"/>
                  <a:pt x="8530" y="5669"/>
                </a:cubicBezTo>
                <a:cubicBezTo>
                  <a:pt x="8561" y="5492"/>
                  <a:pt x="8592" y="5327"/>
                  <a:pt x="8623" y="5150"/>
                </a:cubicBezTo>
                <a:lnTo>
                  <a:pt x="8634" y="5119"/>
                </a:lnTo>
                <a:lnTo>
                  <a:pt x="8696" y="5099"/>
                </a:lnTo>
                <a:cubicBezTo>
                  <a:pt x="8903" y="5036"/>
                  <a:pt x="9121" y="4985"/>
                  <a:pt x="9339" y="4964"/>
                </a:cubicBezTo>
                <a:close/>
                <a:moveTo>
                  <a:pt x="11214" y="5368"/>
                </a:moveTo>
                <a:lnTo>
                  <a:pt x="11194" y="5399"/>
                </a:lnTo>
                <a:cubicBezTo>
                  <a:pt x="11111" y="5482"/>
                  <a:pt x="11038" y="5575"/>
                  <a:pt x="10955" y="5669"/>
                </a:cubicBezTo>
                <a:cubicBezTo>
                  <a:pt x="10841" y="5638"/>
                  <a:pt x="10738" y="5627"/>
                  <a:pt x="10613" y="5606"/>
                </a:cubicBezTo>
                <a:cubicBezTo>
                  <a:pt x="10676" y="5555"/>
                  <a:pt x="10758" y="5492"/>
                  <a:pt x="10831" y="5441"/>
                </a:cubicBezTo>
                <a:lnTo>
                  <a:pt x="11214" y="5368"/>
                </a:lnTo>
                <a:close/>
                <a:moveTo>
                  <a:pt x="14023" y="5492"/>
                </a:moveTo>
                <a:cubicBezTo>
                  <a:pt x="14044" y="5544"/>
                  <a:pt x="14065" y="5596"/>
                  <a:pt x="14075" y="5638"/>
                </a:cubicBezTo>
                <a:cubicBezTo>
                  <a:pt x="13888" y="5648"/>
                  <a:pt x="13702" y="5658"/>
                  <a:pt x="13515" y="5679"/>
                </a:cubicBezTo>
                <a:cubicBezTo>
                  <a:pt x="13526" y="5638"/>
                  <a:pt x="13536" y="5586"/>
                  <a:pt x="13546" y="5534"/>
                </a:cubicBezTo>
                <a:cubicBezTo>
                  <a:pt x="13702" y="5524"/>
                  <a:pt x="13857" y="5503"/>
                  <a:pt x="14023" y="5492"/>
                </a:cubicBezTo>
                <a:close/>
                <a:moveTo>
                  <a:pt x="6488" y="5296"/>
                </a:moveTo>
                <a:cubicBezTo>
                  <a:pt x="6520" y="5378"/>
                  <a:pt x="6551" y="5461"/>
                  <a:pt x="6582" y="5544"/>
                </a:cubicBezTo>
                <a:cubicBezTo>
                  <a:pt x="6488" y="5596"/>
                  <a:pt x="6395" y="5638"/>
                  <a:pt x="6302" y="5689"/>
                </a:cubicBezTo>
                <a:cubicBezTo>
                  <a:pt x="6302" y="5617"/>
                  <a:pt x="6302" y="5555"/>
                  <a:pt x="6312" y="5482"/>
                </a:cubicBezTo>
                <a:cubicBezTo>
                  <a:pt x="6343" y="5441"/>
                  <a:pt x="6385" y="5399"/>
                  <a:pt x="6416" y="5368"/>
                </a:cubicBezTo>
                <a:cubicBezTo>
                  <a:pt x="6437" y="5337"/>
                  <a:pt x="6457" y="5316"/>
                  <a:pt x="6488" y="5296"/>
                </a:cubicBezTo>
                <a:close/>
                <a:moveTo>
                  <a:pt x="8572" y="5140"/>
                </a:moveTo>
                <a:lnTo>
                  <a:pt x="8572" y="5140"/>
                </a:lnTo>
                <a:cubicBezTo>
                  <a:pt x="8541" y="5316"/>
                  <a:pt x="8499" y="5503"/>
                  <a:pt x="8478" y="5679"/>
                </a:cubicBezTo>
                <a:lnTo>
                  <a:pt x="8416" y="5689"/>
                </a:lnTo>
                <a:cubicBezTo>
                  <a:pt x="8437" y="5524"/>
                  <a:pt x="8458" y="5347"/>
                  <a:pt x="8489" y="5171"/>
                </a:cubicBezTo>
                <a:lnTo>
                  <a:pt x="8530" y="5150"/>
                </a:lnTo>
                <a:lnTo>
                  <a:pt x="8572" y="5140"/>
                </a:lnTo>
                <a:close/>
                <a:moveTo>
                  <a:pt x="13474" y="5534"/>
                </a:moveTo>
                <a:cubicBezTo>
                  <a:pt x="13463" y="5596"/>
                  <a:pt x="13453" y="5638"/>
                  <a:pt x="13443" y="5689"/>
                </a:cubicBezTo>
                <a:lnTo>
                  <a:pt x="13443" y="5679"/>
                </a:lnTo>
                <a:lnTo>
                  <a:pt x="13432" y="5679"/>
                </a:lnTo>
                <a:cubicBezTo>
                  <a:pt x="13432" y="5638"/>
                  <a:pt x="13432" y="5586"/>
                  <a:pt x="13443" y="5534"/>
                </a:cubicBezTo>
                <a:close/>
                <a:moveTo>
                  <a:pt x="15837" y="5472"/>
                </a:moveTo>
                <a:lnTo>
                  <a:pt x="15837" y="5472"/>
                </a:lnTo>
                <a:cubicBezTo>
                  <a:pt x="15982" y="5482"/>
                  <a:pt x="16117" y="5492"/>
                  <a:pt x="16251" y="5503"/>
                </a:cubicBezTo>
                <a:cubicBezTo>
                  <a:pt x="16220" y="5534"/>
                  <a:pt x="16200" y="5565"/>
                  <a:pt x="16179" y="5596"/>
                </a:cubicBezTo>
                <a:lnTo>
                  <a:pt x="16179" y="5586"/>
                </a:lnTo>
                <a:lnTo>
                  <a:pt x="16096" y="5689"/>
                </a:lnTo>
                <a:cubicBezTo>
                  <a:pt x="16013" y="5617"/>
                  <a:pt x="15920" y="5544"/>
                  <a:pt x="15837" y="5472"/>
                </a:cubicBezTo>
                <a:close/>
                <a:moveTo>
                  <a:pt x="12168" y="5617"/>
                </a:moveTo>
                <a:lnTo>
                  <a:pt x="12220" y="5648"/>
                </a:lnTo>
                <a:lnTo>
                  <a:pt x="12241" y="5689"/>
                </a:lnTo>
                <a:lnTo>
                  <a:pt x="12189" y="5700"/>
                </a:lnTo>
                <a:lnTo>
                  <a:pt x="12168" y="5617"/>
                </a:lnTo>
                <a:close/>
                <a:moveTo>
                  <a:pt x="15702" y="5451"/>
                </a:moveTo>
                <a:cubicBezTo>
                  <a:pt x="15806" y="5544"/>
                  <a:pt x="15899" y="5627"/>
                  <a:pt x="15992" y="5700"/>
                </a:cubicBezTo>
                <a:cubicBezTo>
                  <a:pt x="15956" y="5689"/>
                  <a:pt x="15917" y="5684"/>
                  <a:pt x="15878" y="5684"/>
                </a:cubicBezTo>
                <a:cubicBezTo>
                  <a:pt x="15839" y="5684"/>
                  <a:pt x="15801" y="5689"/>
                  <a:pt x="15764" y="5700"/>
                </a:cubicBezTo>
                <a:cubicBezTo>
                  <a:pt x="15692" y="5617"/>
                  <a:pt x="15630" y="5534"/>
                  <a:pt x="15557" y="5451"/>
                </a:cubicBezTo>
                <a:close/>
                <a:moveTo>
                  <a:pt x="17785" y="5347"/>
                </a:moveTo>
                <a:lnTo>
                  <a:pt x="17785" y="5347"/>
                </a:lnTo>
                <a:cubicBezTo>
                  <a:pt x="17899" y="5368"/>
                  <a:pt x="18003" y="5389"/>
                  <a:pt x="18117" y="5420"/>
                </a:cubicBezTo>
                <a:cubicBezTo>
                  <a:pt x="18117" y="5513"/>
                  <a:pt x="18127" y="5606"/>
                  <a:pt x="18127" y="5700"/>
                </a:cubicBezTo>
                <a:cubicBezTo>
                  <a:pt x="18013" y="5575"/>
                  <a:pt x="17899" y="5461"/>
                  <a:pt x="17785" y="5347"/>
                </a:cubicBezTo>
                <a:close/>
                <a:moveTo>
                  <a:pt x="11463" y="5524"/>
                </a:moveTo>
                <a:lnTo>
                  <a:pt x="11474" y="5586"/>
                </a:lnTo>
                <a:cubicBezTo>
                  <a:pt x="11410" y="5622"/>
                  <a:pt x="11354" y="5667"/>
                  <a:pt x="11299" y="5705"/>
                </a:cubicBezTo>
                <a:lnTo>
                  <a:pt x="11299" y="5705"/>
                </a:lnTo>
                <a:cubicBezTo>
                  <a:pt x="11354" y="5643"/>
                  <a:pt x="11408" y="5587"/>
                  <a:pt x="11463" y="5524"/>
                </a:cubicBezTo>
                <a:close/>
                <a:moveTo>
                  <a:pt x="11411" y="5337"/>
                </a:moveTo>
                <a:lnTo>
                  <a:pt x="11442" y="5430"/>
                </a:lnTo>
                <a:cubicBezTo>
                  <a:pt x="11349" y="5513"/>
                  <a:pt x="11266" y="5606"/>
                  <a:pt x="11183" y="5710"/>
                </a:cubicBezTo>
                <a:lnTo>
                  <a:pt x="11038" y="5679"/>
                </a:lnTo>
                <a:cubicBezTo>
                  <a:pt x="11142" y="5565"/>
                  <a:pt x="11235" y="5461"/>
                  <a:pt x="11339" y="5347"/>
                </a:cubicBezTo>
                <a:lnTo>
                  <a:pt x="11411" y="5337"/>
                </a:lnTo>
                <a:close/>
                <a:moveTo>
                  <a:pt x="18697" y="5575"/>
                </a:moveTo>
                <a:lnTo>
                  <a:pt x="18780" y="5606"/>
                </a:lnTo>
                <a:lnTo>
                  <a:pt x="18677" y="5710"/>
                </a:lnTo>
                <a:lnTo>
                  <a:pt x="18656" y="5627"/>
                </a:lnTo>
                <a:lnTo>
                  <a:pt x="18697" y="5575"/>
                </a:lnTo>
                <a:close/>
                <a:moveTo>
                  <a:pt x="6022" y="5492"/>
                </a:moveTo>
                <a:lnTo>
                  <a:pt x="6022" y="5492"/>
                </a:lnTo>
                <a:cubicBezTo>
                  <a:pt x="6043" y="5544"/>
                  <a:pt x="6064" y="5606"/>
                  <a:pt x="6084" y="5658"/>
                </a:cubicBezTo>
                <a:cubicBezTo>
                  <a:pt x="6067" y="5676"/>
                  <a:pt x="6050" y="5693"/>
                  <a:pt x="6032" y="5710"/>
                </a:cubicBezTo>
                <a:lnTo>
                  <a:pt x="6032" y="5710"/>
                </a:lnTo>
                <a:cubicBezTo>
                  <a:pt x="6031" y="5634"/>
                  <a:pt x="6022" y="5559"/>
                  <a:pt x="6022" y="5492"/>
                </a:cubicBezTo>
                <a:close/>
                <a:moveTo>
                  <a:pt x="13349" y="5555"/>
                </a:moveTo>
                <a:cubicBezTo>
                  <a:pt x="13349" y="5596"/>
                  <a:pt x="13339" y="5648"/>
                  <a:pt x="13339" y="5689"/>
                </a:cubicBezTo>
                <a:lnTo>
                  <a:pt x="13163" y="5720"/>
                </a:lnTo>
                <a:lnTo>
                  <a:pt x="13163" y="5710"/>
                </a:lnTo>
                <a:lnTo>
                  <a:pt x="13090" y="5586"/>
                </a:lnTo>
                <a:lnTo>
                  <a:pt x="13349" y="5555"/>
                </a:lnTo>
                <a:close/>
                <a:moveTo>
                  <a:pt x="6240" y="5575"/>
                </a:moveTo>
                <a:lnTo>
                  <a:pt x="6240" y="5575"/>
                </a:lnTo>
                <a:cubicBezTo>
                  <a:pt x="6229" y="5627"/>
                  <a:pt x="6229" y="5669"/>
                  <a:pt x="6219" y="5720"/>
                </a:cubicBezTo>
                <a:lnTo>
                  <a:pt x="6229" y="5720"/>
                </a:lnTo>
                <a:lnTo>
                  <a:pt x="6178" y="5741"/>
                </a:lnTo>
                <a:cubicBezTo>
                  <a:pt x="6167" y="5720"/>
                  <a:pt x="6157" y="5700"/>
                  <a:pt x="6157" y="5669"/>
                </a:cubicBezTo>
                <a:cubicBezTo>
                  <a:pt x="6178" y="5638"/>
                  <a:pt x="6209" y="5606"/>
                  <a:pt x="6240" y="5575"/>
                </a:cubicBezTo>
                <a:close/>
                <a:moveTo>
                  <a:pt x="15205" y="5451"/>
                </a:moveTo>
                <a:cubicBezTo>
                  <a:pt x="15256" y="5524"/>
                  <a:pt x="15308" y="5606"/>
                  <a:pt x="15350" y="5689"/>
                </a:cubicBezTo>
                <a:lnTo>
                  <a:pt x="15339" y="5741"/>
                </a:lnTo>
                <a:cubicBezTo>
                  <a:pt x="15174" y="5710"/>
                  <a:pt x="14997" y="5689"/>
                  <a:pt x="14832" y="5669"/>
                </a:cubicBezTo>
                <a:lnTo>
                  <a:pt x="14811" y="5627"/>
                </a:lnTo>
                <a:cubicBezTo>
                  <a:pt x="14914" y="5565"/>
                  <a:pt x="15028" y="5503"/>
                  <a:pt x="15132" y="5451"/>
                </a:cubicBezTo>
                <a:close/>
                <a:moveTo>
                  <a:pt x="15484" y="5482"/>
                </a:moveTo>
                <a:cubicBezTo>
                  <a:pt x="15547" y="5555"/>
                  <a:pt x="15619" y="5638"/>
                  <a:pt x="15681" y="5710"/>
                </a:cubicBezTo>
                <a:cubicBezTo>
                  <a:pt x="15640" y="5720"/>
                  <a:pt x="15609" y="5731"/>
                  <a:pt x="15578" y="5741"/>
                </a:cubicBezTo>
                <a:lnTo>
                  <a:pt x="15474" y="5544"/>
                </a:lnTo>
                <a:cubicBezTo>
                  <a:pt x="15474" y="5524"/>
                  <a:pt x="15484" y="5503"/>
                  <a:pt x="15484" y="5482"/>
                </a:cubicBezTo>
                <a:close/>
                <a:moveTo>
                  <a:pt x="8095" y="5306"/>
                </a:moveTo>
                <a:lnTo>
                  <a:pt x="8095" y="5306"/>
                </a:lnTo>
                <a:cubicBezTo>
                  <a:pt x="8074" y="5347"/>
                  <a:pt x="8064" y="5378"/>
                  <a:pt x="8043" y="5420"/>
                </a:cubicBezTo>
                <a:cubicBezTo>
                  <a:pt x="7929" y="5524"/>
                  <a:pt x="7815" y="5638"/>
                  <a:pt x="7701" y="5752"/>
                </a:cubicBezTo>
                <a:cubicBezTo>
                  <a:pt x="7701" y="5658"/>
                  <a:pt x="7701" y="5575"/>
                  <a:pt x="7701" y="5482"/>
                </a:cubicBezTo>
                <a:cubicBezTo>
                  <a:pt x="7836" y="5420"/>
                  <a:pt x="7960" y="5358"/>
                  <a:pt x="8095" y="5306"/>
                </a:cubicBezTo>
                <a:close/>
                <a:moveTo>
                  <a:pt x="19091" y="5461"/>
                </a:moveTo>
                <a:cubicBezTo>
                  <a:pt x="19205" y="5555"/>
                  <a:pt x="19309" y="5648"/>
                  <a:pt x="19412" y="5752"/>
                </a:cubicBezTo>
                <a:cubicBezTo>
                  <a:pt x="19262" y="5691"/>
                  <a:pt x="19112" y="5641"/>
                  <a:pt x="18962" y="5591"/>
                </a:cubicBezTo>
                <a:lnTo>
                  <a:pt x="18962" y="5591"/>
                </a:lnTo>
                <a:lnTo>
                  <a:pt x="19091" y="5461"/>
                </a:lnTo>
                <a:close/>
                <a:moveTo>
                  <a:pt x="5846" y="4943"/>
                </a:moveTo>
                <a:cubicBezTo>
                  <a:pt x="5877" y="5026"/>
                  <a:pt x="5898" y="5109"/>
                  <a:pt x="5929" y="5192"/>
                </a:cubicBezTo>
                <a:lnTo>
                  <a:pt x="5856" y="5254"/>
                </a:lnTo>
                <a:cubicBezTo>
                  <a:pt x="5804" y="5296"/>
                  <a:pt x="5763" y="5337"/>
                  <a:pt x="5711" y="5378"/>
                </a:cubicBezTo>
                <a:cubicBezTo>
                  <a:pt x="5494" y="5492"/>
                  <a:pt x="5276" y="5638"/>
                  <a:pt x="5069" y="5772"/>
                </a:cubicBezTo>
                <a:cubicBezTo>
                  <a:pt x="5058" y="5689"/>
                  <a:pt x="5058" y="5596"/>
                  <a:pt x="5048" y="5513"/>
                </a:cubicBezTo>
                <a:cubicBezTo>
                  <a:pt x="5286" y="5316"/>
                  <a:pt x="5525" y="5130"/>
                  <a:pt x="5773" y="4964"/>
                </a:cubicBezTo>
                <a:lnTo>
                  <a:pt x="5846" y="4943"/>
                </a:lnTo>
                <a:close/>
                <a:moveTo>
                  <a:pt x="9898" y="5638"/>
                </a:moveTo>
                <a:lnTo>
                  <a:pt x="9898" y="5638"/>
                </a:lnTo>
                <a:cubicBezTo>
                  <a:pt x="9836" y="5679"/>
                  <a:pt x="9784" y="5731"/>
                  <a:pt x="9732" y="5783"/>
                </a:cubicBezTo>
                <a:lnTo>
                  <a:pt x="9732" y="5772"/>
                </a:lnTo>
                <a:lnTo>
                  <a:pt x="9732" y="5669"/>
                </a:lnTo>
                <a:lnTo>
                  <a:pt x="9898" y="5638"/>
                </a:lnTo>
                <a:close/>
                <a:moveTo>
                  <a:pt x="11484" y="5669"/>
                </a:moveTo>
                <a:cubicBezTo>
                  <a:pt x="11484" y="5710"/>
                  <a:pt x="11494" y="5741"/>
                  <a:pt x="11494" y="5783"/>
                </a:cubicBezTo>
                <a:lnTo>
                  <a:pt x="11370" y="5752"/>
                </a:lnTo>
                <a:lnTo>
                  <a:pt x="11484" y="5669"/>
                </a:lnTo>
                <a:close/>
                <a:moveTo>
                  <a:pt x="12355" y="5720"/>
                </a:moveTo>
                <a:lnTo>
                  <a:pt x="12396" y="5752"/>
                </a:lnTo>
                <a:lnTo>
                  <a:pt x="12355" y="5783"/>
                </a:lnTo>
                <a:lnTo>
                  <a:pt x="12334" y="5720"/>
                </a:lnTo>
                <a:close/>
                <a:moveTo>
                  <a:pt x="12800" y="5638"/>
                </a:moveTo>
                <a:cubicBezTo>
                  <a:pt x="12862" y="5679"/>
                  <a:pt x="12935" y="5720"/>
                  <a:pt x="12997" y="5752"/>
                </a:cubicBezTo>
                <a:lnTo>
                  <a:pt x="12852" y="5783"/>
                </a:lnTo>
                <a:lnTo>
                  <a:pt x="12800" y="5710"/>
                </a:lnTo>
                <a:lnTo>
                  <a:pt x="12800" y="5638"/>
                </a:lnTo>
                <a:close/>
                <a:moveTo>
                  <a:pt x="15443" y="5669"/>
                </a:moveTo>
                <a:lnTo>
                  <a:pt x="15495" y="5772"/>
                </a:lnTo>
                <a:lnTo>
                  <a:pt x="15474" y="5783"/>
                </a:lnTo>
                <a:lnTo>
                  <a:pt x="15443" y="5772"/>
                </a:lnTo>
                <a:cubicBezTo>
                  <a:pt x="15433" y="5752"/>
                  <a:pt x="15433" y="5731"/>
                  <a:pt x="15422" y="5720"/>
                </a:cubicBezTo>
                <a:lnTo>
                  <a:pt x="15443" y="5669"/>
                </a:lnTo>
                <a:close/>
                <a:moveTo>
                  <a:pt x="8416" y="5244"/>
                </a:moveTo>
                <a:cubicBezTo>
                  <a:pt x="8385" y="5399"/>
                  <a:pt x="8364" y="5555"/>
                  <a:pt x="8344" y="5710"/>
                </a:cubicBezTo>
                <a:cubicBezTo>
                  <a:pt x="8230" y="5741"/>
                  <a:pt x="8116" y="5772"/>
                  <a:pt x="8002" y="5803"/>
                </a:cubicBezTo>
                <a:cubicBezTo>
                  <a:pt x="8033" y="5700"/>
                  <a:pt x="8064" y="5606"/>
                  <a:pt x="8105" y="5503"/>
                </a:cubicBezTo>
                <a:cubicBezTo>
                  <a:pt x="8199" y="5410"/>
                  <a:pt x="8302" y="5327"/>
                  <a:pt x="8416" y="5244"/>
                </a:cubicBezTo>
                <a:close/>
                <a:moveTo>
                  <a:pt x="9498" y="5627"/>
                </a:moveTo>
                <a:lnTo>
                  <a:pt x="9473" y="5669"/>
                </a:lnTo>
                <a:cubicBezTo>
                  <a:pt x="9287" y="5710"/>
                  <a:pt x="9100" y="5762"/>
                  <a:pt x="8914" y="5814"/>
                </a:cubicBezTo>
                <a:cubicBezTo>
                  <a:pt x="8924" y="5762"/>
                  <a:pt x="8945" y="5710"/>
                  <a:pt x="8976" y="5658"/>
                </a:cubicBezTo>
                <a:cubicBezTo>
                  <a:pt x="9150" y="5638"/>
                  <a:pt x="9324" y="5627"/>
                  <a:pt x="9498" y="5627"/>
                </a:cubicBezTo>
                <a:close/>
                <a:moveTo>
                  <a:pt x="11816" y="5430"/>
                </a:moveTo>
                <a:lnTo>
                  <a:pt x="12002" y="5524"/>
                </a:lnTo>
                <a:cubicBezTo>
                  <a:pt x="12023" y="5586"/>
                  <a:pt x="12044" y="5658"/>
                  <a:pt x="12054" y="5720"/>
                </a:cubicBezTo>
                <a:cubicBezTo>
                  <a:pt x="11919" y="5752"/>
                  <a:pt x="11774" y="5783"/>
                  <a:pt x="11639" y="5814"/>
                </a:cubicBezTo>
                <a:lnTo>
                  <a:pt x="11577" y="5803"/>
                </a:lnTo>
                <a:cubicBezTo>
                  <a:pt x="11577" y="5762"/>
                  <a:pt x="11567" y="5720"/>
                  <a:pt x="11556" y="5679"/>
                </a:cubicBezTo>
                <a:cubicBezTo>
                  <a:pt x="11556" y="5658"/>
                  <a:pt x="11556" y="5638"/>
                  <a:pt x="11546" y="5617"/>
                </a:cubicBezTo>
                <a:cubicBezTo>
                  <a:pt x="11639" y="5555"/>
                  <a:pt x="11722" y="5492"/>
                  <a:pt x="11816" y="5430"/>
                </a:cubicBezTo>
                <a:close/>
                <a:moveTo>
                  <a:pt x="17329" y="5244"/>
                </a:moveTo>
                <a:cubicBezTo>
                  <a:pt x="17433" y="5264"/>
                  <a:pt x="17537" y="5285"/>
                  <a:pt x="17640" y="5306"/>
                </a:cubicBezTo>
                <a:cubicBezTo>
                  <a:pt x="17806" y="5472"/>
                  <a:pt x="17972" y="5638"/>
                  <a:pt x="18127" y="5814"/>
                </a:cubicBezTo>
                <a:cubicBezTo>
                  <a:pt x="17889" y="5741"/>
                  <a:pt x="17651" y="5679"/>
                  <a:pt x="17402" y="5627"/>
                </a:cubicBezTo>
                <a:cubicBezTo>
                  <a:pt x="17371" y="5503"/>
                  <a:pt x="17340" y="5389"/>
                  <a:pt x="17308" y="5264"/>
                </a:cubicBezTo>
                <a:lnTo>
                  <a:pt x="17329" y="5244"/>
                </a:lnTo>
                <a:close/>
                <a:moveTo>
                  <a:pt x="6105" y="5741"/>
                </a:moveTo>
                <a:cubicBezTo>
                  <a:pt x="6105" y="5752"/>
                  <a:pt x="6115" y="5772"/>
                  <a:pt x="6115" y="5783"/>
                </a:cubicBezTo>
                <a:lnTo>
                  <a:pt x="6053" y="5824"/>
                </a:lnTo>
                <a:lnTo>
                  <a:pt x="6105" y="5741"/>
                </a:lnTo>
                <a:close/>
                <a:moveTo>
                  <a:pt x="12655" y="5658"/>
                </a:moveTo>
                <a:lnTo>
                  <a:pt x="12665" y="5679"/>
                </a:lnTo>
                <a:cubicBezTo>
                  <a:pt x="12665" y="5710"/>
                  <a:pt x="12676" y="5752"/>
                  <a:pt x="12686" y="5783"/>
                </a:cubicBezTo>
                <a:lnTo>
                  <a:pt x="12686" y="5814"/>
                </a:lnTo>
                <a:lnTo>
                  <a:pt x="12655" y="5824"/>
                </a:lnTo>
                <a:lnTo>
                  <a:pt x="12583" y="5783"/>
                </a:lnTo>
                <a:cubicBezTo>
                  <a:pt x="12593" y="5741"/>
                  <a:pt x="12614" y="5710"/>
                  <a:pt x="12624" y="5679"/>
                </a:cubicBezTo>
                <a:lnTo>
                  <a:pt x="12655" y="5658"/>
                </a:lnTo>
                <a:close/>
                <a:moveTo>
                  <a:pt x="14458" y="5720"/>
                </a:moveTo>
                <a:lnTo>
                  <a:pt x="14230" y="5855"/>
                </a:lnTo>
                <a:cubicBezTo>
                  <a:pt x="14230" y="5824"/>
                  <a:pt x="14210" y="5793"/>
                  <a:pt x="14199" y="5752"/>
                </a:cubicBezTo>
                <a:cubicBezTo>
                  <a:pt x="14199" y="5741"/>
                  <a:pt x="14199" y="5731"/>
                  <a:pt x="14199" y="5720"/>
                </a:cubicBezTo>
                <a:close/>
                <a:moveTo>
                  <a:pt x="15733" y="5783"/>
                </a:moveTo>
                <a:lnTo>
                  <a:pt x="15785" y="5855"/>
                </a:lnTo>
                <a:cubicBezTo>
                  <a:pt x="15733" y="5834"/>
                  <a:pt x="15681" y="5824"/>
                  <a:pt x="15630" y="5814"/>
                </a:cubicBezTo>
                <a:cubicBezTo>
                  <a:pt x="15661" y="5803"/>
                  <a:pt x="15692" y="5793"/>
                  <a:pt x="15733" y="5783"/>
                </a:cubicBezTo>
                <a:close/>
                <a:moveTo>
                  <a:pt x="4499" y="3202"/>
                </a:moveTo>
                <a:lnTo>
                  <a:pt x="4499" y="3202"/>
                </a:lnTo>
                <a:cubicBezTo>
                  <a:pt x="4302" y="3565"/>
                  <a:pt x="4167" y="3948"/>
                  <a:pt x="4084" y="4342"/>
                </a:cubicBezTo>
                <a:lnTo>
                  <a:pt x="4074" y="4342"/>
                </a:lnTo>
                <a:cubicBezTo>
                  <a:pt x="3721" y="4736"/>
                  <a:pt x="3421" y="5171"/>
                  <a:pt x="3182" y="5638"/>
                </a:cubicBezTo>
                <a:cubicBezTo>
                  <a:pt x="2954" y="5710"/>
                  <a:pt x="2737" y="5783"/>
                  <a:pt x="2509" y="5866"/>
                </a:cubicBezTo>
                <a:cubicBezTo>
                  <a:pt x="2882" y="4788"/>
                  <a:pt x="3576" y="3855"/>
                  <a:pt x="4499" y="3202"/>
                </a:cubicBezTo>
                <a:close/>
                <a:moveTo>
                  <a:pt x="12251" y="5741"/>
                </a:moveTo>
                <a:cubicBezTo>
                  <a:pt x="12251" y="5752"/>
                  <a:pt x="12272" y="5772"/>
                  <a:pt x="12272" y="5783"/>
                </a:cubicBezTo>
                <a:cubicBezTo>
                  <a:pt x="12272" y="5803"/>
                  <a:pt x="12272" y="5814"/>
                  <a:pt x="12282" y="5834"/>
                </a:cubicBezTo>
                <a:lnTo>
                  <a:pt x="12241" y="5866"/>
                </a:lnTo>
                <a:cubicBezTo>
                  <a:pt x="12220" y="5824"/>
                  <a:pt x="12209" y="5783"/>
                  <a:pt x="12199" y="5752"/>
                </a:cubicBezTo>
                <a:lnTo>
                  <a:pt x="12209" y="5752"/>
                </a:lnTo>
                <a:lnTo>
                  <a:pt x="12251" y="5741"/>
                </a:lnTo>
                <a:close/>
                <a:moveTo>
                  <a:pt x="13329" y="5783"/>
                </a:moveTo>
                <a:cubicBezTo>
                  <a:pt x="13329" y="5814"/>
                  <a:pt x="13329" y="5845"/>
                  <a:pt x="13329" y="5866"/>
                </a:cubicBezTo>
                <a:lnTo>
                  <a:pt x="13267" y="5834"/>
                </a:lnTo>
                <a:lnTo>
                  <a:pt x="13235" y="5803"/>
                </a:lnTo>
                <a:lnTo>
                  <a:pt x="13329" y="5783"/>
                </a:lnTo>
                <a:close/>
                <a:moveTo>
                  <a:pt x="10043" y="5627"/>
                </a:moveTo>
                <a:cubicBezTo>
                  <a:pt x="10126" y="5627"/>
                  <a:pt x="10220" y="5638"/>
                  <a:pt x="10302" y="5648"/>
                </a:cubicBezTo>
                <a:cubicBezTo>
                  <a:pt x="10313" y="5669"/>
                  <a:pt x="10323" y="5679"/>
                  <a:pt x="10334" y="5700"/>
                </a:cubicBezTo>
                <a:lnTo>
                  <a:pt x="10106" y="5886"/>
                </a:lnTo>
                <a:cubicBezTo>
                  <a:pt x="10085" y="5803"/>
                  <a:pt x="10064" y="5720"/>
                  <a:pt x="10043" y="5638"/>
                </a:cubicBezTo>
                <a:cubicBezTo>
                  <a:pt x="10043" y="5635"/>
                  <a:pt x="10043" y="5632"/>
                  <a:pt x="10043" y="5627"/>
                </a:cubicBezTo>
                <a:close/>
                <a:moveTo>
                  <a:pt x="12469" y="5793"/>
                </a:moveTo>
                <a:lnTo>
                  <a:pt x="12489" y="5814"/>
                </a:lnTo>
                <a:cubicBezTo>
                  <a:pt x="12489" y="5824"/>
                  <a:pt x="12479" y="5845"/>
                  <a:pt x="12469" y="5866"/>
                </a:cubicBezTo>
                <a:lnTo>
                  <a:pt x="12386" y="5886"/>
                </a:lnTo>
                <a:cubicBezTo>
                  <a:pt x="12375" y="5876"/>
                  <a:pt x="12375" y="5876"/>
                  <a:pt x="12375" y="5866"/>
                </a:cubicBezTo>
                <a:lnTo>
                  <a:pt x="12469" y="5793"/>
                </a:lnTo>
                <a:close/>
                <a:moveTo>
                  <a:pt x="18241" y="5451"/>
                </a:moveTo>
                <a:lnTo>
                  <a:pt x="18241" y="5451"/>
                </a:lnTo>
                <a:cubicBezTo>
                  <a:pt x="18345" y="5482"/>
                  <a:pt x="18449" y="5513"/>
                  <a:pt x="18552" y="5534"/>
                </a:cubicBezTo>
                <a:cubicBezTo>
                  <a:pt x="18552" y="5565"/>
                  <a:pt x="18563" y="5586"/>
                  <a:pt x="18563" y="5606"/>
                </a:cubicBezTo>
                <a:cubicBezTo>
                  <a:pt x="18480" y="5689"/>
                  <a:pt x="18407" y="5783"/>
                  <a:pt x="18335" y="5886"/>
                </a:cubicBezTo>
                <a:lnTo>
                  <a:pt x="18335" y="5876"/>
                </a:lnTo>
                <a:lnTo>
                  <a:pt x="18272" y="5855"/>
                </a:lnTo>
                <a:lnTo>
                  <a:pt x="18262" y="5845"/>
                </a:lnTo>
                <a:cubicBezTo>
                  <a:pt x="18262" y="5710"/>
                  <a:pt x="18252" y="5586"/>
                  <a:pt x="18241" y="5451"/>
                </a:cubicBezTo>
                <a:close/>
                <a:moveTo>
                  <a:pt x="7971" y="5627"/>
                </a:moveTo>
                <a:lnTo>
                  <a:pt x="7971" y="5627"/>
                </a:lnTo>
                <a:cubicBezTo>
                  <a:pt x="7950" y="5689"/>
                  <a:pt x="7929" y="5762"/>
                  <a:pt x="7908" y="5834"/>
                </a:cubicBezTo>
                <a:lnTo>
                  <a:pt x="7691" y="5907"/>
                </a:lnTo>
                <a:lnTo>
                  <a:pt x="7691" y="5897"/>
                </a:lnTo>
                <a:cubicBezTo>
                  <a:pt x="7784" y="5793"/>
                  <a:pt x="7888" y="5710"/>
                  <a:pt x="7971" y="5627"/>
                </a:cubicBezTo>
                <a:close/>
                <a:moveTo>
                  <a:pt x="15940" y="5772"/>
                </a:moveTo>
                <a:cubicBezTo>
                  <a:pt x="15972" y="5772"/>
                  <a:pt x="16003" y="5772"/>
                  <a:pt x="16034" y="5783"/>
                </a:cubicBezTo>
                <a:cubicBezTo>
                  <a:pt x="16003" y="5824"/>
                  <a:pt x="15972" y="5866"/>
                  <a:pt x="15940" y="5907"/>
                </a:cubicBezTo>
                <a:lnTo>
                  <a:pt x="15920" y="5897"/>
                </a:lnTo>
                <a:lnTo>
                  <a:pt x="15816" y="5772"/>
                </a:lnTo>
                <a:close/>
                <a:moveTo>
                  <a:pt x="7660" y="5223"/>
                </a:moveTo>
                <a:cubicBezTo>
                  <a:pt x="7660" y="5306"/>
                  <a:pt x="7649" y="5378"/>
                  <a:pt x="7639" y="5461"/>
                </a:cubicBezTo>
                <a:cubicBezTo>
                  <a:pt x="7369" y="5596"/>
                  <a:pt x="7110" y="5752"/>
                  <a:pt x="6862" y="5917"/>
                </a:cubicBezTo>
                <a:cubicBezTo>
                  <a:pt x="6799" y="5803"/>
                  <a:pt x="6748" y="5689"/>
                  <a:pt x="6696" y="5575"/>
                </a:cubicBezTo>
                <a:cubicBezTo>
                  <a:pt x="6913" y="5482"/>
                  <a:pt x="7152" y="5389"/>
                  <a:pt x="7390" y="5306"/>
                </a:cubicBezTo>
                <a:lnTo>
                  <a:pt x="7401" y="5306"/>
                </a:lnTo>
                <a:cubicBezTo>
                  <a:pt x="7483" y="5275"/>
                  <a:pt x="7577" y="5254"/>
                  <a:pt x="7660" y="5223"/>
                </a:cubicBezTo>
                <a:close/>
                <a:moveTo>
                  <a:pt x="8924" y="5669"/>
                </a:moveTo>
                <a:lnTo>
                  <a:pt x="8924" y="5669"/>
                </a:lnTo>
                <a:cubicBezTo>
                  <a:pt x="8893" y="5720"/>
                  <a:pt x="8883" y="5772"/>
                  <a:pt x="8862" y="5824"/>
                </a:cubicBezTo>
                <a:lnTo>
                  <a:pt x="8499" y="5917"/>
                </a:lnTo>
                <a:cubicBezTo>
                  <a:pt x="8509" y="5855"/>
                  <a:pt x="8520" y="5793"/>
                  <a:pt x="8530" y="5731"/>
                </a:cubicBezTo>
                <a:cubicBezTo>
                  <a:pt x="8665" y="5700"/>
                  <a:pt x="8789" y="5679"/>
                  <a:pt x="8924" y="5669"/>
                </a:cubicBezTo>
                <a:close/>
                <a:moveTo>
                  <a:pt x="18594" y="5689"/>
                </a:moveTo>
                <a:cubicBezTo>
                  <a:pt x="18604" y="5720"/>
                  <a:pt x="18614" y="5752"/>
                  <a:pt x="18614" y="5772"/>
                </a:cubicBezTo>
                <a:lnTo>
                  <a:pt x="18469" y="5917"/>
                </a:lnTo>
                <a:lnTo>
                  <a:pt x="18417" y="5907"/>
                </a:lnTo>
                <a:cubicBezTo>
                  <a:pt x="18469" y="5834"/>
                  <a:pt x="18531" y="5762"/>
                  <a:pt x="18594" y="5689"/>
                </a:cubicBezTo>
                <a:close/>
                <a:moveTo>
                  <a:pt x="19340" y="5244"/>
                </a:moveTo>
                <a:cubicBezTo>
                  <a:pt x="19495" y="5306"/>
                  <a:pt x="19651" y="5378"/>
                  <a:pt x="19806" y="5451"/>
                </a:cubicBezTo>
                <a:cubicBezTo>
                  <a:pt x="19837" y="5617"/>
                  <a:pt x="19848" y="5772"/>
                  <a:pt x="19868" y="5928"/>
                </a:cubicBezTo>
                <a:lnTo>
                  <a:pt x="19620" y="5824"/>
                </a:lnTo>
                <a:lnTo>
                  <a:pt x="19578" y="5803"/>
                </a:lnTo>
                <a:cubicBezTo>
                  <a:pt x="19443" y="5669"/>
                  <a:pt x="19288" y="5534"/>
                  <a:pt x="19133" y="5420"/>
                </a:cubicBezTo>
                <a:cubicBezTo>
                  <a:pt x="19195" y="5358"/>
                  <a:pt x="19267" y="5306"/>
                  <a:pt x="19340" y="5244"/>
                </a:cubicBezTo>
                <a:close/>
                <a:moveTo>
                  <a:pt x="21596" y="3854"/>
                </a:moveTo>
                <a:cubicBezTo>
                  <a:pt x="22094" y="3854"/>
                  <a:pt x="22590" y="3900"/>
                  <a:pt x="23081" y="3990"/>
                </a:cubicBezTo>
                <a:cubicBezTo>
                  <a:pt x="24014" y="4197"/>
                  <a:pt x="24449" y="4912"/>
                  <a:pt x="24387" y="5834"/>
                </a:cubicBezTo>
                <a:cubicBezTo>
                  <a:pt x="24387" y="5866"/>
                  <a:pt x="24387" y="5907"/>
                  <a:pt x="24377" y="5938"/>
                </a:cubicBezTo>
                <a:cubicBezTo>
                  <a:pt x="24024" y="5575"/>
                  <a:pt x="23631" y="5244"/>
                  <a:pt x="23206" y="4964"/>
                </a:cubicBezTo>
                <a:cubicBezTo>
                  <a:pt x="22635" y="4593"/>
                  <a:pt x="21986" y="4336"/>
                  <a:pt x="21315" y="4336"/>
                </a:cubicBezTo>
                <a:cubicBezTo>
                  <a:pt x="21254" y="4336"/>
                  <a:pt x="21194" y="4338"/>
                  <a:pt x="21133" y="4342"/>
                </a:cubicBezTo>
                <a:cubicBezTo>
                  <a:pt x="21091" y="4187"/>
                  <a:pt x="21060" y="4031"/>
                  <a:pt x="21008" y="3876"/>
                </a:cubicBezTo>
                <a:cubicBezTo>
                  <a:pt x="21204" y="3861"/>
                  <a:pt x="21400" y="3854"/>
                  <a:pt x="21596" y="3854"/>
                </a:cubicBezTo>
                <a:close/>
                <a:moveTo>
                  <a:pt x="8468" y="5741"/>
                </a:moveTo>
                <a:cubicBezTo>
                  <a:pt x="8458" y="5803"/>
                  <a:pt x="8447" y="5866"/>
                  <a:pt x="8437" y="5928"/>
                </a:cubicBezTo>
                <a:lnTo>
                  <a:pt x="8395" y="5948"/>
                </a:lnTo>
                <a:cubicBezTo>
                  <a:pt x="8395" y="5876"/>
                  <a:pt x="8406" y="5814"/>
                  <a:pt x="8416" y="5741"/>
                </a:cubicBezTo>
                <a:close/>
                <a:moveTo>
                  <a:pt x="11297" y="5803"/>
                </a:moveTo>
                <a:lnTo>
                  <a:pt x="11297" y="5814"/>
                </a:lnTo>
                <a:cubicBezTo>
                  <a:pt x="11360" y="5824"/>
                  <a:pt x="11422" y="5845"/>
                  <a:pt x="11484" y="5855"/>
                </a:cubicBezTo>
                <a:lnTo>
                  <a:pt x="11111" y="5948"/>
                </a:lnTo>
                <a:cubicBezTo>
                  <a:pt x="11173" y="5897"/>
                  <a:pt x="11235" y="5855"/>
                  <a:pt x="11297" y="5803"/>
                </a:cubicBezTo>
                <a:close/>
                <a:moveTo>
                  <a:pt x="5452" y="5606"/>
                </a:moveTo>
                <a:cubicBezTo>
                  <a:pt x="5328" y="5720"/>
                  <a:pt x="5214" y="5845"/>
                  <a:pt x="5089" y="5969"/>
                </a:cubicBezTo>
                <a:lnTo>
                  <a:pt x="5079" y="5855"/>
                </a:lnTo>
                <a:cubicBezTo>
                  <a:pt x="5203" y="5762"/>
                  <a:pt x="5328" y="5679"/>
                  <a:pt x="5452" y="5606"/>
                </a:cubicBezTo>
                <a:close/>
                <a:moveTo>
                  <a:pt x="12075" y="5783"/>
                </a:moveTo>
                <a:lnTo>
                  <a:pt x="12116" y="5969"/>
                </a:lnTo>
                <a:cubicBezTo>
                  <a:pt x="11992" y="5928"/>
                  <a:pt x="11878" y="5886"/>
                  <a:pt x="11753" y="5855"/>
                </a:cubicBezTo>
                <a:cubicBezTo>
                  <a:pt x="11857" y="5824"/>
                  <a:pt x="11971" y="5803"/>
                  <a:pt x="12075" y="5783"/>
                </a:cubicBezTo>
                <a:close/>
                <a:moveTo>
                  <a:pt x="18635" y="5886"/>
                </a:moveTo>
                <a:cubicBezTo>
                  <a:pt x="18645" y="5917"/>
                  <a:pt x="18656" y="5959"/>
                  <a:pt x="18666" y="5990"/>
                </a:cubicBezTo>
                <a:lnTo>
                  <a:pt x="18563" y="5959"/>
                </a:lnTo>
                <a:lnTo>
                  <a:pt x="18635" y="5886"/>
                </a:lnTo>
                <a:close/>
                <a:moveTo>
                  <a:pt x="12821" y="5866"/>
                </a:moveTo>
                <a:lnTo>
                  <a:pt x="12925" y="6000"/>
                </a:lnTo>
                <a:lnTo>
                  <a:pt x="12925" y="6000"/>
                </a:lnTo>
                <a:lnTo>
                  <a:pt x="12811" y="5917"/>
                </a:lnTo>
                <a:lnTo>
                  <a:pt x="12811" y="5866"/>
                </a:lnTo>
                <a:close/>
                <a:moveTo>
                  <a:pt x="13101" y="5824"/>
                </a:moveTo>
                <a:lnTo>
                  <a:pt x="13142" y="5845"/>
                </a:lnTo>
                <a:cubicBezTo>
                  <a:pt x="13173" y="5897"/>
                  <a:pt x="13204" y="5959"/>
                  <a:pt x="13225" y="6011"/>
                </a:cubicBezTo>
                <a:lnTo>
                  <a:pt x="13007" y="6011"/>
                </a:lnTo>
                <a:cubicBezTo>
                  <a:pt x="12976" y="5959"/>
                  <a:pt x="12935" y="5907"/>
                  <a:pt x="12904" y="5855"/>
                </a:cubicBezTo>
                <a:lnTo>
                  <a:pt x="13101" y="5824"/>
                </a:lnTo>
                <a:close/>
                <a:moveTo>
                  <a:pt x="16137" y="5814"/>
                </a:moveTo>
                <a:lnTo>
                  <a:pt x="16231" y="5907"/>
                </a:lnTo>
                <a:cubicBezTo>
                  <a:pt x="16231" y="5938"/>
                  <a:pt x="16241" y="5969"/>
                  <a:pt x="16241" y="6011"/>
                </a:cubicBezTo>
                <a:lnTo>
                  <a:pt x="16231" y="6011"/>
                </a:lnTo>
                <a:cubicBezTo>
                  <a:pt x="16179" y="5990"/>
                  <a:pt x="16117" y="5959"/>
                  <a:pt x="16054" y="5938"/>
                </a:cubicBezTo>
                <a:cubicBezTo>
                  <a:pt x="16075" y="5897"/>
                  <a:pt x="16106" y="5855"/>
                  <a:pt x="16137" y="5814"/>
                </a:cubicBezTo>
                <a:close/>
                <a:moveTo>
                  <a:pt x="12645" y="5917"/>
                </a:moveTo>
                <a:lnTo>
                  <a:pt x="12686" y="5948"/>
                </a:lnTo>
                <a:lnTo>
                  <a:pt x="12686" y="6021"/>
                </a:lnTo>
                <a:lnTo>
                  <a:pt x="12500" y="6021"/>
                </a:lnTo>
                <a:lnTo>
                  <a:pt x="12531" y="5938"/>
                </a:lnTo>
                <a:lnTo>
                  <a:pt x="12645" y="5917"/>
                </a:lnTo>
                <a:close/>
                <a:moveTo>
                  <a:pt x="4955" y="2570"/>
                </a:moveTo>
                <a:lnTo>
                  <a:pt x="4955" y="2570"/>
                </a:lnTo>
                <a:cubicBezTo>
                  <a:pt x="4810" y="2736"/>
                  <a:pt x="4685" y="2901"/>
                  <a:pt x="4582" y="3088"/>
                </a:cubicBezTo>
                <a:cubicBezTo>
                  <a:pt x="3587" y="3772"/>
                  <a:pt x="2830" y="4757"/>
                  <a:pt x="2426" y="5897"/>
                </a:cubicBezTo>
                <a:lnTo>
                  <a:pt x="2032" y="6031"/>
                </a:lnTo>
                <a:cubicBezTo>
                  <a:pt x="2187" y="5337"/>
                  <a:pt x="2519" y="4684"/>
                  <a:pt x="2985" y="4145"/>
                </a:cubicBezTo>
                <a:cubicBezTo>
                  <a:pt x="3535" y="3492"/>
                  <a:pt x="4198" y="2964"/>
                  <a:pt x="4955" y="2570"/>
                </a:cubicBezTo>
                <a:close/>
                <a:moveTo>
                  <a:pt x="14116" y="5720"/>
                </a:moveTo>
                <a:lnTo>
                  <a:pt x="14147" y="5814"/>
                </a:lnTo>
                <a:cubicBezTo>
                  <a:pt x="14147" y="5855"/>
                  <a:pt x="14137" y="5897"/>
                  <a:pt x="14137" y="5928"/>
                </a:cubicBezTo>
                <a:lnTo>
                  <a:pt x="13951" y="6042"/>
                </a:lnTo>
                <a:cubicBezTo>
                  <a:pt x="13816" y="6031"/>
                  <a:pt x="13691" y="6031"/>
                  <a:pt x="13557" y="6021"/>
                </a:cubicBezTo>
                <a:lnTo>
                  <a:pt x="13453" y="5948"/>
                </a:lnTo>
                <a:cubicBezTo>
                  <a:pt x="13474" y="5886"/>
                  <a:pt x="13484" y="5824"/>
                  <a:pt x="13505" y="5762"/>
                </a:cubicBezTo>
                <a:cubicBezTo>
                  <a:pt x="13712" y="5741"/>
                  <a:pt x="13909" y="5731"/>
                  <a:pt x="14116" y="5720"/>
                </a:cubicBezTo>
                <a:close/>
                <a:moveTo>
                  <a:pt x="10986" y="5741"/>
                </a:moveTo>
                <a:lnTo>
                  <a:pt x="11132" y="5772"/>
                </a:lnTo>
                <a:cubicBezTo>
                  <a:pt x="11069" y="5834"/>
                  <a:pt x="11007" y="5907"/>
                  <a:pt x="10945" y="5980"/>
                </a:cubicBezTo>
                <a:lnTo>
                  <a:pt x="10924" y="6000"/>
                </a:lnTo>
                <a:lnTo>
                  <a:pt x="10748" y="6052"/>
                </a:lnTo>
                <a:cubicBezTo>
                  <a:pt x="10821" y="5948"/>
                  <a:pt x="10904" y="5845"/>
                  <a:pt x="10986" y="5741"/>
                </a:cubicBezTo>
                <a:close/>
                <a:moveTo>
                  <a:pt x="14863" y="5762"/>
                </a:moveTo>
                <a:cubicBezTo>
                  <a:pt x="15008" y="5783"/>
                  <a:pt x="15153" y="5803"/>
                  <a:pt x="15298" y="5834"/>
                </a:cubicBezTo>
                <a:cubicBezTo>
                  <a:pt x="15308" y="5834"/>
                  <a:pt x="15308" y="5845"/>
                  <a:pt x="15308" y="5855"/>
                </a:cubicBezTo>
                <a:lnTo>
                  <a:pt x="15298" y="5855"/>
                </a:lnTo>
                <a:cubicBezTo>
                  <a:pt x="15184" y="5917"/>
                  <a:pt x="15080" y="5980"/>
                  <a:pt x="14977" y="6052"/>
                </a:cubicBezTo>
                <a:lnTo>
                  <a:pt x="14863" y="5762"/>
                </a:lnTo>
                <a:close/>
                <a:moveTo>
                  <a:pt x="11598" y="5897"/>
                </a:moveTo>
                <a:cubicBezTo>
                  <a:pt x="11722" y="5928"/>
                  <a:pt x="11857" y="5969"/>
                  <a:pt x="11981" y="6011"/>
                </a:cubicBezTo>
                <a:cubicBezTo>
                  <a:pt x="11940" y="6011"/>
                  <a:pt x="11888" y="6031"/>
                  <a:pt x="11836" y="6042"/>
                </a:cubicBezTo>
                <a:lnTo>
                  <a:pt x="11836" y="6052"/>
                </a:lnTo>
                <a:lnTo>
                  <a:pt x="11588" y="6073"/>
                </a:lnTo>
                <a:cubicBezTo>
                  <a:pt x="11588" y="6011"/>
                  <a:pt x="11577" y="5948"/>
                  <a:pt x="11577" y="5897"/>
                </a:cubicBezTo>
                <a:close/>
                <a:moveTo>
                  <a:pt x="20242" y="4684"/>
                </a:moveTo>
                <a:cubicBezTo>
                  <a:pt x="20521" y="4902"/>
                  <a:pt x="20791" y="5140"/>
                  <a:pt x="21040" y="5399"/>
                </a:cubicBezTo>
                <a:cubicBezTo>
                  <a:pt x="21091" y="5472"/>
                  <a:pt x="21143" y="5555"/>
                  <a:pt x="21195" y="5638"/>
                </a:cubicBezTo>
                <a:lnTo>
                  <a:pt x="21195" y="6073"/>
                </a:lnTo>
                <a:cubicBezTo>
                  <a:pt x="21133" y="6011"/>
                  <a:pt x="21071" y="5938"/>
                  <a:pt x="21008" y="5866"/>
                </a:cubicBezTo>
                <a:cubicBezTo>
                  <a:pt x="20780" y="5534"/>
                  <a:pt x="20470" y="5213"/>
                  <a:pt x="20107" y="5078"/>
                </a:cubicBezTo>
                <a:cubicBezTo>
                  <a:pt x="20024" y="5016"/>
                  <a:pt x="19931" y="4943"/>
                  <a:pt x="19848" y="4891"/>
                </a:cubicBezTo>
                <a:cubicBezTo>
                  <a:pt x="19972" y="4808"/>
                  <a:pt x="20107" y="4736"/>
                  <a:pt x="20242" y="4684"/>
                </a:cubicBezTo>
                <a:close/>
                <a:moveTo>
                  <a:pt x="8354" y="5772"/>
                </a:moveTo>
                <a:lnTo>
                  <a:pt x="8354" y="5772"/>
                </a:lnTo>
                <a:cubicBezTo>
                  <a:pt x="8333" y="5814"/>
                  <a:pt x="8333" y="5855"/>
                  <a:pt x="8323" y="5907"/>
                </a:cubicBezTo>
                <a:lnTo>
                  <a:pt x="8333" y="5897"/>
                </a:lnTo>
                <a:lnTo>
                  <a:pt x="8333" y="5969"/>
                </a:lnTo>
                <a:lnTo>
                  <a:pt x="7939" y="6083"/>
                </a:lnTo>
                <a:cubicBezTo>
                  <a:pt x="7960" y="6011"/>
                  <a:pt x="7971" y="5938"/>
                  <a:pt x="7991" y="5866"/>
                </a:cubicBezTo>
                <a:cubicBezTo>
                  <a:pt x="8105" y="5834"/>
                  <a:pt x="8230" y="5793"/>
                  <a:pt x="8354" y="5772"/>
                </a:cubicBezTo>
                <a:close/>
                <a:moveTo>
                  <a:pt x="10530" y="5679"/>
                </a:moveTo>
                <a:cubicBezTo>
                  <a:pt x="10655" y="5689"/>
                  <a:pt x="10779" y="5710"/>
                  <a:pt x="10904" y="5731"/>
                </a:cubicBezTo>
                <a:cubicBezTo>
                  <a:pt x="10810" y="5845"/>
                  <a:pt x="10717" y="5959"/>
                  <a:pt x="10634" y="6083"/>
                </a:cubicBezTo>
                <a:cubicBezTo>
                  <a:pt x="10572" y="5969"/>
                  <a:pt x="10510" y="5855"/>
                  <a:pt x="10448" y="5741"/>
                </a:cubicBezTo>
                <a:lnTo>
                  <a:pt x="10530" y="5679"/>
                </a:lnTo>
                <a:close/>
                <a:moveTo>
                  <a:pt x="16324" y="5990"/>
                </a:moveTo>
                <a:cubicBezTo>
                  <a:pt x="16355" y="6031"/>
                  <a:pt x="16396" y="6062"/>
                  <a:pt x="16428" y="6094"/>
                </a:cubicBezTo>
                <a:lnTo>
                  <a:pt x="16314" y="6042"/>
                </a:lnTo>
                <a:lnTo>
                  <a:pt x="16324" y="5990"/>
                </a:lnTo>
                <a:close/>
                <a:moveTo>
                  <a:pt x="19806" y="5088"/>
                </a:moveTo>
                <a:lnTo>
                  <a:pt x="19806" y="5088"/>
                </a:lnTo>
                <a:cubicBezTo>
                  <a:pt x="19899" y="5099"/>
                  <a:pt x="19993" y="5119"/>
                  <a:pt x="20086" y="5150"/>
                </a:cubicBezTo>
                <a:cubicBezTo>
                  <a:pt x="20407" y="5410"/>
                  <a:pt x="20718" y="5679"/>
                  <a:pt x="20998" y="5990"/>
                </a:cubicBezTo>
                <a:cubicBezTo>
                  <a:pt x="21019" y="6021"/>
                  <a:pt x="21050" y="6062"/>
                  <a:pt x="21071" y="6104"/>
                </a:cubicBezTo>
                <a:cubicBezTo>
                  <a:pt x="20677" y="5834"/>
                  <a:pt x="20273" y="5596"/>
                  <a:pt x="19858" y="5389"/>
                </a:cubicBezTo>
                <a:cubicBezTo>
                  <a:pt x="19837" y="5296"/>
                  <a:pt x="19827" y="5192"/>
                  <a:pt x="19806" y="5088"/>
                </a:cubicBezTo>
                <a:close/>
                <a:moveTo>
                  <a:pt x="5452" y="5700"/>
                </a:moveTo>
                <a:lnTo>
                  <a:pt x="5452" y="5700"/>
                </a:lnTo>
                <a:cubicBezTo>
                  <a:pt x="5338" y="5824"/>
                  <a:pt x="5224" y="5969"/>
                  <a:pt x="5110" y="6114"/>
                </a:cubicBezTo>
                <a:lnTo>
                  <a:pt x="5100" y="6052"/>
                </a:lnTo>
                <a:cubicBezTo>
                  <a:pt x="5214" y="5928"/>
                  <a:pt x="5328" y="5814"/>
                  <a:pt x="5452" y="5700"/>
                </a:cubicBezTo>
                <a:close/>
                <a:moveTo>
                  <a:pt x="16376" y="5524"/>
                </a:moveTo>
                <a:cubicBezTo>
                  <a:pt x="16521" y="5534"/>
                  <a:pt x="16656" y="5555"/>
                  <a:pt x="16801" y="5575"/>
                </a:cubicBezTo>
                <a:lnTo>
                  <a:pt x="16842" y="5658"/>
                </a:lnTo>
                <a:cubicBezTo>
                  <a:pt x="16738" y="5803"/>
                  <a:pt x="16635" y="5959"/>
                  <a:pt x="16552" y="6114"/>
                </a:cubicBezTo>
                <a:cubicBezTo>
                  <a:pt x="16479" y="6042"/>
                  <a:pt x="16417" y="5969"/>
                  <a:pt x="16334" y="5907"/>
                </a:cubicBezTo>
                <a:lnTo>
                  <a:pt x="16334" y="5866"/>
                </a:lnTo>
                <a:cubicBezTo>
                  <a:pt x="16345" y="5845"/>
                  <a:pt x="16334" y="5824"/>
                  <a:pt x="16324" y="5824"/>
                </a:cubicBezTo>
                <a:cubicBezTo>
                  <a:pt x="16282" y="5793"/>
                  <a:pt x="16231" y="5762"/>
                  <a:pt x="16189" y="5752"/>
                </a:cubicBezTo>
                <a:cubicBezTo>
                  <a:pt x="16241" y="5669"/>
                  <a:pt x="16303" y="5596"/>
                  <a:pt x="16376" y="5524"/>
                </a:cubicBezTo>
                <a:close/>
                <a:moveTo>
                  <a:pt x="5939" y="5399"/>
                </a:moveTo>
                <a:cubicBezTo>
                  <a:pt x="5939" y="5534"/>
                  <a:pt x="5939" y="5679"/>
                  <a:pt x="5960" y="5824"/>
                </a:cubicBezTo>
                <a:lnTo>
                  <a:pt x="5898" y="5907"/>
                </a:lnTo>
                <a:cubicBezTo>
                  <a:pt x="5784" y="5980"/>
                  <a:pt x="5670" y="6052"/>
                  <a:pt x="5556" y="6125"/>
                </a:cubicBezTo>
                <a:cubicBezTo>
                  <a:pt x="5670" y="5876"/>
                  <a:pt x="5794" y="5627"/>
                  <a:pt x="5939" y="5399"/>
                </a:cubicBezTo>
                <a:close/>
                <a:moveTo>
                  <a:pt x="13267" y="6083"/>
                </a:moveTo>
                <a:lnTo>
                  <a:pt x="13287" y="6125"/>
                </a:lnTo>
                <a:lnTo>
                  <a:pt x="13070" y="6094"/>
                </a:lnTo>
                <a:lnTo>
                  <a:pt x="13059" y="6083"/>
                </a:lnTo>
                <a:close/>
                <a:moveTo>
                  <a:pt x="14624" y="5741"/>
                </a:moveTo>
                <a:cubicBezTo>
                  <a:pt x="14676" y="5741"/>
                  <a:pt x="14728" y="5752"/>
                  <a:pt x="14790" y="5752"/>
                </a:cubicBezTo>
                <a:lnTo>
                  <a:pt x="14925" y="6094"/>
                </a:lnTo>
                <a:lnTo>
                  <a:pt x="14852" y="6145"/>
                </a:lnTo>
                <a:cubicBezTo>
                  <a:pt x="14655" y="6125"/>
                  <a:pt x="14469" y="6094"/>
                  <a:pt x="14272" y="6073"/>
                </a:cubicBezTo>
                <a:lnTo>
                  <a:pt x="14272" y="6062"/>
                </a:lnTo>
                <a:cubicBezTo>
                  <a:pt x="14386" y="5948"/>
                  <a:pt x="14500" y="5845"/>
                  <a:pt x="14624" y="5741"/>
                </a:cubicBezTo>
                <a:close/>
                <a:moveTo>
                  <a:pt x="7898" y="5897"/>
                </a:moveTo>
                <a:lnTo>
                  <a:pt x="7898" y="5897"/>
                </a:lnTo>
                <a:cubicBezTo>
                  <a:pt x="7877" y="5969"/>
                  <a:pt x="7867" y="6042"/>
                  <a:pt x="7846" y="6114"/>
                </a:cubicBezTo>
                <a:lnTo>
                  <a:pt x="7691" y="6156"/>
                </a:lnTo>
                <a:lnTo>
                  <a:pt x="7691" y="5969"/>
                </a:lnTo>
                <a:cubicBezTo>
                  <a:pt x="7763" y="5948"/>
                  <a:pt x="7825" y="5917"/>
                  <a:pt x="7898" y="5897"/>
                </a:cubicBezTo>
                <a:close/>
                <a:moveTo>
                  <a:pt x="11515" y="5907"/>
                </a:moveTo>
                <a:cubicBezTo>
                  <a:pt x="11515" y="5959"/>
                  <a:pt x="11525" y="6021"/>
                  <a:pt x="11525" y="6073"/>
                </a:cubicBezTo>
                <a:cubicBezTo>
                  <a:pt x="11318" y="6094"/>
                  <a:pt x="11111" y="6125"/>
                  <a:pt x="10904" y="6156"/>
                </a:cubicBezTo>
                <a:lnTo>
                  <a:pt x="10997" y="6052"/>
                </a:lnTo>
                <a:lnTo>
                  <a:pt x="11007" y="6031"/>
                </a:lnTo>
                <a:cubicBezTo>
                  <a:pt x="11173" y="5990"/>
                  <a:pt x="11349" y="5948"/>
                  <a:pt x="11515" y="5907"/>
                </a:cubicBezTo>
                <a:close/>
                <a:moveTo>
                  <a:pt x="13505" y="6083"/>
                </a:moveTo>
                <a:lnTo>
                  <a:pt x="13609" y="6156"/>
                </a:lnTo>
                <a:lnTo>
                  <a:pt x="13526" y="6145"/>
                </a:lnTo>
                <a:lnTo>
                  <a:pt x="13484" y="6083"/>
                </a:lnTo>
                <a:close/>
                <a:moveTo>
                  <a:pt x="13650" y="6094"/>
                </a:moveTo>
                <a:lnTo>
                  <a:pt x="13837" y="6104"/>
                </a:lnTo>
                <a:cubicBezTo>
                  <a:pt x="13805" y="6125"/>
                  <a:pt x="13774" y="6135"/>
                  <a:pt x="13743" y="6156"/>
                </a:cubicBezTo>
                <a:lnTo>
                  <a:pt x="13650" y="6094"/>
                </a:lnTo>
                <a:close/>
                <a:moveTo>
                  <a:pt x="15661" y="5917"/>
                </a:moveTo>
                <a:cubicBezTo>
                  <a:pt x="15733" y="5938"/>
                  <a:pt x="15806" y="5959"/>
                  <a:pt x="15878" y="5980"/>
                </a:cubicBezTo>
                <a:lnTo>
                  <a:pt x="15889" y="5990"/>
                </a:lnTo>
                <a:cubicBezTo>
                  <a:pt x="15858" y="6042"/>
                  <a:pt x="15816" y="6104"/>
                  <a:pt x="15785" y="6156"/>
                </a:cubicBezTo>
                <a:cubicBezTo>
                  <a:pt x="15744" y="6083"/>
                  <a:pt x="15702" y="6000"/>
                  <a:pt x="15661" y="5917"/>
                </a:cubicBezTo>
                <a:close/>
                <a:moveTo>
                  <a:pt x="18324" y="6031"/>
                </a:moveTo>
                <a:lnTo>
                  <a:pt x="18345" y="6062"/>
                </a:lnTo>
                <a:lnTo>
                  <a:pt x="18252" y="6166"/>
                </a:lnTo>
                <a:cubicBezTo>
                  <a:pt x="18252" y="6145"/>
                  <a:pt x="18252" y="6135"/>
                  <a:pt x="18252" y="6125"/>
                </a:cubicBezTo>
                <a:lnTo>
                  <a:pt x="18324" y="6031"/>
                </a:lnTo>
                <a:close/>
                <a:moveTo>
                  <a:pt x="19692" y="5928"/>
                </a:moveTo>
                <a:cubicBezTo>
                  <a:pt x="19754" y="5959"/>
                  <a:pt x="19817" y="5980"/>
                  <a:pt x="19879" y="6000"/>
                </a:cubicBezTo>
                <a:lnTo>
                  <a:pt x="19889" y="6166"/>
                </a:lnTo>
                <a:cubicBezTo>
                  <a:pt x="19827" y="6083"/>
                  <a:pt x="19765" y="6011"/>
                  <a:pt x="19692" y="5938"/>
                </a:cubicBezTo>
                <a:lnTo>
                  <a:pt x="19692" y="5928"/>
                </a:lnTo>
                <a:close/>
                <a:moveTo>
                  <a:pt x="9390" y="5752"/>
                </a:moveTo>
                <a:lnTo>
                  <a:pt x="9390" y="5752"/>
                </a:lnTo>
                <a:cubicBezTo>
                  <a:pt x="9287" y="5886"/>
                  <a:pt x="9193" y="6031"/>
                  <a:pt x="9111" y="6176"/>
                </a:cubicBezTo>
                <a:cubicBezTo>
                  <a:pt x="9007" y="6166"/>
                  <a:pt x="8903" y="6166"/>
                  <a:pt x="8800" y="6166"/>
                </a:cubicBezTo>
                <a:cubicBezTo>
                  <a:pt x="8820" y="6073"/>
                  <a:pt x="8851" y="5980"/>
                  <a:pt x="8883" y="5886"/>
                </a:cubicBezTo>
                <a:lnTo>
                  <a:pt x="9390" y="5752"/>
                </a:lnTo>
                <a:close/>
                <a:moveTo>
                  <a:pt x="9971" y="5669"/>
                </a:moveTo>
                <a:cubicBezTo>
                  <a:pt x="9992" y="5752"/>
                  <a:pt x="10012" y="5845"/>
                  <a:pt x="10033" y="5938"/>
                </a:cubicBezTo>
                <a:cubicBezTo>
                  <a:pt x="9940" y="6011"/>
                  <a:pt x="9846" y="6094"/>
                  <a:pt x="9764" y="6176"/>
                </a:cubicBezTo>
                <a:cubicBezTo>
                  <a:pt x="9753" y="6073"/>
                  <a:pt x="9743" y="5969"/>
                  <a:pt x="9732" y="5866"/>
                </a:cubicBezTo>
                <a:cubicBezTo>
                  <a:pt x="9815" y="5793"/>
                  <a:pt x="9888" y="5731"/>
                  <a:pt x="9971" y="5669"/>
                </a:cubicBezTo>
                <a:close/>
                <a:moveTo>
                  <a:pt x="21195" y="4684"/>
                </a:moveTo>
                <a:lnTo>
                  <a:pt x="21195" y="4684"/>
                </a:lnTo>
                <a:cubicBezTo>
                  <a:pt x="21610" y="5119"/>
                  <a:pt x="21931" y="5627"/>
                  <a:pt x="22159" y="6176"/>
                </a:cubicBezTo>
                <a:cubicBezTo>
                  <a:pt x="21889" y="5834"/>
                  <a:pt x="21599" y="5534"/>
                  <a:pt x="21278" y="5264"/>
                </a:cubicBezTo>
                <a:cubicBezTo>
                  <a:pt x="21257" y="5068"/>
                  <a:pt x="21226" y="4871"/>
                  <a:pt x="21195" y="4684"/>
                </a:cubicBezTo>
                <a:close/>
                <a:moveTo>
                  <a:pt x="7639" y="5524"/>
                </a:moveTo>
                <a:cubicBezTo>
                  <a:pt x="7639" y="5627"/>
                  <a:pt x="7639" y="5731"/>
                  <a:pt x="7629" y="5834"/>
                </a:cubicBezTo>
                <a:cubicBezTo>
                  <a:pt x="7577" y="5886"/>
                  <a:pt x="7525" y="5938"/>
                  <a:pt x="7473" y="5990"/>
                </a:cubicBezTo>
                <a:cubicBezTo>
                  <a:pt x="7328" y="6052"/>
                  <a:pt x="7173" y="6125"/>
                  <a:pt x="7027" y="6187"/>
                </a:cubicBezTo>
                <a:cubicBezTo>
                  <a:pt x="6976" y="6114"/>
                  <a:pt x="6934" y="6031"/>
                  <a:pt x="6893" y="5959"/>
                </a:cubicBezTo>
                <a:cubicBezTo>
                  <a:pt x="7131" y="5803"/>
                  <a:pt x="7380" y="5658"/>
                  <a:pt x="7629" y="5524"/>
                </a:cubicBezTo>
                <a:close/>
                <a:moveTo>
                  <a:pt x="10831" y="6083"/>
                </a:moveTo>
                <a:lnTo>
                  <a:pt x="10707" y="6187"/>
                </a:lnTo>
                <a:lnTo>
                  <a:pt x="10676" y="6187"/>
                </a:lnTo>
                <a:lnTo>
                  <a:pt x="10665" y="6156"/>
                </a:lnTo>
                <a:lnTo>
                  <a:pt x="10686" y="6125"/>
                </a:lnTo>
                <a:lnTo>
                  <a:pt x="10831" y="6083"/>
                </a:lnTo>
                <a:close/>
                <a:moveTo>
                  <a:pt x="8427" y="6011"/>
                </a:moveTo>
                <a:cubicBezTo>
                  <a:pt x="8427" y="6073"/>
                  <a:pt x="8416" y="6145"/>
                  <a:pt x="8406" y="6197"/>
                </a:cubicBezTo>
                <a:lnTo>
                  <a:pt x="8375" y="6197"/>
                </a:lnTo>
                <a:cubicBezTo>
                  <a:pt x="8375" y="6135"/>
                  <a:pt x="8385" y="6083"/>
                  <a:pt x="8385" y="6021"/>
                </a:cubicBezTo>
                <a:lnTo>
                  <a:pt x="8427" y="6011"/>
                </a:lnTo>
                <a:close/>
                <a:moveTo>
                  <a:pt x="8831" y="5907"/>
                </a:moveTo>
                <a:cubicBezTo>
                  <a:pt x="8810" y="5990"/>
                  <a:pt x="8789" y="6083"/>
                  <a:pt x="8769" y="6176"/>
                </a:cubicBezTo>
                <a:cubicBezTo>
                  <a:pt x="8665" y="6176"/>
                  <a:pt x="8572" y="6187"/>
                  <a:pt x="8468" y="6197"/>
                </a:cubicBezTo>
                <a:cubicBezTo>
                  <a:pt x="8478" y="6135"/>
                  <a:pt x="8489" y="6062"/>
                  <a:pt x="8489" y="6000"/>
                </a:cubicBezTo>
                <a:lnTo>
                  <a:pt x="8831" y="5907"/>
                </a:lnTo>
                <a:close/>
                <a:moveTo>
                  <a:pt x="9670" y="5689"/>
                </a:moveTo>
                <a:cubicBezTo>
                  <a:pt x="9670" y="5741"/>
                  <a:pt x="9670" y="5783"/>
                  <a:pt x="9681" y="5824"/>
                </a:cubicBezTo>
                <a:cubicBezTo>
                  <a:pt x="9546" y="5948"/>
                  <a:pt x="9421" y="6073"/>
                  <a:pt x="9297" y="6197"/>
                </a:cubicBezTo>
                <a:lnTo>
                  <a:pt x="9214" y="6187"/>
                </a:lnTo>
                <a:cubicBezTo>
                  <a:pt x="9307" y="6021"/>
                  <a:pt x="9411" y="5866"/>
                  <a:pt x="9525" y="5720"/>
                </a:cubicBezTo>
                <a:lnTo>
                  <a:pt x="9670" y="5689"/>
                </a:lnTo>
                <a:close/>
                <a:moveTo>
                  <a:pt x="15277" y="5959"/>
                </a:moveTo>
                <a:lnTo>
                  <a:pt x="15277" y="5959"/>
                </a:lnTo>
                <a:cubicBezTo>
                  <a:pt x="15246" y="6042"/>
                  <a:pt x="15225" y="6114"/>
                  <a:pt x="15194" y="6197"/>
                </a:cubicBezTo>
                <a:lnTo>
                  <a:pt x="15039" y="6176"/>
                </a:lnTo>
                <a:cubicBezTo>
                  <a:pt x="15039" y="6156"/>
                  <a:pt x="15028" y="6135"/>
                  <a:pt x="15018" y="6125"/>
                </a:cubicBezTo>
                <a:cubicBezTo>
                  <a:pt x="15101" y="6062"/>
                  <a:pt x="15184" y="6011"/>
                  <a:pt x="15277" y="5959"/>
                </a:cubicBezTo>
                <a:close/>
                <a:moveTo>
                  <a:pt x="10396" y="5783"/>
                </a:moveTo>
                <a:lnTo>
                  <a:pt x="10396" y="5793"/>
                </a:lnTo>
                <a:cubicBezTo>
                  <a:pt x="10458" y="5897"/>
                  <a:pt x="10510" y="6000"/>
                  <a:pt x="10572" y="6114"/>
                </a:cubicBezTo>
                <a:cubicBezTo>
                  <a:pt x="10448" y="6145"/>
                  <a:pt x="10323" y="6187"/>
                  <a:pt x="10199" y="6218"/>
                </a:cubicBezTo>
                <a:cubicBezTo>
                  <a:pt x="10168" y="6156"/>
                  <a:pt x="10157" y="6083"/>
                  <a:pt x="10137" y="6011"/>
                </a:cubicBezTo>
                <a:cubicBezTo>
                  <a:pt x="10220" y="5928"/>
                  <a:pt x="10302" y="5855"/>
                  <a:pt x="10396" y="5783"/>
                </a:cubicBezTo>
                <a:close/>
                <a:moveTo>
                  <a:pt x="4633" y="5275"/>
                </a:moveTo>
                <a:cubicBezTo>
                  <a:pt x="4436" y="5586"/>
                  <a:pt x="4260" y="5907"/>
                  <a:pt x="4105" y="6239"/>
                </a:cubicBezTo>
                <a:cubicBezTo>
                  <a:pt x="4074" y="6031"/>
                  <a:pt x="4053" y="5834"/>
                  <a:pt x="4053" y="5627"/>
                </a:cubicBezTo>
                <a:cubicBezTo>
                  <a:pt x="4084" y="5555"/>
                  <a:pt x="4115" y="5492"/>
                  <a:pt x="4146" y="5420"/>
                </a:cubicBezTo>
                <a:lnTo>
                  <a:pt x="4530" y="5306"/>
                </a:lnTo>
                <a:lnTo>
                  <a:pt x="4633" y="5275"/>
                </a:lnTo>
                <a:close/>
                <a:moveTo>
                  <a:pt x="4975" y="5171"/>
                </a:moveTo>
                <a:cubicBezTo>
                  <a:pt x="4975" y="5275"/>
                  <a:pt x="4975" y="5368"/>
                  <a:pt x="4986" y="5461"/>
                </a:cubicBezTo>
                <a:cubicBezTo>
                  <a:pt x="4861" y="5565"/>
                  <a:pt x="4727" y="5679"/>
                  <a:pt x="4613" y="5793"/>
                </a:cubicBezTo>
                <a:cubicBezTo>
                  <a:pt x="4457" y="5938"/>
                  <a:pt x="4312" y="6094"/>
                  <a:pt x="4177" y="6249"/>
                </a:cubicBezTo>
                <a:cubicBezTo>
                  <a:pt x="4343" y="5897"/>
                  <a:pt x="4530" y="5565"/>
                  <a:pt x="4747" y="5244"/>
                </a:cubicBezTo>
                <a:lnTo>
                  <a:pt x="4975" y="5171"/>
                </a:lnTo>
                <a:close/>
                <a:moveTo>
                  <a:pt x="13961" y="6114"/>
                </a:moveTo>
                <a:lnTo>
                  <a:pt x="14096" y="6125"/>
                </a:lnTo>
                <a:lnTo>
                  <a:pt x="14096" y="6135"/>
                </a:lnTo>
                <a:cubicBezTo>
                  <a:pt x="14075" y="6176"/>
                  <a:pt x="14044" y="6208"/>
                  <a:pt x="14013" y="6249"/>
                </a:cubicBezTo>
                <a:cubicBezTo>
                  <a:pt x="13951" y="6228"/>
                  <a:pt x="13888" y="6208"/>
                  <a:pt x="13816" y="6197"/>
                </a:cubicBezTo>
                <a:lnTo>
                  <a:pt x="13961" y="6114"/>
                </a:lnTo>
                <a:close/>
                <a:moveTo>
                  <a:pt x="6613" y="5606"/>
                </a:moveTo>
                <a:lnTo>
                  <a:pt x="6613" y="5617"/>
                </a:lnTo>
                <a:cubicBezTo>
                  <a:pt x="6675" y="5731"/>
                  <a:pt x="6727" y="5845"/>
                  <a:pt x="6789" y="5959"/>
                </a:cubicBezTo>
                <a:cubicBezTo>
                  <a:pt x="6644" y="6062"/>
                  <a:pt x="6499" y="6166"/>
                  <a:pt x="6354" y="6270"/>
                </a:cubicBezTo>
                <a:cubicBezTo>
                  <a:pt x="6333" y="6208"/>
                  <a:pt x="6312" y="6145"/>
                  <a:pt x="6292" y="6094"/>
                </a:cubicBezTo>
                <a:cubicBezTo>
                  <a:pt x="6292" y="5980"/>
                  <a:pt x="6292" y="5876"/>
                  <a:pt x="6292" y="5772"/>
                </a:cubicBezTo>
                <a:cubicBezTo>
                  <a:pt x="6406" y="5710"/>
                  <a:pt x="6509" y="5658"/>
                  <a:pt x="6613" y="5606"/>
                </a:cubicBezTo>
                <a:close/>
                <a:moveTo>
                  <a:pt x="7618" y="6000"/>
                </a:moveTo>
                <a:cubicBezTo>
                  <a:pt x="7629" y="6062"/>
                  <a:pt x="7618" y="6125"/>
                  <a:pt x="7618" y="6187"/>
                </a:cubicBezTo>
                <a:lnTo>
                  <a:pt x="7618" y="6176"/>
                </a:lnTo>
                <a:lnTo>
                  <a:pt x="7338" y="6270"/>
                </a:lnTo>
                <a:cubicBezTo>
                  <a:pt x="7411" y="6176"/>
                  <a:pt x="7494" y="6094"/>
                  <a:pt x="7566" y="6021"/>
                </a:cubicBezTo>
                <a:lnTo>
                  <a:pt x="7618" y="6000"/>
                </a:lnTo>
                <a:close/>
                <a:moveTo>
                  <a:pt x="9681" y="5907"/>
                </a:moveTo>
                <a:cubicBezTo>
                  <a:pt x="9691" y="6021"/>
                  <a:pt x="9701" y="6114"/>
                  <a:pt x="9701" y="6218"/>
                </a:cubicBezTo>
                <a:lnTo>
                  <a:pt x="9650" y="6270"/>
                </a:lnTo>
                <a:cubicBezTo>
                  <a:pt x="9556" y="6239"/>
                  <a:pt x="9463" y="6218"/>
                  <a:pt x="9370" y="6208"/>
                </a:cubicBezTo>
                <a:cubicBezTo>
                  <a:pt x="9473" y="6104"/>
                  <a:pt x="9577" y="6011"/>
                  <a:pt x="9681" y="5907"/>
                </a:cubicBezTo>
                <a:close/>
                <a:moveTo>
                  <a:pt x="15443" y="5876"/>
                </a:moveTo>
                <a:cubicBezTo>
                  <a:pt x="15495" y="6000"/>
                  <a:pt x="15536" y="6135"/>
                  <a:pt x="15567" y="6270"/>
                </a:cubicBezTo>
                <a:cubicBezTo>
                  <a:pt x="15464" y="6249"/>
                  <a:pt x="15370" y="6228"/>
                  <a:pt x="15267" y="6208"/>
                </a:cubicBezTo>
                <a:cubicBezTo>
                  <a:pt x="15298" y="6114"/>
                  <a:pt x="15339" y="6011"/>
                  <a:pt x="15370" y="5917"/>
                </a:cubicBezTo>
                <a:lnTo>
                  <a:pt x="15443" y="5876"/>
                </a:lnTo>
                <a:close/>
                <a:moveTo>
                  <a:pt x="10572" y="6166"/>
                </a:moveTo>
                <a:lnTo>
                  <a:pt x="10530" y="6228"/>
                </a:lnTo>
                <a:cubicBezTo>
                  <a:pt x="10427" y="6239"/>
                  <a:pt x="10323" y="6259"/>
                  <a:pt x="10209" y="6280"/>
                </a:cubicBezTo>
                <a:lnTo>
                  <a:pt x="10572" y="6166"/>
                </a:lnTo>
                <a:close/>
                <a:moveTo>
                  <a:pt x="8323" y="6042"/>
                </a:moveTo>
                <a:lnTo>
                  <a:pt x="8313" y="6208"/>
                </a:lnTo>
                <a:cubicBezTo>
                  <a:pt x="8167" y="6239"/>
                  <a:pt x="8033" y="6270"/>
                  <a:pt x="7898" y="6290"/>
                </a:cubicBezTo>
                <a:cubicBezTo>
                  <a:pt x="7898" y="6249"/>
                  <a:pt x="7908" y="6208"/>
                  <a:pt x="7919" y="6156"/>
                </a:cubicBezTo>
                <a:lnTo>
                  <a:pt x="8085" y="6114"/>
                </a:lnTo>
                <a:lnTo>
                  <a:pt x="8323" y="6042"/>
                </a:lnTo>
                <a:close/>
                <a:moveTo>
                  <a:pt x="13132" y="6176"/>
                </a:moveTo>
                <a:cubicBezTo>
                  <a:pt x="13194" y="6176"/>
                  <a:pt x="13256" y="6187"/>
                  <a:pt x="13308" y="6197"/>
                </a:cubicBezTo>
                <a:cubicBezTo>
                  <a:pt x="13308" y="6218"/>
                  <a:pt x="13298" y="6249"/>
                  <a:pt x="13287" y="6280"/>
                </a:cubicBezTo>
                <a:lnTo>
                  <a:pt x="13277" y="6290"/>
                </a:lnTo>
                <a:lnTo>
                  <a:pt x="13132" y="6176"/>
                </a:lnTo>
                <a:close/>
                <a:moveTo>
                  <a:pt x="15484" y="5876"/>
                </a:moveTo>
                <a:lnTo>
                  <a:pt x="15557" y="5886"/>
                </a:lnTo>
                <a:cubicBezTo>
                  <a:pt x="15619" y="6011"/>
                  <a:pt x="15681" y="6125"/>
                  <a:pt x="15744" y="6249"/>
                </a:cubicBezTo>
                <a:cubicBezTo>
                  <a:pt x="15733" y="6270"/>
                  <a:pt x="15723" y="6280"/>
                  <a:pt x="15712" y="6301"/>
                </a:cubicBezTo>
                <a:lnTo>
                  <a:pt x="15619" y="6280"/>
                </a:lnTo>
                <a:cubicBezTo>
                  <a:pt x="15588" y="6135"/>
                  <a:pt x="15536" y="6000"/>
                  <a:pt x="15484" y="5876"/>
                </a:cubicBezTo>
                <a:close/>
                <a:moveTo>
                  <a:pt x="16013" y="6021"/>
                </a:moveTo>
                <a:lnTo>
                  <a:pt x="16013" y="6021"/>
                </a:lnTo>
                <a:cubicBezTo>
                  <a:pt x="16086" y="6052"/>
                  <a:pt x="16158" y="6083"/>
                  <a:pt x="16231" y="6114"/>
                </a:cubicBezTo>
                <a:cubicBezTo>
                  <a:pt x="16231" y="6176"/>
                  <a:pt x="16231" y="6239"/>
                  <a:pt x="16220" y="6301"/>
                </a:cubicBezTo>
                <a:lnTo>
                  <a:pt x="16210" y="6301"/>
                </a:lnTo>
                <a:cubicBezTo>
                  <a:pt x="16148" y="6208"/>
                  <a:pt x="16086" y="6114"/>
                  <a:pt x="16013" y="6021"/>
                </a:cubicBezTo>
                <a:close/>
                <a:moveTo>
                  <a:pt x="6810" y="6000"/>
                </a:moveTo>
                <a:cubicBezTo>
                  <a:pt x="6851" y="6073"/>
                  <a:pt x="6903" y="6156"/>
                  <a:pt x="6945" y="6218"/>
                </a:cubicBezTo>
                <a:lnTo>
                  <a:pt x="6748" y="6322"/>
                </a:lnTo>
                <a:cubicBezTo>
                  <a:pt x="6660" y="6314"/>
                  <a:pt x="6572" y="6307"/>
                  <a:pt x="6484" y="6307"/>
                </a:cubicBezTo>
                <a:cubicBezTo>
                  <a:pt x="6447" y="6307"/>
                  <a:pt x="6411" y="6308"/>
                  <a:pt x="6374" y="6311"/>
                </a:cubicBezTo>
                <a:cubicBezTo>
                  <a:pt x="6520" y="6197"/>
                  <a:pt x="6665" y="6094"/>
                  <a:pt x="6810" y="6000"/>
                </a:cubicBezTo>
                <a:close/>
                <a:moveTo>
                  <a:pt x="13484" y="6208"/>
                </a:moveTo>
                <a:cubicBezTo>
                  <a:pt x="13495" y="6239"/>
                  <a:pt x="13515" y="6270"/>
                  <a:pt x="13536" y="6290"/>
                </a:cubicBezTo>
                <a:lnTo>
                  <a:pt x="13484" y="6322"/>
                </a:lnTo>
                <a:lnTo>
                  <a:pt x="13422" y="6208"/>
                </a:lnTo>
                <a:close/>
                <a:moveTo>
                  <a:pt x="14220" y="6135"/>
                </a:moveTo>
                <a:cubicBezTo>
                  <a:pt x="14230" y="6197"/>
                  <a:pt x="14241" y="6259"/>
                  <a:pt x="14241" y="6322"/>
                </a:cubicBezTo>
                <a:lnTo>
                  <a:pt x="14127" y="6280"/>
                </a:lnTo>
                <a:cubicBezTo>
                  <a:pt x="14127" y="6259"/>
                  <a:pt x="14127" y="6249"/>
                  <a:pt x="14137" y="6228"/>
                </a:cubicBezTo>
                <a:lnTo>
                  <a:pt x="14220" y="6135"/>
                </a:lnTo>
                <a:close/>
                <a:moveTo>
                  <a:pt x="6146" y="5855"/>
                </a:moveTo>
                <a:cubicBezTo>
                  <a:pt x="6167" y="5928"/>
                  <a:pt x="6198" y="6000"/>
                  <a:pt x="6219" y="6073"/>
                </a:cubicBezTo>
                <a:lnTo>
                  <a:pt x="6219" y="6322"/>
                </a:lnTo>
                <a:lnTo>
                  <a:pt x="6084" y="6332"/>
                </a:lnTo>
                <a:cubicBezTo>
                  <a:pt x="6064" y="6187"/>
                  <a:pt x="6043" y="6052"/>
                  <a:pt x="6032" y="5907"/>
                </a:cubicBezTo>
                <a:lnTo>
                  <a:pt x="6043" y="5907"/>
                </a:lnTo>
                <a:lnTo>
                  <a:pt x="6146" y="5855"/>
                </a:lnTo>
                <a:close/>
                <a:moveTo>
                  <a:pt x="10064" y="6052"/>
                </a:moveTo>
                <a:cubicBezTo>
                  <a:pt x="10064" y="6073"/>
                  <a:pt x="10074" y="6094"/>
                  <a:pt x="10074" y="6114"/>
                </a:cubicBezTo>
                <a:cubicBezTo>
                  <a:pt x="10085" y="6145"/>
                  <a:pt x="10106" y="6197"/>
                  <a:pt x="10116" y="6228"/>
                </a:cubicBezTo>
                <a:lnTo>
                  <a:pt x="9815" y="6332"/>
                </a:lnTo>
                <a:lnTo>
                  <a:pt x="9774" y="6311"/>
                </a:lnTo>
                <a:lnTo>
                  <a:pt x="9774" y="6301"/>
                </a:lnTo>
                <a:lnTo>
                  <a:pt x="10023" y="6083"/>
                </a:lnTo>
                <a:lnTo>
                  <a:pt x="10064" y="6052"/>
                </a:lnTo>
                <a:close/>
                <a:moveTo>
                  <a:pt x="7369" y="6104"/>
                </a:moveTo>
                <a:cubicBezTo>
                  <a:pt x="7297" y="6176"/>
                  <a:pt x="7235" y="6249"/>
                  <a:pt x="7183" y="6322"/>
                </a:cubicBezTo>
                <a:lnTo>
                  <a:pt x="7121" y="6342"/>
                </a:lnTo>
                <a:lnTo>
                  <a:pt x="7059" y="6249"/>
                </a:lnTo>
                <a:cubicBezTo>
                  <a:pt x="7152" y="6197"/>
                  <a:pt x="7255" y="6156"/>
                  <a:pt x="7369" y="6104"/>
                </a:cubicBezTo>
                <a:close/>
                <a:moveTo>
                  <a:pt x="7836" y="6187"/>
                </a:moveTo>
                <a:lnTo>
                  <a:pt x="7836" y="6187"/>
                </a:lnTo>
                <a:cubicBezTo>
                  <a:pt x="7825" y="6228"/>
                  <a:pt x="7825" y="6270"/>
                  <a:pt x="7825" y="6311"/>
                </a:cubicBezTo>
                <a:lnTo>
                  <a:pt x="7691" y="6342"/>
                </a:lnTo>
                <a:lnTo>
                  <a:pt x="7691" y="6228"/>
                </a:lnTo>
                <a:lnTo>
                  <a:pt x="7836" y="6187"/>
                </a:lnTo>
                <a:close/>
                <a:moveTo>
                  <a:pt x="6986" y="6290"/>
                </a:moveTo>
                <a:lnTo>
                  <a:pt x="7038" y="6363"/>
                </a:lnTo>
                <a:cubicBezTo>
                  <a:pt x="6986" y="6353"/>
                  <a:pt x="6934" y="6342"/>
                  <a:pt x="6882" y="6332"/>
                </a:cubicBezTo>
                <a:lnTo>
                  <a:pt x="6986" y="6290"/>
                </a:lnTo>
                <a:close/>
                <a:moveTo>
                  <a:pt x="11536" y="6145"/>
                </a:moveTo>
                <a:lnTo>
                  <a:pt x="11536" y="6156"/>
                </a:lnTo>
                <a:cubicBezTo>
                  <a:pt x="11484" y="6166"/>
                  <a:pt x="11422" y="6187"/>
                  <a:pt x="11370" y="6208"/>
                </a:cubicBezTo>
                <a:lnTo>
                  <a:pt x="11370" y="6218"/>
                </a:lnTo>
                <a:cubicBezTo>
                  <a:pt x="11163" y="6259"/>
                  <a:pt x="10955" y="6301"/>
                  <a:pt x="10748" y="6363"/>
                </a:cubicBezTo>
                <a:lnTo>
                  <a:pt x="10748" y="6353"/>
                </a:lnTo>
                <a:cubicBezTo>
                  <a:pt x="10779" y="6311"/>
                  <a:pt x="10810" y="6270"/>
                  <a:pt x="10841" y="6228"/>
                </a:cubicBezTo>
                <a:cubicBezTo>
                  <a:pt x="11069" y="6197"/>
                  <a:pt x="11308" y="6166"/>
                  <a:pt x="11536" y="6145"/>
                </a:cubicBezTo>
                <a:close/>
                <a:moveTo>
                  <a:pt x="12811" y="6156"/>
                </a:moveTo>
                <a:cubicBezTo>
                  <a:pt x="12873" y="6156"/>
                  <a:pt x="12935" y="6156"/>
                  <a:pt x="13007" y="6166"/>
                </a:cubicBezTo>
                <a:lnTo>
                  <a:pt x="13028" y="6187"/>
                </a:lnTo>
                <a:cubicBezTo>
                  <a:pt x="13070" y="6249"/>
                  <a:pt x="13111" y="6311"/>
                  <a:pt x="13153" y="6384"/>
                </a:cubicBezTo>
                <a:cubicBezTo>
                  <a:pt x="13039" y="6332"/>
                  <a:pt x="12925" y="6280"/>
                  <a:pt x="12811" y="6228"/>
                </a:cubicBezTo>
                <a:lnTo>
                  <a:pt x="12811" y="6156"/>
                </a:lnTo>
                <a:close/>
                <a:moveTo>
                  <a:pt x="15070" y="6239"/>
                </a:moveTo>
                <a:lnTo>
                  <a:pt x="15174" y="6249"/>
                </a:lnTo>
                <a:lnTo>
                  <a:pt x="15132" y="6384"/>
                </a:lnTo>
                <a:cubicBezTo>
                  <a:pt x="15111" y="6332"/>
                  <a:pt x="15091" y="6280"/>
                  <a:pt x="15070" y="6239"/>
                </a:cubicBezTo>
                <a:close/>
                <a:moveTo>
                  <a:pt x="15961" y="6073"/>
                </a:moveTo>
                <a:cubicBezTo>
                  <a:pt x="16044" y="6176"/>
                  <a:pt x="16117" y="6280"/>
                  <a:pt x="16189" y="6394"/>
                </a:cubicBezTo>
                <a:cubicBezTo>
                  <a:pt x="16086" y="6373"/>
                  <a:pt x="15982" y="6353"/>
                  <a:pt x="15868" y="6332"/>
                </a:cubicBezTo>
                <a:lnTo>
                  <a:pt x="15878" y="6322"/>
                </a:lnTo>
                <a:lnTo>
                  <a:pt x="15847" y="6259"/>
                </a:lnTo>
                <a:cubicBezTo>
                  <a:pt x="15889" y="6197"/>
                  <a:pt x="15920" y="6135"/>
                  <a:pt x="15961" y="6073"/>
                </a:cubicBezTo>
                <a:close/>
                <a:moveTo>
                  <a:pt x="5970" y="5948"/>
                </a:moveTo>
                <a:cubicBezTo>
                  <a:pt x="5981" y="6083"/>
                  <a:pt x="5991" y="6208"/>
                  <a:pt x="6012" y="6342"/>
                </a:cubicBezTo>
                <a:cubicBezTo>
                  <a:pt x="5908" y="6353"/>
                  <a:pt x="5794" y="6373"/>
                  <a:pt x="5701" y="6404"/>
                </a:cubicBezTo>
                <a:cubicBezTo>
                  <a:pt x="5773" y="6249"/>
                  <a:pt x="5856" y="6104"/>
                  <a:pt x="5939" y="5969"/>
                </a:cubicBezTo>
                <a:lnTo>
                  <a:pt x="5970" y="5948"/>
                </a:lnTo>
                <a:close/>
                <a:moveTo>
                  <a:pt x="13204" y="6311"/>
                </a:moveTo>
                <a:lnTo>
                  <a:pt x="13267" y="6363"/>
                </a:lnTo>
                <a:lnTo>
                  <a:pt x="13256" y="6404"/>
                </a:lnTo>
                <a:lnTo>
                  <a:pt x="13204" y="6311"/>
                </a:lnTo>
                <a:close/>
                <a:moveTo>
                  <a:pt x="5929" y="5327"/>
                </a:moveTo>
                <a:lnTo>
                  <a:pt x="5929" y="5327"/>
                </a:lnTo>
                <a:cubicBezTo>
                  <a:pt x="5763" y="5596"/>
                  <a:pt x="5608" y="5876"/>
                  <a:pt x="5483" y="6176"/>
                </a:cubicBezTo>
                <a:cubicBezTo>
                  <a:pt x="5369" y="6249"/>
                  <a:pt x="5266" y="6332"/>
                  <a:pt x="5152" y="6415"/>
                </a:cubicBezTo>
                <a:cubicBezTo>
                  <a:pt x="5141" y="6353"/>
                  <a:pt x="5131" y="6280"/>
                  <a:pt x="5120" y="6218"/>
                </a:cubicBezTo>
                <a:cubicBezTo>
                  <a:pt x="5348" y="5917"/>
                  <a:pt x="5587" y="5638"/>
                  <a:pt x="5846" y="5378"/>
                </a:cubicBezTo>
                <a:lnTo>
                  <a:pt x="5929" y="5327"/>
                </a:lnTo>
                <a:close/>
                <a:moveTo>
                  <a:pt x="14054" y="6332"/>
                </a:moveTo>
                <a:cubicBezTo>
                  <a:pt x="14054" y="6363"/>
                  <a:pt x="14044" y="6384"/>
                  <a:pt x="14044" y="6415"/>
                </a:cubicBezTo>
                <a:lnTo>
                  <a:pt x="14013" y="6384"/>
                </a:lnTo>
                <a:cubicBezTo>
                  <a:pt x="14023" y="6373"/>
                  <a:pt x="14033" y="6353"/>
                  <a:pt x="14054" y="6332"/>
                </a:cubicBezTo>
                <a:close/>
                <a:moveTo>
                  <a:pt x="14293" y="6147"/>
                </a:moveTo>
                <a:lnTo>
                  <a:pt x="14293" y="6147"/>
                </a:lnTo>
                <a:cubicBezTo>
                  <a:pt x="14455" y="6167"/>
                  <a:pt x="14617" y="6177"/>
                  <a:pt x="14780" y="6208"/>
                </a:cubicBezTo>
                <a:cubicBezTo>
                  <a:pt x="14686" y="6280"/>
                  <a:pt x="14593" y="6353"/>
                  <a:pt x="14521" y="6415"/>
                </a:cubicBezTo>
                <a:cubicBezTo>
                  <a:pt x="14448" y="6394"/>
                  <a:pt x="14386" y="6363"/>
                  <a:pt x="14313" y="6342"/>
                </a:cubicBezTo>
                <a:cubicBezTo>
                  <a:pt x="14313" y="6270"/>
                  <a:pt x="14303" y="6208"/>
                  <a:pt x="14293" y="6147"/>
                </a:cubicBezTo>
                <a:close/>
                <a:moveTo>
                  <a:pt x="11836" y="6218"/>
                </a:moveTo>
                <a:lnTo>
                  <a:pt x="11836" y="6218"/>
                </a:lnTo>
                <a:cubicBezTo>
                  <a:pt x="11753" y="6280"/>
                  <a:pt x="11681" y="6353"/>
                  <a:pt x="11608" y="6436"/>
                </a:cubicBezTo>
                <a:lnTo>
                  <a:pt x="11608" y="6249"/>
                </a:lnTo>
                <a:lnTo>
                  <a:pt x="11836" y="6218"/>
                </a:lnTo>
                <a:close/>
                <a:moveTo>
                  <a:pt x="15630" y="6342"/>
                </a:moveTo>
                <a:lnTo>
                  <a:pt x="15681" y="6353"/>
                </a:lnTo>
                <a:cubicBezTo>
                  <a:pt x="15681" y="6384"/>
                  <a:pt x="15661" y="6404"/>
                  <a:pt x="15661" y="6436"/>
                </a:cubicBezTo>
                <a:lnTo>
                  <a:pt x="15650" y="6436"/>
                </a:lnTo>
                <a:cubicBezTo>
                  <a:pt x="15650" y="6404"/>
                  <a:pt x="15640" y="6373"/>
                  <a:pt x="15630" y="6342"/>
                </a:cubicBezTo>
                <a:close/>
                <a:moveTo>
                  <a:pt x="18511" y="6021"/>
                </a:moveTo>
                <a:lnTo>
                  <a:pt x="18687" y="6073"/>
                </a:lnTo>
                <a:cubicBezTo>
                  <a:pt x="18697" y="6187"/>
                  <a:pt x="18718" y="6301"/>
                  <a:pt x="18728" y="6415"/>
                </a:cubicBezTo>
                <a:cubicBezTo>
                  <a:pt x="18728" y="6425"/>
                  <a:pt x="18728" y="6425"/>
                  <a:pt x="18728" y="6436"/>
                </a:cubicBezTo>
                <a:cubicBezTo>
                  <a:pt x="18635" y="6311"/>
                  <a:pt x="18542" y="6197"/>
                  <a:pt x="18449" y="6083"/>
                </a:cubicBezTo>
                <a:lnTo>
                  <a:pt x="18459" y="6083"/>
                </a:lnTo>
                <a:cubicBezTo>
                  <a:pt x="18480" y="6062"/>
                  <a:pt x="18490" y="6042"/>
                  <a:pt x="18511" y="6021"/>
                </a:cubicBezTo>
                <a:close/>
                <a:moveTo>
                  <a:pt x="9162" y="6270"/>
                </a:moveTo>
                <a:lnTo>
                  <a:pt x="9225" y="6280"/>
                </a:lnTo>
                <a:cubicBezTo>
                  <a:pt x="9173" y="6332"/>
                  <a:pt x="9131" y="6384"/>
                  <a:pt x="9079" y="6446"/>
                </a:cubicBezTo>
                <a:cubicBezTo>
                  <a:pt x="9111" y="6384"/>
                  <a:pt x="9131" y="6332"/>
                  <a:pt x="9162" y="6270"/>
                </a:cubicBezTo>
                <a:close/>
                <a:moveTo>
                  <a:pt x="10914" y="6394"/>
                </a:moveTo>
                <a:lnTo>
                  <a:pt x="10779" y="6446"/>
                </a:lnTo>
                <a:cubicBezTo>
                  <a:pt x="10779" y="6446"/>
                  <a:pt x="10779" y="6436"/>
                  <a:pt x="10769" y="6425"/>
                </a:cubicBezTo>
                <a:lnTo>
                  <a:pt x="10914" y="6394"/>
                </a:lnTo>
                <a:close/>
                <a:moveTo>
                  <a:pt x="7618" y="6259"/>
                </a:moveTo>
                <a:lnTo>
                  <a:pt x="7618" y="6363"/>
                </a:lnTo>
                <a:cubicBezTo>
                  <a:pt x="7525" y="6394"/>
                  <a:pt x="7432" y="6425"/>
                  <a:pt x="7338" y="6456"/>
                </a:cubicBezTo>
                <a:cubicBezTo>
                  <a:pt x="7297" y="6436"/>
                  <a:pt x="7255" y="6425"/>
                  <a:pt x="7214" y="6415"/>
                </a:cubicBezTo>
                <a:lnTo>
                  <a:pt x="7255" y="6363"/>
                </a:lnTo>
                <a:cubicBezTo>
                  <a:pt x="7369" y="6332"/>
                  <a:pt x="7494" y="6290"/>
                  <a:pt x="7618" y="6259"/>
                </a:cubicBezTo>
                <a:close/>
                <a:moveTo>
                  <a:pt x="16303" y="6135"/>
                </a:moveTo>
                <a:cubicBezTo>
                  <a:pt x="16365" y="6166"/>
                  <a:pt x="16438" y="6197"/>
                  <a:pt x="16500" y="6228"/>
                </a:cubicBezTo>
                <a:cubicBezTo>
                  <a:pt x="16459" y="6301"/>
                  <a:pt x="16428" y="6373"/>
                  <a:pt x="16396" y="6456"/>
                </a:cubicBezTo>
                <a:lnTo>
                  <a:pt x="16303" y="6436"/>
                </a:lnTo>
                <a:lnTo>
                  <a:pt x="16262" y="6373"/>
                </a:lnTo>
                <a:cubicBezTo>
                  <a:pt x="16272" y="6290"/>
                  <a:pt x="16293" y="6218"/>
                  <a:pt x="16303" y="6135"/>
                </a:cubicBezTo>
                <a:close/>
                <a:moveTo>
                  <a:pt x="6219" y="6363"/>
                </a:moveTo>
                <a:lnTo>
                  <a:pt x="6095" y="6467"/>
                </a:lnTo>
                <a:cubicBezTo>
                  <a:pt x="6095" y="6436"/>
                  <a:pt x="6095" y="6404"/>
                  <a:pt x="6084" y="6373"/>
                </a:cubicBezTo>
                <a:lnTo>
                  <a:pt x="6209" y="6363"/>
                </a:lnTo>
                <a:close/>
                <a:moveTo>
                  <a:pt x="5815" y="6052"/>
                </a:moveTo>
                <a:lnTo>
                  <a:pt x="5815" y="6052"/>
                </a:lnTo>
                <a:cubicBezTo>
                  <a:pt x="5763" y="6125"/>
                  <a:pt x="5711" y="6208"/>
                  <a:pt x="5670" y="6290"/>
                </a:cubicBezTo>
                <a:cubicBezTo>
                  <a:pt x="5649" y="6332"/>
                  <a:pt x="5628" y="6373"/>
                  <a:pt x="5608" y="6415"/>
                </a:cubicBezTo>
                <a:lnTo>
                  <a:pt x="5473" y="6456"/>
                </a:lnTo>
                <a:lnTo>
                  <a:pt x="5421" y="6477"/>
                </a:lnTo>
                <a:cubicBezTo>
                  <a:pt x="5452" y="6404"/>
                  <a:pt x="5483" y="6332"/>
                  <a:pt x="5504" y="6259"/>
                </a:cubicBezTo>
                <a:cubicBezTo>
                  <a:pt x="5597" y="6187"/>
                  <a:pt x="5701" y="6114"/>
                  <a:pt x="5815" y="6052"/>
                </a:cubicBezTo>
                <a:close/>
                <a:moveTo>
                  <a:pt x="6385" y="6363"/>
                </a:moveTo>
                <a:cubicBezTo>
                  <a:pt x="6478" y="6363"/>
                  <a:pt x="6561" y="6363"/>
                  <a:pt x="6654" y="6373"/>
                </a:cubicBezTo>
                <a:cubicBezTo>
                  <a:pt x="6584" y="6403"/>
                  <a:pt x="6514" y="6443"/>
                  <a:pt x="6435" y="6483"/>
                </a:cubicBezTo>
                <a:lnTo>
                  <a:pt x="6435" y="6483"/>
                </a:lnTo>
                <a:lnTo>
                  <a:pt x="6385" y="6363"/>
                </a:lnTo>
                <a:close/>
                <a:moveTo>
                  <a:pt x="10479" y="6280"/>
                </a:moveTo>
                <a:lnTo>
                  <a:pt x="10479" y="6280"/>
                </a:lnTo>
                <a:cubicBezTo>
                  <a:pt x="10427" y="6342"/>
                  <a:pt x="10385" y="6415"/>
                  <a:pt x="10344" y="6477"/>
                </a:cubicBezTo>
                <a:lnTo>
                  <a:pt x="10282" y="6498"/>
                </a:lnTo>
                <a:cubicBezTo>
                  <a:pt x="10261" y="6436"/>
                  <a:pt x="10251" y="6384"/>
                  <a:pt x="10230" y="6332"/>
                </a:cubicBezTo>
                <a:lnTo>
                  <a:pt x="10479" y="6280"/>
                </a:lnTo>
                <a:close/>
                <a:moveTo>
                  <a:pt x="4996" y="5555"/>
                </a:moveTo>
                <a:cubicBezTo>
                  <a:pt x="4996" y="5648"/>
                  <a:pt x="5006" y="5731"/>
                  <a:pt x="5017" y="5814"/>
                </a:cubicBezTo>
                <a:cubicBezTo>
                  <a:pt x="4706" y="6031"/>
                  <a:pt x="4416" y="6270"/>
                  <a:pt x="4146" y="6518"/>
                </a:cubicBezTo>
                <a:cubicBezTo>
                  <a:pt x="4136" y="6487"/>
                  <a:pt x="4136" y="6456"/>
                  <a:pt x="4125" y="6425"/>
                </a:cubicBezTo>
                <a:cubicBezTo>
                  <a:pt x="4146" y="6404"/>
                  <a:pt x="4167" y="6373"/>
                  <a:pt x="4188" y="6342"/>
                </a:cubicBezTo>
                <a:cubicBezTo>
                  <a:pt x="4436" y="6062"/>
                  <a:pt x="4706" y="5803"/>
                  <a:pt x="4996" y="5555"/>
                </a:cubicBezTo>
                <a:close/>
                <a:moveTo>
                  <a:pt x="21309" y="5834"/>
                </a:moveTo>
                <a:cubicBezTo>
                  <a:pt x="21433" y="6052"/>
                  <a:pt x="21537" y="6280"/>
                  <a:pt x="21630" y="6518"/>
                </a:cubicBezTo>
                <a:lnTo>
                  <a:pt x="21444" y="6373"/>
                </a:lnTo>
                <a:cubicBezTo>
                  <a:pt x="21402" y="6311"/>
                  <a:pt x="21350" y="6259"/>
                  <a:pt x="21309" y="6208"/>
                </a:cubicBezTo>
                <a:lnTo>
                  <a:pt x="21309" y="5834"/>
                </a:lnTo>
                <a:close/>
                <a:moveTo>
                  <a:pt x="10707" y="6446"/>
                </a:moveTo>
                <a:cubicBezTo>
                  <a:pt x="10717" y="6456"/>
                  <a:pt x="10717" y="6467"/>
                  <a:pt x="10717" y="6477"/>
                </a:cubicBezTo>
                <a:lnTo>
                  <a:pt x="10593" y="6529"/>
                </a:lnTo>
                <a:lnTo>
                  <a:pt x="10593" y="6529"/>
                </a:lnTo>
                <a:lnTo>
                  <a:pt x="10644" y="6467"/>
                </a:lnTo>
                <a:lnTo>
                  <a:pt x="10707" y="6446"/>
                </a:lnTo>
                <a:close/>
                <a:moveTo>
                  <a:pt x="10147" y="6342"/>
                </a:moveTo>
                <a:cubicBezTo>
                  <a:pt x="10168" y="6404"/>
                  <a:pt x="10188" y="6456"/>
                  <a:pt x="10209" y="6518"/>
                </a:cubicBezTo>
                <a:lnTo>
                  <a:pt x="10178" y="6529"/>
                </a:lnTo>
                <a:cubicBezTo>
                  <a:pt x="10106" y="6477"/>
                  <a:pt x="10023" y="6425"/>
                  <a:pt x="9940" y="6384"/>
                </a:cubicBezTo>
                <a:lnTo>
                  <a:pt x="10147" y="6342"/>
                </a:lnTo>
                <a:close/>
                <a:moveTo>
                  <a:pt x="12479" y="6176"/>
                </a:moveTo>
                <a:lnTo>
                  <a:pt x="12479" y="6176"/>
                </a:lnTo>
                <a:cubicBezTo>
                  <a:pt x="12541" y="6197"/>
                  <a:pt x="12603" y="6228"/>
                  <a:pt x="12665" y="6249"/>
                </a:cubicBezTo>
                <a:cubicBezTo>
                  <a:pt x="12646" y="6347"/>
                  <a:pt x="12626" y="6445"/>
                  <a:pt x="12598" y="6543"/>
                </a:cubicBezTo>
                <a:lnTo>
                  <a:pt x="12598" y="6543"/>
                </a:lnTo>
                <a:cubicBezTo>
                  <a:pt x="12558" y="6424"/>
                  <a:pt x="12518" y="6295"/>
                  <a:pt x="12479" y="6176"/>
                </a:cubicBezTo>
                <a:close/>
                <a:moveTo>
                  <a:pt x="5421" y="6311"/>
                </a:moveTo>
                <a:lnTo>
                  <a:pt x="5421" y="6311"/>
                </a:lnTo>
                <a:cubicBezTo>
                  <a:pt x="5400" y="6373"/>
                  <a:pt x="5380" y="6425"/>
                  <a:pt x="5348" y="6487"/>
                </a:cubicBezTo>
                <a:lnTo>
                  <a:pt x="5172" y="6550"/>
                </a:lnTo>
                <a:cubicBezTo>
                  <a:pt x="5172" y="6539"/>
                  <a:pt x="5172" y="6518"/>
                  <a:pt x="5162" y="6508"/>
                </a:cubicBezTo>
                <a:cubicBezTo>
                  <a:pt x="5245" y="6436"/>
                  <a:pt x="5328" y="6373"/>
                  <a:pt x="5421" y="6311"/>
                </a:cubicBezTo>
                <a:close/>
                <a:moveTo>
                  <a:pt x="6779" y="6384"/>
                </a:moveTo>
                <a:cubicBezTo>
                  <a:pt x="6820" y="6394"/>
                  <a:pt x="6862" y="6404"/>
                  <a:pt x="6903" y="6404"/>
                </a:cubicBezTo>
                <a:lnTo>
                  <a:pt x="6903" y="6415"/>
                </a:lnTo>
                <a:cubicBezTo>
                  <a:pt x="6768" y="6456"/>
                  <a:pt x="6623" y="6498"/>
                  <a:pt x="6488" y="6550"/>
                </a:cubicBezTo>
                <a:cubicBezTo>
                  <a:pt x="6582" y="6498"/>
                  <a:pt x="6685" y="6436"/>
                  <a:pt x="6779" y="6384"/>
                </a:cubicBezTo>
                <a:close/>
                <a:moveTo>
                  <a:pt x="16873" y="5752"/>
                </a:moveTo>
                <a:cubicBezTo>
                  <a:pt x="17008" y="6011"/>
                  <a:pt x="17132" y="6280"/>
                  <a:pt x="17236" y="6560"/>
                </a:cubicBezTo>
                <a:cubicBezTo>
                  <a:pt x="17153" y="6508"/>
                  <a:pt x="17070" y="6446"/>
                  <a:pt x="16977" y="6394"/>
                </a:cubicBezTo>
                <a:cubicBezTo>
                  <a:pt x="16852" y="6322"/>
                  <a:pt x="16738" y="6249"/>
                  <a:pt x="16614" y="6187"/>
                </a:cubicBezTo>
                <a:lnTo>
                  <a:pt x="16604" y="6176"/>
                </a:lnTo>
                <a:cubicBezTo>
                  <a:pt x="16676" y="6031"/>
                  <a:pt x="16770" y="5886"/>
                  <a:pt x="16873" y="5752"/>
                </a:cubicBezTo>
                <a:close/>
                <a:moveTo>
                  <a:pt x="6312" y="6363"/>
                </a:moveTo>
                <a:cubicBezTo>
                  <a:pt x="6333" y="6415"/>
                  <a:pt x="6354" y="6467"/>
                  <a:pt x="6374" y="6529"/>
                </a:cubicBezTo>
                <a:lnTo>
                  <a:pt x="6302" y="6570"/>
                </a:lnTo>
                <a:cubicBezTo>
                  <a:pt x="6302" y="6498"/>
                  <a:pt x="6292" y="6436"/>
                  <a:pt x="6292" y="6373"/>
                </a:cubicBezTo>
                <a:lnTo>
                  <a:pt x="6312" y="6363"/>
                </a:lnTo>
                <a:close/>
                <a:moveTo>
                  <a:pt x="9297" y="6290"/>
                </a:moveTo>
                <a:cubicBezTo>
                  <a:pt x="9390" y="6301"/>
                  <a:pt x="9484" y="6322"/>
                  <a:pt x="9577" y="6342"/>
                </a:cubicBezTo>
                <a:lnTo>
                  <a:pt x="9442" y="6456"/>
                </a:lnTo>
                <a:cubicBezTo>
                  <a:pt x="9318" y="6487"/>
                  <a:pt x="9183" y="6529"/>
                  <a:pt x="9048" y="6570"/>
                </a:cubicBezTo>
                <a:cubicBezTo>
                  <a:pt x="9131" y="6467"/>
                  <a:pt x="9214" y="6373"/>
                  <a:pt x="9297" y="6290"/>
                </a:cubicBezTo>
                <a:close/>
                <a:moveTo>
                  <a:pt x="14334" y="6415"/>
                </a:moveTo>
                <a:lnTo>
                  <a:pt x="14458" y="6467"/>
                </a:lnTo>
                <a:lnTo>
                  <a:pt x="14407" y="6508"/>
                </a:lnTo>
                <a:lnTo>
                  <a:pt x="14344" y="6570"/>
                </a:lnTo>
                <a:cubicBezTo>
                  <a:pt x="14344" y="6518"/>
                  <a:pt x="14344" y="6467"/>
                  <a:pt x="14334" y="6415"/>
                </a:cubicBezTo>
                <a:close/>
                <a:moveTo>
                  <a:pt x="18884" y="5638"/>
                </a:moveTo>
                <a:cubicBezTo>
                  <a:pt x="19101" y="5710"/>
                  <a:pt x="19319" y="5783"/>
                  <a:pt x="19537" y="5866"/>
                </a:cubicBezTo>
                <a:cubicBezTo>
                  <a:pt x="19661" y="6011"/>
                  <a:pt x="19785" y="6156"/>
                  <a:pt x="19899" y="6322"/>
                </a:cubicBezTo>
                <a:cubicBezTo>
                  <a:pt x="19899" y="6404"/>
                  <a:pt x="19899" y="6487"/>
                  <a:pt x="19910" y="6570"/>
                </a:cubicBezTo>
                <a:lnTo>
                  <a:pt x="19744" y="6477"/>
                </a:lnTo>
                <a:cubicBezTo>
                  <a:pt x="19423" y="6301"/>
                  <a:pt x="19081" y="6156"/>
                  <a:pt x="18749" y="6021"/>
                </a:cubicBezTo>
                <a:cubicBezTo>
                  <a:pt x="18728" y="5959"/>
                  <a:pt x="18718" y="5897"/>
                  <a:pt x="18697" y="5824"/>
                </a:cubicBezTo>
                <a:lnTo>
                  <a:pt x="18842" y="5679"/>
                </a:lnTo>
                <a:lnTo>
                  <a:pt x="18884" y="5638"/>
                </a:lnTo>
                <a:close/>
                <a:moveTo>
                  <a:pt x="18407" y="6135"/>
                </a:moveTo>
                <a:cubicBezTo>
                  <a:pt x="18511" y="6259"/>
                  <a:pt x="18614" y="6394"/>
                  <a:pt x="18708" y="6539"/>
                </a:cubicBezTo>
                <a:cubicBezTo>
                  <a:pt x="18573" y="6539"/>
                  <a:pt x="18449" y="6550"/>
                  <a:pt x="18314" y="6560"/>
                </a:cubicBezTo>
                <a:lnTo>
                  <a:pt x="18231" y="6581"/>
                </a:lnTo>
                <a:cubicBezTo>
                  <a:pt x="18241" y="6487"/>
                  <a:pt x="18241" y="6394"/>
                  <a:pt x="18252" y="6311"/>
                </a:cubicBezTo>
                <a:cubicBezTo>
                  <a:pt x="18303" y="6249"/>
                  <a:pt x="18355" y="6187"/>
                  <a:pt x="18407" y="6135"/>
                </a:cubicBezTo>
                <a:close/>
                <a:moveTo>
                  <a:pt x="19879" y="5492"/>
                </a:moveTo>
                <a:lnTo>
                  <a:pt x="19879" y="5492"/>
                </a:lnTo>
                <a:cubicBezTo>
                  <a:pt x="20024" y="5565"/>
                  <a:pt x="20169" y="5638"/>
                  <a:pt x="20314" y="5720"/>
                </a:cubicBezTo>
                <a:cubicBezTo>
                  <a:pt x="20594" y="5876"/>
                  <a:pt x="20884" y="6052"/>
                  <a:pt x="21154" y="6239"/>
                </a:cubicBezTo>
                <a:lnTo>
                  <a:pt x="21195" y="6332"/>
                </a:lnTo>
                <a:lnTo>
                  <a:pt x="21195" y="6415"/>
                </a:lnTo>
                <a:cubicBezTo>
                  <a:pt x="21195" y="6467"/>
                  <a:pt x="21185" y="6518"/>
                  <a:pt x="21174" y="6581"/>
                </a:cubicBezTo>
                <a:cubicBezTo>
                  <a:pt x="20780" y="6342"/>
                  <a:pt x="20356" y="6135"/>
                  <a:pt x="19931" y="5948"/>
                </a:cubicBezTo>
                <a:cubicBezTo>
                  <a:pt x="19920" y="5845"/>
                  <a:pt x="19910" y="5752"/>
                  <a:pt x="19899" y="5648"/>
                </a:cubicBezTo>
                <a:cubicBezTo>
                  <a:pt x="19899" y="5596"/>
                  <a:pt x="19889" y="5544"/>
                  <a:pt x="19879" y="5492"/>
                </a:cubicBezTo>
                <a:close/>
                <a:moveTo>
                  <a:pt x="7618" y="6456"/>
                </a:moveTo>
                <a:lnTo>
                  <a:pt x="7618" y="6591"/>
                </a:lnTo>
                <a:cubicBezTo>
                  <a:pt x="7566" y="6560"/>
                  <a:pt x="7515" y="6529"/>
                  <a:pt x="7463" y="6508"/>
                </a:cubicBezTo>
                <a:cubicBezTo>
                  <a:pt x="7515" y="6487"/>
                  <a:pt x="7566" y="6477"/>
                  <a:pt x="7618" y="6456"/>
                </a:cubicBezTo>
                <a:close/>
                <a:moveTo>
                  <a:pt x="16562" y="6259"/>
                </a:moveTo>
                <a:lnTo>
                  <a:pt x="16614" y="6290"/>
                </a:lnTo>
                <a:cubicBezTo>
                  <a:pt x="16707" y="6384"/>
                  <a:pt x="16801" y="6487"/>
                  <a:pt x="16884" y="6591"/>
                </a:cubicBezTo>
                <a:cubicBezTo>
                  <a:pt x="16749" y="6550"/>
                  <a:pt x="16604" y="6508"/>
                  <a:pt x="16469" y="6477"/>
                </a:cubicBezTo>
                <a:cubicBezTo>
                  <a:pt x="16490" y="6404"/>
                  <a:pt x="16531" y="6332"/>
                  <a:pt x="16562" y="6259"/>
                </a:cubicBezTo>
                <a:close/>
                <a:moveTo>
                  <a:pt x="14116" y="6342"/>
                </a:moveTo>
                <a:lnTo>
                  <a:pt x="14147" y="6353"/>
                </a:lnTo>
                <a:cubicBezTo>
                  <a:pt x="14189" y="6363"/>
                  <a:pt x="14230" y="6384"/>
                  <a:pt x="14261" y="6394"/>
                </a:cubicBezTo>
                <a:cubicBezTo>
                  <a:pt x="14261" y="6464"/>
                  <a:pt x="14271" y="6533"/>
                  <a:pt x="14272" y="6603"/>
                </a:cubicBezTo>
                <a:lnTo>
                  <a:pt x="14272" y="6603"/>
                </a:lnTo>
                <a:cubicBezTo>
                  <a:pt x="14213" y="6554"/>
                  <a:pt x="14154" y="6505"/>
                  <a:pt x="14096" y="6446"/>
                </a:cubicBezTo>
                <a:cubicBezTo>
                  <a:pt x="14106" y="6415"/>
                  <a:pt x="14106" y="6384"/>
                  <a:pt x="14116" y="6342"/>
                </a:cubicBezTo>
                <a:close/>
                <a:moveTo>
                  <a:pt x="13557" y="6353"/>
                </a:moveTo>
                <a:cubicBezTo>
                  <a:pt x="13598" y="6436"/>
                  <a:pt x="13640" y="6518"/>
                  <a:pt x="13671" y="6612"/>
                </a:cubicBezTo>
                <a:lnTo>
                  <a:pt x="13588" y="6539"/>
                </a:lnTo>
                <a:lnTo>
                  <a:pt x="13515" y="6384"/>
                </a:lnTo>
                <a:lnTo>
                  <a:pt x="13557" y="6353"/>
                </a:lnTo>
                <a:close/>
                <a:moveTo>
                  <a:pt x="13723" y="6259"/>
                </a:moveTo>
                <a:lnTo>
                  <a:pt x="13733" y="6270"/>
                </a:lnTo>
                <a:cubicBezTo>
                  <a:pt x="13795" y="6311"/>
                  <a:pt x="13847" y="6353"/>
                  <a:pt x="13899" y="6394"/>
                </a:cubicBezTo>
                <a:cubicBezTo>
                  <a:pt x="13857" y="6467"/>
                  <a:pt x="13805" y="6539"/>
                  <a:pt x="13754" y="6612"/>
                </a:cubicBezTo>
                <a:cubicBezTo>
                  <a:pt x="13723" y="6518"/>
                  <a:pt x="13671" y="6415"/>
                  <a:pt x="13629" y="6322"/>
                </a:cubicBezTo>
                <a:lnTo>
                  <a:pt x="13723" y="6259"/>
                </a:lnTo>
                <a:close/>
                <a:moveTo>
                  <a:pt x="19962" y="6404"/>
                </a:moveTo>
                <a:lnTo>
                  <a:pt x="19962" y="6404"/>
                </a:lnTo>
                <a:cubicBezTo>
                  <a:pt x="20003" y="6477"/>
                  <a:pt x="20045" y="6539"/>
                  <a:pt x="20086" y="6612"/>
                </a:cubicBezTo>
                <a:cubicBezTo>
                  <a:pt x="20055" y="6612"/>
                  <a:pt x="20024" y="6612"/>
                  <a:pt x="19993" y="6622"/>
                </a:cubicBezTo>
                <a:lnTo>
                  <a:pt x="19972" y="6612"/>
                </a:lnTo>
                <a:cubicBezTo>
                  <a:pt x="19972" y="6539"/>
                  <a:pt x="19962" y="6477"/>
                  <a:pt x="19962" y="6404"/>
                </a:cubicBezTo>
                <a:close/>
                <a:moveTo>
                  <a:pt x="18086" y="6498"/>
                </a:moveTo>
                <a:cubicBezTo>
                  <a:pt x="18086" y="6539"/>
                  <a:pt x="18075" y="6581"/>
                  <a:pt x="18075" y="6612"/>
                </a:cubicBezTo>
                <a:lnTo>
                  <a:pt x="17972" y="6643"/>
                </a:lnTo>
                <a:lnTo>
                  <a:pt x="17972" y="6643"/>
                </a:lnTo>
                <a:lnTo>
                  <a:pt x="18086" y="6498"/>
                </a:lnTo>
                <a:close/>
                <a:moveTo>
                  <a:pt x="10510" y="6508"/>
                </a:moveTo>
                <a:cubicBezTo>
                  <a:pt x="10489" y="6539"/>
                  <a:pt x="10458" y="6570"/>
                  <a:pt x="10437" y="6612"/>
                </a:cubicBezTo>
                <a:lnTo>
                  <a:pt x="10344" y="6653"/>
                </a:lnTo>
                <a:cubicBezTo>
                  <a:pt x="10344" y="6643"/>
                  <a:pt x="10334" y="6632"/>
                  <a:pt x="10334" y="6612"/>
                </a:cubicBezTo>
                <a:cubicBezTo>
                  <a:pt x="10365" y="6591"/>
                  <a:pt x="10396" y="6560"/>
                  <a:pt x="10416" y="6539"/>
                </a:cubicBezTo>
                <a:lnTo>
                  <a:pt x="10510" y="6508"/>
                </a:lnTo>
                <a:close/>
                <a:moveTo>
                  <a:pt x="12220" y="6176"/>
                </a:moveTo>
                <a:lnTo>
                  <a:pt x="12241" y="6228"/>
                </a:lnTo>
                <a:cubicBezTo>
                  <a:pt x="12251" y="6322"/>
                  <a:pt x="12272" y="6415"/>
                  <a:pt x="12292" y="6508"/>
                </a:cubicBezTo>
                <a:cubicBezTo>
                  <a:pt x="12282" y="6560"/>
                  <a:pt x="12272" y="6601"/>
                  <a:pt x="12272" y="6653"/>
                </a:cubicBezTo>
                <a:cubicBezTo>
                  <a:pt x="12251" y="6487"/>
                  <a:pt x="12230" y="6332"/>
                  <a:pt x="12209" y="6176"/>
                </a:cubicBezTo>
                <a:close/>
                <a:moveTo>
                  <a:pt x="14883" y="6218"/>
                </a:moveTo>
                <a:lnTo>
                  <a:pt x="14987" y="6228"/>
                </a:lnTo>
                <a:lnTo>
                  <a:pt x="15091" y="6487"/>
                </a:lnTo>
                <a:cubicBezTo>
                  <a:pt x="15070" y="6539"/>
                  <a:pt x="15049" y="6601"/>
                  <a:pt x="15028" y="6653"/>
                </a:cubicBezTo>
                <a:cubicBezTo>
                  <a:pt x="14883" y="6581"/>
                  <a:pt x="14749" y="6508"/>
                  <a:pt x="14593" y="6446"/>
                </a:cubicBezTo>
                <a:cubicBezTo>
                  <a:pt x="14686" y="6363"/>
                  <a:pt x="14780" y="6290"/>
                  <a:pt x="14883" y="6218"/>
                </a:cubicBezTo>
                <a:close/>
                <a:moveTo>
                  <a:pt x="15132" y="6570"/>
                </a:moveTo>
                <a:cubicBezTo>
                  <a:pt x="15142" y="6591"/>
                  <a:pt x="15153" y="6622"/>
                  <a:pt x="15163" y="6653"/>
                </a:cubicBezTo>
                <a:lnTo>
                  <a:pt x="15091" y="6653"/>
                </a:lnTo>
                <a:lnTo>
                  <a:pt x="15132" y="6570"/>
                </a:lnTo>
                <a:close/>
                <a:moveTo>
                  <a:pt x="4064" y="6507"/>
                </a:moveTo>
                <a:cubicBezTo>
                  <a:pt x="4066" y="6527"/>
                  <a:pt x="4074" y="6554"/>
                  <a:pt x="4074" y="6581"/>
                </a:cubicBezTo>
                <a:lnTo>
                  <a:pt x="4001" y="6664"/>
                </a:lnTo>
                <a:cubicBezTo>
                  <a:pt x="4020" y="6608"/>
                  <a:pt x="4038" y="6561"/>
                  <a:pt x="4064" y="6507"/>
                </a:cubicBezTo>
                <a:close/>
                <a:moveTo>
                  <a:pt x="8883" y="6265"/>
                </a:moveTo>
                <a:cubicBezTo>
                  <a:pt x="8945" y="6265"/>
                  <a:pt x="9007" y="6270"/>
                  <a:pt x="9069" y="6270"/>
                </a:cubicBezTo>
                <a:cubicBezTo>
                  <a:pt x="9007" y="6384"/>
                  <a:pt x="8955" y="6487"/>
                  <a:pt x="8924" y="6612"/>
                </a:cubicBezTo>
                <a:lnTo>
                  <a:pt x="8748" y="6664"/>
                </a:lnTo>
                <a:cubicBezTo>
                  <a:pt x="8748" y="6529"/>
                  <a:pt x="8769" y="6404"/>
                  <a:pt x="8789" y="6270"/>
                </a:cubicBezTo>
                <a:cubicBezTo>
                  <a:pt x="8820" y="6266"/>
                  <a:pt x="8851" y="6265"/>
                  <a:pt x="8883" y="6265"/>
                </a:cubicBezTo>
                <a:close/>
                <a:moveTo>
                  <a:pt x="9815" y="6415"/>
                </a:moveTo>
                <a:cubicBezTo>
                  <a:pt x="9919" y="6446"/>
                  <a:pt x="10012" y="6498"/>
                  <a:pt x="10106" y="6560"/>
                </a:cubicBezTo>
                <a:cubicBezTo>
                  <a:pt x="10012" y="6591"/>
                  <a:pt x="9919" y="6622"/>
                  <a:pt x="9826" y="6664"/>
                </a:cubicBezTo>
                <a:cubicBezTo>
                  <a:pt x="9805" y="6581"/>
                  <a:pt x="9795" y="6508"/>
                  <a:pt x="9784" y="6425"/>
                </a:cubicBezTo>
                <a:lnTo>
                  <a:pt x="9815" y="6415"/>
                </a:lnTo>
                <a:close/>
                <a:moveTo>
                  <a:pt x="6219" y="6425"/>
                </a:moveTo>
                <a:cubicBezTo>
                  <a:pt x="6219" y="6487"/>
                  <a:pt x="6219" y="6550"/>
                  <a:pt x="6229" y="6612"/>
                </a:cubicBezTo>
                <a:lnTo>
                  <a:pt x="6126" y="6674"/>
                </a:lnTo>
                <a:lnTo>
                  <a:pt x="6095" y="6518"/>
                </a:lnTo>
                <a:lnTo>
                  <a:pt x="6219" y="6425"/>
                </a:lnTo>
                <a:close/>
                <a:moveTo>
                  <a:pt x="18770" y="6114"/>
                </a:moveTo>
                <a:cubicBezTo>
                  <a:pt x="18956" y="6187"/>
                  <a:pt x="19153" y="6270"/>
                  <a:pt x="19340" y="6363"/>
                </a:cubicBezTo>
                <a:cubicBezTo>
                  <a:pt x="19526" y="6446"/>
                  <a:pt x="19692" y="6539"/>
                  <a:pt x="19858" y="6643"/>
                </a:cubicBezTo>
                <a:cubicBezTo>
                  <a:pt x="19785" y="6643"/>
                  <a:pt x="19723" y="6664"/>
                  <a:pt x="19661" y="6664"/>
                </a:cubicBezTo>
                <a:lnTo>
                  <a:pt x="19671" y="6674"/>
                </a:lnTo>
                <a:cubicBezTo>
                  <a:pt x="19392" y="6591"/>
                  <a:pt x="19101" y="6550"/>
                  <a:pt x="18811" y="6539"/>
                </a:cubicBezTo>
                <a:cubicBezTo>
                  <a:pt x="18801" y="6394"/>
                  <a:pt x="18791" y="6259"/>
                  <a:pt x="18770" y="6114"/>
                </a:cubicBezTo>
                <a:close/>
                <a:moveTo>
                  <a:pt x="21288" y="6550"/>
                </a:moveTo>
                <a:cubicBezTo>
                  <a:pt x="21309" y="6591"/>
                  <a:pt x="21319" y="6632"/>
                  <a:pt x="21340" y="6674"/>
                </a:cubicBezTo>
                <a:lnTo>
                  <a:pt x="21278" y="6643"/>
                </a:lnTo>
                <a:lnTo>
                  <a:pt x="21288" y="6550"/>
                </a:lnTo>
                <a:close/>
                <a:moveTo>
                  <a:pt x="15246" y="6270"/>
                </a:moveTo>
                <a:cubicBezTo>
                  <a:pt x="15360" y="6290"/>
                  <a:pt x="15474" y="6311"/>
                  <a:pt x="15578" y="6332"/>
                </a:cubicBezTo>
                <a:cubicBezTo>
                  <a:pt x="15598" y="6384"/>
                  <a:pt x="15609" y="6446"/>
                  <a:pt x="15619" y="6508"/>
                </a:cubicBezTo>
                <a:cubicBezTo>
                  <a:pt x="15588" y="6570"/>
                  <a:pt x="15567" y="6632"/>
                  <a:pt x="15547" y="6695"/>
                </a:cubicBezTo>
                <a:lnTo>
                  <a:pt x="15536" y="6695"/>
                </a:lnTo>
                <a:cubicBezTo>
                  <a:pt x="15443" y="6674"/>
                  <a:pt x="15339" y="6664"/>
                  <a:pt x="15236" y="6664"/>
                </a:cubicBezTo>
                <a:lnTo>
                  <a:pt x="15163" y="6477"/>
                </a:lnTo>
                <a:cubicBezTo>
                  <a:pt x="15194" y="6404"/>
                  <a:pt x="15215" y="6342"/>
                  <a:pt x="15246" y="6270"/>
                </a:cubicBezTo>
                <a:close/>
                <a:moveTo>
                  <a:pt x="16977" y="5617"/>
                </a:moveTo>
                <a:cubicBezTo>
                  <a:pt x="17070" y="5638"/>
                  <a:pt x="17163" y="5648"/>
                  <a:pt x="17257" y="5669"/>
                </a:cubicBezTo>
                <a:cubicBezTo>
                  <a:pt x="17340" y="6000"/>
                  <a:pt x="17391" y="6342"/>
                  <a:pt x="17402" y="6695"/>
                </a:cubicBezTo>
                <a:lnTo>
                  <a:pt x="17340" y="6653"/>
                </a:lnTo>
                <a:cubicBezTo>
                  <a:pt x="17226" y="6322"/>
                  <a:pt x="17080" y="6000"/>
                  <a:pt x="16925" y="5679"/>
                </a:cubicBezTo>
                <a:lnTo>
                  <a:pt x="16977" y="5617"/>
                </a:lnTo>
                <a:close/>
                <a:moveTo>
                  <a:pt x="8395" y="6290"/>
                </a:moveTo>
                <a:lnTo>
                  <a:pt x="8395" y="6290"/>
                </a:lnTo>
                <a:cubicBezTo>
                  <a:pt x="8385" y="6425"/>
                  <a:pt x="8375" y="6570"/>
                  <a:pt x="8364" y="6705"/>
                </a:cubicBezTo>
                <a:cubicBezTo>
                  <a:pt x="8364" y="6570"/>
                  <a:pt x="8364" y="6436"/>
                  <a:pt x="8375" y="6301"/>
                </a:cubicBezTo>
                <a:lnTo>
                  <a:pt x="8395" y="6290"/>
                </a:lnTo>
                <a:close/>
                <a:moveTo>
                  <a:pt x="14541" y="6487"/>
                </a:moveTo>
                <a:cubicBezTo>
                  <a:pt x="14655" y="6539"/>
                  <a:pt x="14769" y="6601"/>
                  <a:pt x="14883" y="6664"/>
                </a:cubicBezTo>
                <a:cubicBezTo>
                  <a:pt x="14710" y="6664"/>
                  <a:pt x="14547" y="6684"/>
                  <a:pt x="14384" y="6714"/>
                </a:cubicBezTo>
                <a:lnTo>
                  <a:pt x="14384" y="6714"/>
                </a:lnTo>
                <a:cubicBezTo>
                  <a:pt x="14373" y="6703"/>
                  <a:pt x="14354" y="6684"/>
                  <a:pt x="14344" y="6674"/>
                </a:cubicBezTo>
                <a:lnTo>
                  <a:pt x="14344" y="6664"/>
                </a:lnTo>
                <a:lnTo>
                  <a:pt x="14541" y="6487"/>
                </a:lnTo>
                <a:close/>
                <a:moveTo>
                  <a:pt x="16801" y="6394"/>
                </a:moveTo>
                <a:lnTo>
                  <a:pt x="16801" y="6394"/>
                </a:lnTo>
                <a:cubicBezTo>
                  <a:pt x="16966" y="6487"/>
                  <a:pt x="17132" y="6581"/>
                  <a:pt x="17277" y="6695"/>
                </a:cubicBezTo>
                <a:lnTo>
                  <a:pt x="17288" y="6715"/>
                </a:lnTo>
                <a:cubicBezTo>
                  <a:pt x="17194" y="6684"/>
                  <a:pt x="17101" y="6653"/>
                  <a:pt x="17008" y="6632"/>
                </a:cubicBezTo>
                <a:cubicBezTo>
                  <a:pt x="16946" y="6550"/>
                  <a:pt x="16873" y="6467"/>
                  <a:pt x="16801" y="6394"/>
                </a:cubicBezTo>
                <a:close/>
                <a:moveTo>
                  <a:pt x="7815" y="6404"/>
                </a:moveTo>
                <a:lnTo>
                  <a:pt x="7815" y="6404"/>
                </a:lnTo>
                <a:cubicBezTo>
                  <a:pt x="7805" y="6508"/>
                  <a:pt x="7805" y="6622"/>
                  <a:pt x="7805" y="6726"/>
                </a:cubicBezTo>
                <a:cubicBezTo>
                  <a:pt x="7774" y="6695"/>
                  <a:pt x="7743" y="6674"/>
                  <a:pt x="7711" y="6653"/>
                </a:cubicBezTo>
                <a:lnTo>
                  <a:pt x="7701" y="6632"/>
                </a:lnTo>
                <a:lnTo>
                  <a:pt x="7701" y="6436"/>
                </a:lnTo>
                <a:lnTo>
                  <a:pt x="7815" y="6404"/>
                </a:lnTo>
                <a:close/>
                <a:moveTo>
                  <a:pt x="8737" y="6270"/>
                </a:moveTo>
                <a:cubicBezTo>
                  <a:pt x="8717" y="6404"/>
                  <a:pt x="8706" y="6539"/>
                  <a:pt x="8696" y="6684"/>
                </a:cubicBezTo>
                <a:lnTo>
                  <a:pt x="8561" y="6726"/>
                </a:lnTo>
                <a:lnTo>
                  <a:pt x="8416" y="6726"/>
                </a:lnTo>
                <a:cubicBezTo>
                  <a:pt x="8427" y="6591"/>
                  <a:pt x="8437" y="6436"/>
                  <a:pt x="8458" y="6290"/>
                </a:cubicBezTo>
                <a:cubicBezTo>
                  <a:pt x="8551" y="6280"/>
                  <a:pt x="8644" y="6270"/>
                  <a:pt x="8737" y="6270"/>
                </a:cubicBezTo>
                <a:close/>
                <a:moveTo>
                  <a:pt x="5079" y="6280"/>
                </a:moveTo>
                <a:cubicBezTo>
                  <a:pt x="5079" y="6332"/>
                  <a:pt x="5089" y="6404"/>
                  <a:pt x="5100" y="6456"/>
                </a:cubicBezTo>
                <a:cubicBezTo>
                  <a:pt x="5006" y="6539"/>
                  <a:pt x="4903" y="6622"/>
                  <a:pt x="4810" y="6715"/>
                </a:cubicBezTo>
                <a:lnTo>
                  <a:pt x="4758" y="6746"/>
                </a:lnTo>
                <a:cubicBezTo>
                  <a:pt x="4861" y="6581"/>
                  <a:pt x="4965" y="6425"/>
                  <a:pt x="5079" y="6280"/>
                </a:cubicBezTo>
                <a:close/>
                <a:moveTo>
                  <a:pt x="19899" y="6695"/>
                </a:moveTo>
                <a:lnTo>
                  <a:pt x="19899" y="6746"/>
                </a:lnTo>
                <a:lnTo>
                  <a:pt x="19785" y="6705"/>
                </a:lnTo>
                <a:lnTo>
                  <a:pt x="19899" y="6695"/>
                </a:lnTo>
                <a:close/>
                <a:moveTo>
                  <a:pt x="9339" y="6550"/>
                </a:moveTo>
                <a:lnTo>
                  <a:pt x="9121" y="6757"/>
                </a:lnTo>
                <a:cubicBezTo>
                  <a:pt x="9069" y="6757"/>
                  <a:pt x="9017" y="6746"/>
                  <a:pt x="8965" y="6746"/>
                </a:cubicBezTo>
                <a:lnTo>
                  <a:pt x="8986" y="6684"/>
                </a:lnTo>
                <a:lnTo>
                  <a:pt x="9339" y="6550"/>
                </a:lnTo>
                <a:close/>
                <a:moveTo>
                  <a:pt x="17422" y="5700"/>
                </a:moveTo>
                <a:lnTo>
                  <a:pt x="17422" y="5700"/>
                </a:lnTo>
                <a:cubicBezTo>
                  <a:pt x="17661" y="5752"/>
                  <a:pt x="17899" y="5814"/>
                  <a:pt x="18138" y="5886"/>
                </a:cubicBezTo>
                <a:cubicBezTo>
                  <a:pt x="18127" y="5980"/>
                  <a:pt x="18127" y="6083"/>
                  <a:pt x="18117" y="6176"/>
                </a:cubicBezTo>
                <a:cubicBezTo>
                  <a:pt x="18003" y="6342"/>
                  <a:pt x="17899" y="6518"/>
                  <a:pt x="17806" y="6674"/>
                </a:cubicBezTo>
                <a:lnTo>
                  <a:pt x="17806" y="6684"/>
                </a:lnTo>
                <a:cubicBezTo>
                  <a:pt x="17733" y="6705"/>
                  <a:pt x="17661" y="6726"/>
                  <a:pt x="17599" y="6757"/>
                </a:cubicBezTo>
                <a:cubicBezTo>
                  <a:pt x="17557" y="6404"/>
                  <a:pt x="17505" y="6052"/>
                  <a:pt x="17422" y="5700"/>
                </a:cubicBezTo>
                <a:close/>
                <a:moveTo>
                  <a:pt x="19931" y="6042"/>
                </a:moveTo>
                <a:lnTo>
                  <a:pt x="19931" y="6042"/>
                </a:lnTo>
                <a:cubicBezTo>
                  <a:pt x="20179" y="6145"/>
                  <a:pt x="20418" y="6259"/>
                  <a:pt x="20656" y="6373"/>
                </a:cubicBezTo>
                <a:cubicBezTo>
                  <a:pt x="20832" y="6467"/>
                  <a:pt x="20998" y="6570"/>
                  <a:pt x="21174" y="6664"/>
                </a:cubicBezTo>
                <a:cubicBezTo>
                  <a:pt x="21174" y="6695"/>
                  <a:pt x="21164" y="6726"/>
                  <a:pt x="21164" y="6757"/>
                </a:cubicBezTo>
                <a:cubicBezTo>
                  <a:pt x="20869" y="6652"/>
                  <a:pt x="20566" y="6600"/>
                  <a:pt x="20262" y="6600"/>
                </a:cubicBezTo>
                <a:cubicBezTo>
                  <a:pt x="20235" y="6600"/>
                  <a:pt x="20207" y="6601"/>
                  <a:pt x="20179" y="6601"/>
                </a:cubicBezTo>
                <a:lnTo>
                  <a:pt x="20179" y="6612"/>
                </a:lnTo>
                <a:cubicBezTo>
                  <a:pt x="20107" y="6487"/>
                  <a:pt x="20034" y="6373"/>
                  <a:pt x="19951" y="6249"/>
                </a:cubicBezTo>
                <a:lnTo>
                  <a:pt x="19931" y="6042"/>
                </a:lnTo>
                <a:close/>
                <a:moveTo>
                  <a:pt x="7038" y="6436"/>
                </a:moveTo>
                <a:lnTo>
                  <a:pt x="7069" y="6446"/>
                </a:lnTo>
                <a:lnTo>
                  <a:pt x="6955" y="6591"/>
                </a:lnTo>
                <a:cubicBezTo>
                  <a:pt x="6810" y="6643"/>
                  <a:pt x="6665" y="6705"/>
                  <a:pt x="6530" y="6767"/>
                </a:cubicBezTo>
                <a:cubicBezTo>
                  <a:pt x="6509" y="6715"/>
                  <a:pt x="6499" y="6664"/>
                  <a:pt x="6478" y="6622"/>
                </a:cubicBezTo>
                <a:lnTo>
                  <a:pt x="7038" y="6436"/>
                </a:lnTo>
                <a:close/>
                <a:moveTo>
                  <a:pt x="8313" y="6311"/>
                </a:moveTo>
                <a:cubicBezTo>
                  <a:pt x="8302" y="6456"/>
                  <a:pt x="8292" y="6601"/>
                  <a:pt x="8292" y="6736"/>
                </a:cubicBezTo>
                <a:cubicBezTo>
                  <a:pt x="8147" y="6757"/>
                  <a:pt x="8012" y="6767"/>
                  <a:pt x="7888" y="6788"/>
                </a:cubicBezTo>
                <a:cubicBezTo>
                  <a:pt x="7877" y="6653"/>
                  <a:pt x="7877" y="6518"/>
                  <a:pt x="7898" y="6394"/>
                </a:cubicBezTo>
                <a:cubicBezTo>
                  <a:pt x="8022" y="6363"/>
                  <a:pt x="8167" y="6332"/>
                  <a:pt x="8313" y="6311"/>
                </a:cubicBezTo>
                <a:close/>
                <a:moveTo>
                  <a:pt x="12821" y="6311"/>
                </a:moveTo>
                <a:cubicBezTo>
                  <a:pt x="12945" y="6363"/>
                  <a:pt x="13080" y="6425"/>
                  <a:pt x="13215" y="6498"/>
                </a:cubicBezTo>
                <a:cubicBezTo>
                  <a:pt x="13080" y="6601"/>
                  <a:pt x="12935" y="6695"/>
                  <a:pt x="12790" y="6788"/>
                </a:cubicBezTo>
                <a:cubicBezTo>
                  <a:pt x="12811" y="6632"/>
                  <a:pt x="12811" y="6467"/>
                  <a:pt x="12821" y="6311"/>
                </a:cubicBezTo>
                <a:close/>
                <a:moveTo>
                  <a:pt x="15806" y="6373"/>
                </a:moveTo>
                <a:cubicBezTo>
                  <a:pt x="15868" y="6508"/>
                  <a:pt x="15930" y="6653"/>
                  <a:pt x="16003" y="6788"/>
                </a:cubicBezTo>
                <a:cubicBezTo>
                  <a:pt x="15899" y="6757"/>
                  <a:pt x="15795" y="6736"/>
                  <a:pt x="15692" y="6715"/>
                </a:cubicBezTo>
                <a:cubicBezTo>
                  <a:pt x="15692" y="6674"/>
                  <a:pt x="15681" y="6643"/>
                  <a:pt x="15671" y="6601"/>
                </a:cubicBezTo>
                <a:cubicBezTo>
                  <a:pt x="15712" y="6529"/>
                  <a:pt x="15754" y="6456"/>
                  <a:pt x="15785" y="6373"/>
                </a:cubicBezTo>
                <a:close/>
                <a:moveTo>
                  <a:pt x="13971" y="6456"/>
                </a:moveTo>
                <a:cubicBezTo>
                  <a:pt x="13992" y="6467"/>
                  <a:pt x="14013" y="6487"/>
                  <a:pt x="14033" y="6508"/>
                </a:cubicBezTo>
                <a:cubicBezTo>
                  <a:pt x="14002" y="6591"/>
                  <a:pt x="13971" y="6695"/>
                  <a:pt x="13940" y="6788"/>
                </a:cubicBezTo>
                <a:lnTo>
                  <a:pt x="13940" y="6798"/>
                </a:lnTo>
                <a:lnTo>
                  <a:pt x="13795" y="6715"/>
                </a:lnTo>
                <a:cubicBezTo>
                  <a:pt x="13847" y="6622"/>
                  <a:pt x="13909" y="6539"/>
                  <a:pt x="13971" y="6456"/>
                </a:cubicBezTo>
                <a:close/>
                <a:moveTo>
                  <a:pt x="14065" y="6539"/>
                </a:moveTo>
                <a:cubicBezTo>
                  <a:pt x="14106" y="6570"/>
                  <a:pt x="14147" y="6601"/>
                  <a:pt x="14179" y="6632"/>
                </a:cubicBezTo>
                <a:lnTo>
                  <a:pt x="14220" y="6674"/>
                </a:lnTo>
                <a:lnTo>
                  <a:pt x="14096" y="6778"/>
                </a:lnTo>
                <a:lnTo>
                  <a:pt x="13992" y="6809"/>
                </a:lnTo>
                <a:cubicBezTo>
                  <a:pt x="14023" y="6715"/>
                  <a:pt x="14044" y="6622"/>
                  <a:pt x="14065" y="6539"/>
                </a:cubicBezTo>
                <a:close/>
                <a:moveTo>
                  <a:pt x="15909" y="6394"/>
                </a:moveTo>
                <a:cubicBezTo>
                  <a:pt x="16002" y="6425"/>
                  <a:pt x="16095" y="6446"/>
                  <a:pt x="16187" y="6466"/>
                </a:cubicBezTo>
                <a:lnTo>
                  <a:pt x="16187" y="6466"/>
                </a:lnTo>
                <a:cubicBezTo>
                  <a:pt x="16167" y="6587"/>
                  <a:pt x="16137" y="6698"/>
                  <a:pt x="16106" y="6809"/>
                </a:cubicBezTo>
                <a:cubicBezTo>
                  <a:pt x="16044" y="6674"/>
                  <a:pt x="15982" y="6529"/>
                  <a:pt x="15909" y="6394"/>
                </a:cubicBezTo>
                <a:close/>
                <a:moveTo>
                  <a:pt x="6032" y="6560"/>
                </a:moveTo>
                <a:lnTo>
                  <a:pt x="6053" y="6684"/>
                </a:lnTo>
                <a:cubicBezTo>
                  <a:pt x="5950" y="6736"/>
                  <a:pt x="5836" y="6778"/>
                  <a:pt x="5732" y="6819"/>
                </a:cubicBezTo>
                <a:lnTo>
                  <a:pt x="5722" y="6819"/>
                </a:lnTo>
                <a:cubicBezTo>
                  <a:pt x="5825" y="6726"/>
                  <a:pt x="5929" y="6643"/>
                  <a:pt x="6032" y="6560"/>
                </a:cubicBezTo>
                <a:close/>
                <a:moveTo>
                  <a:pt x="7701" y="6746"/>
                </a:moveTo>
                <a:cubicBezTo>
                  <a:pt x="7732" y="6767"/>
                  <a:pt x="7763" y="6788"/>
                  <a:pt x="7794" y="6819"/>
                </a:cubicBezTo>
                <a:lnTo>
                  <a:pt x="7701" y="6829"/>
                </a:lnTo>
                <a:lnTo>
                  <a:pt x="7701" y="6746"/>
                </a:lnTo>
                <a:close/>
                <a:moveTo>
                  <a:pt x="9732" y="6436"/>
                </a:moveTo>
                <a:cubicBezTo>
                  <a:pt x="9743" y="6518"/>
                  <a:pt x="9753" y="6612"/>
                  <a:pt x="9764" y="6695"/>
                </a:cubicBezTo>
                <a:cubicBezTo>
                  <a:pt x="9660" y="6736"/>
                  <a:pt x="9567" y="6788"/>
                  <a:pt x="9463" y="6829"/>
                </a:cubicBezTo>
                <a:cubicBezTo>
                  <a:pt x="9401" y="6809"/>
                  <a:pt x="9328" y="6798"/>
                  <a:pt x="9256" y="6788"/>
                </a:cubicBezTo>
                <a:cubicBezTo>
                  <a:pt x="9359" y="6684"/>
                  <a:pt x="9473" y="6581"/>
                  <a:pt x="9587" y="6477"/>
                </a:cubicBezTo>
                <a:lnTo>
                  <a:pt x="9732" y="6436"/>
                </a:lnTo>
                <a:close/>
                <a:moveTo>
                  <a:pt x="21278" y="6726"/>
                </a:moveTo>
                <a:lnTo>
                  <a:pt x="21382" y="6788"/>
                </a:lnTo>
                <a:cubicBezTo>
                  <a:pt x="21392" y="6809"/>
                  <a:pt x="21392" y="6829"/>
                  <a:pt x="21402" y="6850"/>
                </a:cubicBezTo>
                <a:lnTo>
                  <a:pt x="21268" y="6788"/>
                </a:lnTo>
                <a:cubicBezTo>
                  <a:pt x="21268" y="6767"/>
                  <a:pt x="21268" y="6746"/>
                  <a:pt x="21278" y="6726"/>
                </a:cubicBezTo>
                <a:close/>
                <a:moveTo>
                  <a:pt x="6416" y="6643"/>
                </a:moveTo>
                <a:cubicBezTo>
                  <a:pt x="6437" y="6695"/>
                  <a:pt x="6457" y="6736"/>
                  <a:pt x="6478" y="6788"/>
                </a:cubicBezTo>
                <a:lnTo>
                  <a:pt x="6478" y="6798"/>
                </a:lnTo>
                <a:lnTo>
                  <a:pt x="6323" y="6861"/>
                </a:lnTo>
                <a:cubicBezTo>
                  <a:pt x="6323" y="6798"/>
                  <a:pt x="6312" y="6736"/>
                  <a:pt x="6312" y="6684"/>
                </a:cubicBezTo>
                <a:lnTo>
                  <a:pt x="6416" y="6643"/>
                </a:lnTo>
                <a:close/>
                <a:moveTo>
                  <a:pt x="12717" y="6342"/>
                </a:moveTo>
                <a:cubicBezTo>
                  <a:pt x="12717" y="6508"/>
                  <a:pt x="12717" y="6674"/>
                  <a:pt x="12707" y="6840"/>
                </a:cubicBezTo>
                <a:cubicBezTo>
                  <a:pt x="12707" y="6840"/>
                  <a:pt x="12707" y="6840"/>
                  <a:pt x="12707" y="6850"/>
                </a:cubicBezTo>
                <a:lnTo>
                  <a:pt x="12697" y="6861"/>
                </a:lnTo>
                <a:cubicBezTo>
                  <a:pt x="12676" y="6798"/>
                  <a:pt x="12665" y="6746"/>
                  <a:pt x="12645" y="6684"/>
                </a:cubicBezTo>
                <a:cubicBezTo>
                  <a:pt x="12676" y="6570"/>
                  <a:pt x="12697" y="6456"/>
                  <a:pt x="12717" y="6342"/>
                </a:cubicBezTo>
                <a:close/>
                <a:moveTo>
                  <a:pt x="16251" y="6477"/>
                </a:moveTo>
                <a:cubicBezTo>
                  <a:pt x="16282" y="6518"/>
                  <a:pt x="16303" y="6570"/>
                  <a:pt x="16334" y="6601"/>
                </a:cubicBezTo>
                <a:cubicBezTo>
                  <a:pt x="16303" y="6695"/>
                  <a:pt x="16282" y="6778"/>
                  <a:pt x="16251" y="6861"/>
                </a:cubicBezTo>
                <a:lnTo>
                  <a:pt x="16179" y="6840"/>
                </a:lnTo>
                <a:cubicBezTo>
                  <a:pt x="16200" y="6726"/>
                  <a:pt x="16220" y="6612"/>
                  <a:pt x="16241" y="6487"/>
                </a:cubicBezTo>
                <a:lnTo>
                  <a:pt x="16251" y="6477"/>
                </a:lnTo>
                <a:close/>
                <a:moveTo>
                  <a:pt x="17733" y="6778"/>
                </a:moveTo>
                <a:lnTo>
                  <a:pt x="17702" y="6850"/>
                </a:lnTo>
                <a:lnTo>
                  <a:pt x="17692" y="6861"/>
                </a:lnTo>
                <a:lnTo>
                  <a:pt x="17609" y="6829"/>
                </a:lnTo>
                <a:cubicBezTo>
                  <a:pt x="17651" y="6809"/>
                  <a:pt x="17702" y="6798"/>
                  <a:pt x="17733" y="6778"/>
                </a:cubicBezTo>
                <a:close/>
                <a:moveTo>
                  <a:pt x="7349" y="6539"/>
                </a:moveTo>
                <a:cubicBezTo>
                  <a:pt x="7442" y="6581"/>
                  <a:pt x="7535" y="6632"/>
                  <a:pt x="7618" y="6684"/>
                </a:cubicBezTo>
                <a:lnTo>
                  <a:pt x="7618" y="6840"/>
                </a:lnTo>
                <a:lnTo>
                  <a:pt x="7515" y="6871"/>
                </a:lnTo>
                <a:cubicBezTo>
                  <a:pt x="7432" y="6767"/>
                  <a:pt x="7349" y="6674"/>
                  <a:pt x="7266" y="6570"/>
                </a:cubicBezTo>
                <a:lnTo>
                  <a:pt x="7349" y="6539"/>
                </a:lnTo>
                <a:close/>
                <a:moveTo>
                  <a:pt x="18853" y="6622"/>
                </a:moveTo>
                <a:cubicBezTo>
                  <a:pt x="19070" y="6622"/>
                  <a:pt x="19288" y="6653"/>
                  <a:pt x="19506" y="6705"/>
                </a:cubicBezTo>
                <a:cubicBezTo>
                  <a:pt x="19340" y="6746"/>
                  <a:pt x="19184" y="6798"/>
                  <a:pt x="19029" y="6871"/>
                </a:cubicBezTo>
                <a:lnTo>
                  <a:pt x="19019" y="6871"/>
                </a:lnTo>
                <a:cubicBezTo>
                  <a:pt x="18967" y="6788"/>
                  <a:pt x="18915" y="6705"/>
                  <a:pt x="18853" y="6622"/>
                </a:cubicBezTo>
                <a:close/>
                <a:moveTo>
                  <a:pt x="5328" y="6550"/>
                </a:moveTo>
                <a:lnTo>
                  <a:pt x="5328" y="6550"/>
                </a:lnTo>
                <a:cubicBezTo>
                  <a:pt x="5297" y="6664"/>
                  <a:pt x="5266" y="6767"/>
                  <a:pt x="5234" y="6871"/>
                </a:cubicBezTo>
                <a:lnTo>
                  <a:pt x="5234" y="6881"/>
                </a:lnTo>
                <a:cubicBezTo>
                  <a:pt x="5214" y="6788"/>
                  <a:pt x="5203" y="6705"/>
                  <a:pt x="5183" y="6612"/>
                </a:cubicBezTo>
                <a:cubicBezTo>
                  <a:pt x="5234" y="6591"/>
                  <a:pt x="5276" y="6570"/>
                  <a:pt x="5328" y="6550"/>
                </a:cubicBezTo>
                <a:close/>
                <a:moveTo>
                  <a:pt x="8727" y="6788"/>
                </a:moveTo>
                <a:lnTo>
                  <a:pt x="8800" y="6798"/>
                </a:lnTo>
                <a:lnTo>
                  <a:pt x="8727" y="6892"/>
                </a:lnTo>
                <a:lnTo>
                  <a:pt x="8727" y="6788"/>
                </a:lnTo>
                <a:close/>
                <a:moveTo>
                  <a:pt x="19972" y="6695"/>
                </a:moveTo>
                <a:cubicBezTo>
                  <a:pt x="20065" y="6757"/>
                  <a:pt x="20148" y="6809"/>
                  <a:pt x="20231" y="6861"/>
                </a:cubicBezTo>
                <a:cubicBezTo>
                  <a:pt x="20231" y="6871"/>
                  <a:pt x="20242" y="6881"/>
                  <a:pt x="20252" y="6892"/>
                </a:cubicBezTo>
                <a:cubicBezTo>
                  <a:pt x="20159" y="6850"/>
                  <a:pt x="20065" y="6809"/>
                  <a:pt x="19972" y="6778"/>
                </a:cubicBezTo>
                <a:lnTo>
                  <a:pt x="19972" y="6695"/>
                </a:lnTo>
                <a:close/>
                <a:moveTo>
                  <a:pt x="10188" y="6612"/>
                </a:moveTo>
                <a:lnTo>
                  <a:pt x="10209" y="6622"/>
                </a:lnTo>
                <a:lnTo>
                  <a:pt x="9992" y="6829"/>
                </a:lnTo>
                <a:lnTo>
                  <a:pt x="9867" y="6902"/>
                </a:lnTo>
                <a:cubicBezTo>
                  <a:pt x="9857" y="6850"/>
                  <a:pt x="9846" y="6798"/>
                  <a:pt x="9836" y="6746"/>
                </a:cubicBezTo>
                <a:cubicBezTo>
                  <a:pt x="9960" y="6705"/>
                  <a:pt x="10074" y="6664"/>
                  <a:pt x="10188" y="6612"/>
                </a:cubicBezTo>
                <a:close/>
                <a:moveTo>
                  <a:pt x="6012" y="6384"/>
                </a:moveTo>
                <a:cubicBezTo>
                  <a:pt x="6022" y="6425"/>
                  <a:pt x="6022" y="6467"/>
                  <a:pt x="6032" y="6508"/>
                </a:cubicBezTo>
                <a:lnTo>
                  <a:pt x="6032" y="6518"/>
                </a:lnTo>
                <a:cubicBezTo>
                  <a:pt x="5887" y="6632"/>
                  <a:pt x="5742" y="6746"/>
                  <a:pt x="5597" y="6871"/>
                </a:cubicBezTo>
                <a:lnTo>
                  <a:pt x="5483" y="6912"/>
                </a:lnTo>
                <a:cubicBezTo>
                  <a:pt x="5535" y="6757"/>
                  <a:pt x="5597" y="6601"/>
                  <a:pt x="5670" y="6446"/>
                </a:cubicBezTo>
                <a:cubicBezTo>
                  <a:pt x="5784" y="6425"/>
                  <a:pt x="5898" y="6394"/>
                  <a:pt x="6012" y="6384"/>
                </a:cubicBezTo>
                <a:close/>
                <a:moveTo>
                  <a:pt x="9774" y="6778"/>
                </a:moveTo>
                <a:lnTo>
                  <a:pt x="9805" y="6912"/>
                </a:lnTo>
                <a:cubicBezTo>
                  <a:pt x="9732" y="6892"/>
                  <a:pt x="9670" y="6871"/>
                  <a:pt x="9598" y="6850"/>
                </a:cubicBezTo>
                <a:lnTo>
                  <a:pt x="9774" y="6778"/>
                </a:lnTo>
                <a:close/>
                <a:moveTo>
                  <a:pt x="5048" y="6104"/>
                </a:moveTo>
                <a:cubicBezTo>
                  <a:pt x="5048" y="6104"/>
                  <a:pt x="5048" y="6114"/>
                  <a:pt x="5048" y="6125"/>
                </a:cubicBezTo>
                <a:lnTo>
                  <a:pt x="5058" y="6176"/>
                </a:lnTo>
                <a:cubicBezTo>
                  <a:pt x="4903" y="6384"/>
                  <a:pt x="4758" y="6591"/>
                  <a:pt x="4623" y="6809"/>
                </a:cubicBezTo>
                <a:cubicBezTo>
                  <a:pt x="4561" y="6850"/>
                  <a:pt x="4488" y="6892"/>
                  <a:pt x="4416" y="6933"/>
                </a:cubicBezTo>
                <a:cubicBezTo>
                  <a:pt x="4602" y="6643"/>
                  <a:pt x="4820" y="6363"/>
                  <a:pt x="5048" y="6104"/>
                </a:cubicBezTo>
                <a:close/>
                <a:moveTo>
                  <a:pt x="6229" y="6705"/>
                </a:moveTo>
                <a:cubicBezTo>
                  <a:pt x="6229" y="6767"/>
                  <a:pt x="6240" y="6829"/>
                  <a:pt x="6250" y="6892"/>
                </a:cubicBezTo>
                <a:lnTo>
                  <a:pt x="6167" y="6933"/>
                </a:lnTo>
                <a:lnTo>
                  <a:pt x="6136" y="6757"/>
                </a:lnTo>
                <a:lnTo>
                  <a:pt x="6188" y="6715"/>
                </a:lnTo>
                <a:lnTo>
                  <a:pt x="6229" y="6705"/>
                </a:lnTo>
                <a:close/>
                <a:moveTo>
                  <a:pt x="8292" y="6809"/>
                </a:moveTo>
                <a:lnTo>
                  <a:pt x="8292" y="6829"/>
                </a:lnTo>
                <a:cubicBezTo>
                  <a:pt x="8199" y="6861"/>
                  <a:pt x="8105" y="6902"/>
                  <a:pt x="8012" y="6933"/>
                </a:cubicBezTo>
                <a:cubicBezTo>
                  <a:pt x="7991" y="6912"/>
                  <a:pt x="7960" y="6881"/>
                  <a:pt x="7939" y="6850"/>
                </a:cubicBezTo>
                <a:cubicBezTo>
                  <a:pt x="8053" y="6829"/>
                  <a:pt x="8167" y="6819"/>
                  <a:pt x="8292" y="6809"/>
                </a:cubicBezTo>
                <a:close/>
                <a:moveTo>
                  <a:pt x="15267" y="6736"/>
                </a:moveTo>
                <a:cubicBezTo>
                  <a:pt x="15350" y="6736"/>
                  <a:pt x="15443" y="6757"/>
                  <a:pt x="15526" y="6767"/>
                </a:cubicBezTo>
                <a:cubicBezTo>
                  <a:pt x="15495" y="6819"/>
                  <a:pt x="15474" y="6881"/>
                  <a:pt x="15464" y="6943"/>
                </a:cubicBezTo>
                <a:cubicBezTo>
                  <a:pt x="15412" y="6902"/>
                  <a:pt x="15360" y="6861"/>
                  <a:pt x="15298" y="6829"/>
                </a:cubicBezTo>
                <a:cubicBezTo>
                  <a:pt x="15288" y="6798"/>
                  <a:pt x="15277" y="6767"/>
                  <a:pt x="15267" y="6736"/>
                </a:cubicBezTo>
                <a:close/>
                <a:moveTo>
                  <a:pt x="17080" y="6736"/>
                </a:moveTo>
                <a:lnTo>
                  <a:pt x="17319" y="6809"/>
                </a:lnTo>
                <a:cubicBezTo>
                  <a:pt x="17329" y="6819"/>
                  <a:pt x="17340" y="6850"/>
                  <a:pt x="17350" y="6871"/>
                </a:cubicBezTo>
                <a:lnTo>
                  <a:pt x="17340" y="6892"/>
                </a:lnTo>
                <a:cubicBezTo>
                  <a:pt x="17308" y="6902"/>
                  <a:pt x="17277" y="6923"/>
                  <a:pt x="17246" y="6943"/>
                </a:cubicBezTo>
                <a:cubicBezTo>
                  <a:pt x="17194" y="6871"/>
                  <a:pt x="17132" y="6809"/>
                  <a:pt x="17080" y="6736"/>
                </a:cubicBezTo>
                <a:close/>
                <a:moveTo>
                  <a:pt x="3980" y="5783"/>
                </a:moveTo>
                <a:cubicBezTo>
                  <a:pt x="3991" y="5977"/>
                  <a:pt x="4011" y="6172"/>
                  <a:pt x="4041" y="6356"/>
                </a:cubicBezTo>
                <a:lnTo>
                  <a:pt x="4041" y="6356"/>
                </a:lnTo>
                <a:cubicBezTo>
                  <a:pt x="4031" y="6386"/>
                  <a:pt x="4021" y="6416"/>
                  <a:pt x="4001" y="6436"/>
                </a:cubicBezTo>
                <a:cubicBezTo>
                  <a:pt x="3866" y="6612"/>
                  <a:pt x="3721" y="6788"/>
                  <a:pt x="3597" y="6954"/>
                </a:cubicBezTo>
                <a:cubicBezTo>
                  <a:pt x="3701" y="6560"/>
                  <a:pt x="3825" y="6166"/>
                  <a:pt x="3980" y="5783"/>
                </a:cubicBezTo>
                <a:close/>
                <a:moveTo>
                  <a:pt x="3891" y="6703"/>
                </a:moveTo>
                <a:cubicBezTo>
                  <a:pt x="3883" y="6728"/>
                  <a:pt x="3873" y="6755"/>
                  <a:pt x="3856" y="6788"/>
                </a:cubicBezTo>
                <a:cubicBezTo>
                  <a:pt x="3804" y="6840"/>
                  <a:pt x="3742" y="6902"/>
                  <a:pt x="3680" y="6964"/>
                </a:cubicBezTo>
                <a:cubicBezTo>
                  <a:pt x="3750" y="6884"/>
                  <a:pt x="3821" y="6793"/>
                  <a:pt x="3891" y="6703"/>
                </a:cubicBezTo>
                <a:close/>
                <a:moveTo>
                  <a:pt x="12603" y="6819"/>
                </a:moveTo>
                <a:cubicBezTo>
                  <a:pt x="12603" y="6850"/>
                  <a:pt x="12614" y="6881"/>
                  <a:pt x="12624" y="6902"/>
                </a:cubicBezTo>
                <a:lnTo>
                  <a:pt x="12541" y="6964"/>
                </a:lnTo>
                <a:cubicBezTo>
                  <a:pt x="12562" y="6912"/>
                  <a:pt x="12583" y="6871"/>
                  <a:pt x="12603" y="6819"/>
                </a:cubicBezTo>
                <a:close/>
                <a:moveTo>
                  <a:pt x="13443" y="6622"/>
                </a:moveTo>
                <a:lnTo>
                  <a:pt x="13557" y="6674"/>
                </a:lnTo>
                <a:cubicBezTo>
                  <a:pt x="13588" y="6715"/>
                  <a:pt x="13609" y="6767"/>
                  <a:pt x="13629" y="6819"/>
                </a:cubicBezTo>
                <a:cubicBezTo>
                  <a:pt x="13598" y="6861"/>
                  <a:pt x="13577" y="6902"/>
                  <a:pt x="13557" y="6943"/>
                </a:cubicBezTo>
                <a:lnTo>
                  <a:pt x="13515" y="6964"/>
                </a:lnTo>
                <a:cubicBezTo>
                  <a:pt x="13505" y="6954"/>
                  <a:pt x="13505" y="6943"/>
                  <a:pt x="13495" y="6933"/>
                </a:cubicBezTo>
                <a:cubicBezTo>
                  <a:pt x="13474" y="6829"/>
                  <a:pt x="13463" y="6726"/>
                  <a:pt x="13443" y="6622"/>
                </a:cubicBezTo>
                <a:close/>
                <a:moveTo>
                  <a:pt x="18801" y="6674"/>
                </a:moveTo>
                <a:cubicBezTo>
                  <a:pt x="18853" y="6746"/>
                  <a:pt x="18905" y="6819"/>
                  <a:pt x="18946" y="6892"/>
                </a:cubicBezTo>
                <a:cubicBezTo>
                  <a:pt x="18905" y="6923"/>
                  <a:pt x="18853" y="6943"/>
                  <a:pt x="18801" y="6964"/>
                </a:cubicBezTo>
                <a:lnTo>
                  <a:pt x="18801" y="6674"/>
                </a:lnTo>
                <a:close/>
                <a:moveTo>
                  <a:pt x="21299" y="6363"/>
                </a:moveTo>
                <a:lnTo>
                  <a:pt x="21361" y="6404"/>
                </a:lnTo>
                <a:cubicBezTo>
                  <a:pt x="21506" y="6591"/>
                  <a:pt x="21641" y="6778"/>
                  <a:pt x="21775" y="6975"/>
                </a:cubicBezTo>
                <a:cubicBezTo>
                  <a:pt x="21672" y="6892"/>
                  <a:pt x="21568" y="6819"/>
                  <a:pt x="21454" y="6757"/>
                </a:cubicBezTo>
                <a:cubicBezTo>
                  <a:pt x="21413" y="6632"/>
                  <a:pt x="21361" y="6508"/>
                  <a:pt x="21299" y="6384"/>
                </a:cubicBezTo>
                <a:lnTo>
                  <a:pt x="21299" y="6363"/>
                </a:lnTo>
                <a:close/>
                <a:moveTo>
                  <a:pt x="7888" y="6892"/>
                </a:moveTo>
                <a:cubicBezTo>
                  <a:pt x="7908" y="6912"/>
                  <a:pt x="7929" y="6933"/>
                  <a:pt x="7950" y="6964"/>
                </a:cubicBezTo>
                <a:lnTo>
                  <a:pt x="7908" y="6975"/>
                </a:lnTo>
                <a:lnTo>
                  <a:pt x="7888" y="6985"/>
                </a:lnTo>
                <a:lnTo>
                  <a:pt x="7888" y="6892"/>
                </a:lnTo>
                <a:close/>
                <a:moveTo>
                  <a:pt x="8945" y="6798"/>
                </a:moveTo>
                <a:lnTo>
                  <a:pt x="9059" y="6809"/>
                </a:lnTo>
                <a:lnTo>
                  <a:pt x="8883" y="6985"/>
                </a:lnTo>
                <a:cubicBezTo>
                  <a:pt x="8903" y="6923"/>
                  <a:pt x="8924" y="6861"/>
                  <a:pt x="8945" y="6798"/>
                </a:cubicBezTo>
                <a:close/>
                <a:moveTo>
                  <a:pt x="10064" y="6881"/>
                </a:moveTo>
                <a:lnTo>
                  <a:pt x="9992" y="6985"/>
                </a:lnTo>
                <a:lnTo>
                  <a:pt x="9960" y="6975"/>
                </a:lnTo>
                <a:lnTo>
                  <a:pt x="10043" y="6892"/>
                </a:lnTo>
                <a:lnTo>
                  <a:pt x="10064" y="6881"/>
                </a:lnTo>
                <a:close/>
                <a:moveTo>
                  <a:pt x="13899" y="6912"/>
                </a:moveTo>
                <a:cubicBezTo>
                  <a:pt x="13899" y="6923"/>
                  <a:pt x="13888" y="6943"/>
                  <a:pt x="13888" y="6954"/>
                </a:cubicBezTo>
                <a:lnTo>
                  <a:pt x="13847" y="6985"/>
                </a:lnTo>
                <a:cubicBezTo>
                  <a:pt x="13847" y="6964"/>
                  <a:pt x="13847" y="6954"/>
                  <a:pt x="13837" y="6933"/>
                </a:cubicBezTo>
                <a:lnTo>
                  <a:pt x="13899" y="6912"/>
                </a:lnTo>
                <a:close/>
                <a:moveTo>
                  <a:pt x="14272" y="6819"/>
                </a:moveTo>
                <a:lnTo>
                  <a:pt x="14272" y="6881"/>
                </a:lnTo>
                <a:lnTo>
                  <a:pt x="14261" y="6995"/>
                </a:lnTo>
                <a:cubicBezTo>
                  <a:pt x="14210" y="6954"/>
                  <a:pt x="14147" y="6912"/>
                  <a:pt x="14085" y="6881"/>
                </a:cubicBezTo>
                <a:lnTo>
                  <a:pt x="14116" y="6861"/>
                </a:lnTo>
                <a:lnTo>
                  <a:pt x="14272" y="6819"/>
                </a:lnTo>
                <a:close/>
                <a:moveTo>
                  <a:pt x="18065" y="6695"/>
                </a:moveTo>
                <a:cubicBezTo>
                  <a:pt x="18044" y="6798"/>
                  <a:pt x="18034" y="6892"/>
                  <a:pt x="18013" y="6995"/>
                </a:cubicBezTo>
                <a:lnTo>
                  <a:pt x="17775" y="6902"/>
                </a:lnTo>
                <a:cubicBezTo>
                  <a:pt x="17816" y="6850"/>
                  <a:pt x="17858" y="6788"/>
                  <a:pt x="17899" y="6736"/>
                </a:cubicBezTo>
                <a:cubicBezTo>
                  <a:pt x="17951" y="6715"/>
                  <a:pt x="18003" y="6705"/>
                  <a:pt x="18065" y="6695"/>
                </a:cubicBezTo>
                <a:close/>
                <a:moveTo>
                  <a:pt x="5566" y="6477"/>
                </a:moveTo>
                <a:lnTo>
                  <a:pt x="5566" y="6477"/>
                </a:lnTo>
                <a:cubicBezTo>
                  <a:pt x="5504" y="6632"/>
                  <a:pt x="5442" y="6788"/>
                  <a:pt x="5390" y="6954"/>
                </a:cubicBezTo>
                <a:lnTo>
                  <a:pt x="5380" y="6954"/>
                </a:lnTo>
                <a:lnTo>
                  <a:pt x="5255" y="7006"/>
                </a:lnTo>
                <a:lnTo>
                  <a:pt x="5255" y="6995"/>
                </a:lnTo>
                <a:cubicBezTo>
                  <a:pt x="5297" y="6840"/>
                  <a:pt x="5338" y="6684"/>
                  <a:pt x="5390" y="6529"/>
                </a:cubicBezTo>
                <a:cubicBezTo>
                  <a:pt x="5452" y="6508"/>
                  <a:pt x="5514" y="6487"/>
                  <a:pt x="5566" y="6477"/>
                </a:cubicBezTo>
                <a:close/>
                <a:moveTo>
                  <a:pt x="7629" y="6923"/>
                </a:moveTo>
                <a:lnTo>
                  <a:pt x="7629" y="7006"/>
                </a:lnTo>
                <a:cubicBezTo>
                  <a:pt x="7597" y="6985"/>
                  <a:pt x="7577" y="6954"/>
                  <a:pt x="7556" y="6933"/>
                </a:cubicBezTo>
                <a:lnTo>
                  <a:pt x="7629" y="6923"/>
                </a:lnTo>
                <a:close/>
                <a:moveTo>
                  <a:pt x="21288" y="5368"/>
                </a:moveTo>
                <a:cubicBezTo>
                  <a:pt x="21641" y="5689"/>
                  <a:pt x="21972" y="6052"/>
                  <a:pt x="22252" y="6446"/>
                </a:cubicBezTo>
                <a:cubicBezTo>
                  <a:pt x="22252" y="6446"/>
                  <a:pt x="22262" y="6456"/>
                  <a:pt x="22262" y="6456"/>
                </a:cubicBezTo>
                <a:cubicBezTo>
                  <a:pt x="22314" y="6643"/>
                  <a:pt x="22366" y="6819"/>
                  <a:pt x="22408" y="7006"/>
                </a:cubicBezTo>
                <a:cubicBezTo>
                  <a:pt x="22190" y="6643"/>
                  <a:pt x="21952" y="6290"/>
                  <a:pt x="21682" y="5959"/>
                </a:cubicBezTo>
                <a:cubicBezTo>
                  <a:pt x="21558" y="5803"/>
                  <a:pt x="21423" y="5658"/>
                  <a:pt x="21299" y="5524"/>
                </a:cubicBezTo>
                <a:cubicBezTo>
                  <a:pt x="21299" y="5472"/>
                  <a:pt x="21299" y="5420"/>
                  <a:pt x="21288" y="5368"/>
                </a:cubicBezTo>
                <a:close/>
                <a:moveTo>
                  <a:pt x="16386" y="6695"/>
                </a:moveTo>
                <a:cubicBezTo>
                  <a:pt x="16459" y="6809"/>
                  <a:pt x="16521" y="6912"/>
                  <a:pt x="16583" y="7016"/>
                </a:cubicBezTo>
                <a:cubicBezTo>
                  <a:pt x="16573" y="7016"/>
                  <a:pt x="16562" y="7006"/>
                  <a:pt x="16552" y="7006"/>
                </a:cubicBezTo>
                <a:cubicBezTo>
                  <a:pt x="16479" y="6964"/>
                  <a:pt x="16407" y="6933"/>
                  <a:pt x="16324" y="6902"/>
                </a:cubicBezTo>
                <a:cubicBezTo>
                  <a:pt x="16345" y="6850"/>
                  <a:pt x="16355" y="6798"/>
                  <a:pt x="16365" y="6757"/>
                </a:cubicBezTo>
                <a:lnTo>
                  <a:pt x="16386" y="6695"/>
                </a:lnTo>
                <a:close/>
                <a:moveTo>
                  <a:pt x="6862" y="6705"/>
                </a:moveTo>
                <a:lnTo>
                  <a:pt x="6862" y="6705"/>
                </a:lnTo>
                <a:cubicBezTo>
                  <a:pt x="6789" y="6809"/>
                  <a:pt x="6706" y="6923"/>
                  <a:pt x="6634" y="7026"/>
                </a:cubicBezTo>
                <a:cubicBezTo>
                  <a:pt x="6602" y="6964"/>
                  <a:pt x="6582" y="6902"/>
                  <a:pt x="6561" y="6829"/>
                </a:cubicBezTo>
                <a:cubicBezTo>
                  <a:pt x="6654" y="6788"/>
                  <a:pt x="6758" y="6746"/>
                  <a:pt x="6862" y="6705"/>
                </a:cubicBezTo>
                <a:close/>
                <a:moveTo>
                  <a:pt x="12427" y="6270"/>
                </a:moveTo>
                <a:cubicBezTo>
                  <a:pt x="12469" y="6404"/>
                  <a:pt x="12510" y="6550"/>
                  <a:pt x="12551" y="6695"/>
                </a:cubicBezTo>
                <a:lnTo>
                  <a:pt x="12562" y="6705"/>
                </a:lnTo>
                <a:cubicBezTo>
                  <a:pt x="12520" y="6809"/>
                  <a:pt x="12479" y="6923"/>
                  <a:pt x="12437" y="7026"/>
                </a:cubicBezTo>
                <a:cubicBezTo>
                  <a:pt x="12417" y="6861"/>
                  <a:pt x="12396" y="6705"/>
                  <a:pt x="12375" y="6550"/>
                </a:cubicBezTo>
                <a:cubicBezTo>
                  <a:pt x="12386" y="6456"/>
                  <a:pt x="12406" y="6363"/>
                  <a:pt x="12427" y="6270"/>
                </a:cubicBezTo>
                <a:close/>
                <a:moveTo>
                  <a:pt x="5027" y="5886"/>
                </a:moveTo>
                <a:cubicBezTo>
                  <a:pt x="5027" y="5928"/>
                  <a:pt x="5038" y="5980"/>
                  <a:pt x="5038" y="6021"/>
                </a:cubicBezTo>
                <a:cubicBezTo>
                  <a:pt x="4768" y="6322"/>
                  <a:pt x="4519" y="6653"/>
                  <a:pt x="4302" y="7006"/>
                </a:cubicBezTo>
                <a:lnTo>
                  <a:pt x="4260" y="7037"/>
                </a:lnTo>
                <a:cubicBezTo>
                  <a:pt x="4219" y="6892"/>
                  <a:pt x="4188" y="6746"/>
                  <a:pt x="4157" y="6601"/>
                </a:cubicBezTo>
                <a:cubicBezTo>
                  <a:pt x="4426" y="6342"/>
                  <a:pt x="4716" y="6104"/>
                  <a:pt x="5027" y="5886"/>
                </a:cubicBezTo>
                <a:close/>
                <a:moveTo>
                  <a:pt x="10313" y="6757"/>
                </a:moveTo>
                <a:lnTo>
                  <a:pt x="10313" y="6767"/>
                </a:lnTo>
                <a:cubicBezTo>
                  <a:pt x="10240" y="6861"/>
                  <a:pt x="10178" y="6943"/>
                  <a:pt x="10106" y="7037"/>
                </a:cubicBezTo>
                <a:lnTo>
                  <a:pt x="10064" y="7016"/>
                </a:lnTo>
                <a:lnTo>
                  <a:pt x="10199" y="6809"/>
                </a:lnTo>
                <a:lnTo>
                  <a:pt x="10313" y="6757"/>
                </a:lnTo>
                <a:close/>
                <a:moveTo>
                  <a:pt x="7805" y="6871"/>
                </a:moveTo>
                <a:lnTo>
                  <a:pt x="7815" y="7016"/>
                </a:lnTo>
                <a:lnTo>
                  <a:pt x="7701" y="7068"/>
                </a:lnTo>
                <a:lnTo>
                  <a:pt x="7701" y="6892"/>
                </a:lnTo>
                <a:lnTo>
                  <a:pt x="7805" y="6871"/>
                </a:lnTo>
                <a:close/>
                <a:moveTo>
                  <a:pt x="16148" y="6923"/>
                </a:moveTo>
                <a:lnTo>
                  <a:pt x="16231" y="6954"/>
                </a:lnTo>
                <a:cubicBezTo>
                  <a:pt x="16220" y="6995"/>
                  <a:pt x="16210" y="7037"/>
                  <a:pt x="16200" y="7068"/>
                </a:cubicBezTo>
                <a:lnTo>
                  <a:pt x="16148" y="6943"/>
                </a:lnTo>
                <a:lnTo>
                  <a:pt x="16148" y="6923"/>
                </a:lnTo>
                <a:close/>
                <a:moveTo>
                  <a:pt x="15650" y="6778"/>
                </a:moveTo>
                <a:cubicBezTo>
                  <a:pt x="15661" y="6892"/>
                  <a:pt x="15661" y="6995"/>
                  <a:pt x="15661" y="7099"/>
                </a:cubicBezTo>
                <a:lnTo>
                  <a:pt x="15536" y="6995"/>
                </a:lnTo>
                <a:cubicBezTo>
                  <a:pt x="15557" y="6923"/>
                  <a:pt x="15588" y="6850"/>
                  <a:pt x="15619" y="6778"/>
                </a:cubicBezTo>
                <a:close/>
                <a:moveTo>
                  <a:pt x="9183" y="6829"/>
                </a:moveTo>
                <a:cubicBezTo>
                  <a:pt x="9245" y="6840"/>
                  <a:pt x="9307" y="6850"/>
                  <a:pt x="9370" y="6861"/>
                </a:cubicBezTo>
                <a:cubicBezTo>
                  <a:pt x="9204" y="6943"/>
                  <a:pt x="9048" y="7026"/>
                  <a:pt x="8893" y="7120"/>
                </a:cubicBezTo>
                <a:lnTo>
                  <a:pt x="8893" y="7109"/>
                </a:lnTo>
                <a:cubicBezTo>
                  <a:pt x="8986" y="7016"/>
                  <a:pt x="9090" y="6923"/>
                  <a:pt x="9183" y="6829"/>
                </a:cubicBezTo>
                <a:close/>
                <a:moveTo>
                  <a:pt x="9919" y="7026"/>
                </a:moveTo>
                <a:lnTo>
                  <a:pt x="9971" y="7047"/>
                </a:lnTo>
                <a:lnTo>
                  <a:pt x="9929" y="7120"/>
                </a:lnTo>
                <a:lnTo>
                  <a:pt x="9909" y="7037"/>
                </a:lnTo>
                <a:lnTo>
                  <a:pt x="9919" y="7026"/>
                </a:lnTo>
                <a:close/>
                <a:moveTo>
                  <a:pt x="15360" y="6975"/>
                </a:moveTo>
                <a:lnTo>
                  <a:pt x="15433" y="7037"/>
                </a:lnTo>
                <a:cubicBezTo>
                  <a:pt x="15422" y="7057"/>
                  <a:pt x="15412" y="7078"/>
                  <a:pt x="15412" y="7109"/>
                </a:cubicBezTo>
                <a:lnTo>
                  <a:pt x="15412" y="7120"/>
                </a:lnTo>
                <a:cubicBezTo>
                  <a:pt x="15391" y="7068"/>
                  <a:pt x="15370" y="7026"/>
                  <a:pt x="15360" y="6975"/>
                </a:cubicBezTo>
                <a:close/>
                <a:moveTo>
                  <a:pt x="8841" y="6840"/>
                </a:moveTo>
                <a:lnTo>
                  <a:pt x="8841" y="6840"/>
                </a:lnTo>
                <a:cubicBezTo>
                  <a:pt x="8810" y="6923"/>
                  <a:pt x="8789" y="7006"/>
                  <a:pt x="8769" y="7099"/>
                </a:cubicBezTo>
                <a:lnTo>
                  <a:pt x="8737" y="7130"/>
                </a:lnTo>
                <a:cubicBezTo>
                  <a:pt x="8737" y="7078"/>
                  <a:pt x="8737" y="7026"/>
                  <a:pt x="8737" y="6985"/>
                </a:cubicBezTo>
                <a:cubicBezTo>
                  <a:pt x="8769" y="6933"/>
                  <a:pt x="8800" y="6881"/>
                  <a:pt x="8841" y="6840"/>
                </a:cubicBezTo>
                <a:close/>
                <a:moveTo>
                  <a:pt x="12344" y="6809"/>
                </a:moveTo>
                <a:cubicBezTo>
                  <a:pt x="12355" y="6892"/>
                  <a:pt x="12365" y="6985"/>
                  <a:pt x="12375" y="7089"/>
                </a:cubicBezTo>
                <a:lnTo>
                  <a:pt x="12323" y="7130"/>
                </a:lnTo>
                <a:cubicBezTo>
                  <a:pt x="12323" y="7026"/>
                  <a:pt x="12334" y="6912"/>
                  <a:pt x="12344" y="6809"/>
                </a:cubicBezTo>
                <a:close/>
                <a:moveTo>
                  <a:pt x="17371" y="6943"/>
                </a:moveTo>
                <a:cubicBezTo>
                  <a:pt x="17381" y="6964"/>
                  <a:pt x="17391" y="7006"/>
                  <a:pt x="17402" y="7026"/>
                </a:cubicBezTo>
                <a:lnTo>
                  <a:pt x="17391" y="7037"/>
                </a:lnTo>
                <a:lnTo>
                  <a:pt x="17391" y="7130"/>
                </a:lnTo>
                <a:cubicBezTo>
                  <a:pt x="17360" y="7078"/>
                  <a:pt x="17319" y="7037"/>
                  <a:pt x="17288" y="6985"/>
                </a:cubicBezTo>
                <a:lnTo>
                  <a:pt x="17371" y="6943"/>
                </a:lnTo>
                <a:close/>
                <a:moveTo>
                  <a:pt x="21496" y="6871"/>
                </a:moveTo>
                <a:cubicBezTo>
                  <a:pt x="21610" y="6943"/>
                  <a:pt x="21713" y="7016"/>
                  <a:pt x="21827" y="7089"/>
                </a:cubicBezTo>
                <a:cubicBezTo>
                  <a:pt x="21827" y="7109"/>
                  <a:pt x="21827" y="7120"/>
                  <a:pt x="21827" y="7130"/>
                </a:cubicBezTo>
                <a:cubicBezTo>
                  <a:pt x="21734" y="7047"/>
                  <a:pt x="21620" y="6975"/>
                  <a:pt x="21506" y="6923"/>
                </a:cubicBezTo>
                <a:lnTo>
                  <a:pt x="21496" y="6871"/>
                </a:lnTo>
                <a:close/>
                <a:moveTo>
                  <a:pt x="5359" y="7037"/>
                </a:moveTo>
                <a:cubicBezTo>
                  <a:pt x="5348" y="7047"/>
                  <a:pt x="5348" y="7068"/>
                  <a:pt x="5338" y="7089"/>
                </a:cubicBezTo>
                <a:lnTo>
                  <a:pt x="5338" y="7099"/>
                </a:lnTo>
                <a:lnTo>
                  <a:pt x="5286" y="7140"/>
                </a:lnTo>
                <a:lnTo>
                  <a:pt x="5276" y="7068"/>
                </a:lnTo>
                <a:lnTo>
                  <a:pt x="5359" y="7037"/>
                </a:lnTo>
                <a:close/>
                <a:moveTo>
                  <a:pt x="7193" y="6591"/>
                </a:moveTo>
                <a:lnTo>
                  <a:pt x="7214" y="6622"/>
                </a:lnTo>
                <a:cubicBezTo>
                  <a:pt x="7287" y="6715"/>
                  <a:pt x="7349" y="6798"/>
                  <a:pt x="7432" y="6881"/>
                </a:cubicBezTo>
                <a:cubicBezTo>
                  <a:pt x="7173" y="6954"/>
                  <a:pt x="6924" y="7037"/>
                  <a:pt x="6675" y="7140"/>
                </a:cubicBezTo>
                <a:cubicBezTo>
                  <a:pt x="6675" y="7140"/>
                  <a:pt x="6675" y="7130"/>
                  <a:pt x="6675" y="7130"/>
                </a:cubicBezTo>
                <a:cubicBezTo>
                  <a:pt x="6779" y="6964"/>
                  <a:pt x="6903" y="6798"/>
                  <a:pt x="7027" y="6643"/>
                </a:cubicBezTo>
                <a:lnTo>
                  <a:pt x="7193" y="6591"/>
                </a:lnTo>
                <a:close/>
                <a:moveTo>
                  <a:pt x="14044" y="6943"/>
                </a:moveTo>
                <a:cubicBezTo>
                  <a:pt x="14116" y="6985"/>
                  <a:pt x="14189" y="7037"/>
                  <a:pt x="14251" y="7078"/>
                </a:cubicBezTo>
                <a:cubicBezTo>
                  <a:pt x="14261" y="7099"/>
                  <a:pt x="14251" y="7120"/>
                  <a:pt x="14251" y="7140"/>
                </a:cubicBezTo>
                <a:cubicBezTo>
                  <a:pt x="14179" y="7078"/>
                  <a:pt x="14116" y="7016"/>
                  <a:pt x="14044" y="6943"/>
                </a:cubicBezTo>
                <a:close/>
                <a:moveTo>
                  <a:pt x="21340" y="5720"/>
                </a:moveTo>
                <a:cubicBezTo>
                  <a:pt x="21734" y="6166"/>
                  <a:pt x="22076" y="6643"/>
                  <a:pt x="22366" y="7151"/>
                </a:cubicBezTo>
                <a:cubicBezTo>
                  <a:pt x="22169" y="6964"/>
                  <a:pt x="21962" y="6788"/>
                  <a:pt x="21755" y="6612"/>
                </a:cubicBezTo>
                <a:lnTo>
                  <a:pt x="21744" y="6612"/>
                </a:lnTo>
                <a:cubicBezTo>
                  <a:pt x="21703" y="6487"/>
                  <a:pt x="21661" y="6373"/>
                  <a:pt x="21620" y="6270"/>
                </a:cubicBezTo>
                <a:cubicBezTo>
                  <a:pt x="21537" y="6083"/>
                  <a:pt x="21444" y="5897"/>
                  <a:pt x="21340" y="5720"/>
                </a:cubicBezTo>
                <a:close/>
                <a:moveTo>
                  <a:pt x="17505" y="6892"/>
                </a:moveTo>
                <a:cubicBezTo>
                  <a:pt x="17516" y="6975"/>
                  <a:pt x="17516" y="7057"/>
                  <a:pt x="17526" y="7140"/>
                </a:cubicBezTo>
                <a:lnTo>
                  <a:pt x="17505" y="7161"/>
                </a:lnTo>
                <a:cubicBezTo>
                  <a:pt x="17495" y="7130"/>
                  <a:pt x="17495" y="7099"/>
                  <a:pt x="17485" y="7078"/>
                </a:cubicBezTo>
                <a:cubicBezTo>
                  <a:pt x="17485" y="7016"/>
                  <a:pt x="17495" y="6954"/>
                  <a:pt x="17495" y="6892"/>
                </a:cubicBezTo>
                <a:close/>
                <a:moveTo>
                  <a:pt x="18728" y="6622"/>
                </a:moveTo>
                <a:cubicBezTo>
                  <a:pt x="18739" y="6746"/>
                  <a:pt x="18739" y="6871"/>
                  <a:pt x="18728" y="7006"/>
                </a:cubicBezTo>
                <a:lnTo>
                  <a:pt x="18718" y="7006"/>
                </a:lnTo>
                <a:cubicBezTo>
                  <a:pt x="18625" y="7057"/>
                  <a:pt x="18531" y="7109"/>
                  <a:pt x="18438" y="7161"/>
                </a:cubicBezTo>
                <a:lnTo>
                  <a:pt x="18169" y="7047"/>
                </a:lnTo>
                <a:cubicBezTo>
                  <a:pt x="18189" y="6923"/>
                  <a:pt x="18200" y="6788"/>
                  <a:pt x="18221" y="6664"/>
                </a:cubicBezTo>
                <a:cubicBezTo>
                  <a:pt x="18386" y="6632"/>
                  <a:pt x="18552" y="6622"/>
                  <a:pt x="18728" y="6622"/>
                </a:cubicBezTo>
                <a:close/>
                <a:moveTo>
                  <a:pt x="5867" y="6840"/>
                </a:moveTo>
                <a:lnTo>
                  <a:pt x="5867" y="6840"/>
                </a:lnTo>
                <a:cubicBezTo>
                  <a:pt x="5711" y="6943"/>
                  <a:pt x="5556" y="7057"/>
                  <a:pt x="5400" y="7171"/>
                </a:cubicBezTo>
                <a:cubicBezTo>
                  <a:pt x="5411" y="7140"/>
                  <a:pt x="5411" y="7109"/>
                  <a:pt x="5421" y="7078"/>
                </a:cubicBezTo>
                <a:cubicBezTo>
                  <a:pt x="5473" y="7037"/>
                  <a:pt x="5525" y="6995"/>
                  <a:pt x="5576" y="6954"/>
                </a:cubicBezTo>
                <a:lnTo>
                  <a:pt x="5867" y="6840"/>
                </a:lnTo>
                <a:close/>
                <a:moveTo>
                  <a:pt x="14997" y="6746"/>
                </a:moveTo>
                <a:cubicBezTo>
                  <a:pt x="14935" y="6881"/>
                  <a:pt x="14883" y="7026"/>
                  <a:pt x="14811" y="7161"/>
                </a:cubicBezTo>
                <a:lnTo>
                  <a:pt x="14811" y="7171"/>
                </a:lnTo>
                <a:cubicBezTo>
                  <a:pt x="14697" y="7037"/>
                  <a:pt x="14572" y="6912"/>
                  <a:pt x="14448" y="6788"/>
                </a:cubicBezTo>
                <a:cubicBezTo>
                  <a:pt x="14635" y="6767"/>
                  <a:pt x="14811" y="6746"/>
                  <a:pt x="14997" y="6746"/>
                </a:cubicBezTo>
                <a:close/>
                <a:moveTo>
                  <a:pt x="17733" y="6954"/>
                </a:moveTo>
                <a:cubicBezTo>
                  <a:pt x="17827" y="6995"/>
                  <a:pt x="17910" y="7026"/>
                  <a:pt x="17993" y="7057"/>
                </a:cubicBezTo>
                <a:cubicBezTo>
                  <a:pt x="17993" y="7089"/>
                  <a:pt x="17993" y="7130"/>
                  <a:pt x="17972" y="7171"/>
                </a:cubicBezTo>
                <a:cubicBezTo>
                  <a:pt x="17899" y="7099"/>
                  <a:pt x="17816" y="7037"/>
                  <a:pt x="17733" y="6964"/>
                </a:cubicBezTo>
                <a:lnTo>
                  <a:pt x="17733" y="6954"/>
                </a:lnTo>
                <a:close/>
                <a:moveTo>
                  <a:pt x="13256" y="6581"/>
                </a:moveTo>
                <a:cubicBezTo>
                  <a:pt x="13318" y="6684"/>
                  <a:pt x="13370" y="6798"/>
                  <a:pt x="13412" y="6923"/>
                </a:cubicBezTo>
                <a:cubicBezTo>
                  <a:pt x="13412" y="6943"/>
                  <a:pt x="13432" y="6975"/>
                  <a:pt x="13432" y="6995"/>
                </a:cubicBezTo>
                <a:cubicBezTo>
                  <a:pt x="13298" y="7057"/>
                  <a:pt x="13153" y="7130"/>
                  <a:pt x="13028" y="7203"/>
                </a:cubicBezTo>
                <a:cubicBezTo>
                  <a:pt x="13111" y="6995"/>
                  <a:pt x="13184" y="6788"/>
                  <a:pt x="13256" y="6581"/>
                </a:cubicBezTo>
                <a:close/>
                <a:moveTo>
                  <a:pt x="16438" y="6550"/>
                </a:moveTo>
                <a:cubicBezTo>
                  <a:pt x="16614" y="6591"/>
                  <a:pt x="16790" y="6643"/>
                  <a:pt x="16956" y="6695"/>
                </a:cubicBezTo>
                <a:cubicBezTo>
                  <a:pt x="17039" y="6778"/>
                  <a:pt x="17112" y="6871"/>
                  <a:pt x="17184" y="6964"/>
                </a:cubicBezTo>
                <a:lnTo>
                  <a:pt x="17174" y="6985"/>
                </a:lnTo>
                <a:cubicBezTo>
                  <a:pt x="17070" y="7047"/>
                  <a:pt x="16956" y="7120"/>
                  <a:pt x="16852" y="7203"/>
                </a:cubicBezTo>
                <a:cubicBezTo>
                  <a:pt x="16811" y="7182"/>
                  <a:pt x="16770" y="7151"/>
                  <a:pt x="16728" y="7120"/>
                </a:cubicBezTo>
                <a:cubicBezTo>
                  <a:pt x="16645" y="6995"/>
                  <a:pt x="16573" y="6850"/>
                  <a:pt x="16490" y="6715"/>
                </a:cubicBezTo>
                <a:cubicBezTo>
                  <a:pt x="16469" y="6684"/>
                  <a:pt x="16438" y="6643"/>
                  <a:pt x="16417" y="6612"/>
                </a:cubicBezTo>
                <a:cubicBezTo>
                  <a:pt x="16428" y="6591"/>
                  <a:pt x="16438" y="6570"/>
                  <a:pt x="16438" y="6550"/>
                </a:cubicBezTo>
                <a:close/>
                <a:moveTo>
                  <a:pt x="13702" y="6985"/>
                </a:moveTo>
                <a:lnTo>
                  <a:pt x="13743" y="7078"/>
                </a:lnTo>
                <a:lnTo>
                  <a:pt x="13609" y="7213"/>
                </a:lnTo>
                <a:cubicBezTo>
                  <a:pt x="13598" y="7171"/>
                  <a:pt x="13577" y="7140"/>
                  <a:pt x="13567" y="7099"/>
                </a:cubicBezTo>
                <a:cubicBezTo>
                  <a:pt x="13577" y="7078"/>
                  <a:pt x="13588" y="7047"/>
                  <a:pt x="13609" y="7016"/>
                </a:cubicBezTo>
                <a:lnTo>
                  <a:pt x="13702" y="6985"/>
                </a:lnTo>
                <a:close/>
                <a:moveTo>
                  <a:pt x="4550" y="6943"/>
                </a:moveTo>
                <a:lnTo>
                  <a:pt x="4550" y="6943"/>
                </a:lnTo>
                <a:cubicBezTo>
                  <a:pt x="4540" y="6964"/>
                  <a:pt x="4519" y="6985"/>
                  <a:pt x="4509" y="7016"/>
                </a:cubicBezTo>
                <a:cubicBezTo>
                  <a:pt x="4499" y="7037"/>
                  <a:pt x="4468" y="7057"/>
                  <a:pt x="4447" y="7078"/>
                </a:cubicBezTo>
                <a:cubicBezTo>
                  <a:pt x="4395" y="7130"/>
                  <a:pt x="4354" y="7182"/>
                  <a:pt x="4312" y="7234"/>
                </a:cubicBezTo>
                <a:lnTo>
                  <a:pt x="4291" y="7151"/>
                </a:lnTo>
                <a:lnTo>
                  <a:pt x="4322" y="7099"/>
                </a:lnTo>
                <a:cubicBezTo>
                  <a:pt x="4385" y="7047"/>
                  <a:pt x="4468" y="6995"/>
                  <a:pt x="4550" y="6943"/>
                </a:cubicBezTo>
                <a:close/>
                <a:moveTo>
                  <a:pt x="7836" y="7140"/>
                </a:moveTo>
                <a:cubicBezTo>
                  <a:pt x="7836" y="7171"/>
                  <a:pt x="7846" y="7203"/>
                  <a:pt x="7846" y="7234"/>
                </a:cubicBezTo>
                <a:lnTo>
                  <a:pt x="7774" y="7161"/>
                </a:lnTo>
                <a:lnTo>
                  <a:pt x="7836" y="7140"/>
                </a:lnTo>
                <a:close/>
                <a:moveTo>
                  <a:pt x="18075" y="7068"/>
                </a:moveTo>
                <a:cubicBezTo>
                  <a:pt x="18065" y="7130"/>
                  <a:pt x="18065" y="7182"/>
                  <a:pt x="18055" y="7234"/>
                </a:cubicBezTo>
                <a:lnTo>
                  <a:pt x="18044" y="7234"/>
                </a:lnTo>
                <a:lnTo>
                  <a:pt x="18024" y="7223"/>
                </a:lnTo>
                <a:cubicBezTo>
                  <a:pt x="18044" y="7171"/>
                  <a:pt x="18055" y="7120"/>
                  <a:pt x="18065" y="7068"/>
                </a:cubicBezTo>
                <a:close/>
                <a:moveTo>
                  <a:pt x="10033" y="7078"/>
                </a:moveTo>
                <a:lnTo>
                  <a:pt x="10074" y="7099"/>
                </a:lnTo>
                <a:cubicBezTo>
                  <a:pt x="10043" y="7151"/>
                  <a:pt x="10002" y="7192"/>
                  <a:pt x="9960" y="7244"/>
                </a:cubicBezTo>
                <a:cubicBezTo>
                  <a:pt x="9960" y="7234"/>
                  <a:pt x="9950" y="7223"/>
                  <a:pt x="9950" y="7203"/>
                </a:cubicBezTo>
                <a:cubicBezTo>
                  <a:pt x="9981" y="7161"/>
                  <a:pt x="10002" y="7120"/>
                  <a:pt x="10033" y="7078"/>
                </a:cubicBezTo>
                <a:close/>
                <a:moveTo>
                  <a:pt x="11536" y="6249"/>
                </a:moveTo>
                <a:lnTo>
                  <a:pt x="11536" y="6508"/>
                </a:lnTo>
                <a:cubicBezTo>
                  <a:pt x="11328" y="6736"/>
                  <a:pt x="11132" y="6985"/>
                  <a:pt x="10966" y="7254"/>
                </a:cubicBezTo>
                <a:cubicBezTo>
                  <a:pt x="10945" y="7089"/>
                  <a:pt x="10914" y="6933"/>
                  <a:pt x="10872" y="6778"/>
                </a:cubicBezTo>
                <a:cubicBezTo>
                  <a:pt x="10852" y="6695"/>
                  <a:pt x="10831" y="6601"/>
                  <a:pt x="10800" y="6518"/>
                </a:cubicBezTo>
                <a:cubicBezTo>
                  <a:pt x="11007" y="6436"/>
                  <a:pt x="11214" y="6353"/>
                  <a:pt x="11422" y="6270"/>
                </a:cubicBezTo>
                <a:lnTo>
                  <a:pt x="11536" y="6249"/>
                </a:lnTo>
                <a:close/>
                <a:moveTo>
                  <a:pt x="18718" y="7068"/>
                </a:moveTo>
                <a:cubicBezTo>
                  <a:pt x="18718" y="7140"/>
                  <a:pt x="18708" y="7213"/>
                  <a:pt x="18697" y="7275"/>
                </a:cubicBezTo>
                <a:lnTo>
                  <a:pt x="18511" y="7192"/>
                </a:lnTo>
                <a:cubicBezTo>
                  <a:pt x="18573" y="7151"/>
                  <a:pt x="18645" y="7109"/>
                  <a:pt x="18718" y="7068"/>
                </a:cubicBezTo>
                <a:close/>
                <a:moveTo>
                  <a:pt x="6499" y="6861"/>
                </a:moveTo>
                <a:cubicBezTo>
                  <a:pt x="6520" y="6933"/>
                  <a:pt x="6551" y="7016"/>
                  <a:pt x="6582" y="7099"/>
                </a:cubicBezTo>
                <a:cubicBezTo>
                  <a:pt x="6561" y="7140"/>
                  <a:pt x="6530" y="7182"/>
                  <a:pt x="6509" y="7223"/>
                </a:cubicBezTo>
                <a:lnTo>
                  <a:pt x="6374" y="7285"/>
                </a:lnTo>
                <a:cubicBezTo>
                  <a:pt x="6364" y="7161"/>
                  <a:pt x="6343" y="7047"/>
                  <a:pt x="6333" y="6933"/>
                </a:cubicBezTo>
                <a:lnTo>
                  <a:pt x="6499" y="6861"/>
                </a:lnTo>
                <a:close/>
                <a:moveTo>
                  <a:pt x="10147" y="7130"/>
                </a:moveTo>
                <a:lnTo>
                  <a:pt x="10220" y="7161"/>
                </a:lnTo>
                <a:cubicBezTo>
                  <a:pt x="10292" y="7203"/>
                  <a:pt x="10354" y="7234"/>
                  <a:pt x="10416" y="7275"/>
                </a:cubicBezTo>
                <a:cubicBezTo>
                  <a:pt x="10377" y="7272"/>
                  <a:pt x="10338" y="7271"/>
                  <a:pt x="10300" y="7271"/>
                </a:cubicBezTo>
                <a:cubicBezTo>
                  <a:pt x="10208" y="7271"/>
                  <a:pt x="10118" y="7278"/>
                  <a:pt x="10023" y="7285"/>
                </a:cubicBezTo>
                <a:cubicBezTo>
                  <a:pt x="10064" y="7234"/>
                  <a:pt x="10106" y="7182"/>
                  <a:pt x="10147" y="7130"/>
                </a:cubicBezTo>
                <a:close/>
                <a:moveTo>
                  <a:pt x="10354" y="6861"/>
                </a:moveTo>
                <a:cubicBezTo>
                  <a:pt x="10406" y="6995"/>
                  <a:pt x="10479" y="7140"/>
                  <a:pt x="10551" y="7285"/>
                </a:cubicBezTo>
                <a:lnTo>
                  <a:pt x="10562" y="7296"/>
                </a:lnTo>
                <a:lnTo>
                  <a:pt x="10551" y="7296"/>
                </a:lnTo>
                <a:cubicBezTo>
                  <a:pt x="10437" y="7213"/>
                  <a:pt x="10313" y="7140"/>
                  <a:pt x="10188" y="7078"/>
                </a:cubicBezTo>
                <a:cubicBezTo>
                  <a:pt x="10240" y="7006"/>
                  <a:pt x="10302" y="6933"/>
                  <a:pt x="10354" y="6861"/>
                </a:cubicBezTo>
                <a:close/>
                <a:moveTo>
                  <a:pt x="14365" y="6809"/>
                </a:moveTo>
                <a:cubicBezTo>
                  <a:pt x="14510" y="6943"/>
                  <a:pt x="14645" y="7089"/>
                  <a:pt x="14780" y="7234"/>
                </a:cubicBezTo>
                <a:lnTo>
                  <a:pt x="14780" y="7244"/>
                </a:lnTo>
                <a:lnTo>
                  <a:pt x="14749" y="7306"/>
                </a:lnTo>
                <a:cubicBezTo>
                  <a:pt x="14614" y="7213"/>
                  <a:pt x="14469" y="7120"/>
                  <a:pt x="14334" y="7026"/>
                </a:cubicBezTo>
                <a:cubicBezTo>
                  <a:pt x="14334" y="6954"/>
                  <a:pt x="14344" y="6881"/>
                  <a:pt x="14344" y="6809"/>
                </a:cubicBezTo>
                <a:close/>
                <a:moveTo>
                  <a:pt x="10416" y="6798"/>
                </a:moveTo>
                <a:lnTo>
                  <a:pt x="10416" y="6798"/>
                </a:lnTo>
                <a:cubicBezTo>
                  <a:pt x="10551" y="6954"/>
                  <a:pt x="10665" y="7130"/>
                  <a:pt x="10727" y="7317"/>
                </a:cubicBezTo>
                <a:lnTo>
                  <a:pt x="10655" y="7306"/>
                </a:lnTo>
                <a:cubicBezTo>
                  <a:pt x="10572" y="7140"/>
                  <a:pt x="10489" y="6975"/>
                  <a:pt x="10416" y="6798"/>
                </a:cubicBezTo>
                <a:close/>
                <a:moveTo>
                  <a:pt x="13184" y="6612"/>
                </a:moveTo>
                <a:cubicBezTo>
                  <a:pt x="13101" y="6829"/>
                  <a:pt x="13018" y="7047"/>
                  <a:pt x="12935" y="7254"/>
                </a:cubicBezTo>
                <a:lnTo>
                  <a:pt x="12821" y="7317"/>
                </a:lnTo>
                <a:cubicBezTo>
                  <a:pt x="12800" y="7244"/>
                  <a:pt x="12779" y="7171"/>
                  <a:pt x="12759" y="7099"/>
                </a:cubicBezTo>
                <a:cubicBezTo>
                  <a:pt x="12769" y="7026"/>
                  <a:pt x="12779" y="6954"/>
                  <a:pt x="12779" y="6892"/>
                </a:cubicBezTo>
                <a:cubicBezTo>
                  <a:pt x="12914" y="6788"/>
                  <a:pt x="13049" y="6695"/>
                  <a:pt x="13184" y="6612"/>
                </a:cubicBezTo>
                <a:close/>
                <a:moveTo>
                  <a:pt x="5255" y="7234"/>
                </a:moveTo>
                <a:cubicBezTo>
                  <a:pt x="5255" y="7254"/>
                  <a:pt x="5255" y="7265"/>
                  <a:pt x="5266" y="7275"/>
                </a:cubicBezTo>
                <a:lnTo>
                  <a:pt x="5193" y="7327"/>
                </a:lnTo>
                <a:lnTo>
                  <a:pt x="5193" y="7285"/>
                </a:lnTo>
                <a:lnTo>
                  <a:pt x="5255" y="7234"/>
                </a:lnTo>
                <a:close/>
                <a:moveTo>
                  <a:pt x="6260" y="6964"/>
                </a:moveTo>
                <a:cubicBezTo>
                  <a:pt x="6271" y="7078"/>
                  <a:pt x="6281" y="7203"/>
                  <a:pt x="6302" y="7317"/>
                </a:cubicBezTo>
                <a:lnTo>
                  <a:pt x="6250" y="7337"/>
                </a:lnTo>
                <a:cubicBezTo>
                  <a:pt x="6219" y="7234"/>
                  <a:pt x="6198" y="7120"/>
                  <a:pt x="6178" y="7006"/>
                </a:cubicBezTo>
                <a:lnTo>
                  <a:pt x="6260" y="6964"/>
                </a:lnTo>
                <a:close/>
                <a:moveTo>
                  <a:pt x="18158" y="7109"/>
                </a:moveTo>
                <a:lnTo>
                  <a:pt x="18366" y="7203"/>
                </a:lnTo>
                <a:cubicBezTo>
                  <a:pt x="18293" y="7244"/>
                  <a:pt x="18221" y="7296"/>
                  <a:pt x="18158" y="7348"/>
                </a:cubicBezTo>
                <a:lnTo>
                  <a:pt x="18127" y="7317"/>
                </a:lnTo>
                <a:cubicBezTo>
                  <a:pt x="18138" y="7244"/>
                  <a:pt x="18148" y="7182"/>
                  <a:pt x="18158" y="7109"/>
                </a:cubicBezTo>
                <a:close/>
                <a:moveTo>
                  <a:pt x="13495" y="7254"/>
                </a:moveTo>
                <a:cubicBezTo>
                  <a:pt x="13495" y="7275"/>
                  <a:pt x="13505" y="7285"/>
                  <a:pt x="13515" y="7306"/>
                </a:cubicBezTo>
                <a:lnTo>
                  <a:pt x="13453" y="7358"/>
                </a:lnTo>
                <a:lnTo>
                  <a:pt x="13453" y="7358"/>
                </a:lnTo>
                <a:cubicBezTo>
                  <a:pt x="13463" y="7327"/>
                  <a:pt x="13484" y="7285"/>
                  <a:pt x="13495" y="7254"/>
                </a:cubicBezTo>
                <a:close/>
                <a:moveTo>
                  <a:pt x="8696" y="7037"/>
                </a:moveTo>
                <a:lnTo>
                  <a:pt x="8696" y="7171"/>
                </a:lnTo>
                <a:lnTo>
                  <a:pt x="8541" y="7327"/>
                </a:lnTo>
                <a:lnTo>
                  <a:pt x="8489" y="7358"/>
                </a:lnTo>
                <a:cubicBezTo>
                  <a:pt x="8561" y="7254"/>
                  <a:pt x="8623" y="7140"/>
                  <a:pt x="8696" y="7037"/>
                </a:cubicBezTo>
                <a:close/>
                <a:moveTo>
                  <a:pt x="10748" y="6550"/>
                </a:moveTo>
                <a:cubicBezTo>
                  <a:pt x="10831" y="6809"/>
                  <a:pt x="10883" y="7078"/>
                  <a:pt x="10914" y="7348"/>
                </a:cubicBezTo>
                <a:lnTo>
                  <a:pt x="10904" y="7358"/>
                </a:lnTo>
                <a:cubicBezTo>
                  <a:pt x="10872" y="7348"/>
                  <a:pt x="10831" y="7337"/>
                  <a:pt x="10800" y="7327"/>
                </a:cubicBezTo>
                <a:cubicBezTo>
                  <a:pt x="10727" y="7099"/>
                  <a:pt x="10603" y="6902"/>
                  <a:pt x="10437" y="6736"/>
                </a:cubicBezTo>
                <a:lnTo>
                  <a:pt x="10489" y="6674"/>
                </a:lnTo>
                <a:cubicBezTo>
                  <a:pt x="10572" y="6632"/>
                  <a:pt x="10655" y="6591"/>
                  <a:pt x="10748" y="6550"/>
                </a:cubicBezTo>
                <a:close/>
                <a:moveTo>
                  <a:pt x="9857" y="7089"/>
                </a:moveTo>
                <a:cubicBezTo>
                  <a:pt x="9857" y="7120"/>
                  <a:pt x="9867" y="7151"/>
                  <a:pt x="9878" y="7192"/>
                </a:cubicBezTo>
                <a:lnTo>
                  <a:pt x="9795" y="7327"/>
                </a:lnTo>
                <a:cubicBezTo>
                  <a:pt x="9722" y="7337"/>
                  <a:pt x="9660" y="7348"/>
                  <a:pt x="9587" y="7368"/>
                </a:cubicBezTo>
                <a:cubicBezTo>
                  <a:pt x="9670" y="7275"/>
                  <a:pt x="9764" y="7182"/>
                  <a:pt x="9857" y="7089"/>
                </a:cubicBezTo>
                <a:close/>
                <a:moveTo>
                  <a:pt x="6074" y="6798"/>
                </a:moveTo>
                <a:cubicBezTo>
                  <a:pt x="6074" y="6850"/>
                  <a:pt x="6084" y="6912"/>
                  <a:pt x="6095" y="6964"/>
                </a:cubicBezTo>
                <a:lnTo>
                  <a:pt x="5939" y="7047"/>
                </a:lnTo>
                <a:cubicBezTo>
                  <a:pt x="5753" y="7151"/>
                  <a:pt x="5556" y="7254"/>
                  <a:pt x="5348" y="7379"/>
                </a:cubicBezTo>
                <a:lnTo>
                  <a:pt x="5348" y="7368"/>
                </a:lnTo>
                <a:lnTo>
                  <a:pt x="5369" y="7285"/>
                </a:lnTo>
                <a:cubicBezTo>
                  <a:pt x="5597" y="7120"/>
                  <a:pt x="5836" y="6954"/>
                  <a:pt x="6074" y="6798"/>
                </a:cubicBezTo>
                <a:close/>
                <a:moveTo>
                  <a:pt x="5131" y="6632"/>
                </a:moveTo>
                <a:cubicBezTo>
                  <a:pt x="5162" y="6767"/>
                  <a:pt x="5183" y="6881"/>
                  <a:pt x="5214" y="7006"/>
                </a:cubicBezTo>
                <a:lnTo>
                  <a:pt x="5214" y="7026"/>
                </a:lnTo>
                <a:cubicBezTo>
                  <a:pt x="4934" y="7140"/>
                  <a:pt x="4654" y="7265"/>
                  <a:pt x="4385" y="7399"/>
                </a:cubicBezTo>
                <a:cubicBezTo>
                  <a:pt x="4436" y="7296"/>
                  <a:pt x="4488" y="7192"/>
                  <a:pt x="4550" y="7099"/>
                </a:cubicBezTo>
                <a:cubicBezTo>
                  <a:pt x="4644" y="6975"/>
                  <a:pt x="4768" y="6861"/>
                  <a:pt x="4882" y="6746"/>
                </a:cubicBezTo>
                <a:lnTo>
                  <a:pt x="4892" y="6746"/>
                </a:lnTo>
                <a:cubicBezTo>
                  <a:pt x="4975" y="6705"/>
                  <a:pt x="5048" y="6664"/>
                  <a:pt x="5131" y="6632"/>
                </a:cubicBezTo>
                <a:close/>
                <a:moveTo>
                  <a:pt x="6447" y="7317"/>
                </a:moveTo>
                <a:lnTo>
                  <a:pt x="6395" y="7399"/>
                </a:lnTo>
                <a:lnTo>
                  <a:pt x="6385" y="7348"/>
                </a:lnTo>
                <a:lnTo>
                  <a:pt x="6447" y="7317"/>
                </a:lnTo>
                <a:close/>
                <a:moveTo>
                  <a:pt x="20290" y="6673"/>
                </a:moveTo>
                <a:cubicBezTo>
                  <a:pt x="20587" y="6673"/>
                  <a:pt x="20875" y="6734"/>
                  <a:pt x="21154" y="6840"/>
                </a:cubicBezTo>
                <a:cubicBezTo>
                  <a:pt x="21133" y="7016"/>
                  <a:pt x="21102" y="7203"/>
                  <a:pt x="21060" y="7399"/>
                </a:cubicBezTo>
                <a:cubicBezTo>
                  <a:pt x="20824" y="7184"/>
                  <a:pt x="20577" y="6998"/>
                  <a:pt x="20311" y="6824"/>
                </a:cubicBezTo>
                <a:lnTo>
                  <a:pt x="20311" y="6824"/>
                </a:lnTo>
                <a:cubicBezTo>
                  <a:pt x="20281" y="6774"/>
                  <a:pt x="20251" y="6724"/>
                  <a:pt x="20221" y="6674"/>
                </a:cubicBezTo>
                <a:cubicBezTo>
                  <a:pt x="20244" y="6673"/>
                  <a:pt x="20267" y="6673"/>
                  <a:pt x="20290" y="6673"/>
                </a:cubicBezTo>
                <a:close/>
                <a:moveTo>
                  <a:pt x="8281" y="6954"/>
                </a:moveTo>
                <a:lnTo>
                  <a:pt x="8281" y="7410"/>
                </a:lnTo>
                <a:cubicBezTo>
                  <a:pt x="8230" y="7275"/>
                  <a:pt x="8167" y="7151"/>
                  <a:pt x="8085" y="7037"/>
                </a:cubicBezTo>
                <a:lnTo>
                  <a:pt x="8281" y="6954"/>
                </a:lnTo>
                <a:close/>
                <a:moveTo>
                  <a:pt x="15692" y="6798"/>
                </a:moveTo>
                <a:cubicBezTo>
                  <a:pt x="15806" y="6819"/>
                  <a:pt x="15920" y="6850"/>
                  <a:pt x="16034" y="6892"/>
                </a:cubicBezTo>
                <a:lnTo>
                  <a:pt x="16065" y="6954"/>
                </a:lnTo>
                <a:cubicBezTo>
                  <a:pt x="16034" y="7109"/>
                  <a:pt x="15992" y="7265"/>
                  <a:pt x="15951" y="7410"/>
                </a:cubicBezTo>
                <a:cubicBezTo>
                  <a:pt x="15868" y="7327"/>
                  <a:pt x="15785" y="7234"/>
                  <a:pt x="15692" y="7151"/>
                </a:cubicBezTo>
                <a:cubicBezTo>
                  <a:pt x="15692" y="7037"/>
                  <a:pt x="15692" y="6923"/>
                  <a:pt x="15692" y="6798"/>
                </a:cubicBezTo>
                <a:close/>
                <a:moveTo>
                  <a:pt x="8696" y="6788"/>
                </a:moveTo>
                <a:lnTo>
                  <a:pt x="8696" y="6943"/>
                </a:lnTo>
                <a:cubicBezTo>
                  <a:pt x="8582" y="7099"/>
                  <a:pt x="8478" y="7265"/>
                  <a:pt x="8385" y="7441"/>
                </a:cubicBezTo>
                <a:lnTo>
                  <a:pt x="8385" y="7420"/>
                </a:lnTo>
                <a:cubicBezTo>
                  <a:pt x="8385" y="7244"/>
                  <a:pt x="8395" y="7078"/>
                  <a:pt x="8406" y="6902"/>
                </a:cubicBezTo>
                <a:lnTo>
                  <a:pt x="8696" y="6788"/>
                </a:lnTo>
                <a:close/>
                <a:moveTo>
                  <a:pt x="13774" y="7161"/>
                </a:moveTo>
                <a:lnTo>
                  <a:pt x="13795" y="7192"/>
                </a:lnTo>
                <a:cubicBezTo>
                  <a:pt x="13764" y="7265"/>
                  <a:pt x="13723" y="7348"/>
                  <a:pt x="13681" y="7441"/>
                </a:cubicBezTo>
                <a:lnTo>
                  <a:pt x="13671" y="7441"/>
                </a:lnTo>
                <a:cubicBezTo>
                  <a:pt x="13660" y="7389"/>
                  <a:pt x="13650" y="7337"/>
                  <a:pt x="13629" y="7285"/>
                </a:cubicBezTo>
                <a:lnTo>
                  <a:pt x="13774" y="7161"/>
                </a:lnTo>
                <a:close/>
                <a:moveTo>
                  <a:pt x="12220" y="7296"/>
                </a:moveTo>
                <a:cubicBezTo>
                  <a:pt x="12230" y="7327"/>
                  <a:pt x="12230" y="7358"/>
                  <a:pt x="12220" y="7389"/>
                </a:cubicBezTo>
                <a:cubicBezTo>
                  <a:pt x="12209" y="7420"/>
                  <a:pt x="12189" y="7441"/>
                  <a:pt x="12168" y="7462"/>
                </a:cubicBezTo>
                <a:cubicBezTo>
                  <a:pt x="12189" y="7410"/>
                  <a:pt x="12209" y="7348"/>
                  <a:pt x="12220" y="7296"/>
                </a:cubicBezTo>
                <a:close/>
                <a:moveTo>
                  <a:pt x="4291" y="7389"/>
                </a:moveTo>
                <a:cubicBezTo>
                  <a:pt x="4291" y="7399"/>
                  <a:pt x="4291" y="7399"/>
                  <a:pt x="4291" y="7410"/>
                </a:cubicBezTo>
                <a:cubicBezTo>
                  <a:pt x="4281" y="7420"/>
                  <a:pt x="4281" y="7441"/>
                  <a:pt x="4271" y="7451"/>
                </a:cubicBezTo>
                <a:lnTo>
                  <a:pt x="4219" y="7472"/>
                </a:lnTo>
                <a:cubicBezTo>
                  <a:pt x="4240" y="7441"/>
                  <a:pt x="4260" y="7420"/>
                  <a:pt x="4291" y="7389"/>
                </a:cubicBezTo>
                <a:close/>
                <a:moveTo>
                  <a:pt x="21796" y="6736"/>
                </a:moveTo>
                <a:cubicBezTo>
                  <a:pt x="22034" y="6933"/>
                  <a:pt x="22252" y="7140"/>
                  <a:pt x="22459" y="7348"/>
                </a:cubicBezTo>
                <a:cubicBezTo>
                  <a:pt x="22459" y="7396"/>
                  <a:pt x="22469" y="7436"/>
                  <a:pt x="22470" y="7475"/>
                </a:cubicBezTo>
                <a:lnTo>
                  <a:pt x="22470" y="7475"/>
                </a:lnTo>
                <a:cubicBezTo>
                  <a:pt x="22319" y="7364"/>
                  <a:pt x="22187" y="7262"/>
                  <a:pt x="22055" y="7161"/>
                </a:cubicBezTo>
                <a:lnTo>
                  <a:pt x="21972" y="7099"/>
                </a:lnTo>
                <a:cubicBezTo>
                  <a:pt x="21941" y="7047"/>
                  <a:pt x="21900" y="6985"/>
                  <a:pt x="21858" y="6933"/>
                </a:cubicBezTo>
                <a:cubicBezTo>
                  <a:pt x="21827" y="6871"/>
                  <a:pt x="21817" y="6798"/>
                  <a:pt x="21796" y="6736"/>
                </a:cubicBezTo>
                <a:close/>
                <a:moveTo>
                  <a:pt x="10707" y="7399"/>
                </a:moveTo>
                <a:lnTo>
                  <a:pt x="10758" y="7410"/>
                </a:lnTo>
                <a:cubicBezTo>
                  <a:pt x="10769" y="7431"/>
                  <a:pt x="10779" y="7451"/>
                  <a:pt x="10779" y="7482"/>
                </a:cubicBezTo>
                <a:lnTo>
                  <a:pt x="10738" y="7441"/>
                </a:lnTo>
                <a:lnTo>
                  <a:pt x="10707" y="7399"/>
                </a:lnTo>
                <a:close/>
                <a:moveTo>
                  <a:pt x="5266" y="7368"/>
                </a:moveTo>
                <a:lnTo>
                  <a:pt x="5255" y="7451"/>
                </a:lnTo>
                <a:cubicBezTo>
                  <a:pt x="5224" y="7462"/>
                  <a:pt x="5203" y="7482"/>
                  <a:pt x="5172" y="7493"/>
                </a:cubicBezTo>
                <a:cubicBezTo>
                  <a:pt x="5172" y="7482"/>
                  <a:pt x="5172" y="7462"/>
                  <a:pt x="5183" y="7441"/>
                </a:cubicBezTo>
                <a:lnTo>
                  <a:pt x="5266" y="7368"/>
                </a:lnTo>
                <a:close/>
                <a:moveTo>
                  <a:pt x="18003" y="7317"/>
                </a:moveTo>
                <a:lnTo>
                  <a:pt x="18034" y="7337"/>
                </a:lnTo>
                <a:lnTo>
                  <a:pt x="18003" y="7451"/>
                </a:lnTo>
                <a:lnTo>
                  <a:pt x="17961" y="7493"/>
                </a:lnTo>
                <a:cubicBezTo>
                  <a:pt x="17972" y="7431"/>
                  <a:pt x="17993" y="7368"/>
                  <a:pt x="18003" y="7317"/>
                </a:cubicBezTo>
                <a:close/>
                <a:moveTo>
                  <a:pt x="4094" y="6664"/>
                </a:moveTo>
                <a:cubicBezTo>
                  <a:pt x="4125" y="6809"/>
                  <a:pt x="4157" y="6943"/>
                  <a:pt x="4198" y="7089"/>
                </a:cubicBezTo>
                <a:cubicBezTo>
                  <a:pt x="4011" y="7213"/>
                  <a:pt x="3835" y="7358"/>
                  <a:pt x="3680" y="7513"/>
                </a:cubicBezTo>
                <a:cubicBezTo>
                  <a:pt x="3752" y="7285"/>
                  <a:pt x="3825" y="7057"/>
                  <a:pt x="3918" y="6840"/>
                </a:cubicBezTo>
                <a:cubicBezTo>
                  <a:pt x="3980" y="6778"/>
                  <a:pt x="4032" y="6715"/>
                  <a:pt x="4094" y="6664"/>
                </a:cubicBezTo>
                <a:close/>
                <a:moveTo>
                  <a:pt x="7473" y="6954"/>
                </a:moveTo>
                <a:lnTo>
                  <a:pt x="7608" y="7109"/>
                </a:lnTo>
                <a:cubicBezTo>
                  <a:pt x="7349" y="7234"/>
                  <a:pt x="7079" y="7368"/>
                  <a:pt x="6820" y="7513"/>
                </a:cubicBezTo>
                <a:cubicBezTo>
                  <a:pt x="6779" y="7420"/>
                  <a:pt x="6737" y="7317"/>
                  <a:pt x="6696" y="7213"/>
                </a:cubicBezTo>
                <a:cubicBezTo>
                  <a:pt x="6955" y="7109"/>
                  <a:pt x="7214" y="7026"/>
                  <a:pt x="7473" y="6954"/>
                </a:cubicBezTo>
                <a:close/>
                <a:moveTo>
                  <a:pt x="14811" y="7285"/>
                </a:moveTo>
                <a:cubicBezTo>
                  <a:pt x="14883" y="7358"/>
                  <a:pt x="14946" y="7431"/>
                  <a:pt x="15008" y="7513"/>
                </a:cubicBezTo>
                <a:cubicBezTo>
                  <a:pt x="14926" y="7442"/>
                  <a:pt x="14855" y="7391"/>
                  <a:pt x="14783" y="7340"/>
                </a:cubicBezTo>
                <a:lnTo>
                  <a:pt x="14783" y="7340"/>
                </a:lnTo>
                <a:lnTo>
                  <a:pt x="14811" y="7285"/>
                </a:lnTo>
                <a:close/>
                <a:moveTo>
                  <a:pt x="4240" y="7234"/>
                </a:moveTo>
                <a:lnTo>
                  <a:pt x="4260" y="7296"/>
                </a:lnTo>
                <a:cubicBezTo>
                  <a:pt x="4198" y="7368"/>
                  <a:pt x="4136" y="7451"/>
                  <a:pt x="4074" y="7534"/>
                </a:cubicBezTo>
                <a:cubicBezTo>
                  <a:pt x="4125" y="7431"/>
                  <a:pt x="4177" y="7327"/>
                  <a:pt x="4240" y="7234"/>
                </a:cubicBezTo>
                <a:close/>
                <a:moveTo>
                  <a:pt x="14313" y="7120"/>
                </a:moveTo>
                <a:cubicBezTo>
                  <a:pt x="14448" y="7203"/>
                  <a:pt x="14572" y="7285"/>
                  <a:pt x="14707" y="7379"/>
                </a:cubicBezTo>
                <a:lnTo>
                  <a:pt x="14624" y="7534"/>
                </a:lnTo>
                <a:cubicBezTo>
                  <a:pt x="14521" y="7420"/>
                  <a:pt x="14417" y="7306"/>
                  <a:pt x="14313" y="7203"/>
                </a:cubicBezTo>
                <a:cubicBezTo>
                  <a:pt x="14313" y="7171"/>
                  <a:pt x="14313" y="7140"/>
                  <a:pt x="14313" y="7120"/>
                </a:cubicBezTo>
                <a:close/>
                <a:moveTo>
                  <a:pt x="6312" y="7379"/>
                </a:moveTo>
                <a:cubicBezTo>
                  <a:pt x="6323" y="7420"/>
                  <a:pt x="6333" y="7462"/>
                  <a:pt x="6333" y="7503"/>
                </a:cubicBezTo>
                <a:cubicBezTo>
                  <a:pt x="6323" y="7513"/>
                  <a:pt x="6312" y="7534"/>
                  <a:pt x="6302" y="7555"/>
                </a:cubicBezTo>
                <a:cubicBezTo>
                  <a:pt x="6292" y="7503"/>
                  <a:pt x="6281" y="7451"/>
                  <a:pt x="6260" y="7399"/>
                </a:cubicBezTo>
                <a:lnTo>
                  <a:pt x="6312" y="7379"/>
                </a:lnTo>
                <a:close/>
                <a:moveTo>
                  <a:pt x="8033" y="7057"/>
                </a:moveTo>
                <a:cubicBezTo>
                  <a:pt x="8136" y="7203"/>
                  <a:pt x="8219" y="7348"/>
                  <a:pt x="8271" y="7513"/>
                </a:cubicBezTo>
                <a:lnTo>
                  <a:pt x="8209" y="7555"/>
                </a:lnTo>
                <a:lnTo>
                  <a:pt x="8136" y="7493"/>
                </a:lnTo>
                <a:cubicBezTo>
                  <a:pt x="8074" y="7441"/>
                  <a:pt x="8012" y="7379"/>
                  <a:pt x="7939" y="7317"/>
                </a:cubicBezTo>
                <a:cubicBezTo>
                  <a:pt x="7919" y="7254"/>
                  <a:pt x="7908" y="7182"/>
                  <a:pt x="7898" y="7109"/>
                </a:cubicBezTo>
                <a:lnTo>
                  <a:pt x="8033" y="7057"/>
                </a:lnTo>
                <a:close/>
                <a:moveTo>
                  <a:pt x="12655" y="6975"/>
                </a:moveTo>
                <a:lnTo>
                  <a:pt x="12686" y="7109"/>
                </a:lnTo>
                <a:cubicBezTo>
                  <a:pt x="12676" y="7223"/>
                  <a:pt x="12645" y="7337"/>
                  <a:pt x="12624" y="7451"/>
                </a:cubicBezTo>
                <a:lnTo>
                  <a:pt x="12479" y="7555"/>
                </a:lnTo>
                <a:cubicBezTo>
                  <a:pt x="12479" y="7431"/>
                  <a:pt x="12469" y="7296"/>
                  <a:pt x="12458" y="7171"/>
                </a:cubicBezTo>
                <a:cubicBezTo>
                  <a:pt x="12458" y="7140"/>
                  <a:pt x="12469" y="7120"/>
                  <a:pt x="12489" y="7089"/>
                </a:cubicBezTo>
                <a:lnTo>
                  <a:pt x="12500" y="7089"/>
                </a:lnTo>
                <a:lnTo>
                  <a:pt x="12655" y="6975"/>
                </a:lnTo>
                <a:close/>
                <a:moveTo>
                  <a:pt x="9504" y="6892"/>
                </a:moveTo>
                <a:cubicBezTo>
                  <a:pt x="9598" y="6923"/>
                  <a:pt x="9670" y="6943"/>
                  <a:pt x="9753" y="6964"/>
                </a:cubicBezTo>
                <a:cubicBezTo>
                  <a:pt x="9421" y="7151"/>
                  <a:pt x="9100" y="7348"/>
                  <a:pt x="8800" y="7565"/>
                </a:cubicBezTo>
                <a:cubicBezTo>
                  <a:pt x="8800" y="7534"/>
                  <a:pt x="8789" y="7513"/>
                  <a:pt x="8779" y="7482"/>
                </a:cubicBezTo>
                <a:cubicBezTo>
                  <a:pt x="8789" y="7410"/>
                  <a:pt x="8810" y="7327"/>
                  <a:pt x="8820" y="7254"/>
                </a:cubicBezTo>
                <a:cubicBezTo>
                  <a:pt x="9017" y="7140"/>
                  <a:pt x="9214" y="7037"/>
                  <a:pt x="9421" y="6933"/>
                </a:cubicBezTo>
                <a:lnTo>
                  <a:pt x="9504" y="6892"/>
                </a:lnTo>
                <a:close/>
                <a:moveTo>
                  <a:pt x="17215" y="7026"/>
                </a:moveTo>
                <a:cubicBezTo>
                  <a:pt x="17277" y="7099"/>
                  <a:pt x="17329" y="7171"/>
                  <a:pt x="17381" y="7244"/>
                </a:cubicBezTo>
                <a:lnTo>
                  <a:pt x="17371" y="7244"/>
                </a:lnTo>
                <a:cubicBezTo>
                  <a:pt x="17371" y="7296"/>
                  <a:pt x="17360" y="7348"/>
                  <a:pt x="17360" y="7389"/>
                </a:cubicBezTo>
                <a:cubicBezTo>
                  <a:pt x="17329" y="7451"/>
                  <a:pt x="17298" y="7503"/>
                  <a:pt x="17267" y="7565"/>
                </a:cubicBezTo>
                <a:cubicBezTo>
                  <a:pt x="17163" y="7441"/>
                  <a:pt x="17039" y="7327"/>
                  <a:pt x="16915" y="7234"/>
                </a:cubicBezTo>
                <a:cubicBezTo>
                  <a:pt x="17008" y="7161"/>
                  <a:pt x="17112" y="7089"/>
                  <a:pt x="17215" y="7026"/>
                </a:cubicBezTo>
                <a:close/>
                <a:moveTo>
                  <a:pt x="5141" y="7348"/>
                </a:moveTo>
                <a:cubicBezTo>
                  <a:pt x="5141" y="7358"/>
                  <a:pt x="5131" y="7368"/>
                  <a:pt x="5131" y="7379"/>
                </a:cubicBezTo>
                <a:cubicBezTo>
                  <a:pt x="5048" y="7441"/>
                  <a:pt x="4975" y="7513"/>
                  <a:pt x="4892" y="7576"/>
                </a:cubicBezTo>
                <a:lnTo>
                  <a:pt x="5141" y="7348"/>
                </a:lnTo>
                <a:close/>
                <a:moveTo>
                  <a:pt x="11546" y="6622"/>
                </a:moveTo>
                <a:lnTo>
                  <a:pt x="11546" y="6622"/>
                </a:lnTo>
                <a:cubicBezTo>
                  <a:pt x="11536" y="6954"/>
                  <a:pt x="11494" y="7275"/>
                  <a:pt x="11422" y="7596"/>
                </a:cubicBezTo>
                <a:cubicBezTo>
                  <a:pt x="11287" y="7503"/>
                  <a:pt x="11142" y="7441"/>
                  <a:pt x="10997" y="7389"/>
                </a:cubicBezTo>
                <a:lnTo>
                  <a:pt x="10997" y="7368"/>
                </a:lnTo>
                <a:cubicBezTo>
                  <a:pt x="11049" y="7265"/>
                  <a:pt x="11121" y="7171"/>
                  <a:pt x="11183" y="7078"/>
                </a:cubicBezTo>
                <a:cubicBezTo>
                  <a:pt x="11297" y="6912"/>
                  <a:pt x="11422" y="6767"/>
                  <a:pt x="11546" y="6622"/>
                </a:cubicBezTo>
                <a:close/>
                <a:moveTo>
                  <a:pt x="16303" y="6975"/>
                </a:moveTo>
                <a:cubicBezTo>
                  <a:pt x="16428" y="7026"/>
                  <a:pt x="16542" y="7078"/>
                  <a:pt x="16645" y="7140"/>
                </a:cubicBezTo>
                <a:lnTo>
                  <a:pt x="16738" y="7296"/>
                </a:lnTo>
                <a:cubicBezTo>
                  <a:pt x="16624" y="7389"/>
                  <a:pt x="16531" y="7482"/>
                  <a:pt x="16438" y="7596"/>
                </a:cubicBezTo>
                <a:cubicBezTo>
                  <a:pt x="16376" y="7462"/>
                  <a:pt x="16324" y="7327"/>
                  <a:pt x="16262" y="7192"/>
                </a:cubicBezTo>
                <a:cubicBezTo>
                  <a:pt x="16272" y="7120"/>
                  <a:pt x="16293" y="7047"/>
                  <a:pt x="16303" y="6975"/>
                </a:cubicBezTo>
                <a:close/>
                <a:moveTo>
                  <a:pt x="18987" y="6943"/>
                </a:moveTo>
                <a:cubicBezTo>
                  <a:pt x="19122" y="7151"/>
                  <a:pt x="19236" y="7368"/>
                  <a:pt x="19350" y="7596"/>
                </a:cubicBezTo>
                <a:cubicBezTo>
                  <a:pt x="19164" y="7493"/>
                  <a:pt x="18967" y="7399"/>
                  <a:pt x="18770" y="7306"/>
                </a:cubicBezTo>
                <a:cubicBezTo>
                  <a:pt x="18780" y="7213"/>
                  <a:pt x="18791" y="7120"/>
                  <a:pt x="18801" y="7037"/>
                </a:cubicBezTo>
                <a:cubicBezTo>
                  <a:pt x="18863" y="7006"/>
                  <a:pt x="18925" y="6975"/>
                  <a:pt x="18987" y="6943"/>
                </a:cubicBezTo>
                <a:close/>
                <a:moveTo>
                  <a:pt x="16127" y="7057"/>
                </a:moveTo>
                <a:cubicBezTo>
                  <a:pt x="16148" y="7099"/>
                  <a:pt x="16168" y="7151"/>
                  <a:pt x="16179" y="7192"/>
                </a:cubicBezTo>
                <a:cubicBezTo>
                  <a:pt x="16158" y="7327"/>
                  <a:pt x="16148" y="7472"/>
                  <a:pt x="16137" y="7607"/>
                </a:cubicBezTo>
                <a:lnTo>
                  <a:pt x="16137" y="7596"/>
                </a:lnTo>
                <a:cubicBezTo>
                  <a:pt x="16096" y="7555"/>
                  <a:pt x="16065" y="7513"/>
                  <a:pt x="16023" y="7472"/>
                </a:cubicBezTo>
                <a:cubicBezTo>
                  <a:pt x="16065" y="7337"/>
                  <a:pt x="16096" y="7192"/>
                  <a:pt x="16127" y="7057"/>
                </a:cubicBezTo>
                <a:close/>
                <a:moveTo>
                  <a:pt x="15505" y="7099"/>
                </a:moveTo>
                <a:lnTo>
                  <a:pt x="15650" y="7223"/>
                </a:lnTo>
                <a:cubicBezTo>
                  <a:pt x="15640" y="7348"/>
                  <a:pt x="15619" y="7482"/>
                  <a:pt x="15598" y="7617"/>
                </a:cubicBezTo>
                <a:lnTo>
                  <a:pt x="15598" y="7627"/>
                </a:lnTo>
                <a:lnTo>
                  <a:pt x="15464" y="7254"/>
                </a:lnTo>
                <a:cubicBezTo>
                  <a:pt x="15474" y="7203"/>
                  <a:pt x="15484" y="7151"/>
                  <a:pt x="15505" y="7099"/>
                </a:cubicBezTo>
                <a:close/>
                <a:moveTo>
                  <a:pt x="10924" y="7462"/>
                </a:moveTo>
                <a:cubicBezTo>
                  <a:pt x="10924" y="7524"/>
                  <a:pt x="10935" y="7586"/>
                  <a:pt x="10935" y="7648"/>
                </a:cubicBezTo>
                <a:lnTo>
                  <a:pt x="10862" y="7565"/>
                </a:lnTo>
                <a:cubicBezTo>
                  <a:pt x="10883" y="7534"/>
                  <a:pt x="10904" y="7503"/>
                  <a:pt x="10924" y="7462"/>
                </a:cubicBezTo>
                <a:close/>
                <a:moveTo>
                  <a:pt x="13805" y="7327"/>
                </a:moveTo>
                <a:cubicBezTo>
                  <a:pt x="13816" y="7431"/>
                  <a:pt x="13816" y="7534"/>
                  <a:pt x="13805" y="7648"/>
                </a:cubicBezTo>
                <a:lnTo>
                  <a:pt x="13733" y="7648"/>
                </a:lnTo>
                <a:lnTo>
                  <a:pt x="13702" y="7545"/>
                </a:lnTo>
                <a:cubicBezTo>
                  <a:pt x="13743" y="7472"/>
                  <a:pt x="13774" y="7399"/>
                  <a:pt x="13805" y="7327"/>
                </a:cubicBezTo>
                <a:close/>
                <a:moveTo>
                  <a:pt x="13536" y="7389"/>
                </a:moveTo>
                <a:cubicBezTo>
                  <a:pt x="13556" y="7449"/>
                  <a:pt x="13576" y="7510"/>
                  <a:pt x="13596" y="7579"/>
                </a:cubicBezTo>
                <a:lnTo>
                  <a:pt x="13596" y="7579"/>
                </a:lnTo>
                <a:cubicBezTo>
                  <a:pt x="13587" y="7599"/>
                  <a:pt x="13577" y="7618"/>
                  <a:pt x="13567" y="7638"/>
                </a:cubicBezTo>
                <a:cubicBezTo>
                  <a:pt x="13495" y="7638"/>
                  <a:pt x="13422" y="7638"/>
                  <a:pt x="13339" y="7659"/>
                </a:cubicBezTo>
                <a:cubicBezTo>
                  <a:pt x="13360" y="7617"/>
                  <a:pt x="13370" y="7565"/>
                  <a:pt x="13391" y="7524"/>
                </a:cubicBezTo>
                <a:lnTo>
                  <a:pt x="13536" y="7389"/>
                </a:lnTo>
                <a:close/>
                <a:moveTo>
                  <a:pt x="3628" y="5596"/>
                </a:moveTo>
                <a:lnTo>
                  <a:pt x="3628" y="5596"/>
                </a:lnTo>
                <a:cubicBezTo>
                  <a:pt x="3255" y="6259"/>
                  <a:pt x="2944" y="6954"/>
                  <a:pt x="2695" y="7669"/>
                </a:cubicBezTo>
                <a:cubicBezTo>
                  <a:pt x="2757" y="7016"/>
                  <a:pt x="2934" y="6363"/>
                  <a:pt x="3213" y="5772"/>
                </a:cubicBezTo>
                <a:lnTo>
                  <a:pt x="3245" y="5720"/>
                </a:lnTo>
                <a:lnTo>
                  <a:pt x="3628" y="5596"/>
                </a:lnTo>
                <a:close/>
                <a:moveTo>
                  <a:pt x="9795" y="7037"/>
                </a:moveTo>
                <a:lnTo>
                  <a:pt x="9795" y="7037"/>
                </a:lnTo>
                <a:cubicBezTo>
                  <a:pt x="9660" y="7161"/>
                  <a:pt x="9546" y="7285"/>
                  <a:pt x="9421" y="7420"/>
                </a:cubicBezTo>
                <a:cubicBezTo>
                  <a:pt x="9328" y="7451"/>
                  <a:pt x="9235" y="7482"/>
                  <a:pt x="9142" y="7513"/>
                </a:cubicBezTo>
                <a:cubicBezTo>
                  <a:pt x="9038" y="7565"/>
                  <a:pt x="8924" y="7617"/>
                  <a:pt x="8820" y="7669"/>
                </a:cubicBezTo>
                <a:lnTo>
                  <a:pt x="8820" y="7648"/>
                </a:lnTo>
                <a:cubicBezTo>
                  <a:pt x="9131" y="7431"/>
                  <a:pt x="9453" y="7223"/>
                  <a:pt x="9795" y="7037"/>
                </a:cubicBezTo>
                <a:close/>
                <a:moveTo>
                  <a:pt x="12396" y="7285"/>
                </a:moveTo>
                <a:cubicBezTo>
                  <a:pt x="12396" y="7389"/>
                  <a:pt x="12406" y="7503"/>
                  <a:pt x="12417" y="7607"/>
                </a:cubicBezTo>
                <a:lnTo>
                  <a:pt x="12344" y="7669"/>
                </a:lnTo>
                <a:cubicBezTo>
                  <a:pt x="12334" y="7576"/>
                  <a:pt x="12323" y="7493"/>
                  <a:pt x="12323" y="7410"/>
                </a:cubicBezTo>
                <a:cubicBezTo>
                  <a:pt x="12344" y="7358"/>
                  <a:pt x="12365" y="7317"/>
                  <a:pt x="12386" y="7285"/>
                </a:cubicBezTo>
                <a:close/>
                <a:moveTo>
                  <a:pt x="13899" y="7410"/>
                </a:moveTo>
                <a:cubicBezTo>
                  <a:pt x="13930" y="7503"/>
                  <a:pt x="13961" y="7586"/>
                  <a:pt x="13992" y="7669"/>
                </a:cubicBezTo>
                <a:cubicBezTo>
                  <a:pt x="13951" y="7659"/>
                  <a:pt x="13919" y="7659"/>
                  <a:pt x="13888" y="7659"/>
                </a:cubicBezTo>
                <a:cubicBezTo>
                  <a:pt x="13899" y="7576"/>
                  <a:pt x="13899" y="7493"/>
                  <a:pt x="13899" y="7410"/>
                </a:cubicBezTo>
                <a:close/>
                <a:moveTo>
                  <a:pt x="16863" y="7275"/>
                </a:moveTo>
                <a:cubicBezTo>
                  <a:pt x="16925" y="7327"/>
                  <a:pt x="16998" y="7379"/>
                  <a:pt x="17060" y="7441"/>
                </a:cubicBezTo>
                <a:cubicBezTo>
                  <a:pt x="17122" y="7493"/>
                  <a:pt x="17184" y="7555"/>
                  <a:pt x="17246" y="7617"/>
                </a:cubicBezTo>
                <a:cubicBezTo>
                  <a:pt x="17236" y="7638"/>
                  <a:pt x="17236" y="7648"/>
                  <a:pt x="17226" y="7669"/>
                </a:cubicBezTo>
                <a:lnTo>
                  <a:pt x="17039" y="7669"/>
                </a:lnTo>
                <a:cubicBezTo>
                  <a:pt x="16966" y="7534"/>
                  <a:pt x="16904" y="7420"/>
                  <a:pt x="16842" y="7285"/>
                </a:cubicBezTo>
                <a:lnTo>
                  <a:pt x="16863" y="7275"/>
                </a:lnTo>
                <a:close/>
                <a:moveTo>
                  <a:pt x="17692" y="7037"/>
                </a:moveTo>
                <a:cubicBezTo>
                  <a:pt x="17785" y="7109"/>
                  <a:pt x="17868" y="7192"/>
                  <a:pt x="17951" y="7275"/>
                </a:cubicBezTo>
                <a:cubicBezTo>
                  <a:pt x="17930" y="7368"/>
                  <a:pt x="17899" y="7472"/>
                  <a:pt x="17879" y="7565"/>
                </a:cubicBezTo>
                <a:cubicBezTo>
                  <a:pt x="17837" y="7596"/>
                  <a:pt x="17785" y="7627"/>
                  <a:pt x="17744" y="7669"/>
                </a:cubicBezTo>
                <a:cubicBezTo>
                  <a:pt x="17702" y="7617"/>
                  <a:pt x="17671" y="7555"/>
                  <a:pt x="17630" y="7503"/>
                </a:cubicBezTo>
                <a:lnTo>
                  <a:pt x="17619" y="7482"/>
                </a:lnTo>
                <a:cubicBezTo>
                  <a:pt x="17619" y="7389"/>
                  <a:pt x="17619" y="7285"/>
                  <a:pt x="17619" y="7182"/>
                </a:cubicBezTo>
                <a:lnTo>
                  <a:pt x="17692" y="7037"/>
                </a:lnTo>
                <a:close/>
                <a:moveTo>
                  <a:pt x="6644" y="7234"/>
                </a:moveTo>
                <a:cubicBezTo>
                  <a:pt x="6685" y="7337"/>
                  <a:pt x="6716" y="7431"/>
                  <a:pt x="6758" y="7534"/>
                </a:cubicBezTo>
                <a:cubicBezTo>
                  <a:pt x="6654" y="7586"/>
                  <a:pt x="6551" y="7638"/>
                  <a:pt x="6437" y="7690"/>
                </a:cubicBezTo>
                <a:lnTo>
                  <a:pt x="6416" y="7534"/>
                </a:lnTo>
                <a:cubicBezTo>
                  <a:pt x="6468" y="7441"/>
                  <a:pt x="6530" y="7348"/>
                  <a:pt x="6582" y="7254"/>
                </a:cubicBezTo>
                <a:lnTo>
                  <a:pt x="6644" y="7234"/>
                </a:lnTo>
                <a:close/>
                <a:moveTo>
                  <a:pt x="7971" y="7462"/>
                </a:moveTo>
                <a:lnTo>
                  <a:pt x="8147" y="7617"/>
                </a:lnTo>
                <a:lnTo>
                  <a:pt x="8033" y="7690"/>
                </a:lnTo>
                <a:cubicBezTo>
                  <a:pt x="8012" y="7617"/>
                  <a:pt x="7991" y="7534"/>
                  <a:pt x="7971" y="7462"/>
                </a:cubicBezTo>
                <a:close/>
                <a:moveTo>
                  <a:pt x="13982" y="6975"/>
                </a:moveTo>
                <a:cubicBezTo>
                  <a:pt x="14075" y="7057"/>
                  <a:pt x="14158" y="7140"/>
                  <a:pt x="14241" y="7223"/>
                </a:cubicBezTo>
                <a:cubicBezTo>
                  <a:pt x="14220" y="7379"/>
                  <a:pt x="14199" y="7534"/>
                  <a:pt x="14168" y="7700"/>
                </a:cubicBezTo>
                <a:lnTo>
                  <a:pt x="14096" y="7679"/>
                </a:lnTo>
                <a:cubicBezTo>
                  <a:pt x="14023" y="7503"/>
                  <a:pt x="13951" y="7327"/>
                  <a:pt x="13878" y="7151"/>
                </a:cubicBezTo>
                <a:lnTo>
                  <a:pt x="13919" y="7016"/>
                </a:lnTo>
                <a:lnTo>
                  <a:pt x="13982" y="6975"/>
                </a:lnTo>
                <a:close/>
                <a:moveTo>
                  <a:pt x="5120" y="7482"/>
                </a:moveTo>
                <a:lnTo>
                  <a:pt x="5120" y="7493"/>
                </a:lnTo>
                <a:lnTo>
                  <a:pt x="5120" y="7534"/>
                </a:lnTo>
                <a:cubicBezTo>
                  <a:pt x="5038" y="7586"/>
                  <a:pt x="4955" y="7648"/>
                  <a:pt x="4872" y="7710"/>
                </a:cubicBezTo>
                <a:cubicBezTo>
                  <a:pt x="4955" y="7627"/>
                  <a:pt x="5038" y="7555"/>
                  <a:pt x="5120" y="7482"/>
                </a:cubicBezTo>
                <a:close/>
                <a:moveTo>
                  <a:pt x="12147" y="6187"/>
                </a:moveTo>
                <a:cubicBezTo>
                  <a:pt x="12189" y="6477"/>
                  <a:pt x="12220" y="6767"/>
                  <a:pt x="12230" y="7057"/>
                </a:cubicBezTo>
                <a:cubicBezTo>
                  <a:pt x="12209" y="7120"/>
                  <a:pt x="12199" y="7182"/>
                  <a:pt x="12178" y="7244"/>
                </a:cubicBezTo>
                <a:cubicBezTo>
                  <a:pt x="11971" y="7389"/>
                  <a:pt x="11774" y="7555"/>
                  <a:pt x="11577" y="7710"/>
                </a:cubicBezTo>
                <a:cubicBezTo>
                  <a:pt x="11546" y="7690"/>
                  <a:pt x="11525" y="7669"/>
                  <a:pt x="11494" y="7648"/>
                </a:cubicBezTo>
                <a:lnTo>
                  <a:pt x="11484" y="7638"/>
                </a:lnTo>
                <a:cubicBezTo>
                  <a:pt x="11556" y="7285"/>
                  <a:pt x="11598" y="6923"/>
                  <a:pt x="11608" y="6560"/>
                </a:cubicBezTo>
                <a:cubicBezTo>
                  <a:pt x="11722" y="6425"/>
                  <a:pt x="11847" y="6301"/>
                  <a:pt x="11971" y="6187"/>
                </a:cubicBezTo>
                <a:lnTo>
                  <a:pt x="11971" y="6197"/>
                </a:lnTo>
                <a:lnTo>
                  <a:pt x="12147" y="6187"/>
                </a:lnTo>
                <a:close/>
                <a:moveTo>
                  <a:pt x="17495" y="7410"/>
                </a:moveTo>
                <a:cubicBezTo>
                  <a:pt x="17505" y="7431"/>
                  <a:pt x="17516" y="7441"/>
                  <a:pt x="17526" y="7451"/>
                </a:cubicBezTo>
                <a:lnTo>
                  <a:pt x="17537" y="7524"/>
                </a:lnTo>
                <a:cubicBezTo>
                  <a:pt x="17547" y="7596"/>
                  <a:pt x="17547" y="7659"/>
                  <a:pt x="17547" y="7710"/>
                </a:cubicBezTo>
                <a:cubicBezTo>
                  <a:pt x="17495" y="7700"/>
                  <a:pt x="17454" y="7700"/>
                  <a:pt x="17412" y="7690"/>
                </a:cubicBezTo>
                <a:cubicBezTo>
                  <a:pt x="17422" y="7638"/>
                  <a:pt x="17433" y="7586"/>
                  <a:pt x="17433" y="7534"/>
                </a:cubicBezTo>
                <a:lnTo>
                  <a:pt x="17495" y="7410"/>
                </a:lnTo>
                <a:close/>
                <a:moveTo>
                  <a:pt x="15049" y="6767"/>
                </a:moveTo>
                <a:cubicBezTo>
                  <a:pt x="15122" y="6809"/>
                  <a:pt x="15194" y="6861"/>
                  <a:pt x="15256" y="6902"/>
                </a:cubicBezTo>
                <a:cubicBezTo>
                  <a:pt x="15298" y="7006"/>
                  <a:pt x="15339" y="7109"/>
                  <a:pt x="15381" y="7223"/>
                </a:cubicBezTo>
                <a:cubicBezTo>
                  <a:pt x="15339" y="7389"/>
                  <a:pt x="15308" y="7555"/>
                  <a:pt x="15288" y="7721"/>
                </a:cubicBezTo>
                <a:lnTo>
                  <a:pt x="15246" y="7690"/>
                </a:lnTo>
                <a:cubicBezTo>
                  <a:pt x="15111" y="7524"/>
                  <a:pt x="14987" y="7368"/>
                  <a:pt x="14852" y="7213"/>
                </a:cubicBezTo>
                <a:cubicBezTo>
                  <a:pt x="14925" y="7068"/>
                  <a:pt x="14987" y="6912"/>
                  <a:pt x="15049" y="6767"/>
                </a:cubicBezTo>
                <a:close/>
                <a:moveTo>
                  <a:pt x="9857" y="7379"/>
                </a:moveTo>
                <a:cubicBezTo>
                  <a:pt x="9774" y="7493"/>
                  <a:pt x="9701" y="7617"/>
                  <a:pt x="9608" y="7731"/>
                </a:cubicBezTo>
                <a:cubicBezTo>
                  <a:pt x="9681" y="7617"/>
                  <a:pt x="9753" y="7503"/>
                  <a:pt x="9826" y="7379"/>
                </a:cubicBezTo>
                <a:close/>
                <a:moveTo>
                  <a:pt x="13453" y="7078"/>
                </a:moveTo>
                <a:cubicBezTo>
                  <a:pt x="13453" y="7099"/>
                  <a:pt x="13463" y="7120"/>
                  <a:pt x="13474" y="7140"/>
                </a:cubicBezTo>
                <a:cubicBezTo>
                  <a:pt x="13422" y="7254"/>
                  <a:pt x="13370" y="7368"/>
                  <a:pt x="13329" y="7482"/>
                </a:cubicBezTo>
                <a:lnTo>
                  <a:pt x="13111" y="7700"/>
                </a:lnTo>
                <a:cubicBezTo>
                  <a:pt x="13049" y="7710"/>
                  <a:pt x="12997" y="7721"/>
                  <a:pt x="12935" y="7731"/>
                </a:cubicBezTo>
                <a:cubicBezTo>
                  <a:pt x="12914" y="7669"/>
                  <a:pt x="12893" y="7596"/>
                  <a:pt x="12873" y="7524"/>
                </a:cubicBezTo>
                <a:cubicBezTo>
                  <a:pt x="12904" y="7462"/>
                  <a:pt x="12935" y="7389"/>
                  <a:pt x="12966" y="7317"/>
                </a:cubicBezTo>
                <a:cubicBezTo>
                  <a:pt x="13121" y="7223"/>
                  <a:pt x="13287" y="7151"/>
                  <a:pt x="13453" y="7078"/>
                </a:cubicBezTo>
                <a:close/>
                <a:moveTo>
                  <a:pt x="6354" y="7627"/>
                </a:moveTo>
                <a:cubicBezTo>
                  <a:pt x="6354" y="7669"/>
                  <a:pt x="6364" y="7700"/>
                  <a:pt x="6374" y="7731"/>
                </a:cubicBezTo>
                <a:lnTo>
                  <a:pt x="6343" y="7741"/>
                </a:lnTo>
                <a:cubicBezTo>
                  <a:pt x="6343" y="7721"/>
                  <a:pt x="6333" y="7700"/>
                  <a:pt x="6333" y="7679"/>
                </a:cubicBezTo>
                <a:lnTo>
                  <a:pt x="6354" y="7627"/>
                </a:lnTo>
                <a:close/>
                <a:moveTo>
                  <a:pt x="3783" y="6964"/>
                </a:moveTo>
                <a:lnTo>
                  <a:pt x="3783" y="6964"/>
                </a:lnTo>
                <a:cubicBezTo>
                  <a:pt x="3711" y="7182"/>
                  <a:pt x="3649" y="7389"/>
                  <a:pt x="3576" y="7607"/>
                </a:cubicBezTo>
                <a:lnTo>
                  <a:pt x="3441" y="7752"/>
                </a:lnTo>
                <a:cubicBezTo>
                  <a:pt x="3462" y="7596"/>
                  <a:pt x="3493" y="7441"/>
                  <a:pt x="3524" y="7285"/>
                </a:cubicBezTo>
                <a:cubicBezTo>
                  <a:pt x="3524" y="7275"/>
                  <a:pt x="3524" y="7265"/>
                  <a:pt x="3524" y="7265"/>
                </a:cubicBezTo>
                <a:cubicBezTo>
                  <a:pt x="3607" y="7161"/>
                  <a:pt x="3701" y="7068"/>
                  <a:pt x="3783" y="6964"/>
                </a:cubicBezTo>
                <a:close/>
                <a:moveTo>
                  <a:pt x="22076" y="7265"/>
                </a:moveTo>
                <a:lnTo>
                  <a:pt x="22076" y="7265"/>
                </a:lnTo>
                <a:cubicBezTo>
                  <a:pt x="22211" y="7368"/>
                  <a:pt x="22345" y="7482"/>
                  <a:pt x="22480" y="7596"/>
                </a:cubicBezTo>
                <a:lnTo>
                  <a:pt x="22480" y="7762"/>
                </a:lnTo>
                <a:cubicBezTo>
                  <a:pt x="22376" y="7627"/>
                  <a:pt x="22262" y="7493"/>
                  <a:pt x="22138" y="7379"/>
                </a:cubicBezTo>
                <a:lnTo>
                  <a:pt x="22076" y="7265"/>
                </a:lnTo>
                <a:close/>
                <a:moveTo>
                  <a:pt x="16251" y="7337"/>
                </a:moveTo>
                <a:cubicBezTo>
                  <a:pt x="16293" y="7441"/>
                  <a:pt x="16334" y="7545"/>
                  <a:pt x="16376" y="7648"/>
                </a:cubicBezTo>
                <a:lnTo>
                  <a:pt x="16272" y="7773"/>
                </a:lnTo>
                <a:lnTo>
                  <a:pt x="16241" y="7731"/>
                </a:lnTo>
                <a:cubicBezTo>
                  <a:pt x="16231" y="7596"/>
                  <a:pt x="16241" y="7462"/>
                  <a:pt x="16251" y="7337"/>
                </a:cubicBezTo>
                <a:close/>
                <a:moveTo>
                  <a:pt x="8717" y="7327"/>
                </a:moveTo>
                <a:lnTo>
                  <a:pt x="8717" y="7379"/>
                </a:lnTo>
                <a:cubicBezTo>
                  <a:pt x="8706" y="7472"/>
                  <a:pt x="8696" y="7555"/>
                  <a:pt x="8686" y="7638"/>
                </a:cubicBezTo>
                <a:lnTo>
                  <a:pt x="8489" y="7783"/>
                </a:lnTo>
                <a:lnTo>
                  <a:pt x="8385" y="7710"/>
                </a:lnTo>
                <a:lnTo>
                  <a:pt x="8385" y="7617"/>
                </a:lnTo>
                <a:cubicBezTo>
                  <a:pt x="8468" y="7534"/>
                  <a:pt x="8551" y="7451"/>
                  <a:pt x="8623" y="7379"/>
                </a:cubicBezTo>
                <a:cubicBezTo>
                  <a:pt x="8665" y="7358"/>
                  <a:pt x="8686" y="7348"/>
                  <a:pt x="8717" y="7327"/>
                </a:cubicBezTo>
                <a:close/>
                <a:moveTo>
                  <a:pt x="12831" y="7638"/>
                </a:moveTo>
                <a:lnTo>
                  <a:pt x="12862" y="7752"/>
                </a:lnTo>
                <a:lnTo>
                  <a:pt x="12759" y="7783"/>
                </a:lnTo>
                <a:cubicBezTo>
                  <a:pt x="12779" y="7741"/>
                  <a:pt x="12811" y="7690"/>
                  <a:pt x="12831" y="7638"/>
                </a:cubicBezTo>
                <a:close/>
                <a:moveTo>
                  <a:pt x="14303" y="7285"/>
                </a:moveTo>
                <a:cubicBezTo>
                  <a:pt x="14396" y="7389"/>
                  <a:pt x="14500" y="7493"/>
                  <a:pt x="14593" y="7596"/>
                </a:cubicBezTo>
                <a:cubicBezTo>
                  <a:pt x="14562" y="7659"/>
                  <a:pt x="14521" y="7721"/>
                  <a:pt x="14489" y="7783"/>
                </a:cubicBezTo>
                <a:lnTo>
                  <a:pt x="14479" y="7783"/>
                </a:lnTo>
                <a:cubicBezTo>
                  <a:pt x="14396" y="7752"/>
                  <a:pt x="14313" y="7731"/>
                  <a:pt x="14220" y="7710"/>
                </a:cubicBezTo>
                <a:cubicBezTo>
                  <a:pt x="14251" y="7565"/>
                  <a:pt x="14282" y="7431"/>
                  <a:pt x="14303" y="7285"/>
                </a:cubicBezTo>
                <a:close/>
                <a:moveTo>
                  <a:pt x="17827" y="7690"/>
                </a:moveTo>
                <a:lnTo>
                  <a:pt x="17827" y="7690"/>
                </a:lnTo>
                <a:cubicBezTo>
                  <a:pt x="17816" y="7721"/>
                  <a:pt x="17816" y="7752"/>
                  <a:pt x="17806" y="7783"/>
                </a:cubicBezTo>
                <a:lnTo>
                  <a:pt x="17775" y="7741"/>
                </a:lnTo>
                <a:lnTo>
                  <a:pt x="17827" y="7690"/>
                </a:lnTo>
                <a:close/>
                <a:moveTo>
                  <a:pt x="6115" y="7037"/>
                </a:moveTo>
                <a:cubicBezTo>
                  <a:pt x="6136" y="7151"/>
                  <a:pt x="6157" y="7254"/>
                  <a:pt x="6188" y="7368"/>
                </a:cubicBezTo>
                <a:cubicBezTo>
                  <a:pt x="5939" y="7493"/>
                  <a:pt x="5701" y="7638"/>
                  <a:pt x="5473" y="7793"/>
                </a:cubicBezTo>
                <a:lnTo>
                  <a:pt x="5473" y="7783"/>
                </a:lnTo>
                <a:cubicBezTo>
                  <a:pt x="5431" y="7669"/>
                  <a:pt x="5400" y="7565"/>
                  <a:pt x="5369" y="7451"/>
                </a:cubicBezTo>
                <a:cubicBezTo>
                  <a:pt x="5608" y="7296"/>
                  <a:pt x="5856" y="7161"/>
                  <a:pt x="6115" y="7037"/>
                </a:cubicBezTo>
                <a:close/>
                <a:moveTo>
                  <a:pt x="16770" y="7368"/>
                </a:moveTo>
                <a:cubicBezTo>
                  <a:pt x="16832" y="7472"/>
                  <a:pt x="16884" y="7586"/>
                  <a:pt x="16935" y="7690"/>
                </a:cubicBezTo>
                <a:cubicBezTo>
                  <a:pt x="16790" y="7710"/>
                  <a:pt x="16656" y="7741"/>
                  <a:pt x="16521" y="7793"/>
                </a:cubicBezTo>
                <a:lnTo>
                  <a:pt x="16469" y="7669"/>
                </a:lnTo>
                <a:cubicBezTo>
                  <a:pt x="16562" y="7565"/>
                  <a:pt x="16666" y="7462"/>
                  <a:pt x="16770" y="7368"/>
                </a:cubicBezTo>
                <a:close/>
                <a:moveTo>
                  <a:pt x="11453" y="7721"/>
                </a:moveTo>
                <a:lnTo>
                  <a:pt x="11505" y="7752"/>
                </a:lnTo>
                <a:lnTo>
                  <a:pt x="11432" y="7804"/>
                </a:lnTo>
                <a:cubicBezTo>
                  <a:pt x="11442" y="7783"/>
                  <a:pt x="11453" y="7752"/>
                  <a:pt x="11453" y="7721"/>
                </a:cubicBezTo>
                <a:close/>
                <a:moveTo>
                  <a:pt x="4208" y="7182"/>
                </a:moveTo>
                <a:lnTo>
                  <a:pt x="4208" y="7182"/>
                </a:lnTo>
                <a:cubicBezTo>
                  <a:pt x="4125" y="7317"/>
                  <a:pt x="4053" y="7451"/>
                  <a:pt x="3980" y="7596"/>
                </a:cubicBezTo>
                <a:cubicBezTo>
                  <a:pt x="3856" y="7669"/>
                  <a:pt x="3721" y="7741"/>
                  <a:pt x="3597" y="7814"/>
                </a:cubicBezTo>
                <a:cubicBezTo>
                  <a:pt x="3607" y="7762"/>
                  <a:pt x="3628" y="7721"/>
                  <a:pt x="3638" y="7669"/>
                </a:cubicBezTo>
                <a:cubicBezTo>
                  <a:pt x="3815" y="7493"/>
                  <a:pt x="4001" y="7327"/>
                  <a:pt x="4208" y="7182"/>
                </a:cubicBezTo>
                <a:close/>
                <a:moveTo>
                  <a:pt x="8209" y="7669"/>
                </a:moveTo>
                <a:lnTo>
                  <a:pt x="8085" y="7814"/>
                </a:lnTo>
                <a:cubicBezTo>
                  <a:pt x="8074" y="7804"/>
                  <a:pt x="8074" y="7793"/>
                  <a:pt x="8074" y="7783"/>
                </a:cubicBezTo>
                <a:cubicBezTo>
                  <a:pt x="8116" y="7741"/>
                  <a:pt x="8157" y="7710"/>
                  <a:pt x="8209" y="7669"/>
                </a:cubicBezTo>
                <a:close/>
                <a:moveTo>
                  <a:pt x="12779" y="7441"/>
                </a:moveTo>
                <a:lnTo>
                  <a:pt x="12811" y="7534"/>
                </a:lnTo>
                <a:cubicBezTo>
                  <a:pt x="12759" y="7627"/>
                  <a:pt x="12717" y="7721"/>
                  <a:pt x="12676" y="7814"/>
                </a:cubicBezTo>
                <a:cubicBezTo>
                  <a:pt x="12697" y="7700"/>
                  <a:pt x="12707" y="7586"/>
                  <a:pt x="12717" y="7482"/>
                </a:cubicBezTo>
                <a:lnTo>
                  <a:pt x="12779" y="7441"/>
                </a:lnTo>
                <a:close/>
                <a:moveTo>
                  <a:pt x="13805" y="7710"/>
                </a:moveTo>
                <a:cubicBezTo>
                  <a:pt x="13805" y="7752"/>
                  <a:pt x="13795" y="7783"/>
                  <a:pt x="13795" y="7824"/>
                </a:cubicBezTo>
                <a:cubicBezTo>
                  <a:pt x="13785" y="7804"/>
                  <a:pt x="13774" y="7783"/>
                  <a:pt x="13764" y="7762"/>
                </a:cubicBezTo>
                <a:cubicBezTo>
                  <a:pt x="13754" y="7741"/>
                  <a:pt x="13754" y="7731"/>
                  <a:pt x="13754" y="7710"/>
                </a:cubicBezTo>
                <a:close/>
                <a:moveTo>
                  <a:pt x="17982" y="7555"/>
                </a:moveTo>
                <a:lnTo>
                  <a:pt x="17982" y="7555"/>
                </a:lnTo>
                <a:cubicBezTo>
                  <a:pt x="17961" y="7648"/>
                  <a:pt x="17941" y="7741"/>
                  <a:pt x="17920" y="7824"/>
                </a:cubicBezTo>
                <a:lnTo>
                  <a:pt x="17858" y="7804"/>
                </a:lnTo>
                <a:cubicBezTo>
                  <a:pt x="17879" y="7741"/>
                  <a:pt x="17899" y="7679"/>
                  <a:pt x="17920" y="7607"/>
                </a:cubicBezTo>
                <a:lnTo>
                  <a:pt x="17982" y="7555"/>
                </a:lnTo>
                <a:close/>
                <a:moveTo>
                  <a:pt x="18449" y="7234"/>
                </a:moveTo>
                <a:cubicBezTo>
                  <a:pt x="18531" y="7265"/>
                  <a:pt x="18614" y="7306"/>
                  <a:pt x="18697" y="7348"/>
                </a:cubicBezTo>
                <a:cubicBezTo>
                  <a:pt x="18666" y="7503"/>
                  <a:pt x="18645" y="7669"/>
                  <a:pt x="18604" y="7824"/>
                </a:cubicBezTo>
                <a:cubicBezTo>
                  <a:pt x="18480" y="7679"/>
                  <a:pt x="18345" y="7534"/>
                  <a:pt x="18210" y="7389"/>
                </a:cubicBezTo>
                <a:cubicBezTo>
                  <a:pt x="18283" y="7337"/>
                  <a:pt x="18366" y="7285"/>
                  <a:pt x="18449" y="7234"/>
                </a:cubicBezTo>
                <a:close/>
                <a:moveTo>
                  <a:pt x="22408" y="6684"/>
                </a:moveTo>
                <a:lnTo>
                  <a:pt x="22408" y="6684"/>
                </a:lnTo>
                <a:cubicBezTo>
                  <a:pt x="22646" y="7047"/>
                  <a:pt x="22833" y="7431"/>
                  <a:pt x="22978" y="7835"/>
                </a:cubicBezTo>
                <a:cubicBezTo>
                  <a:pt x="22874" y="7690"/>
                  <a:pt x="22760" y="7565"/>
                  <a:pt x="22636" y="7431"/>
                </a:cubicBezTo>
                <a:cubicBezTo>
                  <a:pt x="22594" y="7368"/>
                  <a:pt x="22563" y="7296"/>
                  <a:pt x="22522" y="7223"/>
                </a:cubicBezTo>
                <a:cubicBezTo>
                  <a:pt x="22490" y="7037"/>
                  <a:pt x="22459" y="6861"/>
                  <a:pt x="22408" y="6684"/>
                </a:cubicBezTo>
                <a:close/>
                <a:moveTo>
                  <a:pt x="13028" y="7783"/>
                </a:moveTo>
                <a:lnTo>
                  <a:pt x="12966" y="7845"/>
                </a:lnTo>
                <a:lnTo>
                  <a:pt x="12956" y="7804"/>
                </a:lnTo>
                <a:lnTo>
                  <a:pt x="12987" y="7793"/>
                </a:lnTo>
                <a:lnTo>
                  <a:pt x="13028" y="7783"/>
                </a:lnTo>
                <a:close/>
                <a:moveTo>
                  <a:pt x="5183" y="7109"/>
                </a:moveTo>
                <a:cubicBezTo>
                  <a:pt x="5172" y="7161"/>
                  <a:pt x="5162" y="7213"/>
                  <a:pt x="5152" y="7265"/>
                </a:cubicBezTo>
                <a:cubicBezTo>
                  <a:pt x="4934" y="7462"/>
                  <a:pt x="4727" y="7648"/>
                  <a:pt x="4519" y="7855"/>
                </a:cubicBezTo>
                <a:lnTo>
                  <a:pt x="4478" y="7762"/>
                </a:lnTo>
                <a:cubicBezTo>
                  <a:pt x="4447" y="7669"/>
                  <a:pt x="4405" y="7576"/>
                  <a:pt x="4374" y="7472"/>
                </a:cubicBezTo>
                <a:cubicBezTo>
                  <a:pt x="4633" y="7348"/>
                  <a:pt x="4903" y="7223"/>
                  <a:pt x="5183" y="7109"/>
                </a:cubicBezTo>
                <a:close/>
                <a:moveTo>
                  <a:pt x="16407" y="7721"/>
                </a:moveTo>
                <a:cubicBezTo>
                  <a:pt x="16417" y="7752"/>
                  <a:pt x="16428" y="7783"/>
                  <a:pt x="16438" y="7814"/>
                </a:cubicBezTo>
                <a:cubicBezTo>
                  <a:pt x="16407" y="7824"/>
                  <a:pt x="16365" y="7845"/>
                  <a:pt x="16324" y="7866"/>
                </a:cubicBezTo>
                <a:lnTo>
                  <a:pt x="16303" y="7845"/>
                </a:lnTo>
                <a:cubicBezTo>
                  <a:pt x="16334" y="7804"/>
                  <a:pt x="16376" y="7762"/>
                  <a:pt x="16407" y="7721"/>
                </a:cubicBezTo>
                <a:close/>
                <a:moveTo>
                  <a:pt x="12593" y="7576"/>
                </a:moveTo>
                <a:lnTo>
                  <a:pt x="12593" y="7576"/>
                </a:lnTo>
                <a:cubicBezTo>
                  <a:pt x="12562" y="7679"/>
                  <a:pt x="12531" y="7783"/>
                  <a:pt x="12500" y="7887"/>
                </a:cubicBezTo>
                <a:lnTo>
                  <a:pt x="12489" y="7887"/>
                </a:lnTo>
                <a:lnTo>
                  <a:pt x="12489" y="7648"/>
                </a:lnTo>
                <a:lnTo>
                  <a:pt x="12531" y="7617"/>
                </a:lnTo>
                <a:lnTo>
                  <a:pt x="12593" y="7576"/>
                </a:lnTo>
                <a:close/>
                <a:moveTo>
                  <a:pt x="17184" y="7752"/>
                </a:moveTo>
                <a:lnTo>
                  <a:pt x="17132" y="7887"/>
                </a:lnTo>
                <a:lnTo>
                  <a:pt x="17132" y="7876"/>
                </a:lnTo>
                <a:cubicBezTo>
                  <a:pt x="17112" y="7835"/>
                  <a:pt x="17091" y="7793"/>
                  <a:pt x="17070" y="7752"/>
                </a:cubicBezTo>
                <a:close/>
                <a:moveTo>
                  <a:pt x="17443" y="7783"/>
                </a:moveTo>
                <a:cubicBezTo>
                  <a:pt x="17474" y="7783"/>
                  <a:pt x="17505" y="7793"/>
                  <a:pt x="17547" y="7804"/>
                </a:cubicBezTo>
                <a:lnTo>
                  <a:pt x="17547" y="7855"/>
                </a:lnTo>
                <a:lnTo>
                  <a:pt x="17505" y="7887"/>
                </a:lnTo>
                <a:cubicBezTo>
                  <a:pt x="17485" y="7845"/>
                  <a:pt x="17464" y="7814"/>
                  <a:pt x="17443" y="7783"/>
                </a:cubicBezTo>
                <a:close/>
                <a:moveTo>
                  <a:pt x="12147" y="7337"/>
                </a:moveTo>
                <a:lnTo>
                  <a:pt x="12147" y="7337"/>
                </a:lnTo>
                <a:cubicBezTo>
                  <a:pt x="12116" y="7441"/>
                  <a:pt x="12085" y="7534"/>
                  <a:pt x="12044" y="7627"/>
                </a:cubicBezTo>
                <a:lnTo>
                  <a:pt x="12044" y="7638"/>
                </a:lnTo>
                <a:cubicBezTo>
                  <a:pt x="11961" y="7721"/>
                  <a:pt x="11878" y="7814"/>
                  <a:pt x="11795" y="7897"/>
                </a:cubicBezTo>
                <a:cubicBezTo>
                  <a:pt x="11743" y="7845"/>
                  <a:pt x="11681" y="7793"/>
                  <a:pt x="11629" y="7741"/>
                </a:cubicBezTo>
                <a:cubicBezTo>
                  <a:pt x="11795" y="7607"/>
                  <a:pt x="11971" y="7472"/>
                  <a:pt x="12147" y="7337"/>
                </a:cubicBezTo>
                <a:close/>
                <a:moveTo>
                  <a:pt x="3524" y="7773"/>
                </a:moveTo>
                <a:cubicBezTo>
                  <a:pt x="3524" y="7804"/>
                  <a:pt x="3514" y="7835"/>
                  <a:pt x="3504" y="7866"/>
                </a:cubicBezTo>
                <a:lnTo>
                  <a:pt x="3410" y="7918"/>
                </a:lnTo>
                <a:lnTo>
                  <a:pt x="3410" y="7897"/>
                </a:lnTo>
                <a:lnTo>
                  <a:pt x="3524" y="7773"/>
                </a:lnTo>
                <a:close/>
                <a:moveTo>
                  <a:pt x="8686" y="7814"/>
                </a:moveTo>
                <a:lnTo>
                  <a:pt x="8686" y="7918"/>
                </a:lnTo>
                <a:lnTo>
                  <a:pt x="8603" y="7855"/>
                </a:lnTo>
                <a:cubicBezTo>
                  <a:pt x="8634" y="7845"/>
                  <a:pt x="8655" y="7824"/>
                  <a:pt x="8686" y="7814"/>
                </a:cubicBezTo>
                <a:close/>
                <a:moveTo>
                  <a:pt x="19630" y="6736"/>
                </a:moveTo>
                <a:cubicBezTo>
                  <a:pt x="19723" y="6767"/>
                  <a:pt x="19817" y="6798"/>
                  <a:pt x="19910" y="6829"/>
                </a:cubicBezTo>
                <a:cubicBezTo>
                  <a:pt x="19920" y="7192"/>
                  <a:pt x="19910" y="7565"/>
                  <a:pt x="19910" y="7918"/>
                </a:cubicBezTo>
                <a:cubicBezTo>
                  <a:pt x="19765" y="7824"/>
                  <a:pt x="19609" y="7741"/>
                  <a:pt x="19454" y="7659"/>
                </a:cubicBezTo>
                <a:cubicBezTo>
                  <a:pt x="19329" y="7399"/>
                  <a:pt x="19195" y="7151"/>
                  <a:pt x="19050" y="6923"/>
                </a:cubicBezTo>
                <a:cubicBezTo>
                  <a:pt x="19236" y="6840"/>
                  <a:pt x="19433" y="6778"/>
                  <a:pt x="19630" y="6736"/>
                </a:cubicBezTo>
                <a:close/>
                <a:moveTo>
                  <a:pt x="15433" y="7358"/>
                </a:moveTo>
                <a:cubicBezTo>
                  <a:pt x="15484" y="7493"/>
                  <a:pt x="15526" y="7617"/>
                  <a:pt x="15578" y="7752"/>
                </a:cubicBezTo>
                <a:cubicBezTo>
                  <a:pt x="15567" y="7804"/>
                  <a:pt x="15557" y="7866"/>
                  <a:pt x="15536" y="7928"/>
                </a:cubicBezTo>
                <a:lnTo>
                  <a:pt x="15453" y="7855"/>
                </a:lnTo>
                <a:lnTo>
                  <a:pt x="15360" y="7783"/>
                </a:lnTo>
                <a:cubicBezTo>
                  <a:pt x="15370" y="7690"/>
                  <a:pt x="15391" y="7586"/>
                  <a:pt x="15402" y="7503"/>
                </a:cubicBezTo>
                <a:cubicBezTo>
                  <a:pt x="15412" y="7451"/>
                  <a:pt x="15422" y="7410"/>
                  <a:pt x="15433" y="7358"/>
                </a:cubicBezTo>
                <a:close/>
                <a:moveTo>
                  <a:pt x="5322" y="7530"/>
                </a:moveTo>
                <a:cubicBezTo>
                  <a:pt x="5352" y="7629"/>
                  <a:pt x="5381" y="7736"/>
                  <a:pt x="5411" y="7835"/>
                </a:cubicBezTo>
                <a:lnTo>
                  <a:pt x="5369" y="7855"/>
                </a:lnTo>
                <a:lnTo>
                  <a:pt x="5266" y="7938"/>
                </a:lnTo>
                <a:cubicBezTo>
                  <a:pt x="5275" y="7802"/>
                  <a:pt x="5294" y="7666"/>
                  <a:pt x="5322" y="7530"/>
                </a:cubicBezTo>
                <a:close/>
                <a:moveTo>
                  <a:pt x="7701" y="7203"/>
                </a:moveTo>
                <a:lnTo>
                  <a:pt x="7701" y="7203"/>
                </a:lnTo>
                <a:cubicBezTo>
                  <a:pt x="7763" y="7265"/>
                  <a:pt x="7825" y="7327"/>
                  <a:pt x="7888" y="7379"/>
                </a:cubicBezTo>
                <a:lnTo>
                  <a:pt x="7877" y="7379"/>
                </a:lnTo>
                <a:cubicBezTo>
                  <a:pt x="7908" y="7493"/>
                  <a:pt x="7939" y="7607"/>
                  <a:pt x="7981" y="7721"/>
                </a:cubicBezTo>
                <a:cubicBezTo>
                  <a:pt x="7898" y="7793"/>
                  <a:pt x="7815" y="7866"/>
                  <a:pt x="7722" y="7938"/>
                </a:cubicBezTo>
                <a:cubicBezTo>
                  <a:pt x="7711" y="7700"/>
                  <a:pt x="7711" y="7451"/>
                  <a:pt x="7701" y="7203"/>
                </a:cubicBezTo>
                <a:close/>
                <a:moveTo>
                  <a:pt x="8178" y="7835"/>
                </a:moveTo>
                <a:lnTo>
                  <a:pt x="8126" y="7938"/>
                </a:lnTo>
                <a:lnTo>
                  <a:pt x="8116" y="7907"/>
                </a:lnTo>
                <a:lnTo>
                  <a:pt x="8178" y="7835"/>
                </a:lnTo>
                <a:close/>
                <a:moveTo>
                  <a:pt x="12406" y="7700"/>
                </a:moveTo>
                <a:cubicBezTo>
                  <a:pt x="12417" y="7773"/>
                  <a:pt x="12417" y="7845"/>
                  <a:pt x="12417" y="7918"/>
                </a:cubicBezTo>
                <a:lnTo>
                  <a:pt x="12365" y="7938"/>
                </a:lnTo>
                <a:cubicBezTo>
                  <a:pt x="12355" y="7876"/>
                  <a:pt x="12355" y="7814"/>
                  <a:pt x="12344" y="7762"/>
                </a:cubicBezTo>
                <a:lnTo>
                  <a:pt x="12406" y="7700"/>
                </a:lnTo>
                <a:close/>
                <a:moveTo>
                  <a:pt x="21257" y="6881"/>
                </a:moveTo>
                <a:cubicBezTo>
                  <a:pt x="21319" y="6902"/>
                  <a:pt x="21382" y="6933"/>
                  <a:pt x="21444" y="6964"/>
                </a:cubicBezTo>
                <a:cubicBezTo>
                  <a:pt x="21444" y="6995"/>
                  <a:pt x="21454" y="7016"/>
                  <a:pt x="21464" y="7037"/>
                </a:cubicBezTo>
                <a:lnTo>
                  <a:pt x="21454" y="7037"/>
                </a:lnTo>
                <a:cubicBezTo>
                  <a:pt x="21547" y="7337"/>
                  <a:pt x="21610" y="7648"/>
                  <a:pt x="21641" y="7969"/>
                </a:cubicBezTo>
                <a:cubicBezTo>
                  <a:pt x="21485" y="7793"/>
                  <a:pt x="21330" y="7638"/>
                  <a:pt x="21154" y="7482"/>
                </a:cubicBezTo>
                <a:cubicBezTo>
                  <a:pt x="21195" y="7285"/>
                  <a:pt x="21236" y="7078"/>
                  <a:pt x="21257" y="6881"/>
                </a:cubicBezTo>
                <a:close/>
                <a:moveTo>
                  <a:pt x="11961" y="7866"/>
                </a:moveTo>
                <a:lnTo>
                  <a:pt x="11961" y="7866"/>
                </a:lnTo>
                <a:cubicBezTo>
                  <a:pt x="11930" y="7907"/>
                  <a:pt x="11909" y="7959"/>
                  <a:pt x="11898" y="7990"/>
                </a:cubicBezTo>
                <a:lnTo>
                  <a:pt x="11867" y="7949"/>
                </a:lnTo>
                <a:lnTo>
                  <a:pt x="11961" y="7866"/>
                </a:lnTo>
                <a:close/>
                <a:moveTo>
                  <a:pt x="12272" y="7824"/>
                </a:moveTo>
                <a:cubicBezTo>
                  <a:pt x="12272" y="7876"/>
                  <a:pt x="12282" y="7928"/>
                  <a:pt x="12292" y="7980"/>
                </a:cubicBezTo>
                <a:lnTo>
                  <a:pt x="12251" y="7990"/>
                </a:lnTo>
                <a:cubicBezTo>
                  <a:pt x="12251" y="7938"/>
                  <a:pt x="12261" y="7887"/>
                  <a:pt x="12272" y="7824"/>
                </a:cubicBezTo>
                <a:close/>
                <a:moveTo>
                  <a:pt x="9339" y="7524"/>
                </a:moveTo>
                <a:lnTo>
                  <a:pt x="9339" y="7524"/>
                </a:lnTo>
                <a:cubicBezTo>
                  <a:pt x="9183" y="7679"/>
                  <a:pt x="9048" y="7835"/>
                  <a:pt x="8914" y="8001"/>
                </a:cubicBezTo>
                <a:cubicBezTo>
                  <a:pt x="8893" y="7918"/>
                  <a:pt x="8862" y="7824"/>
                  <a:pt x="8841" y="7731"/>
                </a:cubicBezTo>
                <a:cubicBezTo>
                  <a:pt x="9007" y="7659"/>
                  <a:pt x="9162" y="7586"/>
                  <a:pt x="9339" y="7524"/>
                </a:cubicBezTo>
                <a:close/>
                <a:moveTo>
                  <a:pt x="14624" y="7627"/>
                </a:moveTo>
                <a:cubicBezTo>
                  <a:pt x="14728" y="7752"/>
                  <a:pt x="14842" y="7876"/>
                  <a:pt x="14946" y="8001"/>
                </a:cubicBezTo>
                <a:cubicBezTo>
                  <a:pt x="14811" y="7918"/>
                  <a:pt x="14676" y="7855"/>
                  <a:pt x="14531" y="7804"/>
                </a:cubicBezTo>
                <a:lnTo>
                  <a:pt x="14521" y="7804"/>
                </a:lnTo>
                <a:cubicBezTo>
                  <a:pt x="14541" y="7762"/>
                  <a:pt x="14562" y="7731"/>
                  <a:pt x="14583" y="7700"/>
                </a:cubicBezTo>
                <a:lnTo>
                  <a:pt x="14624" y="7627"/>
                </a:lnTo>
                <a:close/>
                <a:moveTo>
                  <a:pt x="17692" y="7855"/>
                </a:moveTo>
                <a:lnTo>
                  <a:pt x="17765" y="7876"/>
                </a:lnTo>
                <a:cubicBezTo>
                  <a:pt x="17765" y="7907"/>
                  <a:pt x="17744" y="7959"/>
                  <a:pt x="17733" y="7990"/>
                </a:cubicBezTo>
                <a:lnTo>
                  <a:pt x="17723" y="8001"/>
                </a:lnTo>
                <a:lnTo>
                  <a:pt x="17692" y="7855"/>
                </a:lnTo>
                <a:close/>
                <a:moveTo>
                  <a:pt x="5234" y="7545"/>
                </a:moveTo>
                <a:cubicBezTo>
                  <a:pt x="5203" y="7690"/>
                  <a:pt x="5193" y="7845"/>
                  <a:pt x="5183" y="7990"/>
                </a:cubicBezTo>
                <a:lnTo>
                  <a:pt x="5152" y="8011"/>
                </a:lnTo>
                <a:cubicBezTo>
                  <a:pt x="5152" y="7866"/>
                  <a:pt x="5152" y="7731"/>
                  <a:pt x="5162" y="7586"/>
                </a:cubicBezTo>
                <a:lnTo>
                  <a:pt x="5234" y="7545"/>
                </a:lnTo>
                <a:close/>
                <a:moveTo>
                  <a:pt x="10997" y="7482"/>
                </a:moveTo>
                <a:lnTo>
                  <a:pt x="10997" y="7482"/>
                </a:lnTo>
                <a:cubicBezTo>
                  <a:pt x="11132" y="7534"/>
                  <a:pt x="11266" y="7596"/>
                  <a:pt x="11401" y="7679"/>
                </a:cubicBezTo>
                <a:cubicBezTo>
                  <a:pt x="11380" y="7741"/>
                  <a:pt x="11370" y="7814"/>
                  <a:pt x="11349" y="7876"/>
                </a:cubicBezTo>
                <a:lnTo>
                  <a:pt x="11194" y="8011"/>
                </a:lnTo>
                <a:cubicBezTo>
                  <a:pt x="11132" y="7918"/>
                  <a:pt x="11069" y="7824"/>
                  <a:pt x="11007" y="7731"/>
                </a:cubicBezTo>
                <a:cubicBezTo>
                  <a:pt x="11007" y="7648"/>
                  <a:pt x="11007" y="7565"/>
                  <a:pt x="10997" y="7482"/>
                </a:cubicBezTo>
                <a:close/>
                <a:moveTo>
                  <a:pt x="8302" y="7741"/>
                </a:moveTo>
                <a:lnTo>
                  <a:pt x="8313" y="7918"/>
                </a:lnTo>
                <a:lnTo>
                  <a:pt x="8240" y="7980"/>
                </a:lnTo>
                <a:lnTo>
                  <a:pt x="8167" y="8021"/>
                </a:lnTo>
                <a:cubicBezTo>
                  <a:pt x="8209" y="7928"/>
                  <a:pt x="8250" y="7835"/>
                  <a:pt x="8292" y="7741"/>
                </a:cubicBezTo>
                <a:close/>
                <a:moveTo>
                  <a:pt x="8789" y="7762"/>
                </a:moveTo>
                <a:cubicBezTo>
                  <a:pt x="8810" y="7845"/>
                  <a:pt x="8831" y="7928"/>
                  <a:pt x="8851" y="8021"/>
                </a:cubicBezTo>
                <a:lnTo>
                  <a:pt x="8862" y="8032"/>
                </a:lnTo>
                <a:lnTo>
                  <a:pt x="8758" y="7959"/>
                </a:lnTo>
                <a:lnTo>
                  <a:pt x="8758" y="7866"/>
                </a:lnTo>
                <a:lnTo>
                  <a:pt x="8758" y="7773"/>
                </a:lnTo>
                <a:lnTo>
                  <a:pt x="8789" y="7762"/>
                </a:lnTo>
                <a:close/>
                <a:moveTo>
                  <a:pt x="11007" y="7845"/>
                </a:moveTo>
                <a:cubicBezTo>
                  <a:pt x="11059" y="7907"/>
                  <a:pt x="11100" y="7969"/>
                  <a:pt x="11142" y="8032"/>
                </a:cubicBezTo>
                <a:lnTo>
                  <a:pt x="11132" y="8042"/>
                </a:lnTo>
                <a:cubicBezTo>
                  <a:pt x="11090" y="7990"/>
                  <a:pt x="11049" y="7938"/>
                  <a:pt x="11007" y="7887"/>
                </a:cubicBezTo>
                <a:lnTo>
                  <a:pt x="11007" y="7876"/>
                </a:lnTo>
                <a:lnTo>
                  <a:pt x="11007" y="7845"/>
                </a:lnTo>
                <a:close/>
                <a:moveTo>
                  <a:pt x="12220" y="7555"/>
                </a:moveTo>
                <a:cubicBezTo>
                  <a:pt x="12220" y="7617"/>
                  <a:pt x="12209" y="7700"/>
                  <a:pt x="12209" y="7773"/>
                </a:cubicBezTo>
                <a:lnTo>
                  <a:pt x="12209" y="7783"/>
                </a:lnTo>
                <a:cubicBezTo>
                  <a:pt x="12116" y="7866"/>
                  <a:pt x="12033" y="7949"/>
                  <a:pt x="11950" y="8042"/>
                </a:cubicBezTo>
                <a:cubicBezTo>
                  <a:pt x="12002" y="7938"/>
                  <a:pt x="12044" y="7835"/>
                  <a:pt x="12085" y="7731"/>
                </a:cubicBezTo>
                <a:cubicBezTo>
                  <a:pt x="12126" y="7669"/>
                  <a:pt x="12178" y="7617"/>
                  <a:pt x="12220" y="7555"/>
                </a:cubicBezTo>
                <a:close/>
                <a:moveTo>
                  <a:pt x="15422" y="7938"/>
                </a:moveTo>
                <a:lnTo>
                  <a:pt x="15516" y="8011"/>
                </a:lnTo>
                <a:cubicBezTo>
                  <a:pt x="15516" y="8032"/>
                  <a:pt x="15505" y="8042"/>
                  <a:pt x="15505" y="8052"/>
                </a:cubicBezTo>
                <a:lnTo>
                  <a:pt x="15422" y="7938"/>
                </a:lnTo>
                <a:close/>
                <a:moveTo>
                  <a:pt x="17402" y="7814"/>
                </a:moveTo>
                <a:lnTo>
                  <a:pt x="17402" y="7824"/>
                </a:lnTo>
                <a:cubicBezTo>
                  <a:pt x="17433" y="7855"/>
                  <a:pt x="17454" y="7897"/>
                  <a:pt x="17474" y="7938"/>
                </a:cubicBezTo>
                <a:cubicBezTo>
                  <a:pt x="17443" y="7969"/>
                  <a:pt x="17402" y="8011"/>
                  <a:pt x="17371" y="8052"/>
                </a:cubicBezTo>
                <a:cubicBezTo>
                  <a:pt x="17371" y="7969"/>
                  <a:pt x="17381" y="7897"/>
                  <a:pt x="17402" y="7814"/>
                </a:cubicBezTo>
                <a:close/>
                <a:moveTo>
                  <a:pt x="2395" y="5990"/>
                </a:moveTo>
                <a:cubicBezTo>
                  <a:pt x="2322" y="6208"/>
                  <a:pt x="2260" y="6436"/>
                  <a:pt x="2219" y="6664"/>
                </a:cubicBezTo>
                <a:cubicBezTo>
                  <a:pt x="2125" y="7120"/>
                  <a:pt x="2073" y="7596"/>
                  <a:pt x="2084" y="8063"/>
                </a:cubicBezTo>
                <a:cubicBezTo>
                  <a:pt x="2032" y="7783"/>
                  <a:pt x="1991" y="7503"/>
                  <a:pt x="1970" y="7223"/>
                </a:cubicBezTo>
                <a:cubicBezTo>
                  <a:pt x="1939" y="6850"/>
                  <a:pt x="1959" y="6477"/>
                  <a:pt x="2022" y="6114"/>
                </a:cubicBezTo>
                <a:cubicBezTo>
                  <a:pt x="2156" y="6073"/>
                  <a:pt x="2270" y="6031"/>
                  <a:pt x="2395" y="5990"/>
                </a:cubicBezTo>
                <a:close/>
                <a:moveTo>
                  <a:pt x="15630" y="7876"/>
                </a:moveTo>
                <a:cubicBezTo>
                  <a:pt x="15650" y="7938"/>
                  <a:pt x="15671" y="8001"/>
                  <a:pt x="15692" y="8063"/>
                </a:cubicBezTo>
                <a:lnTo>
                  <a:pt x="15598" y="7990"/>
                </a:lnTo>
                <a:cubicBezTo>
                  <a:pt x="15609" y="7949"/>
                  <a:pt x="15619" y="7918"/>
                  <a:pt x="15630" y="7876"/>
                </a:cubicBezTo>
                <a:close/>
                <a:moveTo>
                  <a:pt x="20449" y="7078"/>
                </a:moveTo>
                <a:cubicBezTo>
                  <a:pt x="20656" y="7192"/>
                  <a:pt x="20853" y="7327"/>
                  <a:pt x="21050" y="7482"/>
                </a:cubicBezTo>
                <a:cubicBezTo>
                  <a:pt x="20989" y="7666"/>
                  <a:pt x="20948" y="7870"/>
                  <a:pt x="20887" y="8064"/>
                </a:cubicBezTo>
                <a:lnTo>
                  <a:pt x="20887" y="8064"/>
                </a:lnTo>
                <a:cubicBezTo>
                  <a:pt x="20754" y="7729"/>
                  <a:pt x="20612" y="7393"/>
                  <a:pt x="20449" y="7078"/>
                </a:cubicBezTo>
                <a:close/>
                <a:moveTo>
                  <a:pt x="22304" y="7690"/>
                </a:moveTo>
                <a:lnTo>
                  <a:pt x="22304" y="7690"/>
                </a:lnTo>
                <a:cubicBezTo>
                  <a:pt x="22366" y="7762"/>
                  <a:pt x="22428" y="7845"/>
                  <a:pt x="22490" y="7928"/>
                </a:cubicBezTo>
                <a:cubicBezTo>
                  <a:pt x="22490" y="7969"/>
                  <a:pt x="22490" y="8021"/>
                  <a:pt x="22490" y="8073"/>
                </a:cubicBezTo>
                <a:cubicBezTo>
                  <a:pt x="22428" y="7949"/>
                  <a:pt x="22366" y="7814"/>
                  <a:pt x="22304" y="7690"/>
                </a:cubicBezTo>
                <a:close/>
                <a:moveTo>
                  <a:pt x="13921" y="7727"/>
                </a:moveTo>
                <a:cubicBezTo>
                  <a:pt x="13954" y="7727"/>
                  <a:pt x="13983" y="7734"/>
                  <a:pt x="14013" y="7741"/>
                </a:cubicBezTo>
                <a:lnTo>
                  <a:pt x="14023" y="7741"/>
                </a:lnTo>
                <a:cubicBezTo>
                  <a:pt x="14054" y="7824"/>
                  <a:pt x="14075" y="7907"/>
                  <a:pt x="14106" y="8001"/>
                </a:cubicBezTo>
                <a:lnTo>
                  <a:pt x="14085" y="8083"/>
                </a:lnTo>
                <a:cubicBezTo>
                  <a:pt x="14023" y="8083"/>
                  <a:pt x="13961" y="8073"/>
                  <a:pt x="13899" y="8073"/>
                </a:cubicBezTo>
                <a:cubicBezTo>
                  <a:pt x="13888" y="8042"/>
                  <a:pt x="13868" y="8001"/>
                  <a:pt x="13847" y="7969"/>
                </a:cubicBezTo>
                <a:cubicBezTo>
                  <a:pt x="13868" y="7887"/>
                  <a:pt x="13878" y="7804"/>
                  <a:pt x="13878" y="7731"/>
                </a:cubicBezTo>
                <a:cubicBezTo>
                  <a:pt x="13893" y="7728"/>
                  <a:pt x="13907" y="7727"/>
                  <a:pt x="13921" y="7727"/>
                </a:cubicBezTo>
                <a:close/>
                <a:moveTo>
                  <a:pt x="15702" y="7275"/>
                </a:moveTo>
                <a:cubicBezTo>
                  <a:pt x="15785" y="7348"/>
                  <a:pt x="15858" y="7431"/>
                  <a:pt x="15930" y="7524"/>
                </a:cubicBezTo>
                <a:cubicBezTo>
                  <a:pt x="15878" y="7700"/>
                  <a:pt x="15826" y="7887"/>
                  <a:pt x="15764" y="8083"/>
                </a:cubicBezTo>
                <a:cubicBezTo>
                  <a:pt x="15744" y="8032"/>
                  <a:pt x="15733" y="7969"/>
                  <a:pt x="15712" y="7918"/>
                </a:cubicBezTo>
                <a:cubicBezTo>
                  <a:pt x="15692" y="7855"/>
                  <a:pt x="15661" y="7804"/>
                  <a:pt x="15650" y="7741"/>
                </a:cubicBezTo>
                <a:cubicBezTo>
                  <a:pt x="15671" y="7586"/>
                  <a:pt x="15692" y="7431"/>
                  <a:pt x="15702" y="7275"/>
                </a:cubicBezTo>
                <a:close/>
                <a:moveTo>
                  <a:pt x="13515" y="7710"/>
                </a:moveTo>
                <a:lnTo>
                  <a:pt x="13515" y="7710"/>
                </a:lnTo>
                <a:cubicBezTo>
                  <a:pt x="13453" y="7814"/>
                  <a:pt x="13381" y="7918"/>
                  <a:pt x="13298" y="8011"/>
                </a:cubicBezTo>
                <a:cubicBezTo>
                  <a:pt x="13277" y="8042"/>
                  <a:pt x="13246" y="8073"/>
                  <a:pt x="13215" y="8104"/>
                </a:cubicBezTo>
                <a:cubicBezTo>
                  <a:pt x="13246" y="7980"/>
                  <a:pt x="13277" y="7855"/>
                  <a:pt x="13318" y="7731"/>
                </a:cubicBezTo>
                <a:cubicBezTo>
                  <a:pt x="13381" y="7721"/>
                  <a:pt x="13443" y="7721"/>
                  <a:pt x="13515" y="7710"/>
                </a:cubicBezTo>
                <a:close/>
                <a:moveTo>
                  <a:pt x="14210" y="7773"/>
                </a:moveTo>
                <a:cubicBezTo>
                  <a:pt x="14293" y="7793"/>
                  <a:pt x="14365" y="7814"/>
                  <a:pt x="14448" y="7845"/>
                </a:cubicBezTo>
                <a:cubicBezTo>
                  <a:pt x="14396" y="7938"/>
                  <a:pt x="14334" y="8032"/>
                  <a:pt x="14272" y="8115"/>
                </a:cubicBezTo>
                <a:lnTo>
                  <a:pt x="14241" y="8115"/>
                </a:lnTo>
                <a:cubicBezTo>
                  <a:pt x="14220" y="8042"/>
                  <a:pt x="14199" y="7969"/>
                  <a:pt x="14168" y="7907"/>
                </a:cubicBezTo>
                <a:cubicBezTo>
                  <a:pt x="14189" y="7866"/>
                  <a:pt x="14199" y="7824"/>
                  <a:pt x="14210" y="7773"/>
                </a:cubicBezTo>
                <a:close/>
                <a:moveTo>
                  <a:pt x="12199" y="7897"/>
                </a:moveTo>
                <a:lnTo>
                  <a:pt x="12189" y="8032"/>
                </a:lnTo>
                <a:cubicBezTo>
                  <a:pt x="12126" y="8063"/>
                  <a:pt x="12075" y="8094"/>
                  <a:pt x="12012" y="8125"/>
                </a:cubicBezTo>
                <a:lnTo>
                  <a:pt x="11992" y="8104"/>
                </a:lnTo>
                <a:cubicBezTo>
                  <a:pt x="12064" y="8032"/>
                  <a:pt x="12126" y="7959"/>
                  <a:pt x="12199" y="7897"/>
                </a:cubicBezTo>
                <a:close/>
                <a:moveTo>
                  <a:pt x="12417" y="7990"/>
                </a:moveTo>
                <a:lnTo>
                  <a:pt x="12417" y="8083"/>
                </a:lnTo>
                <a:lnTo>
                  <a:pt x="12396" y="8125"/>
                </a:lnTo>
                <a:cubicBezTo>
                  <a:pt x="12396" y="8083"/>
                  <a:pt x="12386" y="8042"/>
                  <a:pt x="12375" y="8011"/>
                </a:cubicBezTo>
                <a:lnTo>
                  <a:pt x="12417" y="7990"/>
                </a:lnTo>
                <a:close/>
                <a:moveTo>
                  <a:pt x="13650" y="7710"/>
                </a:moveTo>
                <a:lnTo>
                  <a:pt x="13712" y="7855"/>
                </a:lnTo>
                <a:cubicBezTo>
                  <a:pt x="13723" y="7928"/>
                  <a:pt x="13733" y="7990"/>
                  <a:pt x="13743" y="8063"/>
                </a:cubicBezTo>
                <a:cubicBezTo>
                  <a:pt x="13609" y="8073"/>
                  <a:pt x="13463" y="8094"/>
                  <a:pt x="13329" y="8125"/>
                </a:cubicBezTo>
                <a:cubicBezTo>
                  <a:pt x="13432" y="7990"/>
                  <a:pt x="13536" y="7855"/>
                  <a:pt x="13619" y="7710"/>
                </a:cubicBezTo>
                <a:close/>
                <a:moveTo>
                  <a:pt x="17308" y="7845"/>
                </a:moveTo>
                <a:lnTo>
                  <a:pt x="17308" y="7845"/>
                </a:lnTo>
                <a:cubicBezTo>
                  <a:pt x="17288" y="7938"/>
                  <a:pt x="17267" y="8032"/>
                  <a:pt x="17246" y="8125"/>
                </a:cubicBezTo>
                <a:cubicBezTo>
                  <a:pt x="17236" y="8094"/>
                  <a:pt x="17215" y="8073"/>
                  <a:pt x="17215" y="8052"/>
                </a:cubicBezTo>
                <a:cubicBezTo>
                  <a:pt x="17246" y="7980"/>
                  <a:pt x="17277" y="7918"/>
                  <a:pt x="17308" y="7845"/>
                </a:cubicBezTo>
                <a:close/>
                <a:moveTo>
                  <a:pt x="6198" y="7441"/>
                </a:moveTo>
                <a:cubicBezTo>
                  <a:pt x="6219" y="7503"/>
                  <a:pt x="6229" y="7576"/>
                  <a:pt x="6250" y="7638"/>
                </a:cubicBezTo>
                <a:cubicBezTo>
                  <a:pt x="6209" y="7710"/>
                  <a:pt x="6167" y="7783"/>
                  <a:pt x="6136" y="7845"/>
                </a:cubicBezTo>
                <a:cubicBezTo>
                  <a:pt x="5950" y="7938"/>
                  <a:pt x="5763" y="8042"/>
                  <a:pt x="5587" y="8146"/>
                </a:cubicBezTo>
                <a:cubicBezTo>
                  <a:pt x="5556" y="8052"/>
                  <a:pt x="5525" y="7949"/>
                  <a:pt x="5494" y="7855"/>
                </a:cubicBezTo>
                <a:cubicBezTo>
                  <a:pt x="5722" y="7700"/>
                  <a:pt x="5950" y="7565"/>
                  <a:pt x="6198" y="7441"/>
                </a:cubicBezTo>
                <a:close/>
                <a:moveTo>
                  <a:pt x="12583" y="7928"/>
                </a:moveTo>
                <a:cubicBezTo>
                  <a:pt x="12583" y="7959"/>
                  <a:pt x="12572" y="7969"/>
                  <a:pt x="12572" y="8001"/>
                </a:cubicBezTo>
                <a:cubicBezTo>
                  <a:pt x="12541" y="8052"/>
                  <a:pt x="12520" y="8094"/>
                  <a:pt x="12489" y="8146"/>
                </a:cubicBezTo>
                <a:cubicBezTo>
                  <a:pt x="12520" y="8073"/>
                  <a:pt x="12551" y="8001"/>
                  <a:pt x="12572" y="7928"/>
                </a:cubicBezTo>
                <a:close/>
                <a:moveTo>
                  <a:pt x="11328" y="7990"/>
                </a:moveTo>
                <a:lnTo>
                  <a:pt x="11328" y="7990"/>
                </a:lnTo>
                <a:cubicBezTo>
                  <a:pt x="11318" y="8052"/>
                  <a:pt x="11297" y="8104"/>
                  <a:pt x="11287" y="8156"/>
                </a:cubicBezTo>
                <a:cubicBezTo>
                  <a:pt x="11266" y="8135"/>
                  <a:pt x="11256" y="8104"/>
                  <a:pt x="11235" y="8073"/>
                </a:cubicBezTo>
                <a:cubicBezTo>
                  <a:pt x="11266" y="8052"/>
                  <a:pt x="11297" y="8021"/>
                  <a:pt x="11328" y="7990"/>
                </a:cubicBezTo>
                <a:close/>
                <a:moveTo>
                  <a:pt x="18138" y="7441"/>
                </a:moveTo>
                <a:cubicBezTo>
                  <a:pt x="18293" y="7596"/>
                  <a:pt x="18438" y="7752"/>
                  <a:pt x="18573" y="7928"/>
                </a:cubicBezTo>
                <a:cubicBezTo>
                  <a:pt x="18552" y="8001"/>
                  <a:pt x="18531" y="8083"/>
                  <a:pt x="18511" y="8156"/>
                </a:cubicBezTo>
                <a:cubicBezTo>
                  <a:pt x="18397" y="8073"/>
                  <a:pt x="18283" y="8001"/>
                  <a:pt x="18158" y="7938"/>
                </a:cubicBezTo>
                <a:cubicBezTo>
                  <a:pt x="18107" y="7907"/>
                  <a:pt x="18044" y="7887"/>
                  <a:pt x="17993" y="7855"/>
                </a:cubicBezTo>
                <a:cubicBezTo>
                  <a:pt x="18034" y="7731"/>
                  <a:pt x="18065" y="7596"/>
                  <a:pt x="18096" y="7472"/>
                </a:cubicBezTo>
                <a:lnTo>
                  <a:pt x="18138" y="7441"/>
                </a:lnTo>
                <a:close/>
                <a:moveTo>
                  <a:pt x="11007" y="7990"/>
                </a:moveTo>
                <a:lnTo>
                  <a:pt x="11090" y="8094"/>
                </a:lnTo>
                <a:cubicBezTo>
                  <a:pt x="11069" y="8125"/>
                  <a:pt x="11038" y="8146"/>
                  <a:pt x="11007" y="8177"/>
                </a:cubicBezTo>
                <a:lnTo>
                  <a:pt x="11007" y="7990"/>
                </a:lnTo>
                <a:close/>
                <a:moveTo>
                  <a:pt x="8022" y="7814"/>
                </a:moveTo>
                <a:lnTo>
                  <a:pt x="8043" y="7866"/>
                </a:lnTo>
                <a:cubicBezTo>
                  <a:pt x="7939" y="7969"/>
                  <a:pt x="7836" y="8073"/>
                  <a:pt x="7743" y="8187"/>
                </a:cubicBezTo>
                <a:lnTo>
                  <a:pt x="7743" y="8052"/>
                </a:lnTo>
                <a:cubicBezTo>
                  <a:pt x="7836" y="7969"/>
                  <a:pt x="7929" y="7887"/>
                  <a:pt x="8022" y="7814"/>
                </a:cubicBezTo>
                <a:close/>
                <a:moveTo>
                  <a:pt x="17630" y="7887"/>
                </a:moveTo>
                <a:cubicBezTo>
                  <a:pt x="17640" y="7959"/>
                  <a:pt x="17661" y="8042"/>
                  <a:pt x="17682" y="8125"/>
                </a:cubicBezTo>
                <a:cubicBezTo>
                  <a:pt x="17671" y="8135"/>
                  <a:pt x="17661" y="8166"/>
                  <a:pt x="17651" y="8187"/>
                </a:cubicBezTo>
                <a:cubicBezTo>
                  <a:pt x="17640" y="8166"/>
                  <a:pt x="17630" y="8135"/>
                  <a:pt x="17619" y="8104"/>
                </a:cubicBezTo>
                <a:cubicBezTo>
                  <a:pt x="17619" y="8032"/>
                  <a:pt x="17619" y="7959"/>
                  <a:pt x="17630" y="7887"/>
                </a:cubicBezTo>
                <a:close/>
                <a:moveTo>
                  <a:pt x="8748" y="8063"/>
                </a:moveTo>
                <a:lnTo>
                  <a:pt x="8820" y="8104"/>
                </a:lnTo>
                <a:lnTo>
                  <a:pt x="8748" y="8197"/>
                </a:lnTo>
                <a:lnTo>
                  <a:pt x="8748" y="8063"/>
                </a:lnTo>
                <a:close/>
                <a:moveTo>
                  <a:pt x="13235" y="7752"/>
                </a:moveTo>
                <a:lnTo>
                  <a:pt x="13235" y="7752"/>
                </a:lnTo>
                <a:cubicBezTo>
                  <a:pt x="13194" y="7887"/>
                  <a:pt x="13153" y="8032"/>
                  <a:pt x="13121" y="8177"/>
                </a:cubicBezTo>
                <a:cubicBezTo>
                  <a:pt x="13101" y="8177"/>
                  <a:pt x="13080" y="8187"/>
                  <a:pt x="13049" y="8197"/>
                </a:cubicBezTo>
                <a:cubicBezTo>
                  <a:pt x="13028" y="8115"/>
                  <a:pt x="13007" y="8021"/>
                  <a:pt x="12987" y="7938"/>
                </a:cubicBezTo>
                <a:cubicBezTo>
                  <a:pt x="13039" y="7876"/>
                  <a:pt x="13101" y="7814"/>
                  <a:pt x="13153" y="7762"/>
                </a:cubicBezTo>
                <a:lnTo>
                  <a:pt x="13235" y="7752"/>
                </a:lnTo>
                <a:close/>
                <a:moveTo>
                  <a:pt x="6395" y="7897"/>
                </a:moveTo>
                <a:cubicBezTo>
                  <a:pt x="6416" y="7990"/>
                  <a:pt x="6447" y="8094"/>
                  <a:pt x="6468" y="8197"/>
                </a:cubicBezTo>
                <a:lnTo>
                  <a:pt x="6468" y="8208"/>
                </a:lnTo>
                <a:cubicBezTo>
                  <a:pt x="6437" y="8104"/>
                  <a:pt x="6406" y="8011"/>
                  <a:pt x="6374" y="7907"/>
                </a:cubicBezTo>
                <a:lnTo>
                  <a:pt x="6395" y="7897"/>
                </a:lnTo>
                <a:close/>
                <a:moveTo>
                  <a:pt x="14749" y="7420"/>
                </a:moveTo>
                <a:cubicBezTo>
                  <a:pt x="14894" y="7513"/>
                  <a:pt x="15049" y="7627"/>
                  <a:pt x="15194" y="7741"/>
                </a:cubicBezTo>
                <a:lnTo>
                  <a:pt x="15194" y="7752"/>
                </a:lnTo>
                <a:lnTo>
                  <a:pt x="15277" y="7866"/>
                </a:lnTo>
                <a:cubicBezTo>
                  <a:pt x="15267" y="7980"/>
                  <a:pt x="15256" y="8094"/>
                  <a:pt x="15246" y="8208"/>
                </a:cubicBezTo>
                <a:cubicBezTo>
                  <a:pt x="15215" y="8187"/>
                  <a:pt x="15174" y="8156"/>
                  <a:pt x="15142" y="8125"/>
                </a:cubicBezTo>
                <a:cubicBezTo>
                  <a:pt x="14987" y="7938"/>
                  <a:pt x="14821" y="7762"/>
                  <a:pt x="14666" y="7576"/>
                </a:cubicBezTo>
                <a:lnTo>
                  <a:pt x="14749" y="7420"/>
                </a:lnTo>
                <a:close/>
                <a:moveTo>
                  <a:pt x="16003" y="7586"/>
                </a:moveTo>
                <a:cubicBezTo>
                  <a:pt x="16044" y="7648"/>
                  <a:pt x="16086" y="7700"/>
                  <a:pt x="16137" y="7762"/>
                </a:cubicBezTo>
                <a:lnTo>
                  <a:pt x="16137" y="7752"/>
                </a:lnTo>
                <a:cubicBezTo>
                  <a:pt x="16137" y="7824"/>
                  <a:pt x="16137" y="7887"/>
                  <a:pt x="16148" y="7949"/>
                </a:cubicBezTo>
                <a:lnTo>
                  <a:pt x="16096" y="8011"/>
                </a:lnTo>
                <a:lnTo>
                  <a:pt x="16065" y="8032"/>
                </a:lnTo>
                <a:cubicBezTo>
                  <a:pt x="16003" y="8094"/>
                  <a:pt x="15940" y="8146"/>
                  <a:pt x="15878" y="8208"/>
                </a:cubicBezTo>
                <a:lnTo>
                  <a:pt x="15837" y="8177"/>
                </a:lnTo>
                <a:cubicBezTo>
                  <a:pt x="15889" y="7980"/>
                  <a:pt x="15951" y="7783"/>
                  <a:pt x="16003" y="7586"/>
                </a:cubicBezTo>
                <a:close/>
                <a:moveTo>
                  <a:pt x="11567" y="7793"/>
                </a:moveTo>
                <a:cubicBezTo>
                  <a:pt x="11629" y="7845"/>
                  <a:pt x="11681" y="7887"/>
                  <a:pt x="11733" y="7938"/>
                </a:cubicBezTo>
                <a:cubicBezTo>
                  <a:pt x="11608" y="8052"/>
                  <a:pt x="11474" y="8146"/>
                  <a:pt x="11328" y="8229"/>
                </a:cubicBezTo>
                <a:cubicBezTo>
                  <a:pt x="11360" y="8125"/>
                  <a:pt x="11391" y="8032"/>
                  <a:pt x="11411" y="7928"/>
                </a:cubicBezTo>
                <a:lnTo>
                  <a:pt x="11567" y="7793"/>
                </a:lnTo>
                <a:close/>
                <a:moveTo>
                  <a:pt x="9753" y="7399"/>
                </a:moveTo>
                <a:cubicBezTo>
                  <a:pt x="9629" y="7607"/>
                  <a:pt x="9504" y="7814"/>
                  <a:pt x="9390" y="8021"/>
                </a:cubicBezTo>
                <a:cubicBezTo>
                  <a:pt x="9349" y="8094"/>
                  <a:pt x="9307" y="8166"/>
                  <a:pt x="9266" y="8239"/>
                </a:cubicBezTo>
                <a:cubicBezTo>
                  <a:pt x="9162" y="8197"/>
                  <a:pt x="9059" y="8146"/>
                  <a:pt x="8955" y="8083"/>
                </a:cubicBezTo>
                <a:cubicBezTo>
                  <a:pt x="9131" y="7876"/>
                  <a:pt x="9307" y="7669"/>
                  <a:pt x="9494" y="7472"/>
                </a:cubicBezTo>
                <a:lnTo>
                  <a:pt x="9536" y="7462"/>
                </a:lnTo>
                <a:cubicBezTo>
                  <a:pt x="9598" y="7441"/>
                  <a:pt x="9670" y="7410"/>
                  <a:pt x="9743" y="7399"/>
                </a:cubicBezTo>
                <a:close/>
                <a:moveTo>
                  <a:pt x="3426" y="7384"/>
                </a:moveTo>
                <a:cubicBezTo>
                  <a:pt x="3398" y="7532"/>
                  <a:pt x="3378" y="7688"/>
                  <a:pt x="3359" y="7835"/>
                </a:cubicBezTo>
                <a:cubicBezTo>
                  <a:pt x="3286" y="7918"/>
                  <a:pt x="3213" y="7990"/>
                  <a:pt x="3151" y="8073"/>
                </a:cubicBezTo>
                <a:cubicBezTo>
                  <a:pt x="3068" y="8135"/>
                  <a:pt x="2975" y="8197"/>
                  <a:pt x="2892" y="8249"/>
                </a:cubicBezTo>
                <a:cubicBezTo>
                  <a:pt x="3027" y="7990"/>
                  <a:pt x="3162" y="7741"/>
                  <a:pt x="3317" y="7503"/>
                </a:cubicBezTo>
                <a:cubicBezTo>
                  <a:pt x="3353" y="7467"/>
                  <a:pt x="3390" y="7423"/>
                  <a:pt x="3426" y="7384"/>
                </a:cubicBezTo>
                <a:close/>
                <a:moveTo>
                  <a:pt x="5183" y="8073"/>
                </a:moveTo>
                <a:lnTo>
                  <a:pt x="5183" y="8073"/>
                </a:lnTo>
                <a:cubicBezTo>
                  <a:pt x="5172" y="8135"/>
                  <a:pt x="5172" y="8197"/>
                  <a:pt x="5172" y="8260"/>
                </a:cubicBezTo>
                <a:cubicBezTo>
                  <a:pt x="5172" y="8197"/>
                  <a:pt x="5172" y="8146"/>
                  <a:pt x="5162" y="8083"/>
                </a:cubicBezTo>
                <a:lnTo>
                  <a:pt x="5183" y="8073"/>
                </a:lnTo>
                <a:close/>
                <a:moveTo>
                  <a:pt x="10904" y="7845"/>
                </a:moveTo>
                <a:lnTo>
                  <a:pt x="10945" y="7897"/>
                </a:lnTo>
                <a:cubicBezTo>
                  <a:pt x="10935" y="8011"/>
                  <a:pt x="10935" y="8135"/>
                  <a:pt x="10924" y="8249"/>
                </a:cubicBezTo>
                <a:lnTo>
                  <a:pt x="10914" y="8260"/>
                </a:lnTo>
                <a:cubicBezTo>
                  <a:pt x="10914" y="8125"/>
                  <a:pt x="10914" y="7980"/>
                  <a:pt x="10904" y="7845"/>
                </a:cubicBezTo>
                <a:close/>
                <a:moveTo>
                  <a:pt x="12883" y="7824"/>
                </a:moveTo>
                <a:lnTo>
                  <a:pt x="12904" y="7918"/>
                </a:lnTo>
                <a:cubicBezTo>
                  <a:pt x="12800" y="8032"/>
                  <a:pt x="12697" y="8146"/>
                  <a:pt x="12593" y="8260"/>
                </a:cubicBezTo>
                <a:cubicBezTo>
                  <a:pt x="12603" y="8187"/>
                  <a:pt x="12614" y="8125"/>
                  <a:pt x="12624" y="8063"/>
                </a:cubicBezTo>
                <a:cubicBezTo>
                  <a:pt x="12655" y="8001"/>
                  <a:pt x="12686" y="7938"/>
                  <a:pt x="12717" y="7876"/>
                </a:cubicBezTo>
                <a:cubicBezTo>
                  <a:pt x="12769" y="7855"/>
                  <a:pt x="12821" y="7835"/>
                  <a:pt x="12883" y="7824"/>
                </a:cubicBezTo>
                <a:close/>
                <a:moveTo>
                  <a:pt x="17806" y="7938"/>
                </a:moveTo>
                <a:lnTo>
                  <a:pt x="17858" y="8021"/>
                </a:lnTo>
                <a:cubicBezTo>
                  <a:pt x="17837" y="8094"/>
                  <a:pt x="17816" y="8177"/>
                  <a:pt x="17785" y="8249"/>
                </a:cubicBezTo>
                <a:lnTo>
                  <a:pt x="17775" y="8260"/>
                </a:lnTo>
                <a:cubicBezTo>
                  <a:pt x="17765" y="8208"/>
                  <a:pt x="17754" y="8156"/>
                  <a:pt x="17744" y="8104"/>
                </a:cubicBezTo>
                <a:lnTo>
                  <a:pt x="17796" y="7980"/>
                </a:lnTo>
                <a:lnTo>
                  <a:pt x="17806" y="7938"/>
                </a:lnTo>
                <a:close/>
                <a:moveTo>
                  <a:pt x="3980" y="5482"/>
                </a:moveTo>
                <a:lnTo>
                  <a:pt x="3980" y="5658"/>
                </a:lnTo>
                <a:cubicBezTo>
                  <a:pt x="3773" y="6135"/>
                  <a:pt x="3607" y="6622"/>
                  <a:pt x="3493" y="7120"/>
                </a:cubicBezTo>
                <a:cubicBezTo>
                  <a:pt x="3421" y="7223"/>
                  <a:pt x="3348" y="7337"/>
                  <a:pt x="3276" y="7451"/>
                </a:cubicBezTo>
                <a:cubicBezTo>
                  <a:pt x="3058" y="7721"/>
                  <a:pt x="2851" y="8001"/>
                  <a:pt x="2664" y="8291"/>
                </a:cubicBezTo>
                <a:lnTo>
                  <a:pt x="2664" y="8083"/>
                </a:lnTo>
                <a:cubicBezTo>
                  <a:pt x="2706" y="7969"/>
                  <a:pt x="2737" y="7866"/>
                  <a:pt x="2768" y="7762"/>
                </a:cubicBezTo>
                <a:lnTo>
                  <a:pt x="2778" y="7773"/>
                </a:lnTo>
                <a:cubicBezTo>
                  <a:pt x="3037" y="6995"/>
                  <a:pt x="3369" y="6259"/>
                  <a:pt x="3763" y="5555"/>
                </a:cubicBezTo>
                <a:lnTo>
                  <a:pt x="3980" y="5482"/>
                </a:lnTo>
                <a:close/>
                <a:moveTo>
                  <a:pt x="8074" y="7949"/>
                </a:moveTo>
                <a:cubicBezTo>
                  <a:pt x="8085" y="7969"/>
                  <a:pt x="8095" y="7990"/>
                  <a:pt x="8105" y="8011"/>
                </a:cubicBezTo>
                <a:lnTo>
                  <a:pt x="8074" y="8083"/>
                </a:lnTo>
                <a:cubicBezTo>
                  <a:pt x="7960" y="8146"/>
                  <a:pt x="7857" y="8218"/>
                  <a:pt x="7753" y="8291"/>
                </a:cubicBezTo>
                <a:cubicBezTo>
                  <a:pt x="7857" y="8177"/>
                  <a:pt x="7971" y="8063"/>
                  <a:pt x="8074" y="7949"/>
                </a:cubicBezTo>
                <a:close/>
                <a:moveTo>
                  <a:pt x="10242" y="7344"/>
                </a:moveTo>
                <a:cubicBezTo>
                  <a:pt x="10344" y="7344"/>
                  <a:pt x="10444" y="7351"/>
                  <a:pt x="10541" y="7368"/>
                </a:cubicBezTo>
                <a:cubicBezTo>
                  <a:pt x="10582" y="7389"/>
                  <a:pt x="10613" y="7420"/>
                  <a:pt x="10644" y="7441"/>
                </a:cubicBezTo>
                <a:cubicBezTo>
                  <a:pt x="10676" y="7503"/>
                  <a:pt x="10707" y="7565"/>
                  <a:pt x="10748" y="7627"/>
                </a:cubicBezTo>
                <a:cubicBezTo>
                  <a:pt x="10634" y="7845"/>
                  <a:pt x="10530" y="8063"/>
                  <a:pt x="10448" y="8291"/>
                </a:cubicBezTo>
                <a:cubicBezTo>
                  <a:pt x="10251" y="8001"/>
                  <a:pt x="10095" y="7690"/>
                  <a:pt x="9992" y="7358"/>
                </a:cubicBezTo>
                <a:cubicBezTo>
                  <a:pt x="10075" y="7349"/>
                  <a:pt x="10159" y="7344"/>
                  <a:pt x="10242" y="7344"/>
                </a:cubicBezTo>
                <a:close/>
                <a:moveTo>
                  <a:pt x="13951" y="8156"/>
                </a:moveTo>
                <a:lnTo>
                  <a:pt x="14065" y="8166"/>
                </a:lnTo>
                <a:cubicBezTo>
                  <a:pt x="14054" y="8208"/>
                  <a:pt x="14044" y="8249"/>
                  <a:pt x="14023" y="8291"/>
                </a:cubicBezTo>
                <a:cubicBezTo>
                  <a:pt x="13992" y="8249"/>
                  <a:pt x="13971" y="8197"/>
                  <a:pt x="13951" y="8156"/>
                </a:cubicBezTo>
                <a:close/>
                <a:moveTo>
                  <a:pt x="12178" y="8115"/>
                </a:moveTo>
                <a:cubicBezTo>
                  <a:pt x="12168" y="8187"/>
                  <a:pt x="12158" y="8249"/>
                  <a:pt x="12158" y="8311"/>
                </a:cubicBezTo>
                <a:cubicBezTo>
                  <a:pt x="12126" y="8270"/>
                  <a:pt x="12095" y="8229"/>
                  <a:pt x="12064" y="8187"/>
                </a:cubicBezTo>
                <a:cubicBezTo>
                  <a:pt x="12106" y="8156"/>
                  <a:pt x="12147" y="8135"/>
                  <a:pt x="12178" y="8115"/>
                </a:cubicBezTo>
                <a:close/>
                <a:moveTo>
                  <a:pt x="5110" y="7627"/>
                </a:moveTo>
                <a:cubicBezTo>
                  <a:pt x="5100" y="7773"/>
                  <a:pt x="5100" y="7907"/>
                  <a:pt x="5100" y="8052"/>
                </a:cubicBezTo>
                <a:cubicBezTo>
                  <a:pt x="4986" y="8146"/>
                  <a:pt x="4861" y="8239"/>
                  <a:pt x="4737" y="8332"/>
                </a:cubicBezTo>
                <a:cubicBezTo>
                  <a:pt x="4685" y="8229"/>
                  <a:pt x="4633" y="8115"/>
                  <a:pt x="4592" y="8011"/>
                </a:cubicBezTo>
                <a:cubicBezTo>
                  <a:pt x="4727" y="7897"/>
                  <a:pt x="4872" y="7783"/>
                  <a:pt x="5038" y="7679"/>
                </a:cubicBezTo>
                <a:lnTo>
                  <a:pt x="5110" y="7627"/>
                </a:lnTo>
                <a:close/>
                <a:moveTo>
                  <a:pt x="15578" y="8073"/>
                </a:moveTo>
                <a:cubicBezTo>
                  <a:pt x="15630" y="8104"/>
                  <a:pt x="15681" y="8156"/>
                  <a:pt x="15733" y="8197"/>
                </a:cubicBezTo>
                <a:lnTo>
                  <a:pt x="15733" y="8208"/>
                </a:lnTo>
                <a:cubicBezTo>
                  <a:pt x="15723" y="8249"/>
                  <a:pt x="15702" y="8291"/>
                  <a:pt x="15692" y="8332"/>
                </a:cubicBezTo>
                <a:cubicBezTo>
                  <a:pt x="15650" y="8270"/>
                  <a:pt x="15609" y="8208"/>
                  <a:pt x="15557" y="8135"/>
                </a:cubicBezTo>
                <a:cubicBezTo>
                  <a:pt x="15557" y="8115"/>
                  <a:pt x="15567" y="8094"/>
                  <a:pt x="15578" y="8073"/>
                </a:cubicBezTo>
                <a:close/>
                <a:moveTo>
                  <a:pt x="5442" y="7897"/>
                </a:moveTo>
                <a:cubicBezTo>
                  <a:pt x="5473" y="7990"/>
                  <a:pt x="5504" y="8083"/>
                  <a:pt x="5535" y="8177"/>
                </a:cubicBezTo>
                <a:cubicBezTo>
                  <a:pt x="5442" y="8239"/>
                  <a:pt x="5348" y="8291"/>
                  <a:pt x="5255" y="8343"/>
                </a:cubicBezTo>
                <a:cubicBezTo>
                  <a:pt x="5245" y="8239"/>
                  <a:pt x="5255" y="8125"/>
                  <a:pt x="5266" y="8021"/>
                </a:cubicBezTo>
                <a:lnTo>
                  <a:pt x="5266" y="8011"/>
                </a:lnTo>
                <a:lnTo>
                  <a:pt x="5411" y="7907"/>
                </a:lnTo>
                <a:lnTo>
                  <a:pt x="5442" y="7897"/>
                </a:lnTo>
                <a:close/>
                <a:moveTo>
                  <a:pt x="15350" y="7959"/>
                </a:moveTo>
                <a:cubicBezTo>
                  <a:pt x="15402" y="8021"/>
                  <a:pt x="15433" y="8083"/>
                  <a:pt x="15484" y="8146"/>
                </a:cubicBezTo>
                <a:lnTo>
                  <a:pt x="15474" y="8146"/>
                </a:lnTo>
                <a:cubicBezTo>
                  <a:pt x="15464" y="8218"/>
                  <a:pt x="15443" y="8280"/>
                  <a:pt x="15422" y="8343"/>
                </a:cubicBezTo>
                <a:lnTo>
                  <a:pt x="15329" y="8270"/>
                </a:lnTo>
                <a:cubicBezTo>
                  <a:pt x="15329" y="8166"/>
                  <a:pt x="15329" y="8063"/>
                  <a:pt x="15350" y="7959"/>
                </a:cubicBezTo>
                <a:close/>
                <a:moveTo>
                  <a:pt x="17174" y="8177"/>
                </a:moveTo>
                <a:lnTo>
                  <a:pt x="17194" y="8239"/>
                </a:lnTo>
                <a:lnTo>
                  <a:pt x="17101" y="8353"/>
                </a:lnTo>
                <a:cubicBezTo>
                  <a:pt x="17122" y="8291"/>
                  <a:pt x="17143" y="8229"/>
                  <a:pt x="17174" y="8177"/>
                </a:cubicBezTo>
                <a:close/>
                <a:moveTo>
                  <a:pt x="8323" y="8011"/>
                </a:moveTo>
                <a:cubicBezTo>
                  <a:pt x="8333" y="8135"/>
                  <a:pt x="8333" y="8249"/>
                  <a:pt x="8344" y="8363"/>
                </a:cubicBezTo>
                <a:cubicBezTo>
                  <a:pt x="8292" y="8280"/>
                  <a:pt x="8250" y="8197"/>
                  <a:pt x="8209" y="8104"/>
                </a:cubicBezTo>
                <a:cubicBezTo>
                  <a:pt x="8240" y="8073"/>
                  <a:pt x="8271" y="8042"/>
                  <a:pt x="8313" y="8011"/>
                </a:cubicBezTo>
                <a:close/>
                <a:moveTo>
                  <a:pt x="11142" y="8146"/>
                </a:moveTo>
                <a:cubicBezTo>
                  <a:pt x="11173" y="8187"/>
                  <a:pt x="11214" y="8218"/>
                  <a:pt x="11256" y="8260"/>
                </a:cubicBezTo>
                <a:lnTo>
                  <a:pt x="11246" y="8280"/>
                </a:lnTo>
                <a:cubicBezTo>
                  <a:pt x="11163" y="8322"/>
                  <a:pt x="11069" y="8353"/>
                  <a:pt x="10986" y="8384"/>
                </a:cubicBezTo>
                <a:lnTo>
                  <a:pt x="10997" y="8270"/>
                </a:lnTo>
                <a:cubicBezTo>
                  <a:pt x="11049" y="8229"/>
                  <a:pt x="11090" y="8187"/>
                  <a:pt x="11142" y="8146"/>
                </a:cubicBezTo>
                <a:close/>
                <a:moveTo>
                  <a:pt x="14096" y="8177"/>
                </a:moveTo>
                <a:lnTo>
                  <a:pt x="14168" y="8187"/>
                </a:lnTo>
                <a:cubicBezTo>
                  <a:pt x="14179" y="8197"/>
                  <a:pt x="14179" y="8218"/>
                  <a:pt x="14189" y="8239"/>
                </a:cubicBezTo>
                <a:cubicBezTo>
                  <a:pt x="14147" y="8291"/>
                  <a:pt x="14106" y="8343"/>
                  <a:pt x="14075" y="8384"/>
                </a:cubicBezTo>
                <a:lnTo>
                  <a:pt x="14044" y="8343"/>
                </a:lnTo>
                <a:cubicBezTo>
                  <a:pt x="14065" y="8291"/>
                  <a:pt x="14085" y="8229"/>
                  <a:pt x="14096" y="8177"/>
                </a:cubicBezTo>
                <a:close/>
                <a:moveTo>
                  <a:pt x="6074" y="7969"/>
                </a:moveTo>
                <a:lnTo>
                  <a:pt x="6032" y="8063"/>
                </a:lnTo>
                <a:cubicBezTo>
                  <a:pt x="5898" y="8166"/>
                  <a:pt x="5784" y="8280"/>
                  <a:pt x="5670" y="8394"/>
                </a:cubicBezTo>
                <a:cubicBezTo>
                  <a:pt x="5649" y="8343"/>
                  <a:pt x="5628" y="8291"/>
                  <a:pt x="5608" y="8229"/>
                </a:cubicBezTo>
                <a:cubicBezTo>
                  <a:pt x="5763" y="8146"/>
                  <a:pt x="5918" y="8063"/>
                  <a:pt x="6074" y="7969"/>
                </a:cubicBezTo>
                <a:close/>
                <a:moveTo>
                  <a:pt x="7629" y="7223"/>
                </a:moveTo>
                <a:cubicBezTo>
                  <a:pt x="7639" y="7472"/>
                  <a:pt x="7649" y="7710"/>
                  <a:pt x="7660" y="7949"/>
                </a:cubicBezTo>
                <a:lnTo>
                  <a:pt x="7660" y="8001"/>
                </a:lnTo>
                <a:cubicBezTo>
                  <a:pt x="7525" y="8115"/>
                  <a:pt x="7401" y="8239"/>
                  <a:pt x="7287" y="8363"/>
                </a:cubicBezTo>
                <a:lnTo>
                  <a:pt x="7255" y="8405"/>
                </a:lnTo>
                <a:lnTo>
                  <a:pt x="7173" y="8405"/>
                </a:lnTo>
                <a:cubicBezTo>
                  <a:pt x="7059" y="8135"/>
                  <a:pt x="6955" y="7855"/>
                  <a:pt x="6841" y="7586"/>
                </a:cubicBezTo>
                <a:lnTo>
                  <a:pt x="6872" y="7565"/>
                </a:lnTo>
                <a:lnTo>
                  <a:pt x="7110" y="7451"/>
                </a:lnTo>
                <a:cubicBezTo>
                  <a:pt x="7287" y="7379"/>
                  <a:pt x="7452" y="7306"/>
                  <a:pt x="7629" y="7223"/>
                </a:cubicBezTo>
                <a:close/>
                <a:moveTo>
                  <a:pt x="12520" y="8260"/>
                </a:moveTo>
                <a:cubicBezTo>
                  <a:pt x="12520" y="8291"/>
                  <a:pt x="12510" y="8322"/>
                  <a:pt x="12510" y="8353"/>
                </a:cubicBezTo>
                <a:lnTo>
                  <a:pt x="12469" y="8405"/>
                </a:lnTo>
                <a:lnTo>
                  <a:pt x="12469" y="8374"/>
                </a:lnTo>
                <a:cubicBezTo>
                  <a:pt x="12489" y="8343"/>
                  <a:pt x="12500" y="8301"/>
                  <a:pt x="12520" y="8260"/>
                </a:cubicBezTo>
                <a:close/>
                <a:moveTo>
                  <a:pt x="2923" y="8032"/>
                </a:moveTo>
                <a:lnTo>
                  <a:pt x="2923" y="8032"/>
                </a:lnTo>
                <a:cubicBezTo>
                  <a:pt x="2871" y="8146"/>
                  <a:pt x="2809" y="8249"/>
                  <a:pt x="2757" y="8353"/>
                </a:cubicBezTo>
                <a:lnTo>
                  <a:pt x="2757" y="8343"/>
                </a:lnTo>
                <a:lnTo>
                  <a:pt x="2675" y="8415"/>
                </a:lnTo>
                <a:cubicBezTo>
                  <a:pt x="2747" y="8280"/>
                  <a:pt x="2830" y="8156"/>
                  <a:pt x="2923" y="8032"/>
                </a:cubicBezTo>
                <a:close/>
                <a:moveTo>
                  <a:pt x="12914" y="8011"/>
                </a:moveTo>
                <a:lnTo>
                  <a:pt x="12976" y="8218"/>
                </a:lnTo>
                <a:cubicBezTo>
                  <a:pt x="12831" y="8270"/>
                  <a:pt x="12697" y="8343"/>
                  <a:pt x="12562" y="8415"/>
                </a:cubicBezTo>
                <a:lnTo>
                  <a:pt x="12562" y="8394"/>
                </a:lnTo>
                <a:cubicBezTo>
                  <a:pt x="12676" y="8270"/>
                  <a:pt x="12800" y="8135"/>
                  <a:pt x="12914" y="8011"/>
                </a:cubicBezTo>
                <a:close/>
                <a:moveTo>
                  <a:pt x="17702" y="8218"/>
                </a:moveTo>
                <a:lnTo>
                  <a:pt x="17733" y="8384"/>
                </a:lnTo>
                <a:lnTo>
                  <a:pt x="17723" y="8415"/>
                </a:lnTo>
                <a:cubicBezTo>
                  <a:pt x="17713" y="8363"/>
                  <a:pt x="17692" y="8322"/>
                  <a:pt x="17682" y="8270"/>
                </a:cubicBezTo>
                <a:cubicBezTo>
                  <a:pt x="17682" y="8260"/>
                  <a:pt x="17692" y="8239"/>
                  <a:pt x="17702" y="8218"/>
                </a:cubicBezTo>
                <a:close/>
                <a:moveTo>
                  <a:pt x="4322" y="7503"/>
                </a:moveTo>
                <a:cubicBezTo>
                  <a:pt x="4354" y="7596"/>
                  <a:pt x="4385" y="7690"/>
                  <a:pt x="4416" y="7783"/>
                </a:cubicBezTo>
                <a:cubicBezTo>
                  <a:pt x="4436" y="7824"/>
                  <a:pt x="4447" y="7866"/>
                  <a:pt x="4468" y="7907"/>
                </a:cubicBezTo>
                <a:cubicBezTo>
                  <a:pt x="4291" y="8073"/>
                  <a:pt x="4125" y="8249"/>
                  <a:pt x="3949" y="8425"/>
                </a:cubicBezTo>
                <a:cubicBezTo>
                  <a:pt x="4032" y="8156"/>
                  <a:pt x="4136" y="7897"/>
                  <a:pt x="4260" y="7638"/>
                </a:cubicBezTo>
                <a:cubicBezTo>
                  <a:pt x="4281" y="7596"/>
                  <a:pt x="4302" y="7555"/>
                  <a:pt x="4322" y="7503"/>
                </a:cubicBezTo>
                <a:close/>
                <a:moveTo>
                  <a:pt x="7670" y="8125"/>
                </a:moveTo>
                <a:cubicBezTo>
                  <a:pt x="7670" y="8166"/>
                  <a:pt x="7670" y="8218"/>
                  <a:pt x="7670" y="8260"/>
                </a:cubicBezTo>
                <a:lnTo>
                  <a:pt x="7525" y="8425"/>
                </a:lnTo>
                <a:lnTo>
                  <a:pt x="7380" y="8405"/>
                </a:lnTo>
                <a:cubicBezTo>
                  <a:pt x="7473" y="8311"/>
                  <a:pt x="7566" y="8218"/>
                  <a:pt x="7670" y="8125"/>
                </a:cubicBezTo>
                <a:close/>
                <a:moveTo>
                  <a:pt x="6789" y="7627"/>
                </a:moveTo>
                <a:cubicBezTo>
                  <a:pt x="6893" y="7876"/>
                  <a:pt x="7007" y="8135"/>
                  <a:pt x="7110" y="8394"/>
                </a:cubicBezTo>
                <a:lnTo>
                  <a:pt x="7110" y="8405"/>
                </a:lnTo>
                <a:cubicBezTo>
                  <a:pt x="6934" y="8405"/>
                  <a:pt x="6768" y="8415"/>
                  <a:pt x="6592" y="8436"/>
                </a:cubicBezTo>
                <a:cubicBezTo>
                  <a:pt x="6540" y="8239"/>
                  <a:pt x="6499" y="8042"/>
                  <a:pt x="6457" y="7845"/>
                </a:cubicBezTo>
                <a:cubicBezTo>
                  <a:pt x="6561" y="7773"/>
                  <a:pt x="6675" y="7700"/>
                  <a:pt x="6789" y="7627"/>
                </a:cubicBezTo>
                <a:close/>
                <a:moveTo>
                  <a:pt x="11805" y="8001"/>
                </a:moveTo>
                <a:lnTo>
                  <a:pt x="11867" y="8063"/>
                </a:lnTo>
                <a:cubicBezTo>
                  <a:pt x="11836" y="8115"/>
                  <a:pt x="11805" y="8177"/>
                  <a:pt x="11774" y="8239"/>
                </a:cubicBezTo>
                <a:cubicBezTo>
                  <a:pt x="11743" y="8291"/>
                  <a:pt x="11691" y="8343"/>
                  <a:pt x="11660" y="8394"/>
                </a:cubicBezTo>
                <a:lnTo>
                  <a:pt x="11598" y="8436"/>
                </a:lnTo>
                <a:cubicBezTo>
                  <a:pt x="11525" y="8394"/>
                  <a:pt x="11463" y="8343"/>
                  <a:pt x="11391" y="8291"/>
                </a:cubicBezTo>
                <a:cubicBezTo>
                  <a:pt x="11546" y="8208"/>
                  <a:pt x="11681" y="8104"/>
                  <a:pt x="11805" y="8001"/>
                </a:cubicBezTo>
                <a:close/>
                <a:moveTo>
                  <a:pt x="19982" y="6850"/>
                </a:moveTo>
                <a:lnTo>
                  <a:pt x="19982" y="6850"/>
                </a:lnTo>
                <a:cubicBezTo>
                  <a:pt x="20096" y="6902"/>
                  <a:pt x="20200" y="6943"/>
                  <a:pt x="20314" y="7006"/>
                </a:cubicBezTo>
                <a:cubicBezTo>
                  <a:pt x="20366" y="7109"/>
                  <a:pt x="20418" y="7213"/>
                  <a:pt x="20470" y="7317"/>
                </a:cubicBezTo>
                <a:cubicBezTo>
                  <a:pt x="20594" y="7607"/>
                  <a:pt x="20729" y="7897"/>
                  <a:pt x="20843" y="8197"/>
                </a:cubicBezTo>
                <a:cubicBezTo>
                  <a:pt x="20812" y="8280"/>
                  <a:pt x="20780" y="8363"/>
                  <a:pt x="20749" y="8446"/>
                </a:cubicBezTo>
                <a:cubicBezTo>
                  <a:pt x="20511" y="8280"/>
                  <a:pt x="20262" y="8115"/>
                  <a:pt x="20003" y="7959"/>
                </a:cubicBezTo>
                <a:cubicBezTo>
                  <a:pt x="20003" y="7596"/>
                  <a:pt x="19993" y="7223"/>
                  <a:pt x="19982" y="6850"/>
                </a:cubicBezTo>
                <a:close/>
                <a:moveTo>
                  <a:pt x="3473" y="7959"/>
                </a:moveTo>
                <a:cubicBezTo>
                  <a:pt x="3431" y="8125"/>
                  <a:pt x="3390" y="8301"/>
                  <a:pt x="3359" y="8467"/>
                </a:cubicBezTo>
                <a:cubicBezTo>
                  <a:pt x="3369" y="8311"/>
                  <a:pt x="3379" y="8156"/>
                  <a:pt x="3400" y="8011"/>
                </a:cubicBezTo>
                <a:lnTo>
                  <a:pt x="3473" y="7959"/>
                </a:lnTo>
                <a:close/>
                <a:moveTo>
                  <a:pt x="10800" y="7700"/>
                </a:moveTo>
                <a:lnTo>
                  <a:pt x="10831" y="7741"/>
                </a:lnTo>
                <a:cubicBezTo>
                  <a:pt x="10852" y="7928"/>
                  <a:pt x="10862" y="8115"/>
                  <a:pt x="10862" y="8301"/>
                </a:cubicBezTo>
                <a:lnTo>
                  <a:pt x="10686" y="8457"/>
                </a:lnTo>
                <a:lnTo>
                  <a:pt x="10665" y="8457"/>
                </a:lnTo>
                <a:cubicBezTo>
                  <a:pt x="10644" y="8457"/>
                  <a:pt x="10624" y="8457"/>
                  <a:pt x="10603" y="8467"/>
                </a:cubicBezTo>
                <a:cubicBezTo>
                  <a:pt x="10572" y="8436"/>
                  <a:pt x="10541" y="8394"/>
                  <a:pt x="10510" y="8353"/>
                </a:cubicBezTo>
                <a:cubicBezTo>
                  <a:pt x="10593" y="8125"/>
                  <a:pt x="10686" y="7907"/>
                  <a:pt x="10800" y="7700"/>
                </a:cubicBezTo>
                <a:close/>
                <a:moveTo>
                  <a:pt x="12303" y="8052"/>
                </a:moveTo>
                <a:cubicBezTo>
                  <a:pt x="12313" y="8125"/>
                  <a:pt x="12323" y="8197"/>
                  <a:pt x="12334" y="8270"/>
                </a:cubicBezTo>
                <a:cubicBezTo>
                  <a:pt x="12313" y="8343"/>
                  <a:pt x="12292" y="8405"/>
                  <a:pt x="12251" y="8467"/>
                </a:cubicBezTo>
                <a:lnTo>
                  <a:pt x="12199" y="8394"/>
                </a:lnTo>
                <a:cubicBezTo>
                  <a:pt x="12220" y="8291"/>
                  <a:pt x="12230" y="8177"/>
                  <a:pt x="12241" y="8073"/>
                </a:cubicBezTo>
                <a:lnTo>
                  <a:pt x="12303" y="8052"/>
                </a:lnTo>
                <a:close/>
                <a:moveTo>
                  <a:pt x="21355" y="4427"/>
                </a:moveTo>
                <a:cubicBezTo>
                  <a:pt x="22120" y="4427"/>
                  <a:pt x="22844" y="4797"/>
                  <a:pt x="23454" y="5254"/>
                </a:cubicBezTo>
                <a:cubicBezTo>
                  <a:pt x="23776" y="5492"/>
                  <a:pt x="24087" y="5772"/>
                  <a:pt x="24366" y="6062"/>
                </a:cubicBezTo>
                <a:cubicBezTo>
                  <a:pt x="24242" y="6923"/>
                  <a:pt x="23931" y="7752"/>
                  <a:pt x="23444" y="8477"/>
                </a:cubicBezTo>
                <a:cubicBezTo>
                  <a:pt x="23413" y="8415"/>
                  <a:pt x="23371" y="8363"/>
                  <a:pt x="23330" y="8311"/>
                </a:cubicBezTo>
                <a:lnTo>
                  <a:pt x="23340" y="8301"/>
                </a:lnTo>
                <a:cubicBezTo>
                  <a:pt x="23268" y="8208"/>
                  <a:pt x="23195" y="8104"/>
                  <a:pt x="23123" y="8011"/>
                </a:cubicBezTo>
                <a:cubicBezTo>
                  <a:pt x="22947" y="7431"/>
                  <a:pt x="22677" y="6892"/>
                  <a:pt x="22325" y="6404"/>
                </a:cubicBezTo>
                <a:cubicBezTo>
                  <a:pt x="22076" y="5710"/>
                  <a:pt x="21682" y="5078"/>
                  <a:pt x="21174" y="4560"/>
                </a:cubicBezTo>
                <a:cubicBezTo>
                  <a:pt x="21164" y="4518"/>
                  <a:pt x="21154" y="4477"/>
                  <a:pt x="21154" y="4435"/>
                </a:cubicBezTo>
                <a:cubicBezTo>
                  <a:pt x="21221" y="4429"/>
                  <a:pt x="21288" y="4427"/>
                  <a:pt x="21355" y="4427"/>
                </a:cubicBezTo>
                <a:close/>
                <a:moveTo>
                  <a:pt x="10479" y="8436"/>
                </a:moveTo>
                <a:lnTo>
                  <a:pt x="10520" y="8477"/>
                </a:lnTo>
                <a:lnTo>
                  <a:pt x="10468" y="8488"/>
                </a:lnTo>
                <a:lnTo>
                  <a:pt x="10468" y="8488"/>
                </a:lnTo>
                <a:lnTo>
                  <a:pt x="10479" y="8436"/>
                </a:lnTo>
                <a:close/>
                <a:moveTo>
                  <a:pt x="8002" y="8270"/>
                </a:moveTo>
                <a:lnTo>
                  <a:pt x="8002" y="8270"/>
                </a:lnTo>
                <a:cubicBezTo>
                  <a:pt x="7971" y="8343"/>
                  <a:pt x="7950" y="8415"/>
                  <a:pt x="7929" y="8488"/>
                </a:cubicBezTo>
                <a:lnTo>
                  <a:pt x="7774" y="8467"/>
                </a:lnTo>
                <a:lnTo>
                  <a:pt x="8002" y="8270"/>
                </a:lnTo>
                <a:close/>
                <a:moveTo>
                  <a:pt x="9940" y="7399"/>
                </a:moveTo>
                <a:cubicBezTo>
                  <a:pt x="10043" y="7741"/>
                  <a:pt x="10209" y="8073"/>
                  <a:pt x="10427" y="8363"/>
                </a:cubicBezTo>
                <a:cubicBezTo>
                  <a:pt x="10406" y="8405"/>
                  <a:pt x="10396" y="8446"/>
                  <a:pt x="10375" y="8488"/>
                </a:cubicBezTo>
                <a:cubicBezTo>
                  <a:pt x="10355" y="8488"/>
                  <a:pt x="10335" y="8489"/>
                  <a:pt x="10316" y="8489"/>
                </a:cubicBezTo>
                <a:cubicBezTo>
                  <a:pt x="9983" y="8489"/>
                  <a:pt x="9652" y="8407"/>
                  <a:pt x="9339" y="8270"/>
                </a:cubicBezTo>
                <a:cubicBezTo>
                  <a:pt x="9536" y="7969"/>
                  <a:pt x="9732" y="7679"/>
                  <a:pt x="9940" y="7399"/>
                </a:cubicBezTo>
                <a:close/>
                <a:moveTo>
                  <a:pt x="8976" y="8187"/>
                </a:moveTo>
                <a:lnTo>
                  <a:pt x="8976" y="8187"/>
                </a:lnTo>
                <a:cubicBezTo>
                  <a:pt x="9059" y="8229"/>
                  <a:pt x="9142" y="8270"/>
                  <a:pt x="9225" y="8311"/>
                </a:cubicBezTo>
                <a:lnTo>
                  <a:pt x="9204" y="8363"/>
                </a:lnTo>
                <a:lnTo>
                  <a:pt x="9111" y="8498"/>
                </a:lnTo>
                <a:cubicBezTo>
                  <a:pt x="9059" y="8405"/>
                  <a:pt x="9017" y="8291"/>
                  <a:pt x="8976" y="8187"/>
                </a:cubicBezTo>
                <a:close/>
                <a:moveTo>
                  <a:pt x="15806" y="8405"/>
                </a:moveTo>
                <a:cubicBezTo>
                  <a:pt x="15816" y="8415"/>
                  <a:pt x="15816" y="8436"/>
                  <a:pt x="15816" y="8446"/>
                </a:cubicBezTo>
                <a:lnTo>
                  <a:pt x="15795" y="8498"/>
                </a:lnTo>
                <a:lnTo>
                  <a:pt x="15764" y="8457"/>
                </a:lnTo>
                <a:cubicBezTo>
                  <a:pt x="15785" y="8446"/>
                  <a:pt x="15795" y="8425"/>
                  <a:pt x="15806" y="8405"/>
                </a:cubicBezTo>
                <a:close/>
                <a:moveTo>
                  <a:pt x="8520" y="7907"/>
                </a:moveTo>
                <a:cubicBezTo>
                  <a:pt x="8561" y="7938"/>
                  <a:pt x="8623" y="7980"/>
                  <a:pt x="8675" y="8011"/>
                </a:cubicBezTo>
                <a:lnTo>
                  <a:pt x="8686" y="8011"/>
                </a:lnTo>
                <a:lnTo>
                  <a:pt x="8686" y="8291"/>
                </a:lnTo>
                <a:cubicBezTo>
                  <a:pt x="8623" y="8374"/>
                  <a:pt x="8551" y="8446"/>
                  <a:pt x="8499" y="8529"/>
                </a:cubicBezTo>
                <a:cubicBezTo>
                  <a:pt x="8499" y="8332"/>
                  <a:pt x="8478" y="8135"/>
                  <a:pt x="8447" y="7949"/>
                </a:cubicBezTo>
                <a:lnTo>
                  <a:pt x="8520" y="7907"/>
                </a:lnTo>
                <a:close/>
                <a:moveTo>
                  <a:pt x="15536" y="8239"/>
                </a:moveTo>
                <a:cubicBezTo>
                  <a:pt x="15578" y="8301"/>
                  <a:pt x="15619" y="8363"/>
                  <a:pt x="15661" y="8425"/>
                </a:cubicBezTo>
                <a:lnTo>
                  <a:pt x="15640" y="8477"/>
                </a:lnTo>
                <a:lnTo>
                  <a:pt x="15598" y="8529"/>
                </a:lnTo>
                <a:cubicBezTo>
                  <a:pt x="15557" y="8488"/>
                  <a:pt x="15526" y="8446"/>
                  <a:pt x="15484" y="8405"/>
                </a:cubicBezTo>
                <a:cubicBezTo>
                  <a:pt x="15495" y="8353"/>
                  <a:pt x="15516" y="8291"/>
                  <a:pt x="15536" y="8239"/>
                </a:cubicBezTo>
                <a:close/>
                <a:moveTo>
                  <a:pt x="21547" y="7037"/>
                </a:moveTo>
                <a:lnTo>
                  <a:pt x="21547" y="7037"/>
                </a:lnTo>
                <a:cubicBezTo>
                  <a:pt x="21661" y="7099"/>
                  <a:pt x="21765" y="7182"/>
                  <a:pt x="21869" y="7265"/>
                </a:cubicBezTo>
                <a:cubicBezTo>
                  <a:pt x="21983" y="7690"/>
                  <a:pt x="22066" y="8115"/>
                  <a:pt x="22117" y="8539"/>
                </a:cubicBezTo>
                <a:cubicBezTo>
                  <a:pt x="21993" y="8384"/>
                  <a:pt x="21869" y="8218"/>
                  <a:pt x="21734" y="8073"/>
                </a:cubicBezTo>
                <a:cubicBezTo>
                  <a:pt x="21703" y="7721"/>
                  <a:pt x="21641" y="7368"/>
                  <a:pt x="21547" y="7037"/>
                </a:cubicBezTo>
                <a:close/>
                <a:moveTo>
                  <a:pt x="6323" y="7928"/>
                </a:moveTo>
                <a:cubicBezTo>
                  <a:pt x="6374" y="8104"/>
                  <a:pt x="6416" y="8270"/>
                  <a:pt x="6468" y="8436"/>
                </a:cubicBezTo>
                <a:cubicBezTo>
                  <a:pt x="6406" y="8446"/>
                  <a:pt x="6333" y="8457"/>
                  <a:pt x="6260" y="8467"/>
                </a:cubicBezTo>
                <a:cubicBezTo>
                  <a:pt x="6136" y="8488"/>
                  <a:pt x="6012" y="8519"/>
                  <a:pt x="5887" y="8550"/>
                </a:cubicBezTo>
                <a:cubicBezTo>
                  <a:pt x="5960" y="8394"/>
                  <a:pt x="6022" y="8249"/>
                  <a:pt x="6095" y="8115"/>
                </a:cubicBezTo>
                <a:cubicBezTo>
                  <a:pt x="6178" y="8042"/>
                  <a:pt x="6250" y="7990"/>
                  <a:pt x="6323" y="7928"/>
                </a:cubicBezTo>
                <a:close/>
                <a:moveTo>
                  <a:pt x="11380" y="8374"/>
                </a:moveTo>
                <a:lnTo>
                  <a:pt x="11380" y="8374"/>
                </a:lnTo>
                <a:cubicBezTo>
                  <a:pt x="11422" y="8415"/>
                  <a:pt x="11474" y="8457"/>
                  <a:pt x="11536" y="8488"/>
                </a:cubicBezTo>
                <a:lnTo>
                  <a:pt x="11453" y="8571"/>
                </a:lnTo>
                <a:cubicBezTo>
                  <a:pt x="11432" y="8498"/>
                  <a:pt x="11401" y="8436"/>
                  <a:pt x="11380" y="8374"/>
                </a:cubicBezTo>
                <a:close/>
                <a:moveTo>
                  <a:pt x="5939" y="8239"/>
                </a:moveTo>
                <a:lnTo>
                  <a:pt x="5939" y="8239"/>
                </a:lnTo>
                <a:cubicBezTo>
                  <a:pt x="5887" y="8343"/>
                  <a:pt x="5846" y="8457"/>
                  <a:pt x="5794" y="8571"/>
                </a:cubicBezTo>
                <a:lnTo>
                  <a:pt x="5753" y="8581"/>
                </a:lnTo>
                <a:cubicBezTo>
                  <a:pt x="5732" y="8539"/>
                  <a:pt x="5722" y="8498"/>
                  <a:pt x="5701" y="8457"/>
                </a:cubicBezTo>
                <a:cubicBezTo>
                  <a:pt x="5773" y="8374"/>
                  <a:pt x="5856" y="8301"/>
                  <a:pt x="5939" y="8239"/>
                </a:cubicBezTo>
                <a:close/>
                <a:moveTo>
                  <a:pt x="12997" y="8291"/>
                </a:moveTo>
                <a:cubicBezTo>
                  <a:pt x="12997" y="8291"/>
                  <a:pt x="12997" y="8301"/>
                  <a:pt x="12997" y="8311"/>
                </a:cubicBezTo>
                <a:cubicBezTo>
                  <a:pt x="12862" y="8425"/>
                  <a:pt x="12697" y="8519"/>
                  <a:pt x="12531" y="8581"/>
                </a:cubicBezTo>
                <a:lnTo>
                  <a:pt x="12520" y="8571"/>
                </a:lnTo>
                <a:lnTo>
                  <a:pt x="12541" y="8498"/>
                </a:lnTo>
                <a:lnTo>
                  <a:pt x="12562" y="8477"/>
                </a:lnTo>
                <a:cubicBezTo>
                  <a:pt x="12707" y="8405"/>
                  <a:pt x="12842" y="8332"/>
                  <a:pt x="12997" y="8291"/>
                </a:cubicBezTo>
                <a:close/>
                <a:moveTo>
                  <a:pt x="15329" y="8477"/>
                </a:moveTo>
                <a:lnTo>
                  <a:pt x="15360" y="8508"/>
                </a:lnTo>
                <a:lnTo>
                  <a:pt x="15329" y="8581"/>
                </a:lnTo>
                <a:lnTo>
                  <a:pt x="15329" y="8477"/>
                </a:lnTo>
                <a:close/>
                <a:moveTo>
                  <a:pt x="16148" y="8083"/>
                </a:moveTo>
                <a:cubicBezTo>
                  <a:pt x="16168" y="8249"/>
                  <a:pt x="16200" y="8415"/>
                  <a:pt x="16251" y="8581"/>
                </a:cubicBezTo>
                <a:cubicBezTo>
                  <a:pt x="16158" y="8488"/>
                  <a:pt x="16065" y="8405"/>
                  <a:pt x="15972" y="8311"/>
                </a:cubicBezTo>
                <a:cubicBezTo>
                  <a:pt x="16013" y="8249"/>
                  <a:pt x="16054" y="8187"/>
                  <a:pt x="16096" y="8125"/>
                </a:cubicBezTo>
                <a:lnTo>
                  <a:pt x="16148" y="8083"/>
                </a:lnTo>
                <a:close/>
                <a:moveTo>
                  <a:pt x="5110" y="8135"/>
                </a:moveTo>
                <a:cubicBezTo>
                  <a:pt x="5110" y="8229"/>
                  <a:pt x="5120" y="8322"/>
                  <a:pt x="5131" y="8425"/>
                </a:cubicBezTo>
                <a:cubicBezTo>
                  <a:pt x="5048" y="8477"/>
                  <a:pt x="4955" y="8529"/>
                  <a:pt x="4872" y="8591"/>
                </a:cubicBezTo>
                <a:cubicBezTo>
                  <a:pt x="4841" y="8529"/>
                  <a:pt x="4810" y="8457"/>
                  <a:pt x="4778" y="8394"/>
                </a:cubicBezTo>
                <a:cubicBezTo>
                  <a:pt x="4872" y="8301"/>
                  <a:pt x="4986" y="8218"/>
                  <a:pt x="5100" y="8135"/>
                </a:cubicBezTo>
                <a:close/>
                <a:moveTo>
                  <a:pt x="8157" y="8135"/>
                </a:moveTo>
                <a:cubicBezTo>
                  <a:pt x="8219" y="8249"/>
                  <a:pt x="8281" y="8353"/>
                  <a:pt x="8344" y="8457"/>
                </a:cubicBezTo>
                <a:lnTo>
                  <a:pt x="8344" y="8591"/>
                </a:lnTo>
                <a:cubicBezTo>
                  <a:pt x="8230" y="8550"/>
                  <a:pt x="8105" y="8519"/>
                  <a:pt x="7981" y="8498"/>
                </a:cubicBezTo>
                <a:cubicBezTo>
                  <a:pt x="8022" y="8394"/>
                  <a:pt x="8053" y="8291"/>
                  <a:pt x="8095" y="8187"/>
                </a:cubicBezTo>
                <a:lnTo>
                  <a:pt x="8136" y="8156"/>
                </a:lnTo>
                <a:lnTo>
                  <a:pt x="8157" y="8135"/>
                </a:lnTo>
                <a:close/>
                <a:moveTo>
                  <a:pt x="12189" y="8488"/>
                </a:moveTo>
                <a:cubicBezTo>
                  <a:pt x="12199" y="8508"/>
                  <a:pt x="12209" y="8519"/>
                  <a:pt x="12209" y="8529"/>
                </a:cubicBezTo>
                <a:cubicBezTo>
                  <a:pt x="12199" y="8560"/>
                  <a:pt x="12178" y="8581"/>
                  <a:pt x="12168" y="8602"/>
                </a:cubicBezTo>
                <a:lnTo>
                  <a:pt x="12189" y="8488"/>
                </a:lnTo>
                <a:close/>
                <a:moveTo>
                  <a:pt x="13847" y="8146"/>
                </a:moveTo>
                <a:cubicBezTo>
                  <a:pt x="13888" y="8239"/>
                  <a:pt x="13940" y="8322"/>
                  <a:pt x="13982" y="8405"/>
                </a:cubicBezTo>
                <a:lnTo>
                  <a:pt x="13992" y="8405"/>
                </a:lnTo>
                <a:cubicBezTo>
                  <a:pt x="13971" y="8446"/>
                  <a:pt x="13961" y="8498"/>
                  <a:pt x="13940" y="8539"/>
                </a:cubicBezTo>
                <a:cubicBezTo>
                  <a:pt x="13919" y="8560"/>
                  <a:pt x="13909" y="8581"/>
                  <a:pt x="13888" y="8602"/>
                </a:cubicBezTo>
                <a:cubicBezTo>
                  <a:pt x="13878" y="8457"/>
                  <a:pt x="13857" y="8301"/>
                  <a:pt x="13837" y="8146"/>
                </a:cubicBezTo>
                <a:close/>
                <a:moveTo>
                  <a:pt x="17505" y="7990"/>
                </a:moveTo>
                <a:cubicBezTo>
                  <a:pt x="17516" y="8011"/>
                  <a:pt x="17526" y="8032"/>
                  <a:pt x="17537" y="8052"/>
                </a:cubicBezTo>
                <a:cubicBezTo>
                  <a:pt x="17537" y="8197"/>
                  <a:pt x="17526" y="8343"/>
                  <a:pt x="17516" y="8488"/>
                </a:cubicBezTo>
                <a:cubicBezTo>
                  <a:pt x="17495" y="8529"/>
                  <a:pt x="17474" y="8571"/>
                  <a:pt x="17443" y="8612"/>
                </a:cubicBezTo>
                <a:cubicBezTo>
                  <a:pt x="17402" y="8498"/>
                  <a:pt x="17360" y="8384"/>
                  <a:pt x="17308" y="8270"/>
                </a:cubicBezTo>
                <a:cubicBezTo>
                  <a:pt x="17308" y="8239"/>
                  <a:pt x="17319" y="8208"/>
                  <a:pt x="17329" y="8187"/>
                </a:cubicBezTo>
                <a:cubicBezTo>
                  <a:pt x="17381" y="8115"/>
                  <a:pt x="17443" y="8052"/>
                  <a:pt x="17505" y="7990"/>
                </a:cubicBezTo>
                <a:close/>
                <a:moveTo>
                  <a:pt x="12012" y="8218"/>
                </a:moveTo>
                <a:cubicBezTo>
                  <a:pt x="12054" y="8280"/>
                  <a:pt x="12095" y="8353"/>
                  <a:pt x="12137" y="8415"/>
                </a:cubicBezTo>
                <a:lnTo>
                  <a:pt x="12147" y="8415"/>
                </a:lnTo>
                <a:cubicBezTo>
                  <a:pt x="12137" y="8477"/>
                  <a:pt x="12126" y="8550"/>
                  <a:pt x="12106" y="8622"/>
                </a:cubicBezTo>
                <a:cubicBezTo>
                  <a:pt x="11971" y="8602"/>
                  <a:pt x="11847" y="8560"/>
                  <a:pt x="11722" y="8498"/>
                </a:cubicBezTo>
                <a:lnTo>
                  <a:pt x="11784" y="8384"/>
                </a:lnTo>
                <a:cubicBezTo>
                  <a:pt x="11857" y="8332"/>
                  <a:pt x="11930" y="8270"/>
                  <a:pt x="12012" y="8218"/>
                </a:cubicBezTo>
                <a:close/>
                <a:moveTo>
                  <a:pt x="15453" y="8477"/>
                </a:moveTo>
                <a:lnTo>
                  <a:pt x="15547" y="8591"/>
                </a:lnTo>
                <a:lnTo>
                  <a:pt x="15526" y="8622"/>
                </a:lnTo>
                <a:lnTo>
                  <a:pt x="15443" y="8508"/>
                </a:lnTo>
                <a:lnTo>
                  <a:pt x="15453" y="8477"/>
                </a:lnTo>
                <a:close/>
                <a:moveTo>
                  <a:pt x="22563" y="7669"/>
                </a:moveTo>
                <a:lnTo>
                  <a:pt x="22698" y="7783"/>
                </a:lnTo>
                <a:cubicBezTo>
                  <a:pt x="22828" y="8063"/>
                  <a:pt x="22948" y="8343"/>
                  <a:pt x="23050" y="8633"/>
                </a:cubicBezTo>
                <a:lnTo>
                  <a:pt x="23050" y="8633"/>
                </a:lnTo>
                <a:cubicBezTo>
                  <a:pt x="22907" y="8361"/>
                  <a:pt x="22745" y="8108"/>
                  <a:pt x="22563" y="7866"/>
                </a:cubicBezTo>
                <a:lnTo>
                  <a:pt x="22563" y="7669"/>
                </a:lnTo>
                <a:close/>
                <a:moveTo>
                  <a:pt x="7473" y="8477"/>
                </a:moveTo>
                <a:lnTo>
                  <a:pt x="7463" y="8498"/>
                </a:lnTo>
                <a:cubicBezTo>
                  <a:pt x="7401" y="8539"/>
                  <a:pt x="7338" y="8591"/>
                  <a:pt x="7287" y="8633"/>
                </a:cubicBezTo>
                <a:lnTo>
                  <a:pt x="7245" y="8550"/>
                </a:lnTo>
                <a:cubicBezTo>
                  <a:pt x="7266" y="8529"/>
                  <a:pt x="7297" y="8498"/>
                  <a:pt x="7318" y="8477"/>
                </a:cubicBezTo>
                <a:close/>
                <a:moveTo>
                  <a:pt x="20905" y="8353"/>
                </a:moveTo>
                <a:cubicBezTo>
                  <a:pt x="20936" y="8446"/>
                  <a:pt x="20977" y="8539"/>
                  <a:pt x="21008" y="8633"/>
                </a:cubicBezTo>
                <a:lnTo>
                  <a:pt x="20843" y="8508"/>
                </a:lnTo>
                <a:cubicBezTo>
                  <a:pt x="20863" y="8457"/>
                  <a:pt x="20884" y="8405"/>
                  <a:pt x="20905" y="8353"/>
                </a:cubicBezTo>
                <a:close/>
                <a:moveTo>
                  <a:pt x="5649" y="8519"/>
                </a:moveTo>
                <a:cubicBezTo>
                  <a:pt x="5659" y="8550"/>
                  <a:pt x="5670" y="8581"/>
                  <a:pt x="5680" y="8602"/>
                </a:cubicBezTo>
                <a:lnTo>
                  <a:pt x="5545" y="8643"/>
                </a:lnTo>
                <a:cubicBezTo>
                  <a:pt x="5576" y="8602"/>
                  <a:pt x="5608" y="8560"/>
                  <a:pt x="5649" y="8519"/>
                </a:cubicBezTo>
                <a:close/>
                <a:moveTo>
                  <a:pt x="13018" y="8394"/>
                </a:moveTo>
                <a:lnTo>
                  <a:pt x="13059" y="8550"/>
                </a:lnTo>
                <a:cubicBezTo>
                  <a:pt x="13059" y="8581"/>
                  <a:pt x="13059" y="8602"/>
                  <a:pt x="13049" y="8633"/>
                </a:cubicBezTo>
                <a:cubicBezTo>
                  <a:pt x="12984" y="8623"/>
                  <a:pt x="12918" y="8618"/>
                  <a:pt x="12853" y="8618"/>
                </a:cubicBezTo>
                <a:cubicBezTo>
                  <a:pt x="12773" y="8618"/>
                  <a:pt x="12693" y="8626"/>
                  <a:pt x="12614" y="8643"/>
                </a:cubicBezTo>
                <a:cubicBezTo>
                  <a:pt x="12748" y="8591"/>
                  <a:pt x="12873" y="8519"/>
                  <a:pt x="12987" y="8425"/>
                </a:cubicBezTo>
                <a:lnTo>
                  <a:pt x="13018" y="8394"/>
                </a:lnTo>
                <a:close/>
                <a:moveTo>
                  <a:pt x="15723" y="8529"/>
                </a:moveTo>
                <a:lnTo>
                  <a:pt x="15754" y="8581"/>
                </a:lnTo>
                <a:lnTo>
                  <a:pt x="15712" y="8643"/>
                </a:lnTo>
                <a:lnTo>
                  <a:pt x="15692" y="8622"/>
                </a:lnTo>
                <a:lnTo>
                  <a:pt x="15723" y="8529"/>
                </a:lnTo>
                <a:close/>
                <a:moveTo>
                  <a:pt x="7753" y="8519"/>
                </a:moveTo>
                <a:lnTo>
                  <a:pt x="7898" y="8550"/>
                </a:lnTo>
                <a:cubicBezTo>
                  <a:pt x="7888" y="8581"/>
                  <a:pt x="7888" y="8622"/>
                  <a:pt x="7867" y="8653"/>
                </a:cubicBezTo>
                <a:lnTo>
                  <a:pt x="7867" y="8664"/>
                </a:lnTo>
                <a:lnTo>
                  <a:pt x="7753" y="8664"/>
                </a:lnTo>
                <a:lnTo>
                  <a:pt x="7753" y="8519"/>
                </a:lnTo>
                <a:close/>
                <a:moveTo>
                  <a:pt x="15847" y="8529"/>
                </a:moveTo>
                <a:lnTo>
                  <a:pt x="15889" y="8664"/>
                </a:lnTo>
                <a:cubicBezTo>
                  <a:pt x="15868" y="8633"/>
                  <a:pt x="15847" y="8602"/>
                  <a:pt x="15826" y="8560"/>
                </a:cubicBezTo>
                <a:cubicBezTo>
                  <a:pt x="15826" y="8550"/>
                  <a:pt x="15837" y="8539"/>
                  <a:pt x="15847" y="8529"/>
                </a:cubicBezTo>
                <a:close/>
                <a:moveTo>
                  <a:pt x="16966" y="7752"/>
                </a:moveTo>
                <a:cubicBezTo>
                  <a:pt x="17008" y="7835"/>
                  <a:pt x="17049" y="7918"/>
                  <a:pt x="17091" y="8001"/>
                </a:cubicBezTo>
                <a:cubicBezTo>
                  <a:pt x="17029" y="8146"/>
                  <a:pt x="16987" y="8301"/>
                  <a:pt x="16956" y="8457"/>
                </a:cubicBezTo>
                <a:cubicBezTo>
                  <a:pt x="16946" y="8488"/>
                  <a:pt x="16935" y="8529"/>
                  <a:pt x="16915" y="8560"/>
                </a:cubicBezTo>
                <a:cubicBezTo>
                  <a:pt x="16904" y="8591"/>
                  <a:pt x="16863" y="8633"/>
                  <a:pt x="16842" y="8664"/>
                </a:cubicBezTo>
                <a:cubicBezTo>
                  <a:pt x="16749" y="8394"/>
                  <a:pt x="16645" y="8125"/>
                  <a:pt x="16542" y="7855"/>
                </a:cubicBezTo>
                <a:cubicBezTo>
                  <a:pt x="16676" y="7804"/>
                  <a:pt x="16821" y="7762"/>
                  <a:pt x="16966" y="7752"/>
                </a:cubicBezTo>
                <a:close/>
                <a:moveTo>
                  <a:pt x="7680" y="8529"/>
                </a:moveTo>
                <a:lnTo>
                  <a:pt x="7680" y="8664"/>
                </a:lnTo>
                <a:lnTo>
                  <a:pt x="7515" y="8674"/>
                </a:lnTo>
                <a:lnTo>
                  <a:pt x="7515" y="8674"/>
                </a:lnTo>
                <a:lnTo>
                  <a:pt x="7680" y="8529"/>
                </a:lnTo>
                <a:close/>
                <a:moveTo>
                  <a:pt x="7608" y="8498"/>
                </a:moveTo>
                <a:cubicBezTo>
                  <a:pt x="7546" y="8550"/>
                  <a:pt x="7483" y="8612"/>
                  <a:pt x="7411" y="8674"/>
                </a:cubicBezTo>
                <a:lnTo>
                  <a:pt x="7401" y="8674"/>
                </a:lnTo>
                <a:lnTo>
                  <a:pt x="7483" y="8591"/>
                </a:lnTo>
                <a:lnTo>
                  <a:pt x="7608" y="8498"/>
                </a:lnTo>
                <a:close/>
                <a:moveTo>
                  <a:pt x="7971" y="8571"/>
                </a:moveTo>
                <a:cubicBezTo>
                  <a:pt x="8095" y="8591"/>
                  <a:pt x="8230" y="8633"/>
                  <a:pt x="8354" y="8674"/>
                </a:cubicBezTo>
                <a:lnTo>
                  <a:pt x="8323" y="8674"/>
                </a:lnTo>
                <a:cubicBezTo>
                  <a:pt x="8188" y="8674"/>
                  <a:pt x="8074" y="8664"/>
                  <a:pt x="7939" y="8664"/>
                </a:cubicBezTo>
                <a:cubicBezTo>
                  <a:pt x="7950" y="8633"/>
                  <a:pt x="7960" y="8602"/>
                  <a:pt x="7971" y="8571"/>
                </a:cubicBezTo>
                <a:close/>
                <a:moveTo>
                  <a:pt x="14044" y="8498"/>
                </a:moveTo>
                <a:cubicBezTo>
                  <a:pt x="14085" y="8550"/>
                  <a:pt x="14116" y="8602"/>
                  <a:pt x="14147" y="8653"/>
                </a:cubicBezTo>
                <a:cubicBezTo>
                  <a:pt x="14158" y="8664"/>
                  <a:pt x="14168" y="8674"/>
                  <a:pt x="14179" y="8685"/>
                </a:cubicBezTo>
                <a:cubicBezTo>
                  <a:pt x="14137" y="8679"/>
                  <a:pt x="14096" y="8677"/>
                  <a:pt x="14054" y="8677"/>
                </a:cubicBezTo>
                <a:cubicBezTo>
                  <a:pt x="14016" y="8677"/>
                  <a:pt x="13978" y="8679"/>
                  <a:pt x="13941" y="8683"/>
                </a:cubicBezTo>
                <a:lnTo>
                  <a:pt x="13941" y="8683"/>
                </a:lnTo>
                <a:lnTo>
                  <a:pt x="13971" y="8591"/>
                </a:lnTo>
                <a:lnTo>
                  <a:pt x="14044" y="8498"/>
                </a:lnTo>
                <a:close/>
                <a:moveTo>
                  <a:pt x="17961" y="7938"/>
                </a:moveTo>
                <a:cubicBezTo>
                  <a:pt x="18148" y="8021"/>
                  <a:pt x="18324" y="8125"/>
                  <a:pt x="18480" y="8239"/>
                </a:cubicBezTo>
                <a:cubicBezTo>
                  <a:pt x="18428" y="8405"/>
                  <a:pt x="18376" y="8550"/>
                  <a:pt x="18314" y="8695"/>
                </a:cubicBezTo>
                <a:lnTo>
                  <a:pt x="18314" y="8685"/>
                </a:lnTo>
                <a:cubicBezTo>
                  <a:pt x="18200" y="8457"/>
                  <a:pt x="18075" y="8218"/>
                  <a:pt x="17951" y="8001"/>
                </a:cubicBezTo>
                <a:cubicBezTo>
                  <a:pt x="17951" y="7980"/>
                  <a:pt x="17961" y="7959"/>
                  <a:pt x="17961" y="7938"/>
                </a:cubicBezTo>
                <a:close/>
                <a:moveTo>
                  <a:pt x="7204" y="8602"/>
                </a:moveTo>
                <a:cubicBezTo>
                  <a:pt x="7214" y="8633"/>
                  <a:pt x="7224" y="8653"/>
                  <a:pt x="7235" y="8674"/>
                </a:cubicBezTo>
                <a:lnTo>
                  <a:pt x="7214" y="8695"/>
                </a:lnTo>
                <a:lnTo>
                  <a:pt x="7121" y="8705"/>
                </a:lnTo>
                <a:lnTo>
                  <a:pt x="7204" y="8602"/>
                </a:lnTo>
                <a:close/>
                <a:moveTo>
                  <a:pt x="23206" y="8311"/>
                </a:moveTo>
                <a:lnTo>
                  <a:pt x="23206" y="8311"/>
                </a:lnTo>
                <a:cubicBezTo>
                  <a:pt x="23268" y="8394"/>
                  <a:pt x="23330" y="8477"/>
                  <a:pt x="23382" y="8571"/>
                </a:cubicBezTo>
                <a:cubicBezTo>
                  <a:pt x="23351" y="8612"/>
                  <a:pt x="23320" y="8664"/>
                  <a:pt x="23278" y="8705"/>
                </a:cubicBezTo>
                <a:cubicBezTo>
                  <a:pt x="23257" y="8581"/>
                  <a:pt x="23237" y="8446"/>
                  <a:pt x="23206" y="8311"/>
                </a:cubicBezTo>
                <a:close/>
                <a:moveTo>
                  <a:pt x="8675" y="8425"/>
                </a:moveTo>
                <a:cubicBezTo>
                  <a:pt x="8675" y="8519"/>
                  <a:pt x="8675" y="8622"/>
                  <a:pt x="8686" y="8716"/>
                </a:cubicBezTo>
                <a:lnTo>
                  <a:pt x="8675" y="8716"/>
                </a:lnTo>
                <a:lnTo>
                  <a:pt x="8551" y="8664"/>
                </a:lnTo>
                <a:cubicBezTo>
                  <a:pt x="8541" y="8653"/>
                  <a:pt x="8530" y="8643"/>
                  <a:pt x="8520" y="8633"/>
                </a:cubicBezTo>
                <a:cubicBezTo>
                  <a:pt x="8572" y="8560"/>
                  <a:pt x="8623" y="8498"/>
                  <a:pt x="8675" y="8425"/>
                </a:cubicBezTo>
                <a:close/>
                <a:moveTo>
                  <a:pt x="10852" y="8508"/>
                </a:moveTo>
                <a:cubicBezTo>
                  <a:pt x="10852" y="8571"/>
                  <a:pt x="10841" y="8643"/>
                  <a:pt x="10831" y="8716"/>
                </a:cubicBezTo>
                <a:cubicBezTo>
                  <a:pt x="10779" y="8664"/>
                  <a:pt x="10727" y="8612"/>
                  <a:pt x="10676" y="8560"/>
                </a:cubicBezTo>
                <a:lnTo>
                  <a:pt x="10707" y="8539"/>
                </a:lnTo>
                <a:cubicBezTo>
                  <a:pt x="10748" y="8529"/>
                  <a:pt x="10800" y="8519"/>
                  <a:pt x="10852" y="8508"/>
                </a:cubicBezTo>
                <a:close/>
                <a:moveTo>
                  <a:pt x="5556" y="8249"/>
                </a:moveTo>
                <a:cubicBezTo>
                  <a:pt x="5576" y="8311"/>
                  <a:pt x="5608" y="8384"/>
                  <a:pt x="5628" y="8446"/>
                </a:cubicBezTo>
                <a:cubicBezTo>
                  <a:pt x="5576" y="8498"/>
                  <a:pt x="5525" y="8560"/>
                  <a:pt x="5483" y="8622"/>
                </a:cubicBezTo>
                <a:cubicBezTo>
                  <a:pt x="5462" y="8643"/>
                  <a:pt x="5452" y="8664"/>
                  <a:pt x="5431" y="8685"/>
                </a:cubicBezTo>
                <a:cubicBezTo>
                  <a:pt x="5380" y="8695"/>
                  <a:pt x="5328" y="8716"/>
                  <a:pt x="5266" y="8736"/>
                </a:cubicBezTo>
                <a:cubicBezTo>
                  <a:pt x="5266" y="8633"/>
                  <a:pt x="5255" y="8529"/>
                  <a:pt x="5255" y="8425"/>
                </a:cubicBezTo>
                <a:lnTo>
                  <a:pt x="5556" y="8249"/>
                </a:lnTo>
                <a:close/>
                <a:moveTo>
                  <a:pt x="10582" y="8550"/>
                </a:moveTo>
                <a:lnTo>
                  <a:pt x="10385" y="8736"/>
                </a:lnTo>
                <a:cubicBezTo>
                  <a:pt x="10396" y="8674"/>
                  <a:pt x="10416" y="8622"/>
                  <a:pt x="10437" y="8560"/>
                </a:cubicBezTo>
                <a:cubicBezTo>
                  <a:pt x="10479" y="8560"/>
                  <a:pt x="10530" y="8560"/>
                  <a:pt x="10582" y="8550"/>
                </a:cubicBezTo>
                <a:close/>
                <a:moveTo>
                  <a:pt x="14199" y="8301"/>
                </a:moveTo>
                <a:cubicBezTo>
                  <a:pt x="14251" y="8446"/>
                  <a:pt x="14293" y="8591"/>
                  <a:pt x="14334" y="8736"/>
                </a:cubicBezTo>
                <a:lnTo>
                  <a:pt x="14303" y="8726"/>
                </a:lnTo>
                <a:cubicBezTo>
                  <a:pt x="14230" y="8633"/>
                  <a:pt x="14168" y="8529"/>
                  <a:pt x="14096" y="8425"/>
                </a:cubicBezTo>
                <a:cubicBezTo>
                  <a:pt x="14137" y="8384"/>
                  <a:pt x="14168" y="8343"/>
                  <a:pt x="14199" y="8301"/>
                </a:cubicBezTo>
                <a:close/>
                <a:moveTo>
                  <a:pt x="17651" y="8332"/>
                </a:moveTo>
                <a:cubicBezTo>
                  <a:pt x="17661" y="8374"/>
                  <a:pt x="17682" y="8425"/>
                  <a:pt x="17692" y="8477"/>
                </a:cubicBezTo>
                <a:cubicBezTo>
                  <a:pt x="17661" y="8571"/>
                  <a:pt x="17619" y="8653"/>
                  <a:pt x="17568" y="8736"/>
                </a:cubicBezTo>
                <a:cubicBezTo>
                  <a:pt x="17578" y="8643"/>
                  <a:pt x="17588" y="8539"/>
                  <a:pt x="17599" y="8446"/>
                </a:cubicBezTo>
                <a:cubicBezTo>
                  <a:pt x="17619" y="8405"/>
                  <a:pt x="17630" y="8363"/>
                  <a:pt x="17651" y="8332"/>
                </a:cubicBezTo>
                <a:close/>
                <a:moveTo>
                  <a:pt x="3131" y="5752"/>
                </a:moveTo>
                <a:cubicBezTo>
                  <a:pt x="3027" y="5969"/>
                  <a:pt x="2944" y="6187"/>
                  <a:pt x="2871" y="6415"/>
                </a:cubicBezTo>
                <a:cubicBezTo>
                  <a:pt x="2716" y="6912"/>
                  <a:pt x="2623" y="7441"/>
                  <a:pt x="2602" y="7959"/>
                </a:cubicBezTo>
                <a:cubicBezTo>
                  <a:pt x="2529" y="8187"/>
                  <a:pt x="2467" y="8405"/>
                  <a:pt x="2405" y="8633"/>
                </a:cubicBezTo>
                <a:lnTo>
                  <a:pt x="2260" y="8757"/>
                </a:lnTo>
                <a:cubicBezTo>
                  <a:pt x="2229" y="8664"/>
                  <a:pt x="2208" y="8560"/>
                  <a:pt x="2187" y="8467"/>
                </a:cubicBezTo>
                <a:cubicBezTo>
                  <a:pt x="2125" y="7617"/>
                  <a:pt x="2219" y="6767"/>
                  <a:pt x="2488" y="5959"/>
                </a:cubicBezTo>
                <a:cubicBezTo>
                  <a:pt x="2581" y="5928"/>
                  <a:pt x="2685" y="5897"/>
                  <a:pt x="2789" y="5866"/>
                </a:cubicBezTo>
                <a:lnTo>
                  <a:pt x="3131" y="5752"/>
                </a:lnTo>
                <a:close/>
                <a:moveTo>
                  <a:pt x="3006" y="8270"/>
                </a:moveTo>
                <a:lnTo>
                  <a:pt x="3006" y="8270"/>
                </a:lnTo>
                <a:cubicBezTo>
                  <a:pt x="2892" y="8425"/>
                  <a:pt x="2778" y="8591"/>
                  <a:pt x="2675" y="8757"/>
                </a:cubicBezTo>
                <a:lnTo>
                  <a:pt x="2675" y="8705"/>
                </a:lnTo>
                <a:cubicBezTo>
                  <a:pt x="2726" y="8602"/>
                  <a:pt x="2768" y="8498"/>
                  <a:pt x="2820" y="8405"/>
                </a:cubicBezTo>
                <a:lnTo>
                  <a:pt x="2820" y="8394"/>
                </a:lnTo>
                <a:cubicBezTo>
                  <a:pt x="2882" y="8353"/>
                  <a:pt x="2944" y="8311"/>
                  <a:pt x="3006" y="8270"/>
                </a:cubicBezTo>
                <a:close/>
                <a:moveTo>
                  <a:pt x="6991" y="8463"/>
                </a:moveTo>
                <a:cubicBezTo>
                  <a:pt x="7037" y="8463"/>
                  <a:pt x="7084" y="8464"/>
                  <a:pt x="7131" y="8467"/>
                </a:cubicBezTo>
                <a:lnTo>
                  <a:pt x="7162" y="8508"/>
                </a:lnTo>
                <a:cubicBezTo>
                  <a:pt x="7100" y="8581"/>
                  <a:pt x="7038" y="8643"/>
                  <a:pt x="6986" y="8716"/>
                </a:cubicBezTo>
                <a:cubicBezTo>
                  <a:pt x="6893" y="8736"/>
                  <a:pt x="6799" y="8747"/>
                  <a:pt x="6706" y="8757"/>
                </a:cubicBezTo>
                <a:cubicBezTo>
                  <a:pt x="6675" y="8674"/>
                  <a:pt x="6644" y="8581"/>
                  <a:pt x="6613" y="8488"/>
                </a:cubicBezTo>
                <a:cubicBezTo>
                  <a:pt x="6742" y="8472"/>
                  <a:pt x="6865" y="8463"/>
                  <a:pt x="6991" y="8463"/>
                </a:cubicBezTo>
                <a:close/>
                <a:moveTo>
                  <a:pt x="16479" y="7887"/>
                </a:moveTo>
                <a:cubicBezTo>
                  <a:pt x="16593" y="8177"/>
                  <a:pt x="16707" y="8457"/>
                  <a:pt x="16801" y="8747"/>
                </a:cubicBezTo>
                <a:lnTo>
                  <a:pt x="16801" y="8757"/>
                </a:lnTo>
                <a:cubicBezTo>
                  <a:pt x="16687" y="8467"/>
                  <a:pt x="16552" y="8197"/>
                  <a:pt x="16386" y="7938"/>
                </a:cubicBezTo>
                <a:cubicBezTo>
                  <a:pt x="16417" y="7928"/>
                  <a:pt x="16448" y="7907"/>
                  <a:pt x="16479" y="7887"/>
                </a:cubicBezTo>
                <a:close/>
                <a:moveTo>
                  <a:pt x="8893" y="8156"/>
                </a:moveTo>
                <a:cubicBezTo>
                  <a:pt x="8945" y="8301"/>
                  <a:pt x="8997" y="8446"/>
                  <a:pt x="9059" y="8581"/>
                </a:cubicBezTo>
                <a:cubicBezTo>
                  <a:pt x="9017" y="8633"/>
                  <a:pt x="8976" y="8705"/>
                  <a:pt x="8934" y="8767"/>
                </a:cubicBezTo>
                <a:lnTo>
                  <a:pt x="8934" y="8778"/>
                </a:lnTo>
                <a:cubicBezTo>
                  <a:pt x="8883" y="8757"/>
                  <a:pt x="8810" y="8747"/>
                  <a:pt x="8758" y="8736"/>
                </a:cubicBezTo>
                <a:cubicBezTo>
                  <a:pt x="8758" y="8602"/>
                  <a:pt x="8748" y="8477"/>
                  <a:pt x="8748" y="8343"/>
                </a:cubicBezTo>
                <a:cubicBezTo>
                  <a:pt x="8789" y="8280"/>
                  <a:pt x="8841" y="8218"/>
                  <a:pt x="8893" y="8156"/>
                </a:cubicBezTo>
                <a:close/>
                <a:moveTo>
                  <a:pt x="19495" y="7762"/>
                </a:moveTo>
                <a:lnTo>
                  <a:pt x="19495" y="7762"/>
                </a:lnTo>
                <a:cubicBezTo>
                  <a:pt x="19640" y="7835"/>
                  <a:pt x="19775" y="7918"/>
                  <a:pt x="19910" y="7990"/>
                </a:cubicBezTo>
                <a:lnTo>
                  <a:pt x="19910" y="8011"/>
                </a:lnTo>
                <a:cubicBezTo>
                  <a:pt x="19920" y="8260"/>
                  <a:pt x="19920" y="8519"/>
                  <a:pt x="19920" y="8767"/>
                </a:cubicBezTo>
                <a:lnTo>
                  <a:pt x="19910" y="8778"/>
                </a:lnTo>
                <a:cubicBezTo>
                  <a:pt x="19796" y="8425"/>
                  <a:pt x="19661" y="8094"/>
                  <a:pt x="19495" y="7762"/>
                </a:cubicBezTo>
                <a:close/>
                <a:moveTo>
                  <a:pt x="4229" y="7555"/>
                </a:moveTo>
                <a:lnTo>
                  <a:pt x="4229" y="7555"/>
                </a:lnTo>
                <a:cubicBezTo>
                  <a:pt x="4074" y="7866"/>
                  <a:pt x="3949" y="8197"/>
                  <a:pt x="3846" y="8539"/>
                </a:cubicBezTo>
                <a:cubicBezTo>
                  <a:pt x="3763" y="8622"/>
                  <a:pt x="3680" y="8705"/>
                  <a:pt x="3607" y="8788"/>
                </a:cubicBezTo>
                <a:cubicBezTo>
                  <a:pt x="3669" y="8529"/>
                  <a:pt x="3752" y="8270"/>
                  <a:pt x="3856" y="8021"/>
                </a:cubicBezTo>
                <a:lnTo>
                  <a:pt x="3887" y="7949"/>
                </a:lnTo>
                <a:cubicBezTo>
                  <a:pt x="3960" y="7835"/>
                  <a:pt x="4032" y="7721"/>
                  <a:pt x="4115" y="7607"/>
                </a:cubicBezTo>
                <a:cubicBezTo>
                  <a:pt x="4157" y="7586"/>
                  <a:pt x="4188" y="7565"/>
                  <a:pt x="4229" y="7555"/>
                </a:cubicBezTo>
                <a:close/>
                <a:moveTo>
                  <a:pt x="13774" y="8301"/>
                </a:moveTo>
                <a:cubicBezTo>
                  <a:pt x="13785" y="8425"/>
                  <a:pt x="13795" y="8550"/>
                  <a:pt x="13805" y="8674"/>
                </a:cubicBezTo>
                <a:lnTo>
                  <a:pt x="13743" y="8736"/>
                </a:lnTo>
                <a:cubicBezTo>
                  <a:pt x="13702" y="8747"/>
                  <a:pt x="13660" y="8767"/>
                  <a:pt x="13619" y="8799"/>
                </a:cubicBezTo>
                <a:cubicBezTo>
                  <a:pt x="13681" y="8633"/>
                  <a:pt x="13733" y="8467"/>
                  <a:pt x="13774" y="8301"/>
                </a:cubicBezTo>
                <a:close/>
                <a:moveTo>
                  <a:pt x="13733" y="8156"/>
                </a:moveTo>
                <a:cubicBezTo>
                  <a:pt x="13681" y="8374"/>
                  <a:pt x="13619" y="8591"/>
                  <a:pt x="13546" y="8809"/>
                </a:cubicBezTo>
                <a:cubicBezTo>
                  <a:pt x="13422" y="8736"/>
                  <a:pt x="13298" y="8685"/>
                  <a:pt x="13163" y="8653"/>
                </a:cubicBezTo>
                <a:lnTo>
                  <a:pt x="13142" y="8571"/>
                </a:lnTo>
                <a:cubicBezTo>
                  <a:pt x="13153" y="8467"/>
                  <a:pt x="13173" y="8363"/>
                  <a:pt x="13184" y="8260"/>
                </a:cubicBezTo>
                <a:lnTo>
                  <a:pt x="13225" y="8229"/>
                </a:lnTo>
                <a:cubicBezTo>
                  <a:pt x="13391" y="8187"/>
                  <a:pt x="13567" y="8156"/>
                  <a:pt x="13733" y="8156"/>
                </a:cubicBezTo>
                <a:close/>
                <a:moveTo>
                  <a:pt x="14489" y="7855"/>
                </a:moveTo>
                <a:cubicBezTo>
                  <a:pt x="14707" y="7938"/>
                  <a:pt x="14904" y="8042"/>
                  <a:pt x="15091" y="8177"/>
                </a:cubicBezTo>
                <a:lnTo>
                  <a:pt x="15246" y="8363"/>
                </a:lnTo>
                <a:cubicBezTo>
                  <a:pt x="15246" y="8488"/>
                  <a:pt x="15246" y="8622"/>
                  <a:pt x="15256" y="8747"/>
                </a:cubicBezTo>
                <a:lnTo>
                  <a:pt x="15236" y="8809"/>
                </a:lnTo>
                <a:cubicBezTo>
                  <a:pt x="15091" y="8560"/>
                  <a:pt x="14873" y="8363"/>
                  <a:pt x="14624" y="8239"/>
                </a:cubicBezTo>
                <a:cubicBezTo>
                  <a:pt x="14521" y="8187"/>
                  <a:pt x="14427" y="8156"/>
                  <a:pt x="14324" y="8125"/>
                </a:cubicBezTo>
                <a:cubicBezTo>
                  <a:pt x="14375" y="8042"/>
                  <a:pt x="14438" y="7949"/>
                  <a:pt x="14489" y="7855"/>
                </a:cubicBezTo>
                <a:close/>
                <a:moveTo>
                  <a:pt x="20003" y="8032"/>
                </a:moveTo>
                <a:lnTo>
                  <a:pt x="20159" y="8125"/>
                </a:lnTo>
                <a:cubicBezTo>
                  <a:pt x="20324" y="8229"/>
                  <a:pt x="20521" y="8353"/>
                  <a:pt x="20729" y="8488"/>
                </a:cubicBezTo>
                <a:cubicBezTo>
                  <a:pt x="20687" y="8602"/>
                  <a:pt x="20635" y="8705"/>
                  <a:pt x="20584" y="8809"/>
                </a:cubicBezTo>
                <a:cubicBezTo>
                  <a:pt x="20485" y="8799"/>
                  <a:pt x="20387" y="8793"/>
                  <a:pt x="20288" y="8793"/>
                </a:cubicBezTo>
                <a:cubicBezTo>
                  <a:pt x="20190" y="8793"/>
                  <a:pt x="20091" y="8799"/>
                  <a:pt x="19993" y="8809"/>
                </a:cubicBezTo>
                <a:cubicBezTo>
                  <a:pt x="19993" y="8550"/>
                  <a:pt x="20003" y="8291"/>
                  <a:pt x="20003" y="8032"/>
                </a:cubicBezTo>
                <a:close/>
                <a:moveTo>
                  <a:pt x="22884" y="7969"/>
                </a:moveTo>
                <a:lnTo>
                  <a:pt x="22978" y="8052"/>
                </a:lnTo>
                <a:cubicBezTo>
                  <a:pt x="23009" y="8094"/>
                  <a:pt x="23050" y="8125"/>
                  <a:pt x="23092" y="8166"/>
                </a:cubicBezTo>
                <a:cubicBezTo>
                  <a:pt x="23143" y="8374"/>
                  <a:pt x="23185" y="8581"/>
                  <a:pt x="23216" y="8799"/>
                </a:cubicBezTo>
                <a:lnTo>
                  <a:pt x="23206" y="8809"/>
                </a:lnTo>
                <a:cubicBezTo>
                  <a:pt x="23112" y="8519"/>
                  <a:pt x="23009" y="8239"/>
                  <a:pt x="22884" y="7969"/>
                </a:cubicBezTo>
                <a:close/>
                <a:moveTo>
                  <a:pt x="5141" y="8498"/>
                </a:moveTo>
                <a:cubicBezTo>
                  <a:pt x="5162" y="8591"/>
                  <a:pt x="5172" y="8685"/>
                  <a:pt x="5203" y="8767"/>
                </a:cubicBezTo>
                <a:cubicBezTo>
                  <a:pt x="5134" y="8797"/>
                  <a:pt x="5074" y="8818"/>
                  <a:pt x="5014" y="8847"/>
                </a:cubicBezTo>
                <a:lnTo>
                  <a:pt x="5014" y="8847"/>
                </a:lnTo>
                <a:cubicBezTo>
                  <a:pt x="4974" y="8785"/>
                  <a:pt x="4943" y="8714"/>
                  <a:pt x="4903" y="8653"/>
                </a:cubicBezTo>
                <a:lnTo>
                  <a:pt x="5141" y="8498"/>
                </a:lnTo>
                <a:close/>
                <a:moveTo>
                  <a:pt x="9100" y="8664"/>
                </a:moveTo>
                <a:cubicBezTo>
                  <a:pt x="9142" y="8736"/>
                  <a:pt x="9173" y="8799"/>
                  <a:pt x="9214" y="8861"/>
                </a:cubicBezTo>
                <a:cubicBezTo>
                  <a:pt x="9153" y="8840"/>
                  <a:pt x="9102" y="8820"/>
                  <a:pt x="9042" y="8800"/>
                </a:cubicBezTo>
                <a:lnTo>
                  <a:pt x="9042" y="8800"/>
                </a:lnTo>
                <a:cubicBezTo>
                  <a:pt x="9061" y="8752"/>
                  <a:pt x="9081" y="8713"/>
                  <a:pt x="9100" y="8664"/>
                </a:cubicBezTo>
                <a:close/>
                <a:moveTo>
                  <a:pt x="11204" y="8374"/>
                </a:moveTo>
                <a:lnTo>
                  <a:pt x="11204" y="8374"/>
                </a:lnTo>
                <a:cubicBezTo>
                  <a:pt x="11142" y="8550"/>
                  <a:pt x="11080" y="8705"/>
                  <a:pt x="11007" y="8861"/>
                </a:cubicBezTo>
                <a:cubicBezTo>
                  <a:pt x="10986" y="8840"/>
                  <a:pt x="10955" y="8819"/>
                  <a:pt x="10935" y="8799"/>
                </a:cubicBezTo>
                <a:cubicBezTo>
                  <a:pt x="10945" y="8685"/>
                  <a:pt x="10966" y="8571"/>
                  <a:pt x="10976" y="8467"/>
                </a:cubicBezTo>
                <a:cubicBezTo>
                  <a:pt x="11049" y="8436"/>
                  <a:pt x="11132" y="8415"/>
                  <a:pt x="11204" y="8374"/>
                </a:cubicBezTo>
                <a:close/>
                <a:moveTo>
                  <a:pt x="7121" y="8757"/>
                </a:moveTo>
                <a:cubicBezTo>
                  <a:pt x="7079" y="8799"/>
                  <a:pt x="7027" y="8840"/>
                  <a:pt x="6976" y="8892"/>
                </a:cubicBezTo>
                <a:cubicBezTo>
                  <a:pt x="7007" y="8850"/>
                  <a:pt x="7038" y="8809"/>
                  <a:pt x="7069" y="8778"/>
                </a:cubicBezTo>
                <a:lnTo>
                  <a:pt x="7121" y="8757"/>
                </a:lnTo>
                <a:close/>
                <a:moveTo>
                  <a:pt x="15412" y="8591"/>
                </a:moveTo>
                <a:lnTo>
                  <a:pt x="15495" y="8685"/>
                </a:lnTo>
                <a:cubicBezTo>
                  <a:pt x="15443" y="8757"/>
                  <a:pt x="15402" y="8830"/>
                  <a:pt x="15360" y="8902"/>
                </a:cubicBezTo>
                <a:cubicBezTo>
                  <a:pt x="15350" y="8850"/>
                  <a:pt x="15350" y="8809"/>
                  <a:pt x="15350" y="8767"/>
                </a:cubicBezTo>
                <a:cubicBezTo>
                  <a:pt x="15370" y="8716"/>
                  <a:pt x="15391" y="8653"/>
                  <a:pt x="15412" y="8591"/>
                </a:cubicBezTo>
                <a:close/>
                <a:moveTo>
                  <a:pt x="2384" y="8747"/>
                </a:moveTo>
                <a:lnTo>
                  <a:pt x="2384" y="8747"/>
                </a:lnTo>
                <a:cubicBezTo>
                  <a:pt x="2374" y="8767"/>
                  <a:pt x="2364" y="8778"/>
                  <a:pt x="2364" y="8799"/>
                </a:cubicBezTo>
                <a:lnTo>
                  <a:pt x="2364" y="8809"/>
                </a:lnTo>
                <a:cubicBezTo>
                  <a:pt x="2343" y="8840"/>
                  <a:pt x="2322" y="8881"/>
                  <a:pt x="2312" y="8913"/>
                </a:cubicBezTo>
                <a:cubicBezTo>
                  <a:pt x="2301" y="8892"/>
                  <a:pt x="2291" y="8861"/>
                  <a:pt x="2281" y="8830"/>
                </a:cubicBezTo>
                <a:cubicBezTo>
                  <a:pt x="2312" y="8799"/>
                  <a:pt x="2353" y="8778"/>
                  <a:pt x="2384" y="8747"/>
                </a:cubicBezTo>
                <a:close/>
                <a:moveTo>
                  <a:pt x="3929" y="7700"/>
                </a:moveTo>
                <a:cubicBezTo>
                  <a:pt x="3918" y="7731"/>
                  <a:pt x="3897" y="7773"/>
                  <a:pt x="3887" y="7804"/>
                </a:cubicBezTo>
                <a:cubicBezTo>
                  <a:pt x="3659" y="8156"/>
                  <a:pt x="3483" y="8529"/>
                  <a:pt x="3338" y="8913"/>
                </a:cubicBezTo>
                <a:lnTo>
                  <a:pt x="3338" y="8902"/>
                </a:lnTo>
                <a:cubicBezTo>
                  <a:pt x="3400" y="8571"/>
                  <a:pt x="3473" y="8239"/>
                  <a:pt x="3566" y="7918"/>
                </a:cubicBezTo>
                <a:cubicBezTo>
                  <a:pt x="3680" y="7845"/>
                  <a:pt x="3804" y="7773"/>
                  <a:pt x="3929" y="7700"/>
                </a:cubicBezTo>
                <a:close/>
                <a:moveTo>
                  <a:pt x="5380" y="8767"/>
                </a:moveTo>
                <a:lnTo>
                  <a:pt x="5380" y="8767"/>
                </a:lnTo>
                <a:cubicBezTo>
                  <a:pt x="5359" y="8819"/>
                  <a:pt x="5328" y="8861"/>
                  <a:pt x="5307" y="8913"/>
                </a:cubicBezTo>
                <a:cubicBezTo>
                  <a:pt x="5297" y="8881"/>
                  <a:pt x="5286" y="8840"/>
                  <a:pt x="5276" y="8809"/>
                </a:cubicBezTo>
                <a:lnTo>
                  <a:pt x="5380" y="8767"/>
                </a:lnTo>
                <a:close/>
                <a:moveTo>
                  <a:pt x="20822" y="8550"/>
                </a:moveTo>
                <a:cubicBezTo>
                  <a:pt x="20894" y="8602"/>
                  <a:pt x="20957" y="8643"/>
                  <a:pt x="21029" y="8695"/>
                </a:cubicBezTo>
                <a:cubicBezTo>
                  <a:pt x="21060" y="8767"/>
                  <a:pt x="21081" y="8840"/>
                  <a:pt x="21102" y="8913"/>
                </a:cubicBezTo>
                <a:cubicBezTo>
                  <a:pt x="20967" y="8881"/>
                  <a:pt x="20822" y="8850"/>
                  <a:pt x="20677" y="8830"/>
                </a:cubicBezTo>
                <a:lnTo>
                  <a:pt x="20687" y="8830"/>
                </a:lnTo>
                <a:cubicBezTo>
                  <a:pt x="20739" y="8736"/>
                  <a:pt x="20780" y="8643"/>
                  <a:pt x="20822" y="8550"/>
                </a:cubicBezTo>
                <a:close/>
                <a:moveTo>
                  <a:pt x="18635" y="7990"/>
                </a:moveTo>
                <a:cubicBezTo>
                  <a:pt x="18873" y="8291"/>
                  <a:pt x="19101" y="8602"/>
                  <a:pt x="19309" y="8923"/>
                </a:cubicBezTo>
                <a:cubicBezTo>
                  <a:pt x="19091" y="8653"/>
                  <a:pt x="18842" y="8415"/>
                  <a:pt x="18573" y="8197"/>
                </a:cubicBezTo>
                <a:cubicBezTo>
                  <a:pt x="18594" y="8135"/>
                  <a:pt x="18614" y="8063"/>
                  <a:pt x="18635" y="7990"/>
                </a:cubicBezTo>
                <a:close/>
                <a:moveTo>
                  <a:pt x="11297" y="8343"/>
                </a:moveTo>
                <a:cubicBezTo>
                  <a:pt x="11339" y="8436"/>
                  <a:pt x="11370" y="8519"/>
                  <a:pt x="11401" y="8612"/>
                </a:cubicBezTo>
                <a:cubicBezTo>
                  <a:pt x="11297" y="8716"/>
                  <a:pt x="11194" y="8819"/>
                  <a:pt x="11100" y="8933"/>
                </a:cubicBezTo>
                <a:lnTo>
                  <a:pt x="11059" y="8913"/>
                </a:lnTo>
                <a:cubicBezTo>
                  <a:pt x="11142" y="8726"/>
                  <a:pt x="11214" y="8539"/>
                  <a:pt x="11287" y="8353"/>
                </a:cubicBezTo>
                <a:lnTo>
                  <a:pt x="11297" y="8343"/>
                </a:lnTo>
                <a:close/>
                <a:moveTo>
                  <a:pt x="18749" y="7379"/>
                </a:moveTo>
                <a:cubicBezTo>
                  <a:pt x="18967" y="7482"/>
                  <a:pt x="19184" y="7586"/>
                  <a:pt x="19402" y="7700"/>
                </a:cubicBezTo>
                <a:cubicBezTo>
                  <a:pt x="19578" y="8063"/>
                  <a:pt x="19734" y="8446"/>
                  <a:pt x="19858" y="8830"/>
                </a:cubicBezTo>
                <a:lnTo>
                  <a:pt x="19848" y="8830"/>
                </a:lnTo>
                <a:cubicBezTo>
                  <a:pt x="19703" y="8850"/>
                  <a:pt x="19547" y="8881"/>
                  <a:pt x="19402" y="8933"/>
                </a:cubicBezTo>
                <a:cubicBezTo>
                  <a:pt x="19174" y="8571"/>
                  <a:pt x="18925" y="8229"/>
                  <a:pt x="18645" y="7897"/>
                </a:cubicBezTo>
                <a:cubicBezTo>
                  <a:pt x="18697" y="7721"/>
                  <a:pt x="18728" y="7555"/>
                  <a:pt x="18749" y="7379"/>
                </a:cubicBezTo>
                <a:close/>
                <a:moveTo>
                  <a:pt x="21972" y="7348"/>
                </a:moveTo>
                <a:cubicBezTo>
                  <a:pt x="22003" y="7379"/>
                  <a:pt x="22034" y="7410"/>
                  <a:pt x="22066" y="7441"/>
                </a:cubicBezTo>
                <a:cubicBezTo>
                  <a:pt x="22221" y="7710"/>
                  <a:pt x="22356" y="7980"/>
                  <a:pt x="22480" y="8270"/>
                </a:cubicBezTo>
                <a:cubicBezTo>
                  <a:pt x="22459" y="8488"/>
                  <a:pt x="22428" y="8716"/>
                  <a:pt x="22376" y="8933"/>
                </a:cubicBezTo>
                <a:cubicBezTo>
                  <a:pt x="22314" y="8840"/>
                  <a:pt x="22262" y="8747"/>
                  <a:pt x="22200" y="8664"/>
                </a:cubicBezTo>
                <a:cubicBezTo>
                  <a:pt x="22148" y="8218"/>
                  <a:pt x="22076" y="7783"/>
                  <a:pt x="21972" y="7348"/>
                </a:cubicBezTo>
                <a:close/>
                <a:moveTo>
                  <a:pt x="6488" y="8498"/>
                </a:moveTo>
                <a:cubicBezTo>
                  <a:pt x="6520" y="8602"/>
                  <a:pt x="6540" y="8695"/>
                  <a:pt x="6571" y="8788"/>
                </a:cubicBezTo>
                <a:cubicBezTo>
                  <a:pt x="6343" y="8830"/>
                  <a:pt x="6126" y="8881"/>
                  <a:pt x="5898" y="8944"/>
                </a:cubicBezTo>
                <a:lnTo>
                  <a:pt x="5815" y="8736"/>
                </a:lnTo>
                <a:cubicBezTo>
                  <a:pt x="5825" y="8695"/>
                  <a:pt x="5836" y="8664"/>
                  <a:pt x="5856" y="8622"/>
                </a:cubicBezTo>
                <a:cubicBezTo>
                  <a:pt x="6064" y="8571"/>
                  <a:pt x="6271" y="8529"/>
                  <a:pt x="6488" y="8498"/>
                </a:cubicBezTo>
                <a:close/>
                <a:moveTo>
                  <a:pt x="8758" y="8830"/>
                </a:moveTo>
                <a:cubicBezTo>
                  <a:pt x="8800" y="8850"/>
                  <a:pt x="8831" y="8871"/>
                  <a:pt x="8872" y="8892"/>
                </a:cubicBezTo>
                <a:lnTo>
                  <a:pt x="8820" y="8975"/>
                </a:lnTo>
                <a:lnTo>
                  <a:pt x="8758" y="8913"/>
                </a:lnTo>
                <a:lnTo>
                  <a:pt x="8758" y="8830"/>
                </a:lnTo>
                <a:close/>
                <a:moveTo>
                  <a:pt x="16282" y="7990"/>
                </a:moveTo>
                <a:cubicBezTo>
                  <a:pt x="16459" y="8249"/>
                  <a:pt x="16604" y="8539"/>
                  <a:pt x="16728" y="8840"/>
                </a:cubicBezTo>
                <a:lnTo>
                  <a:pt x="16635" y="8975"/>
                </a:lnTo>
                <a:cubicBezTo>
                  <a:pt x="16583" y="8913"/>
                  <a:pt x="16521" y="8861"/>
                  <a:pt x="16469" y="8799"/>
                </a:cubicBezTo>
                <a:cubicBezTo>
                  <a:pt x="16355" y="8550"/>
                  <a:pt x="16282" y="8280"/>
                  <a:pt x="16251" y="8011"/>
                </a:cubicBezTo>
                <a:lnTo>
                  <a:pt x="16282" y="7990"/>
                </a:lnTo>
                <a:close/>
                <a:moveTo>
                  <a:pt x="4146" y="8374"/>
                </a:moveTo>
                <a:cubicBezTo>
                  <a:pt x="4001" y="8571"/>
                  <a:pt x="3887" y="8767"/>
                  <a:pt x="3794" y="8985"/>
                </a:cubicBezTo>
                <a:cubicBezTo>
                  <a:pt x="3825" y="8861"/>
                  <a:pt x="3856" y="8747"/>
                  <a:pt x="3887" y="8622"/>
                </a:cubicBezTo>
                <a:cubicBezTo>
                  <a:pt x="3970" y="8539"/>
                  <a:pt x="4053" y="8457"/>
                  <a:pt x="4146" y="8374"/>
                </a:cubicBezTo>
                <a:close/>
                <a:moveTo>
                  <a:pt x="6934" y="8788"/>
                </a:moveTo>
                <a:lnTo>
                  <a:pt x="6934" y="8788"/>
                </a:lnTo>
                <a:cubicBezTo>
                  <a:pt x="6882" y="8850"/>
                  <a:pt x="6841" y="8913"/>
                  <a:pt x="6789" y="8985"/>
                </a:cubicBezTo>
                <a:cubicBezTo>
                  <a:pt x="6768" y="8933"/>
                  <a:pt x="6748" y="8881"/>
                  <a:pt x="6727" y="8819"/>
                </a:cubicBezTo>
                <a:cubicBezTo>
                  <a:pt x="6799" y="8809"/>
                  <a:pt x="6862" y="8799"/>
                  <a:pt x="6934" y="8788"/>
                </a:cubicBezTo>
                <a:close/>
                <a:moveTo>
                  <a:pt x="13816" y="8809"/>
                </a:moveTo>
                <a:cubicBezTo>
                  <a:pt x="13816" y="8819"/>
                  <a:pt x="13816" y="8830"/>
                  <a:pt x="13816" y="8840"/>
                </a:cubicBezTo>
                <a:cubicBezTo>
                  <a:pt x="13795" y="8892"/>
                  <a:pt x="13774" y="8933"/>
                  <a:pt x="13754" y="8985"/>
                </a:cubicBezTo>
                <a:cubicBezTo>
                  <a:pt x="13723" y="8954"/>
                  <a:pt x="13691" y="8923"/>
                  <a:pt x="13650" y="8892"/>
                </a:cubicBezTo>
                <a:lnTo>
                  <a:pt x="13691" y="8861"/>
                </a:lnTo>
                <a:cubicBezTo>
                  <a:pt x="13733" y="8840"/>
                  <a:pt x="13774" y="8819"/>
                  <a:pt x="13816" y="8809"/>
                </a:cubicBezTo>
                <a:close/>
                <a:moveTo>
                  <a:pt x="17194" y="8374"/>
                </a:moveTo>
                <a:cubicBezTo>
                  <a:pt x="17126" y="8581"/>
                  <a:pt x="17066" y="8788"/>
                  <a:pt x="16998" y="8994"/>
                </a:cubicBezTo>
                <a:lnTo>
                  <a:pt x="16998" y="8994"/>
                </a:lnTo>
                <a:cubicBezTo>
                  <a:pt x="17000" y="8852"/>
                  <a:pt x="17011" y="8702"/>
                  <a:pt x="17039" y="8560"/>
                </a:cubicBezTo>
                <a:cubicBezTo>
                  <a:pt x="17091" y="8498"/>
                  <a:pt x="17143" y="8436"/>
                  <a:pt x="17194" y="8374"/>
                </a:cubicBezTo>
                <a:close/>
                <a:moveTo>
                  <a:pt x="5773" y="8830"/>
                </a:moveTo>
                <a:lnTo>
                  <a:pt x="5825" y="8964"/>
                </a:lnTo>
                <a:lnTo>
                  <a:pt x="5701" y="8995"/>
                </a:lnTo>
                <a:cubicBezTo>
                  <a:pt x="5732" y="8944"/>
                  <a:pt x="5753" y="8881"/>
                  <a:pt x="5773" y="8830"/>
                </a:cubicBezTo>
                <a:close/>
                <a:moveTo>
                  <a:pt x="7846" y="8716"/>
                </a:moveTo>
                <a:cubicBezTo>
                  <a:pt x="7825" y="8809"/>
                  <a:pt x="7794" y="8913"/>
                  <a:pt x="7774" y="9006"/>
                </a:cubicBezTo>
                <a:lnTo>
                  <a:pt x="7774" y="9016"/>
                </a:lnTo>
                <a:cubicBezTo>
                  <a:pt x="7774" y="8913"/>
                  <a:pt x="7763" y="8819"/>
                  <a:pt x="7763" y="8716"/>
                </a:cubicBezTo>
                <a:close/>
                <a:moveTo>
                  <a:pt x="15785" y="8643"/>
                </a:moveTo>
                <a:cubicBezTo>
                  <a:pt x="15858" y="8757"/>
                  <a:pt x="15920" y="8881"/>
                  <a:pt x="15982" y="8995"/>
                </a:cubicBezTo>
                <a:cubicBezTo>
                  <a:pt x="15982" y="9003"/>
                  <a:pt x="15982" y="9015"/>
                  <a:pt x="15985" y="9025"/>
                </a:cubicBezTo>
                <a:lnTo>
                  <a:pt x="15985" y="9025"/>
                </a:lnTo>
                <a:cubicBezTo>
                  <a:pt x="15915" y="8906"/>
                  <a:pt x="15834" y="8806"/>
                  <a:pt x="15754" y="8705"/>
                </a:cubicBezTo>
                <a:lnTo>
                  <a:pt x="15785" y="8643"/>
                </a:lnTo>
                <a:close/>
                <a:moveTo>
                  <a:pt x="2229" y="8861"/>
                </a:moveTo>
                <a:cubicBezTo>
                  <a:pt x="2239" y="8902"/>
                  <a:pt x="2250" y="8944"/>
                  <a:pt x="2270" y="8985"/>
                </a:cubicBezTo>
                <a:cubicBezTo>
                  <a:pt x="2260" y="8995"/>
                  <a:pt x="2250" y="9006"/>
                  <a:pt x="2250" y="9027"/>
                </a:cubicBezTo>
                <a:cubicBezTo>
                  <a:pt x="2239" y="8975"/>
                  <a:pt x="2229" y="8923"/>
                  <a:pt x="2229" y="8871"/>
                </a:cubicBezTo>
                <a:lnTo>
                  <a:pt x="2229" y="8861"/>
                </a:lnTo>
                <a:close/>
                <a:moveTo>
                  <a:pt x="11442" y="8685"/>
                </a:moveTo>
                <a:lnTo>
                  <a:pt x="11442" y="8716"/>
                </a:lnTo>
                <a:cubicBezTo>
                  <a:pt x="11380" y="8819"/>
                  <a:pt x="11328" y="8923"/>
                  <a:pt x="11266" y="9027"/>
                </a:cubicBezTo>
                <a:cubicBezTo>
                  <a:pt x="11235" y="9016"/>
                  <a:pt x="11204" y="8995"/>
                  <a:pt x="11173" y="8975"/>
                </a:cubicBezTo>
                <a:cubicBezTo>
                  <a:pt x="11256" y="8871"/>
                  <a:pt x="11339" y="8778"/>
                  <a:pt x="11442" y="8685"/>
                </a:cubicBezTo>
                <a:close/>
                <a:moveTo>
                  <a:pt x="21143" y="8767"/>
                </a:moveTo>
                <a:cubicBezTo>
                  <a:pt x="21257" y="8861"/>
                  <a:pt x="21371" y="8944"/>
                  <a:pt x="21475" y="9037"/>
                </a:cubicBezTo>
                <a:cubicBezTo>
                  <a:pt x="21371" y="9006"/>
                  <a:pt x="21278" y="8975"/>
                  <a:pt x="21185" y="8944"/>
                </a:cubicBezTo>
                <a:lnTo>
                  <a:pt x="21195" y="8944"/>
                </a:lnTo>
                <a:lnTo>
                  <a:pt x="21174" y="8881"/>
                </a:lnTo>
                <a:lnTo>
                  <a:pt x="21143" y="8767"/>
                </a:lnTo>
                <a:close/>
                <a:moveTo>
                  <a:pt x="3701" y="8270"/>
                </a:moveTo>
                <a:lnTo>
                  <a:pt x="3701" y="8270"/>
                </a:lnTo>
                <a:cubicBezTo>
                  <a:pt x="3628" y="8477"/>
                  <a:pt x="3566" y="8674"/>
                  <a:pt x="3514" y="8881"/>
                </a:cubicBezTo>
                <a:lnTo>
                  <a:pt x="3369" y="9047"/>
                </a:lnTo>
                <a:cubicBezTo>
                  <a:pt x="3462" y="8778"/>
                  <a:pt x="3576" y="8519"/>
                  <a:pt x="3701" y="8270"/>
                </a:cubicBezTo>
                <a:close/>
                <a:moveTo>
                  <a:pt x="13816" y="8964"/>
                </a:moveTo>
                <a:lnTo>
                  <a:pt x="13816" y="9058"/>
                </a:lnTo>
                <a:lnTo>
                  <a:pt x="13785" y="9027"/>
                </a:lnTo>
                <a:cubicBezTo>
                  <a:pt x="13795" y="9006"/>
                  <a:pt x="13805" y="8985"/>
                  <a:pt x="13816" y="8964"/>
                </a:cubicBezTo>
                <a:close/>
                <a:moveTo>
                  <a:pt x="11038" y="8964"/>
                </a:moveTo>
                <a:lnTo>
                  <a:pt x="11059" y="8975"/>
                </a:lnTo>
                <a:lnTo>
                  <a:pt x="10976" y="9078"/>
                </a:lnTo>
                <a:cubicBezTo>
                  <a:pt x="10997" y="9037"/>
                  <a:pt x="11018" y="8995"/>
                  <a:pt x="11038" y="8964"/>
                </a:cubicBezTo>
                <a:close/>
                <a:moveTo>
                  <a:pt x="13173" y="8716"/>
                </a:moveTo>
                <a:lnTo>
                  <a:pt x="13173" y="8716"/>
                </a:lnTo>
                <a:cubicBezTo>
                  <a:pt x="13298" y="8747"/>
                  <a:pt x="13412" y="8788"/>
                  <a:pt x="13515" y="8861"/>
                </a:cubicBezTo>
                <a:lnTo>
                  <a:pt x="13515" y="8871"/>
                </a:lnTo>
                <a:cubicBezTo>
                  <a:pt x="13453" y="8913"/>
                  <a:pt x="13401" y="8975"/>
                  <a:pt x="13349" y="9027"/>
                </a:cubicBezTo>
                <a:lnTo>
                  <a:pt x="13256" y="9089"/>
                </a:lnTo>
                <a:cubicBezTo>
                  <a:pt x="13235" y="8954"/>
                  <a:pt x="13204" y="8840"/>
                  <a:pt x="13173" y="8716"/>
                </a:cubicBezTo>
                <a:close/>
                <a:moveTo>
                  <a:pt x="5702" y="8666"/>
                </a:moveTo>
                <a:lnTo>
                  <a:pt x="5732" y="8726"/>
                </a:lnTo>
                <a:cubicBezTo>
                  <a:pt x="5690" y="8819"/>
                  <a:pt x="5649" y="8923"/>
                  <a:pt x="5618" y="9016"/>
                </a:cubicBezTo>
                <a:cubicBezTo>
                  <a:pt x="5535" y="9047"/>
                  <a:pt x="5452" y="9068"/>
                  <a:pt x="5369" y="9099"/>
                </a:cubicBezTo>
                <a:cubicBezTo>
                  <a:pt x="5359" y="9068"/>
                  <a:pt x="5348" y="9037"/>
                  <a:pt x="5338" y="9016"/>
                </a:cubicBezTo>
                <a:cubicBezTo>
                  <a:pt x="5369" y="8913"/>
                  <a:pt x="5421" y="8819"/>
                  <a:pt x="5483" y="8736"/>
                </a:cubicBezTo>
                <a:cubicBezTo>
                  <a:pt x="5553" y="8706"/>
                  <a:pt x="5623" y="8686"/>
                  <a:pt x="5702" y="8666"/>
                </a:cubicBezTo>
                <a:close/>
                <a:moveTo>
                  <a:pt x="16759" y="8933"/>
                </a:moveTo>
                <a:lnTo>
                  <a:pt x="16780" y="8995"/>
                </a:lnTo>
                <a:cubicBezTo>
                  <a:pt x="16770" y="9027"/>
                  <a:pt x="16759" y="9068"/>
                  <a:pt x="16749" y="9099"/>
                </a:cubicBezTo>
                <a:lnTo>
                  <a:pt x="16697" y="9037"/>
                </a:lnTo>
                <a:cubicBezTo>
                  <a:pt x="16718" y="9006"/>
                  <a:pt x="16738" y="8964"/>
                  <a:pt x="16759" y="8933"/>
                </a:cubicBezTo>
                <a:close/>
                <a:moveTo>
                  <a:pt x="1939" y="6135"/>
                </a:moveTo>
                <a:cubicBezTo>
                  <a:pt x="1814" y="6881"/>
                  <a:pt x="1918" y="7648"/>
                  <a:pt x="2105" y="8384"/>
                </a:cubicBezTo>
                <a:cubicBezTo>
                  <a:pt x="2115" y="8539"/>
                  <a:pt x="2136" y="8685"/>
                  <a:pt x="2156" y="8840"/>
                </a:cubicBezTo>
                <a:lnTo>
                  <a:pt x="2125" y="8861"/>
                </a:lnTo>
                <a:cubicBezTo>
                  <a:pt x="2032" y="8944"/>
                  <a:pt x="1939" y="9037"/>
                  <a:pt x="1845" y="9120"/>
                </a:cubicBezTo>
                <a:cubicBezTo>
                  <a:pt x="1649" y="8819"/>
                  <a:pt x="1452" y="8508"/>
                  <a:pt x="1275" y="8197"/>
                </a:cubicBezTo>
                <a:cubicBezTo>
                  <a:pt x="944" y="7617"/>
                  <a:pt x="508" y="6809"/>
                  <a:pt x="1317" y="6394"/>
                </a:cubicBezTo>
                <a:cubicBezTo>
                  <a:pt x="1514" y="6301"/>
                  <a:pt x="1721" y="6208"/>
                  <a:pt x="1939" y="6135"/>
                </a:cubicBezTo>
                <a:close/>
                <a:moveTo>
                  <a:pt x="21133" y="7565"/>
                </a:moveTo>
                <a:cubicBezTo>
                  <a:pt x="21319" y="7731"/>
                  <a:pt x="21485" y="7907"/>
                  <a:pt x="21651" y="8094"/>
                </a:cubicBezTo>
                <a:cubicBezTo>
                  <a:pt x="21682" y="8436"/>
                  <a:pt x="21682" y="8778"/>
                  <a:pt x="21661" y="9130"/>
                </a:cubicBezTo>
                <a:lnTo>
                  <a:pt x="21661" y="9120"/>
                </a:lnTo>
                <a:lnTo>
                  <a:pt x="21558" y="9078"/>
                </a:lnTo>
                <a:cubicBezTo>
                  <a:pt x="21433" y="8964"/>
                  <a:pt x="21299" y="8850"/>
                  <a:pt x="21174" y="8757"/>
                </a:cubicBezTo>
                <a:lnTo>
                  <a:pt x="21112" y="8705"/>
                </a:lnTo>
                <a:cubicBezTo>
                  <a:pt x="21050" y="8550"/>
                  <a:pt x="20998" y="8394"/>
                  <a:pt x="20936" y="8229"/>
                </a:cubicBezTo>
                <a:cubicBezTo>
                  <a:pt x="21019" y="8011"/>
                  <a:pt x="21081" y="7793"/>
                  <a:pt x="21133" y="7565"/>
                </a:cubicBezTo>
                <a:close/>
                <a:moveTo>
                  <a:pt x="15536" y="8767"/>
                </a:moveTo>
                <a:lnTo>
                  <a:pt x="15536" y="8767"/>
                </a:lnTo>
                <a:cubicBezTo>
                  <a:pt x="15495" y="8892"/>
                  <a:pt x="15453" y="9027"/>
                  <a:pt x="15402" y="9151"/>
                </a:cubicBezTo>
                <a:cubicBezTo>
                  <a:pt x="15402" y="9130"/>
                  <a:pt x="15381" y="9120"/>
                  <a:pt x="15381" y="9109"/>
                </a:cubicBezTo>
                <a:lnTo>
                  <a:pt x="15370" y="9047"/>
                </a:lnTo>
                <a:cubicBezTo>
                  <a:pt x="15422" y="8954"/>
                  <a:pt x="15474" y="8861"/>
                  <a:pt x="15536" y="8767"/>
                </a:cubicBezTo>
                <a:close/>
                <a:moveTo>
                  <a:pt x="5214" y="8840"/>
                </a:moveTo>
                <a:cubicBezTo>
                  <a:pt x="5224" y="8933"/>
                  <a:pt x="5234" y="9037"/>
                  <a:pt x="5255" y="9130"/>
                </a:cubicBezTo>
                <a:lnTo>
                  <a:pt x="5255" y="9141"/>
                </a:lnTo>
                <a:lnTo>
                  <a:pt x="5214" y="9161"/>
                </a:lnTo>
                <a:cubicBezTo>
                  <a:pt x="5152" y="9078"/>
                  <a:pt x="5100" y="8985"/>
                  <a:pt x="5048" y="8902"/>
                </a:cubicBezTo>
                <a:lnTo>
                  <a:pt x="5214" y="8840"/>
                </a:lnTo>
                <a:close/>
                <a:moveTo>
                  <a:pt x="13121" y="8799"/>
                </a:moveTo>
                <a:cubicBezTo>
                  <a:pt x="13153" y="8913"/>
                  <a:pt x="13173" y="9027"/>
                  <a:pt x="13194" y="9130"/>
                </a:cubicBezTo>
                <a:lnTo>
                  <a:pt x="13111" y="9161"/>
                </a:lnTo>
                <a:cubicBezTo>
                  <a:pt x="13111" y="9047"/>
                  <a:pt x="13111" y="8923"/>
                  <a:pt x="13121" y="8799"/>
                </a:cubicBezTo>
                <a:close/>
                <a:moveTo>
                  <a:pt x="4519" y="8063"/>
                </a:moveTo>
                <a:cubicBezTo>
                  <a:pt x="4571" y="8166"/>
                  <a:pt x="4623" y="8280"/>
                  <a:pt x="4675" y="8384"/>
                </a:cubicBezTo>
                <a:cubicBezTo>
                  <a:pt x="4374" y="8633"/>
                  <a:pt x="4084" y="8892"/>
                  <a:pt x="3815" y="9172"/>
                </a:cubicBezTo>
                <a:cubicBezTo>
                  <a:pt x="3970" y="8778"/>
                  <a:pt x="4188" y="8415"/>
                  <a:pt x="4468" y="8104"/>
                </a:cubicBezTo>
                <a:lnTo>
                  <a:pt x="4519" y="8063"/>
                </a:lnTo>
                <a:close/>
                <a:moveTo>
                  <a:pt x="11484" y="8902"/>
                </a:moveTo>
                <a:cubicBezTo>
                  <a:pt x="11505" y="8985"/>
                  <a:pt x="11525" y="9078"/>
                  <a:pt x="11546" y="9172"/>
                </a:cubicBezTo>
                <a:cubicBezTo>
                  <a:pt x="11484" y="9141"/>
                  <a:pt x="11432" y="9120"/>
                  <a:pt x="11370" y="9089"/>
                </a:cubicBezTo>
                <a:cubicBezTo>
                  <a:pt x="11411" y="9027"/>
                  <a:pt x="11453" y="8964"/>
                  <a:pt x="11484" y="8902"/>
                </a:cubicBezTo>
                <a:close/>
                <a:moveTo>
                  <a:pt x="7152" y="8861"/>
                </a:moveTo>
                <a:lnTo>
                  <a:pt x="6882" y="9182"/>
                </a:lnTo>
                <a:lnTo>
                  <a:pt x="6851" y="9120"/>
                </a:lnTo>
                <a:cubicBezTo>
                  <a:pt x="6945" y="9037"/>
                  <a:pt x="7048" y="8944"/>
                  <a:pt x="7152" y="8861"/>
                </a:cubicBezTo>
                <a:close/>
                <a:moveTo>
                  <a:pt x="9017" y="8861"/>
                </a:moveTo>
                <a:cubicBezTo>
                  <a:pt x="9100" y="8881"/>
                  <a:pt x="9193" y="8913"/>
                  <a:pt x="9276" y="8954"/>
                </a:cubicBezTo>
                <a:cubicBezTo>
                  <a:pt x="9307" y="9027"/>
                  <a:pt x="9370" y="9099"/>
                  <a:pt x="9421" y="9172"/>
                </a:cubicBezTo>
                <a:lnTo>
                  <a:pt x="9421" y="9182"/>
                </a:lnTo>
                <a:cubicBezTo>
                  <a:pt x="9297" y="9068"/>
                  <a:pt x="9152" y="8964"/>
                  <a:pt x="9007" y="8881"/>
                </a:cubicBezTo>
                <a:lnTo>
                  <a:pt x="9017" y="8861"/>
                </a:lnTo>
                <a:close/>
                <a:moveTo>
                  <a:pt x="17153" y="8726"/>
                </a:moveTo>
                <a:cubicBezTo>
                  <a:pt x="17112" y="8881"/>
                  <a:pt x="17070" y="9037"/>
                  <a:pt x="17029" y="9182"/>
                </a:cubicBezTo>
                <a:lnTo>
                  <a:pt x="17018" y="9151"/>
                </a:lnTo>
                <a:cubicBezTo>
                  <a:pt x="17070" y="9006"/>
                  <a:pt x="17112" y="8871"/>
                  <a:pt x="17153" y="8726"/>
                </a:cubicBezTo>
                <a:close/>
                <a:moveTo>
                  <a:pt x="17288" y="8436"/>
                </a:moveTo>
                <a:cubicBezTo>
                  <a:pt x="17329" y="8539"/>
                  <a:pt x="17360" y="8633"/>
                  <a:pt x="17402" y="8726"/>
                </a:cubicBezTo>
                <a:cubicBezTo>
                  <a:pt x="17313" y="8884"/>
                  <a:pt x="17214" y="9042"/>
                  <a:pt x="17107" y="9192"/>
                </a:cubicBezTo>
                <a:lnTo>
                  <a:pt x="17107" y="9192"/>
                </a:lnTo>
                <a:cubicBezTo>
                  <a:pt x="17136" y="9073"/>
                  <a:pt x="17165" y="8947"/>
                  <a:pt x="17194" y="8830"/>
                </a:cubicBezTo>
                <a:cubicBezTo>
                  <a:pt x="17236" y="8695"/>
                  <a:pt x="17257" y="8581"/>
                  <a:pt x="17288" y="8436"/>
                </a:cubicBezTo>
                <a:close/>
                <a:moveTo>
                  <a:pt x="10914" y="8871"/>
                </a:moveTo>
                <a:lnTo>
                  <a:pt x="10986" y="8923"/>
                </a:lnTo>
                <a:cubicBezTo>
                  <a:pt x="10945" y="9016"/>
                  <a:pt x="10893" y="9099"/>
                  <a:pt x="10852" y="9192"/>
                </a:cubicBezTo>
                <a:cubicBezTo>
                  <a:pt x="10872" y="9089"/>
                  <a:pt x="10893" y="8985"/>
                  <a:pt x="10914" y="8871"/>
                </a:cubicBezTo>
                <a:close/>
                <a:moveTo>
                  <a:pt x="11681" y="8581"/>
                </a:moveTo>
                <a:cubicBezTo>
                  <a:pt x="11805" y="8653"/>
                  <a:pt x="11950" y="8695"/>
                  <a:pt x="12085" y="8716"/>
                </a:cubicBezTo>
                <a:lnTo>
                  <a:pt x="12095" y="8716"/>
                </a:lnTo>
                <a:lnTo>
                  <a:pt x="12095" y="8736"/>
                </a:lnTo>
                <a:cubicBezTo>
                  <a:pt x="11919" y="8871"/>
                  <a:pt x="11774" y="9027"/>
                  <a:pt x="11629" y="9192"/>
                </a:cubicBezTo>
                <a:lnTo>
                  <a:pt x="11619" y="9192"/>
                </a:lnTo>
                <a:cubicBezTo>
                  <a:pt x="11598" y="9078"/>
                  <a:pt x="11567" y="8954"/>
                  <a:pt x="11536" y="8840"/>
                </a:cubicBezTo>
                <a:cubicBezTo>
                  <a:pt x="11588" y="8747"/>
                  <a:pt x="11639" y="8664"/>
                  <a:pt x="11681" y="8581"/>
                </a:cubicBezTo>
                <a:close/>
                <a:moveTo>
                  <a:pt x="2592" y="8571"/>
                </a:moveTo>
                <a:cubicBezTo>
                  <a:pt x="2592" y="8612"/>
                  <a:pt x="2592" y="8653"/>
                  <a:pt x="2602" y="8695"/>
                </a:cubicBezTo>
                <a:cubicBezTo>
                  <a:pt x="2519" y="8861"/>
                  <a:pt x="2457" y="9037"/>
                  <a:pt x="2395" y="9203"/>
                </a:cubicBezTo>
                <a:lnTo>
                  <a:pt x="2384" y="9203"/>
                </a:lnTo>
                <a:lnTo>
                  <a:pt x="2384" y="9172"/>
                </a:lnTo>
                <a:cubicBezTo>
                  <a:pt x="2415" y="9027"/>
                  <a:pt x="2447" y="8881"/>
                  <a:pt x="2478" y="8736"/>
                </a:cubicBezTo>
                <a:cubicBezTo>
                  <a:pt x="2509" y="8685"/>
                  <a:pt x="2540" y="8633"/>
                  <a:pt x="2571" y="8581"/>
                </a:cubicBezTo>
                <a:lnTo>
                  <a:pt x="2592" y="8571"/>
                </a:lnTo>
                <a:close/>
                <a:moveTo>
                  <a:pt x="22573" y="8032"/>
                </a:moveTo>
                <a:cubicBezTo>
                  <a:pt x="22770" y="8322"/>
                  <a:pt x="22947" y="8643"/>
                  <a:pt x="23092" y="8964"/>
                </a:cubicBezTo>
                <a:cubicBezTo>
                  <a:pt x="23029" y="9047"/>
                  <a:pt x="22967" y="9130"/>
                  <a:pt x="22895" y="9203"/>
                </a:cubicBezTo>
                <a:cubicBezTo>
                  <a:pt x="22801" y="8871"/>
                  <a:pt x="22687" y="8550"/>
                  <a:pt x="22563" y="8239"/>
                </a:cubicBezTo>
                <a:cubicBezTo>
                  <a:pt x="22563" y="8166"/>
                  <a:pt x="22563" y="8094"/>
                  <a:pt x="22573" y="8032"/>
                </a:cubicBezTo>
                <a:close/>
                <a:moveTo>
                  <a:pt x="14469" y="8923"/>
                </a:moveTo>
                <a:cubicBezTo>
                  <a:pt x="14583" y="9006"/>
                  <a:pt x="14686" y="9109"/>
                  <a:pt x="14759" y="9223"/>
                </a:cubicBezTo>
                <a:lnTo>
                  <a:pt x="14697" y="9161"/>
                </a:lnTo>
                <a:cubicBezTo>
                  <a:pt x="14614" y="9089"/>
                  <a:pt x="14541" y="9016"/>
                  <a:pt x="14469" y="8933"/>
                </a:cubicBezTo>
                <a:lnTo>
                  <a:pt x="14469" y="8923"/>
                </a:lnTo>
                <a:close/>
                <a:moveTo>
                  <a:pt x="16656" y="9109"/>
                </a:moveTo>
                <a:lnTo>
                  <a:pt x="16728" y="9192"/>
                </a:lnTo>
                <a:cubicBezTo>
                  <a:pt x="16728" y="9203"/>
                  <a:pt x="16718" y="9223"/>
                  <a:pt x="16718" y="9244"/>
                </a:cubicBezTo>
                <a:cubicBezTo>
                  <a:pt x="16687" y="9203"/>
                  <a:pt x="16666" y="9172"/>
                  <a:pt x="16645" y="9130"/>
                </a:cubicBezTo>
                <a:lnTo>
                  <a:pt x="16656" y="9109"/>
                </a:lnTo>
                <a:close/>
                <a:moveTo>
                  <a:pt x="9297" y="8343"/>
                </a:moveTo>
                <a:cubicBezTo>
                  <a:pt x="9629" y="8488"/>
                  <a:pt x="9992" y="8560"/>
                  <a:pt x="10354" y="8571"/>
                </a:cubicBezTo>
                <a:cubicBezTo>
                  <a:pt x="10334" y="8653"/>
                  <a:pt x="10302" y="8747"/>
                  <a:pt x="10282" y="8840"/>
                </a:cubicBezTo>
                <a:cubicBezTo>
                  <a:pt x="10137" y="8975"/>
                  <a:pt x="9992" y="9109"/>
                  <a:pt x="9846" y="9255"/>
                </a:cubicBezTo>
                <a:cubicBezTo>
                  <a:pt x="9691" y="9109"/>
                  <a:pt x="9525" y="8995"/>
                  <a:pt x="9328" y="8902"/>
                </a:cubicBezTo>
                <a:cubicBezTo>
                  <a:pt x="9266" y="8799"/>
                  <a:pt x="9204" y="8695"/>
                  <a:pt x="9152" y="8581"/>
                </a:cubicBezTo>
                <a:lnTo>
                  <a:pt x="9297" y="8343"/>
                </a:lnTo>
                <a:close/>
                <a:moveTo>
                  <a:pt x="11992" y="9109"/>
                </a:moveTo>
                <a:cubicBezTo>
                  <a:pt x="11971" y="9182"/>
                  <a:pt x="11961" y="9244"/>
                  <a:pt x="11940" y="9296"/>
                </a:cubicBezTo>
                <a:lnTo>
                  <a:pt x="11867" y="9286"/>
                </a:lnTo>
                <a:cubicBezTo>
                  <a:pt x="11909" y="9223"/>
                  <a:pt x="11950" y="9172"/>
                  <a:pt x="11992" y="9109"/>
                </a:cubicBezTo>
                <a:close/>
                <a:moveTo>
                  <a:pt x="12881" y="8695"/>
                </a:moveTo>
                <a:cubicBezTo>
                  <a:pt x="12937" y="8695"/>
                  <a:pt x="12993" y="8698"/>
                  <a:pt x="13047" y="8705"/>
                </a:cubicBezTo>
                <a:lnTo>
                  <a:pt x="13047" y="8705"/>
                </a:lnTo>
                <a:cubicBezTo>
                  <a:pt x="13028" y="8847"/>
                  <a:pt x="13028" y="8989"/>
                  <a:pt x="13028" y="9130"/>
                </a:cubicBezTo>
                <a:lnTo>
                  <a:pt x="13028" y="9203"/>
                </a:lnTo>
                <a:cubicBezTo>
                  <a:pt x="12935" y="9244"/>
                  <a:pt x="12842" y="9265"/>
                  <a:pt x="12759" y="9296"/>
                </a:cubicBezTo>
                <a:cubicBezTo>
                  <a:pt x="12676" y="9109"/>
                  <a:pt x="12603" y="8923"/>
                  <a:pt x="12551" y="8736"/>
                </a:cubicBezTo>
                <a:cubicBezTo>
                  <a:pt x="12655" y="8709"/>
                  <a:pt x="12768" y="8695"/>
                  <a:pt x="12881" y="8695"/>
                </a:cubicBezTo>
                <a:close/>
                <a:moveTo>
                  <a:pt x="18542" y="8291"/>
                </a:moveTo>
                <a:cubicBezTo>
                  <a:pt x="18645" y="8363"/>
                  <a:pt x="18749" y="8457"/>
                  <a:pt x="18842" y="8550"/>
                </a:cubicBezTo>
                <a:cubicBezTo>
                  <a:pt x="18977" y="8685"/>
                  <a:pt x="19122" y="8830"/>
                  <a:pt x="19247" y="8975"/>
                </a:cubicBezTo>
                <a:cubicBezTo>
                  <a:pt x="19153" y="9016"/>
                  <a:pt x="19050" y="9058"/>
                  <a:pt x="18956" y="9109"/>
                </a:cubicBezTo>
                <a:lnTo>
                  <a:pt x="18956" y="9099"/>
                </a:lnTo>
                <a:cubicBezTo>
                  <a:pt x="18832" y="9161"/>
                  <a:pt x="18718" y="9234"/>
                  <a:pt x="18604" y="9306"/>
                </a:cubicBezTo>
                <a:cubicBezTo>
                  <a:pt x="18521" y="9130"/>
                  <a:pt x="18438" y="8944"/>
                  <a:pt x="18355" y="8767"/>
                </a:cubicBezTo>
                <a:cubicBezTo>
                  <a:pt x="18417" y="8612"/>
                  <a:pt x="18480" y="8446"/>
                  <a:pt x="18542" y="8291"/>
                </a:cubicBezTo>
                <a:close/>
                <a:moveTo>
                  <a:pt x="12469" y="8799"/>
                </a:moveTo>
                <a:cubicBezTo>
                  <a:pt x="12520" y="8975"/>
                  <a:pt x="12593" y="9151"/>
                  <a:pt x="12665" y="9317"/>
                </a:cubicBezTo>
                <a:lnTo>
                  <a:pt x="12603" y="9327"/>
                </a:lnTo>
                <a:cubicBezTo>
                  <a:pt x="12562" y="9172"/>
                  <a:pt x="12510" y="9027"/>
                  <a:pt x="12458" y="8881"/>
                </a:cubicBezTo>
                <a:lnTo>
                  <a:pt x="12448" y="8881"/>
                </a:lnTo>
                <a:cubicBezTo>
                  <a:pt x="12448" y="8850"/>
                  <a:pt x="12469" y="8830"/>
                  <a:pt x="12469" y="8799"/>
                </a:cubicBezTo>
                <a:close/>
                <a:moveTo>
                  <a:pt x="12344" y="8799"/>
                </a:moveTo>
                <a:lnTo>
                  <a:pt x="12375" y="8861"/>
                </a:lnTo>
                <a:cubicBezTo>
                  <a:pt x="12375" y="8902"/>
                  <a:pt x="12365" y="8933"/>
                  <a:pt x="12355" y="8975"/>
                </a:cubicBezTo>
                <a:cubicBezTo>
                  <a:pt x="12323" y="9099"/>
                  <a:pt x="12292" y="9213"/>
                  <a:pt x="12261" y="9338"/>
                </a:cubicBezTo>
                <a:cubicBezTo>
                  <a:pt x="12178" y="9338"/>
                  <a:pt x="12095" y="9327"/>
                  <a:pt x="12012" y="9306"/>
                </a:cubicBezTo>
                <a:cubicBezTo>
                  <a:pt x="12044" y="9203"/>
                  <a:pt x="12064" y="9089"/>
                  <a:pt x="12085" y="8985"/>
                </a:cubicBezTo>
                <a:cubicBezTo>
                  <a:pt x="12116" y="8954"/>
                  <a:pt x="12137" y="8913"/>
                  <a:pt x="12158" y="8881"/>
                </a:cubicBezTo>
                <a:cubicBezTo>
                  <a:pt x="12220" y="8850"/>
                  <a:pt x="12282" y="8819"/>
                  <a:pt x="12344" y="8799"/>
                </a:cubicBezTo>
                <a:close/>
                <a:moveTo>
                  <a:pt x="12427" y="8995"/>
                </a:moveTo>
                <a:cubicBezTo>
                  <a:pt x="12469" y="9099"/>
                  <a:pt x="12500" y="9223"/>
                  <a:pt x="12531" y="9338"/>
                </a:cubicBezTo>
                <a:cubicBezTo>
                  <a:pt x="12479" y="9338"/>
                  <a:pt x="12417" y="9348"/>
                  <a:pt x="12355" y="9348"/>
                </a:cubicBezTo>
                <a:cubicBezTo>
                  <a:pt x="12375" y="9275"/>
                  <a:pt x="12386" y="9203"/>
                  <a:pt x="12396" y="9141"/>
                </a:cubicBezTo>
                <a:lnTo>
                  <a:pt x="12386" y="9141"/>
                </a:lnTo>
                <a:cubicBezTo>
                  <a:pt x="12396" y="9089"/>
                  <a:pt x="12417" y="9037"/>
                  <a:pt x="12427" y="8995"/>
                </a:cubicBezTo>
                <a:close/>
                <a:moveTo>
                  <a:pt x="22221" y="8892"/>
                </a:moveTo>
                <a:lnTo>
                  <a:pt x="22221" y="8892"/>
                </a:lnTo>
                <a:cubicBezTo>
                  <a:pt x="22262" y="8954"/>
                  <a:pt x="22304" y="9016"/>
                  <a:pt x="22335" y="9099"/>
                </a:cubicBezTo>
                <a:cubicBezTo>
                  <a:pt x="22314" y="9182"/>
                  <a:pt x="22294" y="9265"/>
                  <a:pt x="22262" y="9348"/>
                </a:cubicBezTo>
                <a:cubicBezTo>
                  <a:pt x="22252" y="9192"/>
                  <a:pt x="22242" y="9037"/>
                  <a:pt x="22221" y="8892"/>
                </a:cubicBezTo>
                <a:close/>
                <a:moveTo>
                  <a:pt x="13443" y="9058"/>
                </a:moveTo>
                <a:lnTo>
                  <a:pt x="13443" y="9058"/>
                </a:lnTo>
                <a:cubicBezTo>
                  <a:pt x="13401" y="9151"/>
                  <a:pt x="13360" y="9255"/>
                  <a:pt x="13318" y="9358"/>
                </a:cubicBezTo>
                <a:cubicBezTo>
                  <a:pt x="13308" y="9327"/>
                  <a:pt x="13308" y="9286"/>
                  <a:pt x="13298" y="9255"/>
                </a:cubicBezTo>
                <a:lnTo>
                  <a:pt x="13287" y="9244"/>
                </a:lnTo>
                <a:cubicBezTo>
                  <a:pt x="13339" y="9172"/>
                  <a:pt x="13391" y="9109"/>
                  <a:pt x="13443" y="9058"/>
                </a:cubicBezTo>
                <a:close/>
                <a:moveTo>
                  <a:pt x="15723" y="8778"/>
                </a:moveTo>
                <a:cubicBezTo>
                  <a:pt x="15847" y="8954"/>
                  <a:pt x="15972" y="9141"/>
                  <a:pt x="16065" y="9327"/>
                </a:cubicBezTo>
                <a:lnTo>
                  <a:pt x="16075" y="9338"/>
                </a:lnTo>
                <a:lnTo>
                  <a:pt x="16075" y="9369"/>
                </a:lnTo>
                <a:cubicBezTo>
                  <a:pt x="15951" y="9192"/>
                  <a:pt x="15816" y="9016"/>
                  <a:pt x="15692" y="8840"/>
                </a:cubicBezTo>
                <a:lnTo>
                  <a:pt x="15712" y="8799"/>
                </a:lnTo>
                <a:lnTo>
                  <a:pt x="15723" y="8778"/>
                </a:lnTo>
                <a:close/>
                <a:moveTo>
                  <a:pt x="5587" y="9089"/>
                </a:moveTo>
                <a:cubicBezTo>
                  <a:pt x="5556" y="9192"/>
                  <a:pt x="5525" y="9286"/>
                  <a:pt x="5494" y="9379"/>
                </a:cubicBezTo>
                <a:cubicBezTo>
                  <a:pt x="5462" y="9306"/>
                  <a:pt x="5431" y="9234"/>
                  <a:pt x="5400" y="9151"/>
                </a:cubicBezTo>
                <a:lnTo>
                  <a:pt x="5452" y="9141"/>
                </a:lnTo>
                <a:lnTo>
                  <a:pt x="5587" y="9089"/>
                </a:lnTo>
                <a:close/>
                <a:moveTo>
                  <a:pt x="13204" y="9192"/>
                </a:moveTo>
                <a:cubicBezTo>
                  <a:pt x="13204" y="9203"/>
                  <a:pt x="13204" y="9213"/>
                  <a:pt x="13204" y="9223"/>
                </a:cubicBezTo>
                <a:cubicBezTo>
                  <a:pt x="13173" y="9275"/>
                  <a:pt x="13142" y="9327"/>
                  <a:pt x="13111" y="9379"/>
                </a:cubicBezTo>
                <a:cubicBezTo>
                  <a:pt x="13121" y="9338"/>
                  <a:pt x="13121" y="9296"/>
                  <a:pt x="13121" y="9255"/>
                </a:cubicBezTo>
                <a:lnTo>
                  <a:pt x="13111" y="9244"/>
                </a:lnTo>
                <a:cubicBezTo>
                  <a:pt x="13142" y="9223"/>
                  <a:pt x="13173" y="9213"/>
                  <a:pt x="13204" y="9192"/>
                </a:cubicBezTo>
                <a:close/>
                <a:moveTo>
                  <a:pt x="14272" y="8208"/>
                </a:moveTo>
                <a:cubicBezTo>
                  <a:pt x="14666" y="8301"/>
                  <a:pt x="14997" y="8539"/>
                  <a:pt x="15194" y="8892"/>
                </a:cubicBezTo>
                <a:cubicBezTo>
                  <a:pt x="15122" y="9058"/>
                  <a:pt x="15039" y="9213"/>
                  <a:pt x="14935" y="9379"/>
                </a:cubicBezTo>
                <a:cubicBezTo>
                  <a:pt x="14842" y="9130"/>
                  <a:pt x="14666" y="8923"/>
                  <a:pt x="14438" y="8788"/>
                </a:cubicBezTo>
                <a:cubicBezTo>
                  <a:pt x="14407" y="8674"/>
                  <a:pt x="14375" y="8550"/>
                  <a:pt x="14344" y="8436"/>
                </a:cubicBezTo>
                <a:cubicBezTo>
                  <a:pt x="14324" y="8363"/>
                  <a:pt x="14293" y="8280"/>
                  <a:pt x="14272" y="8208"/>
                </a:cubicBezTo>
                <a:close/>
                <a:moveTo>
                  <a:pt x="4706" y="8446"/>
                </a:moveTo>
                <a:cubicBezTo>
                  <a:pt x="4737" y="8508"/>
                  <a:pt x="4768" y="8581"/>
                  <a:pt x="4799" y="8633"/>
                </a:cubicBezTo>
                <a:cubicBezTo>
                  <a:pt x="4426" y="8871"/>
                  <a:pt x="4074" y="9141"/>
                  <a:pt x="3732" y="9410"/>
                </a:cubicBezTo>
                <a:cubicBezTo>
                  <a:pt x="3742" y="9389"/>
                  <a:pt x="3752" y="9358"/>
                  <a:pt x="3763" y="9327"/>
                </a:cubicBezTo>
                <a:cubicBezTo>
                  <a:pt x="4053" y="9016"/>
                  <a:pt x="4374" y="8716"/>
                  <a:pt x="4706" y="8446"/>
                </a:cubicBezTo>
                <a:close/>
                <a:moveTo>
                  <a:pt x="8478" y="8747"/>
                </a:moveTo>
                <a:lnTo>
                  <a:pt x="8561" y="8757"/>
                </a:lnTo>
                <a:cubicBezTo>
                  <a:pt x="8603" y="8819"/>
                  <a:pt x="8644" y="8871"/>
                  <a:pt x="8696" y="8923"/>
                </a:cubicBezTo>
                <a:lnTo>
                  <a:pt x="8706" y="9058"/>
                </a:lnTo>
                <a:lnTo>
                  <a:pt x="8706" y="9141"/>
                </a:lnTo>
                <a:cubicBezTo>
                  <a:pt x="8655" y="9234"/>
                  <a:pt x="8603" y="9327"/>
                  <a:pt x="8551" y="9410"/>
                </a:cubicBezTo>
                <a:cubicBezTo>
                  <a:pt x="8520" y="9192"/>
                  <a:pt x="8499" y="8985"/>
                  <a:pt x="8478" y="8767"/>
                </a:cubicBezTo>
                <a:cubicBezTo>
                  <a:pt x="8478" y="8757"/>
                  <a:pt x="8478" y="8757"/>
                  <a:pt x="8478" y="8747"/>
                </a:cubicBezTo>
                <a:close/>
                <a:moveTo>
                  <a:pt x="17910" y="8115"/>
                </a:moveTo>
                <a:cubicBezTo>
                  <a:pt x="18034" y="8343"/>
                  <a:pt x="18148" y="8571"/>
                  <a:pt x="18262" y="8809"/>
                </a:cubicBezTo>
                <a:cubicBezTo>
                  <a:pt x="18179" y="9006"/>
                  <a:pt x="18075" y="9203"/>
                  <a:pt x="17961" y="9400"/>
                </a:cubicBezTo>
                <a:lnTo>
                  <a:pt x="17951" y="9410"/>
                </a:lnTo>
                <a:cubicBezTo>
                  <a:pt x="17920" y="9068"/>
                  <a:pt x="17868" y="8726"/>
                  <a:pt x="17806" y="8384"/>
                </a:cubicBezTo>
                <a:cubicBezTo>
                  <a:pt x="17837" y="8301"/>
                  <a:pt x="17879" y="8208"/>
                  <a:pt x="17910" y="8115"/>
                </a:cubicBezTo>
                <a:close/>
                <a:moveTo>
                  <a:pt x="9390" y="9006"/>
                </a:moveTo>
                <a:lnTo>
                  <a:pt x="9390" y="9006"/>
                </a:lnTo>
                <a:cubicBezTo>
                  <a:pt x="9536" y="9089"/>
                  <a:pt x="9681" y="9182"/>
                  <a:pt x="9805" y="9306"/>
                </a:cubicBezTo>
                <a:lnTo>
                  <a:pt x="9691" y="9420"/>
                </a:lnTo>
                <a:cubicBezTo>
                  <a:pt x="9577" y="9286"/>
                  <a:pt x="9473" y="9151"/>
                  <a:pt x="9390" y="9006"/>
                </a:cubicBezTo>
                <a:close/>
                <a:moveTo>
                  <a:pt x="11722" y="9317"/>
                </a:moveTo>
                <a:lnTo>
                  <a:pt x="11639" y="9420"/>
                </a:lnTo>
                <a:cubicBezTo>
                  <a:pt x="11639" y="9410"/>
                  <a:pt x="11639" y="9389"/>
                  <a:pt x="11629" y="9379"/>
                </a:cubicBezTo>
                <a:lnTo>
                  <a:pt x="11722" y="9317"/>
                </a:lnTo>
                <a:close/>
                <a:moveTo>
                  <a:pt x="2167" y="8923"/>
                </a:moveTo>
                <a:cubicBezTo>
                  <a:pt x="2187" y="8995"/>
                  <a:pt x="2187" y="9058"/>
                  <a:pt x="2198" y="9120"/>
                </a:cubicBezTo>
                <a:cubicBezTo>
                  <a:pt x="2146" y="9223"/>
                  <a:pt x="2105" y="9327"/>
                  <a:pt x="2053" y="9431"/>
                </a:cubicBezTo>
                <a:lnTo>
                  <a:pt x="2011" y="9379"/>
                </a:lnTo>
                <a:cubicBezTo>
                  <a:pt x="1970" y="9317"/>
                  <a:pt x="1928" y="9255"/>
                  <a:pt x="1887" y="9182"/>
                </a:cubicBezTo>
                <a:cubicBezTo>
                  <a:pt x="1980" y="9099"/>
                  <a:pt x="2073" y="9006"/>
                  <a:pt x="2167" y="8923"/>
                </a:cubicBezTo>
                <a:close/>
                <a:moveTo>
                  <a:pt x="16801" y="9275"/>
                </a:moveTo>
                <a:cubicBezTo>
                  <a:pt x="16821" y="9306"/>
                  <a:pt x="16852" y="9327"/>
                  <a:pt x="16873" y="9358"/>
                </a:cubicBezTo>
                <a:lnTo>
                  <a:pt x="16852" y="9431"/>
                </a:lnTo>
                <a:cubicBezTo>
                  <a:pt x="16832" y="9400"/>
                  <a:pt x="16801" y="9369"/>
                  <a:pt x="16780" y="9338"/>
                </a:cubicBezTo>
                <a:cubicBezTo>
                  <a:pt x="16780" y="9317"/>
                  <a:pt x="16790" y="9296"/>
                  <a:pt x="16801" y="9275"/>
                </a:cubicBezTo>
                <a:close/>
                <a:moveTo>
                  <a:pt x="17433" y="8809"/>
                </a:moveTo>
                <a:cubicBezTo>
                  <a:pt x="17443" y="8850"/>
                  <a:pt x="17464" y="8892"/>
                  <a:pt x="17474" y="8933"/>
                </a:cubicBezTo>
                <a:cubicBezTo>
                  <a:pt x="17381" y="9089"/>
                  <a:pt x="17277" y="9234"/>
                  <a:pt x="17153" y="9369"/>
                </a:cubicBezTo>
                <a:lnTo>
                  <a:pt x="17163" y="9379"/>
                </a:lnTo>
                <a:cubicBezTo>
                  <a:pt x="17143" y="9400"/>
                  <a:pt x="17132" y="9410"/>
                  <a:pt x="17112" y="9431"/>
                </a:cubicBezTo>
                <a:cubicBezTo>
                  <a:pt x="17101" y="9400"/>
                  <a:pt x="17101" y="9379"/>
                  <a:pt x="17091" y="9348"/>
                </a:cubicBezTo>
                <a:cubicBezTo>
                  <a:pt x="17215" y="9172"/>
                  <a:pt x="17319" y="8995"/>
                  <a:pt x="17433" y="8809"/>
                </a:cubicBezTo>
                <a:close/>
                <a:moveTo>
                  <a:pt x="21744" y="8197"/>
                </a:moveTo>
                <a:cubicBezTo>
                  <a:pt x="21755" y="8208"/>
                  <a:pt x="21765" y="8218"/>
                  <a:pt x="21775" y="8229"/>
                </a:cubicBezTo>
                <a:cubicBezTo>
                  <a:pt x="21900" y="8394"/>
                  <a:pt x="22024" y="8571"/>
                  <a:pt x="22138" y="8747"/>
                </a:cubicBezTo>
                <a:cubicBezTo>
                  <a:pt x="22159" y="8975"/>
                  <a:pt x="22180" y="9203"/>
                  <a:pt x="22200" y="9431"/>
                </a:cubicBezTo>
                <a:cubicBezTo>
                  <a:pt x="22055" y="9327"/>
                  <a:pt x="21900" y="9244"/>
                  <a:pt x="21744" y="9161"/>
                </a:cubicBezTo>
                <a:lnTo>
                  <a:pt x="21734" y="9161"/>
                </a:lnTo>
                <a:cubicBezTo>
                  <a:pt x="21755" y="8892"/>
                  <a:pt x="21755" y="8622"/>
                  <a:pt x="21744" y="8353"/>
                </a:cubicBezTo>
                <a:lnTo>
                  <a:pt x="21744" y="8197"/>
                </a:lnTo>
                <a:close/>
                <a:moveTo>
                  <a:pt x="6727" y="9234"/>
                </a:moveTo>
                <a:cubicBezTo>
                  <a:pt x="6737" y="9265"/>
                  <a:pt x="6748" y="9286"/>
                  <a:pt x="6748" y="9306"/>
                </a:cubicBezTo>
                <a:lnTo>
                  <a:pt x="6592" y="9462"/>
                </a:lnTo>
                <a:cubicBezTo>
                  <a:pt x="6634" y="9389"/>
                  <a:pt x="6675" y="9317"/>
                  <a:pt x="6727" y="9234"/>
                </a:cubicBezTo>
                <a:close/>
                <a:moveTo>
                  <a:pt x="22542" y="8425"/>
                </a:moveTo>
                <a:cubicBezTo>
                  <a:pt x="22656" y="8716"/>
                  <a:pt x="22750" y="8995"/>
                  <a:pt x="22833" y="9286"/>
                </a:cubicBezTo>
                <a:cubicBezTo>
                  <a:pt x="22781" y="9348"/>
                  <a:pt x="22729" y="9410"/>
                  <a:pt x="22677" y="9462"/>
                </a:cubicBezTo>
                <a:lnTo>
                  <a:pt x="22677" y="9472"/>
                </a:lnTo>
                <a:cubicBezTo>
                  <a:pt x="22604" y="9317"/>
                  <a:pt x="22522" y="9172"/>
                  <a:pt x="22439" y="9027"/>
                </a:cubicBezTo>
                <a:cubicBezTo>
                  <a:pt x="22459" y="8923"/>
                  <a:pt x="22480" y="8809"/>
                  <a:pt x="22501" y="8705"/>
                </a:cubicBezTo>
                <a:cubicBezTo>
                  <a:pt x="22522" y="8591"/>
                  <a:pt x="22532" y="8519"/>
                  <a:pt x="22542" y="8425"/>
                </a:cubicBezTo>
                <a:close/>
                <a:moveTo>
                  <a:pt x="7919" y="8716"/>
                </a:moveTo>
                <a:cubicBezTo>
                  <a:pt x="8064" y="8716"/>
                  <a:pt x="8199" y="8716"/>
                  <a:pt x="8323" y="8736"/>
                </a:cubicBezTo>
                <a:lnTo>
                  <a:pt x="8333" y="8736"/>
                </a:lnTo>
                <a:cubicBezTo>
                  <a:pt x="8147" y="8985"/>
                  <a:pt x="7971" y="9223"/>
                  <a:pt x="7805" y="9483"/>
                </a:cubicBezTo>
                <a:cubicBezTo>
                  <a:pt x="7805" y="9431"/>
                  <a:pt x="7805" y="9379"/>
                  <a:pt x="7794" y="9327"/>
                </a:cubicBezTo>
                <a:cubicBezTo>
                  <a:pt x="7825" y="9120"/>
                  <a:pt x="7867" y="8923"/>
                  <a:pt x="7919" y="8716"/>
                </a:cubicBezTo>
                <a:close/>
                <a:moveTo>
                  <a:pt x="15256" y="8985"/>
                </a:moveTo>
                <a:lnTo>
                  <a:pt x="15277" y="9027"/>
                </a:lnTo>
                <a:cubicBezTo>
                  <a:pt x="15277" y="9027"/>
                  <a:pt x="15277" y="9037"/>
                  <a:pt x="15288" y="9037"/>
                </a:cubicBezTo>
                <a:cubicBezTo>
                  <a:pt x="15205" y="9172"/>
                  <a:pt x="15142" y="9327"/>
                  <a:pt x="15080" y="9472"/>
                </a:cubicBezTo>
                <a:lnTo>
                  <a:pt x="15080" y="9483"/>
                </a:lnTo>
                <a:lnTo>
                  <a:pt x="15008" y="9431"/>
                </a:lnTo>
                <a:cubicBezTo>
                  <a:pt x="15049" y="9358"/>
                  <a:pt x="15091" y="9286"/>
                  <a:pt x="15132" y="9213"/>
                </a:cubicBezTo>
                <a:cubicBezTo>
                  <a:pt x="15184" y="9141"/>
                  <a:pt x="15215" y="9058"/>
                  <a:pt x="15256" y="8985"/>
                </a:cubicBezTo>
                <a:close/>
                <a:moveTo>
                  <a:pt x="5338" y="9234"/>
                </a:moveTo>
                <a:lnTo>
                  <a:pt x="5338" y="9234"/>
                </a:lnTo>
                <a:cubicBezTo>
                  <a:pt x="5380" y="9327"/>
                  <a:pt x="5421" y="9410"/>
                  <a:pt x="5462" y="9503"/>
                </a:cubicBezTo>
                <a:lnTo>
                  <a:pt x="5462" y="9514"/>
                </a:lnTo>
                <a:lnTo>
                  <a:pt x="5380" y="9410"/>
                </a:lnTo>
                <a:cubicBezTo>
                  <a:pt x="5369" y="9348"/>
                  <a:pt x="5348" y="9286"/>
                  <a:pt x="5338" y="9234"/>
                </a:cubicBezTo>
                <a:close/>
                <a:moveTo>
                  <a:pt x="8976" y="8933"/>
                </a:moveTo>
                <a:cubicBezTo>
                  <a:pt x="9214" y="9078"/>
                  <a:pt x="9442" y="9265"/>
                  <a:pt x="9629" y="9472"/>
                </a:cubicBezTo>
                <a:lnTo>
                  <a:pt x="9598" y="9514"/>
                </a:lnTo>
                <a:cubicBezTo>
                  <a:pt x="9349" y="9400"/>
                  <a:pt x="9121" y="9244"/>
                  <a:pt x="8924" y="9058"/>
                </a:cubicBezTo>
                <a:lnTo>
                  <a:pt x="8976" y="8933"/>
                </a:lnTo>
                <a:close/>
                <a:moveTo>
                  <a:pt x="20225" y="8875"/>
                </a:moveTo>
                <a:cubicBezTo>
                  <a:pt x="20332" y="8875"/>
                  <a:pt x="20440" y="8880"/>
                  <a:pt x="20547" y="8891"/>
                </a:cubicBezTo>
                <a:lnTo>
                  <a:pt x="20547" y="8891"/>
                </a:lnTo>
                <a:cubicBezTo>
                  <a:pt x="20424" y="9116"/>
                  <a:pt x="20281" y="9330"/>
                  <a:pt x="20117" y="9514"/>
                </a:cubicBezTo>
                <a:cubicBezTo>
                  <a:pt x="20086" y="9348"/>
                  <a:pt x="20034" y="9172"/>
                  <a:pt x="19993" y="9006"/>
                </a:cubicBezTo>
                <a:lnTo>
                  <a:pt x="19993" y="8881"/>
                </a:lnTo>
                <a:cubicBezTo>
                  <a:pt x="20070" y="8877"/>
                  <a:pt x="20147" y="8875"/>
                  <a:pt x="20225" y="8875"/>
                </a:cubicBezTo>
                <a:close/>
                <a:moveTo>
                  <a:pt x="15951" y="8384"/>
                </a:moveTo>
                <a:cubicBezTo>
                  <a:pt x="16075" y="8508"/>
                  <a:pt x="16210" y="8633"/>
                  <a:pt x="16324" y="8757"/>
                </a:cubicBezTo>
                <a:cubicBezTo>
                  <a:pt x="16386" y="8902"/>
                  <a:pt x="16448" y="9037"/>
                  <a:pt x="16521" y="9161"/>
                </a:cubicBezTo>
                <a:lnTo>
                  <a:pt x="16542" y="9172"/>
                </a:lnTo>
                <a:cubicBezTo>
                  <a:pt x="16469" y="9286"/>
                  <a:pt x="16407" y="9400"/>
                  <a:pt x="16345" y="9524"/>
                </a:cubicBezTo>
                <a:cubicBezTo>
                  <a:pt x="16262" y="9338"/>
                  <a:pt x="16168" y="9151"/>
                  <a:pt x="16065" y="8964"/>
                </a:cubicBezTo>
                <a:cubicBezTo>
                  <a:pt x="16023" y="8788"/>
                  <a:pt x="15972" y="8622"/>
                  <a:pt x="15909" y="8446"/>
                </a:cubicBezTo>
                <a:lnTo>
                  <a:pt x="15951" y="8384"/>
                </a:lnTo>
                <a:close/>
                <a:moveTo>
                  <a:pt x="17733" y="8602"/>
                </a:moveTo>
                <a:cubicBezTo>
                  <a:pt x="17784" y="8907"/>
                  <a:pt x="17795" y="9222"/>
                  <a:pt x="17756" y="9528"/>
                </a:cubicBezTo>
                <a:lnTo>
                  <a:pt x="17756" y="9528"/>
                </a:lnTo>
                <a:cubicBezTo>
                  <a:pt x="17697" y="9330"/>
                  <a:pt x="17637" y="9132"/>
                  <a:pt x="17568" y="8933"/>
                </a:cubicBezTo>
                <a:lnTo>
                  <a:pt x="17609" y="8850"/>
                </a:lnTo>
                <a:cubicBezTo>
                  <a:pt x="17651" y="8767"/>
                  <a:pt x="17692" y="8685"/>
                  <a:pt x="17733" y="8602"/>
                </a:cubicBezTo>
                <a:close/>
                <a:moveTo>
                  <a:pt x="7691" y="8716"/>
                </a:moveTo>
                <a:cubicBezTo>
                  <a:pt x="7701" y="8913"/>
                  <a:pt x="7711" y="9109"/>
                  <a:pt x="7722" y="9296"/>
                </a:cubicBezTo>
                <a:cubicBezTo>
                  <a:pt x="7701" y="9379"/>
                  <a:pt x="7691" y="9462"/>
                  <a:pt x="7680" y="9555"/>
                </a:cubicBezTo>
                <a:cubicBezTo>
                  <a:pt x="7577" y="9306"/>
                  <a:pt x="7463" y="9068"/>
                  <a:pt x="7359" y="8819"/>
                </a:cubicBezTo>
                <a:lnTo>
                  <a:pt x="7452" y="8736"/>
                </a:lnTo>
                <a:cubicBezTo>
                  <a:pt x="7535" y="8726"/>
                  <a:pt x="7608" y="8716"/>
                  <a:pt x="7691" y="8716"/>
                </a:cubicBezTo>
                <a:close/>
                <a:moveTo>
                  <a:pt x="11992" y="9379"/>
                </a:moveTo>
                <a:cubicBezTo>
                  <a:pt x="12075" y="9389"/>
                  <a:pt x="12158" y="9400"/>
                  <a:pt x="12241" y="9410"/>
                </a:cubicBezTo>
                <a:cubicBezTo>
                  <a:pt x="12230" y="9452"/>
                  <a:pt x="12220" y="9493"/>
                  <a:pt x="12199" y="9534"/>
                </a:cubicBezTo>
                <a:cubicBezTo>
                  <a:pt x="12116" y="9545"/>
                  <a:pt x="12033" y="9545"/>
                  <a:pt x="11950" y="9555"/>
                </a:cubicBezTo>
                <a:cubicBezTo>
                  <a:pt x="11961" y="9493"/>
                  <a:pt x="11981" y="9441"/>
                  <a:pt x="11992" y="9379"/>
                </a:cubicBezTo>
                <a:close/>
                <a:moveTo>
                  <a:pt x="12551" y="9400"/>
                </a:moveTo>
                <a:cubicBezTo>
                  <a:pt x="12562" y="9452"/>
                  <a:pt x="12572" y="9503"/>
                  <a:pt x="12583" y="9555"/>
                </a:cubicBezTo>
                <a:cubicBezTo>
                  <a:pt x="12489" y="9545"/>
                  <a:pt x="12406" y="9534"/>
                  <a:pt x="12323" y="9534"/>
                </a:cubicBezTo>
                <a:cubicBezTo>
                  <a:pt x="12334" y="9493"/>
                  <a:pt x="12344" y="9452"/>
                  <a:pt x="12344" y="9410"/>
                </a:cubicBezTo>
                <a:cubicBezTo>
                  <a:pt x="12406" y="9410"/>
                  <a:pt x="12479" y="9410"/>
                  <a:pt x="12551" y="9400"/>
                </a:cubicBezTo>
                <a:close/>
                <a:moveTo>
                  <a:pt x="22408" y="9141"/>
                </a:moveTo>
                <a:lnTo>
                  <a:pt x="22408" y="9141"/>
                </a:lnTo>
                <a:cubicBezTo>
                  <a:pt x="22480" y="9265"/>
                  <a:pt x="22553" y="9400"/>
                  <a:pt x="22615" y="9524"/>
                </a:cubicBezTo>
                <a:lnTo>
                  <a:pt x="22594" y="9555"/>
                </a:lnTo>
                <a:cubicBezTo>
                  <a:pt x="22563" y="9483"/>
                  <a:pt x="22532" y="9410"/>
                  <a:pt x="22501" y="9338"/>
                </a:cubicBezTo>
                <a:cubicBezTo>
                  <a:pt x="22470" y="9265"/>
                  <a:pt x="22439" y="9203"/>
                  <a:pt x="22408" y="9141"/>
                </a:cubicBezTo>
                <a:close/>
                <a:moveTo>
                  <a:pt x="3794" y="8726"/>
                </a:moveTo>
                <a:cubicBezTo>
                  <a:pt x="3732" y="8933"/>
                  <a:pt x="3690" y="9141"/>
                  <a:pt x="3659" y="9348"/>
                </a:cubicBezTo>
                <a:cubicBezTo>
                  <a:pt x="3587" y="9420"/>
                  <a:pt x="3514" y="9503"/>
                  <a:pt x="3441" y="9576"/>
                </a:cubicBezTo>
                <a:cubicBezTo>
                  <a:pt x="3483" y="9379"/>
                  <a:pt x="3514" y="9182"/>
                  <a:pt x="3555" y="8975"/>
                </a:cubicBezTo>
                <a:cubicBezTo>
                  <a:pt x="3638" y="8892"/>
                  <a:pt x="3711" y="8809"/>
                  <a:pt x="3794" y="8726"/>
                </a:cubicBezTo>
                <a:close/>
                <a:moveTo>
                  <a:pt x="12697" y="9379"/>
                </a:moveTo>
                <a:cubicBezTo>
                  <a:pt x="12728" y="9441"/>
                  <a:pt x="12759" y="9514"/>
                  <a:pt x="12800" y="9576"/>
                </a:cubicBezTo>
                <a:lnTo>
                  <a:pt x="12655" y="9555"/>
                </a:lnTo>
                <a:cubicBezTo>
                  <a:pt x="12645" y="9514"/>
                  <a:pt x="12634" y="9452"/>
                  <a:pt x="12624" y="9400"/>
                </a:cubicBezTo>
                <a:lnTo>
                  <a:pt x="12614" y="9389"/>
                </a:lnTo>
                <a:lnTo>
                  <a:pt x="12697" y="9379"/>
                </a:lnTo>
                <a:close/>
                <a:moveTo>
                  <a:pt x="15308" y="9172"/>
                </a:moveTo>
                <a:cubicBezTo>
                  <a:pt x="15308" y="9223"/>
                  <a:pt x="15319" y="9275"/>
                  <a:pt x="15329" y="9327"/>
                </a:cubicBezTo>
                <a:cubicBezTo>
                  <a:pt x="15298" y="9410"/>
                  <a:pt x="15267" y="9493"/>
                  <a:pt x="15236" y="9576"/>
                </a:cubicBezTo>
                <a:lnTo>
                  <a:pt x="15142" y="9524"/>
                </a:lnTo>
                <a:cubicBezTo>
                  <a:pt x="15205" y="9400"/>
                  <a:pt x="15256" y="9286"/>
                  <a:pt x="15308" y="9172"/>
                </a:cubicBezTo>
                <a:close/>
                <a:moveTo>
                  <a:pt x="6592" y="8840"/>
                </a:moveTo>
                <a:cubicBezTo>
                  <a:pt x="6623" y="8944"/>
                  <a:pt x="6654" y="9037"/>
                  <a:pt x="6696" y="9130"/>
                </a:cubicBezTo>
                <a:lnTo>
                  <a:pt x="6685" y="9130"/>
                </a:lnTo>
                <a:cubicBezTo>
                  <a:pt x="6520" y="9275"/>
                  <a:pt x="6364" y="9431"/>
                  <a:pt x="6209" y="9586"/>
                </a:cubicBezTo>
                <a:cubicBezTo>
                  <a:pt x="6105" y="9389"/>
                  <a:pt x="6012" y="9192"/>
                  <a:pt x="5929" y="8995"/>
                </a:cubicBezTo>
                <a:cubicBezTo>
                  <a:pt x="6146" y="8944"/>
                  <a:pt x="6364" y="8892"/>
                  <a:pt x="6592" y="8840"/>
                </a:cubicBezTo>
                <a:close/>
                <a:moveTo>
                  <a:pt x="11339" y="9151"/>
                </a:moveTo>
                <a:cubicBezTo>
                  <a:pt x="11411" y="9192"/>
                  <a:pt x="11484" y="9223"/>
                  <a:pt x="11556" y="9255"/>
                </a:cubicBezTo>
                <a:lnTo>
                  <a:pt x="11556" y="9265"/>
                </a:lnTo>
                <a:cubicBezTo>
                  <a:pt x="11505" y="9317"/>
                  <a:pt x="11453" y="9369"/>
                  <a:pt x="11411" y="9431"/>
                </a:cubicBezTo>
                <a:cubicBezTo>
                  <a:pt x="11308" y="9493"/>
                  <a:pt x="11204" y="9545"/>
                  <a:pt x="11100" y="9586"/>
                </a:cubicBezTo>
                <a:cubicBezTo>
                  <a:pt x="11121" y="9514"/>
                  <a:pt x="11152" y="9441"/>
                  <a:pt x="11183" y="9379"/>
                </a:cubicBezTo>
                <a:cubicBezTo>
                  <a:pt x="11235" y="9296"/>
                  <a:pt x="11287" y="9223"/>
                  <a:pt x="11339" y="9151"/>
                </a:cubicBezTo>
                <a:close/>
                <a:moveTo>
                  <a:pt x="11826" y="9348"/>
                </a:moveTo>
                <a:cubicBezTo>
                  <a:pt x="11878" y="9358"/>
                  <a:pt x="11909" y="9369"/>
                  <a:pt x="11940" y="9369"/>
                </a:cubicBezTo>
                <a:lnTo>
                  <a:pt x="11930" y="9369"/>
                </a:lnTo>
                <a:cubicBezTo>
                  <a:pt x="11909" y="9441"/>
                  <a:pt x="11888" y="9503"/>
                  <a:pt x="11878" y="9566"/>
                </a:cubicBezTo>
                <a:cubicBezTo>
                  <a:pt x="11795" y="9576"/>
                  <a:pt x="11722" y="9586"/>
                  <a:pt x="11639" y="9607"/>
                </a:cubicBezTo>
                <a:lnTo>
                  <a:pt x="11639" y="9566"/>
                </a:lnTo>
                <a:cubicBezTo>
                  <a:pt x="11702" y="9493"/>
                  <a:pt x="11764" y="9420"/>
                  <a:pt x="11826" y="9348"/>
                </a:cubicBezTo>
                <a:close/>
                <a:moveTo>
                  <a:pt x="8437" y="9317"/>
                </a:moveTo>
                <a:cubicBezTo>
                  <a:pt x="8447" y="9397"/>
                  <a:pt x="8457" y="9477"/>
                  <a:pt x="8467" y="9557"/>
                </a:cubicBezTo>
                <a:lnTo>
                  <a:pt x="8467" y="9557"/>
                </a:lnTo>
                <a:lnTo>
                  <a:pt x="8437" y="9617"/>
                </a:lnTo>
                <a:cubicBezTo>
                  <a:pt x="8437" y="9545"/>
                  <a:pt x="8437" y="9472"/>
                  <a:pt x="8427" y="9410"/>
                </a:cubicBezTo>
                <a:lnTo>
                  <a:pt x="8437" y="9317"/>
                </a:lnTo>
                <a:close/>
                <a:moveTo>
                  <a:pt x="13609" y="8923"/>
                </a:moveTo>
                <a:cubicBezTo>
                  <a:pt x="13650" y="8954"/>
                  <a:pt x="13681" y="8995"/>
                  <a:pt x="13723" y="9037"/>
                </a:cubicBezTo>
                <a:cubicBezTo>
                  <a:pt x="13619" y="9234"/>
                  <a:pt x="13505" y="9431"/>
                  <a:pt x="13370" y="9617"/>
                </a:cubicBezTo>
                <a:lnTo>
                  <a:pt x="13370" y="9607"/>
                </a:lnTo>
                <a:cubicBezTo>
                  <a:pt x="13360" y="9555"/>
                  <a:pt x="13349" y="9514"/>
                  <a:pt x="13339" y="9462"/>
                </a:cubicBezTo>
                <a:cubicBezTo>
                  <a:pt x="13349" y="9441"/>
                  <a:pt x="13360" y="9410"/>
                  <a:pt x="13370" y="9389"/>
                </a:cubicBezTo>
                <a:cubicBezTo>
                  <a:pt x="13443" y="9255"/>
                  <a:pt x="13505" y="9109"/>
                  <a:pt x="13557" y="8964"/>
                </a:cubicBezTo>
                <a:lnTo>
                  <a:pt x="13609" y="8923"/>
                </a:lnTo>
                <a:close/>
                <a:moveTo>
                  <a:pt x="2229" y="9255"/>
                </a:moveTo>
                <a:lnTo>
                  <a:pt x="2250" y="9348"/>
                </a:lnTo>
                <a:cubicBezTo>
                  <a:pt x="2229" y="9441"/>
                  <a:pt x="2219" y="9534"/>
                  <a:pt x="2198" y="9628"/>
                </a:cubicBezTo>
                <a:cubicBezTo>
                  <a:pt x="2177" y="9586"/>
                  <a:pt x="2146" y="9555"/>
                  <a:pt x="2115" y="9514"/>
                </a:cubicBezTo>
                <a:cubicBezTo>
                  <a:pt x="2156" y="9420"/>
                  <a:pt x="2187" y="9338"/>
                  <a:pt x="2229" y="9255"/>
                </a:cubicBezTo>
                <a:close/>
                <a:moveTo>
                  <a:pt x="13028" y="9275"/>
                </a:moveTo>
                <a:cubicBezTo>
                  <a:pt x="13028" y="9358"/>
                  <a:pt x="13039" y="9452"/>
                  <a:pt x="13049" y="9534"/>
                </a:cubicBezTo>
                <a:cubicBezTo>
                  <a:pt x="13028" y="9566"/>
                  <a:pt x="13018" y="9597"/>
                  <a:pt x="12997" y="9628"/>
                </a:cubicBezTo>
                <a:lnTo>
                  <a:pt x="12925" y="9607"/>
                </a:lnTo>
                <a:cubicBezTo>
                  <a:pt x="12873" y="9534"/>
                  <a:pt x="12831" y="9441"/>
                  <a:pt x="12790" y="9358"/>
                </a:cubicBezTo>
                <a:cubicBezTo>
                  <a:pt x="12873" y="9338"/>
                  <a:pt x="12945" y="9306"/>
                  <a:pt x="13028" y="9275"/>
                </a:cubicBezTo>
                <a:close/>
                <a:moveTo>
                  <a:pt x="23423" y="8643"/>
                </a:moveTo>
                <a:cubicBezTo>
                  <a:pt x="23610" y="8944"/>
                  <a:pt x="23610" y="9327"/>
                  <a:pt x="23444" y="9638"/>
                </a:cubicBezTo>
                <a:lnTo>
                  <a:pt x="23434" y="9586"/>
                </a:lnTo>
                <a:cubicBezTo>
                  <a:pt x="23392" y="9452"/>
                  <a:pt x="23361" y="9327"/>
                  <a:pt x="23320" y="9192"/>
                </a:cubicBezTo>
                <a:cubicBezTo>
                  <a:pt x="23320" y="9068"/>
                  <a:pt x="23309" y="8954"/>
                  <a:pt x="23299" y="8830"/>
                </a:cubicBezTo>
                <a:cubicBezTo>
                  <a:pt x="23340" y="8767"/>
                  <a:pt x="23382" y="8705"/>
                  <a:pt x="23423" y="8643"/>
                </a:cubicBezTo>
                <a:close/>
                <a:moveTo>
                  <a:pt x="3473" y="9078"/>
                </a:moveTo>
                <a:lnTo>
                  <a:pt x="3473" y="9078"/>
                </a:lnTo>
                <a:cubicBezTo>
                  <a:pt x="3441" y="9223"/>
                  <a:pt x="3410" y="9358"/>
                  <a:pt x="3390" y="9493"/>
                </a:cubicBezTo>
                <a:cubicBezTo>
                  <a:pt x="3379" y="9545"/>
                  <a:pt x="3369" y="9597"/>
                  <a:pt x="3359" y="9648"/>
                </a:cubicBezTo>
                <a:cubicBezTo>
                  <a:pt x="3348" y="9514"/>
                  <a:pt x="3348" y="9379"/>
                  <a:pt x="3348" y="9234"/>
                </a:cubicBezTo>
                <a:cubicBezTo>
                  <a:pt x="3379" y="9182"/>
                  <a:pt x="3421" y="9130"/>
                  <a:pt x="3462" y="9089"/>
                </a:cubicBezTo>
                <a:lnTo>
                  <a:pt x="3473" y="9078"/>
                </a:lnTo>
                <a:close/>
                <a:moveTo>
                  <a:pt x="4830" y="8705"/>
                </a:moveTo>
                <a:cubicBezTo>
                  <a:pt x="4861" y="8757"/>
                  <a:pt x="4892" y="8819"/>
                  <a:pt x="4934" y="8881"/>
                </a:cubicBezTo>
                <a:cubicBezTo>
                  <a:pt x="4478" y="9089"/>
                  <a:pt x="4053" y="9348"/>
                  <a:pt x="3669" y="9659"/>
                </a:cubicBezTo>
                <a:cubicBezTo>
                  <a:pt x="3680" y="9628"/>
                  <a:pt x="3680" y="9607"/>
                  <a:pt x="3680" y="9586"/>
                </a:cubicBezTo>
                <a:lnTo>
                  <a:pt x="3680" y="9586"/>
                </a:lnTo>
                <a:lnTo>
                  <a:pt x="3669" y="9597"/>
                </a:lnTo>
                <a:cubicBezTo>
                  <a:pt x="3669" y="9576"/>
                  <a:pt x="3680" y="9555"/>
                  <a:pt x="3690" y="9545"/>
                </a:cubicBezTo>
                <a:cubicBezTo>
                  <a:pt x="4053" y="9244"/>
                  <a:pt x="4426" y="8954"/>
                  <a:pt x="4830" y="8705"/>
                </a:cubicBezTo>
                <a:close/>
                <a:moveTo>
                  <a:pt x="9846" y="9369"/>
                </a:moveTo>
                <a:cubicBezTo>
                  <a:pt x="9929" y="9452"/>
                  <a:pt x="10002" y="9545"/>
                  <a:pt x="10054" y="9648"/>
                </a:cubicBezTo>
                <a:lnTo>
                  <a:pt x="10064" y="9659"/>
                </a:lnTo>
                <a:cubicBezTo>
                  <a:pt x="9992" y="9638"/>
                  <a:pt x="9929" y="9628"/>
                  <a:pt x="9867" y="9607"/>
                </a:cubicBezTo>
                <a:cubicBezTo>
                  <a:pt x="9826" y="9566"/>
                  <a:pt x="9784" y="9524"/>
                  <a:pt x="9743" y="9483"/>
                </a:cubicBezTo>
                <a:lnTo>
                  <a:pt x="9846" y="9369"/>
                </a:lnTo>
                <a:close/>
                <a:moveTo>
                  <a:pt x="10251" y="8964"/>
                </a:moveTo>
                <a:cubicBezTo>
                  <a:pt x="10199" y="9192"/>
                  <a:pt x="10157" y="9420"/>
                  <a:pt x="10137" y="9659"/>
                </a:cubicBezTo>
                <a:cubicBezTo>
                  <a:pt x="10074" y="9534"/>
                  <a:pt x="9992" y="9410"/>
                  <a:pt x="9898" y="9306"/>
                </a:cubicBezTo>
                <a:lnTo>
                  <a:pt x="9971" y="9234"/>
                </a:lnTo>
                <a:cubicBezTo>
                  <a:pt x="10064" y="9141"/>
                  <a:pt x="10157" y="9058"/>
                  <a:pt x="10251" y="8964"/>
                </a:cubicBezTo>
                <a:close/>
                <a:moveTo>
                  <a:pt x="15381" y="9555"/>
                </a:moveTo>
                <a:cubicBezTo>
                  <a:pt x="15391" y="9597"/>
                  <a:pt x="15402" y="9628"/>
                  <a:pt x="15412" y="9659"/>
                </a:cubicBezTo>
                <a:lnTo>
                  <a:pt x="15360" y="9638"/>
                </a:lnTo>
                <a:cubicBezTo>
                  <a:pt x="15360" y="9607"/>
                  <a:pt x="15370" y="9586"/>
                  <a:pt x="15381" y="9555"/>
                </a:cubicBezTo>
                <a:close/>
                <a:moveTo>
                  <a:pt x="22387" y="9203"/>
                </a:moveTo>
                <a:cubicBezTo>
                  <a:pt x="22449" y="9327"/>
                  <a:pt x="22511" y="9452"/>
                  <a:pt x="22563" y="9586"/>
                </a:cubicBezTo>
                <a:lnTo>
                  <a:pt x="22490" y="9659"/>
                </a:lnTo>
                <a:cubicBezTo>
                  <a:pt x="22428" y="9607"/>
                  <a:pt x="22366" y="9555"/>
                  <a:pt x="22294" y="9503"/>
                </a:cubicBezTo>
                <a:cubicBezTo>
                  <a:pt x="22325" y="9400"/>
                  <a:pt x="22356" y="9306"/>
                  <a:pt x="22387" y="9203"/>
                </a:cubicBezTo>
                <a:close/>
                <a:moveTo>
                  <a:pt x="13235" y="9327"/>
                </a:moveTo>
                <a:cubicBezTo>
                  <a:pt x="13246" y="9369"/>
                  <a:pt x="13256" y="9420"/>
                  <a:pt x="13267" y="9452"/>
                </a:cubicBezTo>
                <a:cubicBezTo>
                  <a:pt x="13235" y="9524"/>
                  <a:pt x="13204" y="9597"/>
                  <a:pt x="13163" y="9669"/>
                </a:cubicBezTo>
                <a:lnTo>
                  <a:pt x="13142" y="9669"/>
                </a:lnTo>
                <a:cubicBezTo>
                  <a:pt x="13142" y="9617"/>
                  <a:pt x="13132" y="9576"/>
                  <a:pt x="13132" y="9524"/>
                </a:cubicBezTo>
                <a:cubicBezTo>
                  <a:pt x="13163" y="9452"/>
                  <a:pt x="13194" y="9389"/>
                  <a:pt x="13235" y="9327"/>
                </a:cubicBezTo>
                <a:close/>
                <a:moveTo>
                  <a:pt x="11121" y="9016"/>
                </a:moveTo>
                <a:cubicBezTo>
                  <a:pt x="11163" y="9047"/>
                  <a:pt x="11194" y="9068"/>
                  <a:pt x="11235" y="9089"/>
                </a:cubicBezTo>
                <a:cubicBezTo>
                  <a:pt x="11194" y="9161"/>
                  <a:pt x="11163" y="9234"/>
                  <a:pt x="11132" y="9317"/>
                </a:cubicBezTo>
                <a:cubicBezTo>
                  <a:pt x="11049" y="9431"/>
                  <a:pt x="10966" y="9545"/>
                  <a:pt x="10883" y="9648"/>
                </a:cubicBezTo>
                <a:cubicBezTo>
                  <a:pt x="10831" y="9669"/>
                  <a:pt x="10779" y="9669"/>
                  <a:pt x="10727" y="9680"/>
                </a:cubicBezTo>
                <a:cubicBezTo>
                  <a:pt x="10738" y="9628"/>
                  <a:pt x="10748" y="9586"/>
                  <a:pt x="10758" y="9534"/>
                </a:cubicBezTo>
                <a:lnTo>
                  <a:pt x="10758" y="9514"/>
                </a:lnTo>
                <a:cubicBezTo>
                  <a:pt x="10872" y="9348"/>
                  <a:pt x="10986" y="9172"/>
                  <a:pt x="11121" y="9016"/>
                </a:cubicBezTo>
                <a:close/>
                <a:moveTo>
                  <a:pt x="11577" y="9410"/>
                </a:moveTo>
                <a:cubicBezTo>
                  <a:pt x="11588" y="9441"/>
                  <a:pt x="11588" y="9462"/>
                  <a:pt x="11588" y="9483"/>
                </a:cubicBezTo>
                <a:lnTo>
                  <a:pt x="11463" y="9659"/>
                </a:lnTo>
                <a:lnTo>
                  <a:pt x="11370" y="9680"/>
                </a:lnTo>
                <a:cubicBezTo>
                  <a:pt x="11411" y="9607"/>
                  <a:pt x="11463" y="9534"/>
                  <a:pt x="11515" y="9462"/>
                </a:cubicBezTo>
                <a:cubicBezTo>
                  <a:pt x="11536" y="9452"/>
                  <a:pt x="11556" y="9431"/>
                  <a:pt x="11577" y="9410"/>
                </a:cubicBezTo>
                <a:close/>
                <a:moveTo>
                  <a:pt x="19972" y="9255"/>
                </a:moveTo>
                <a:cubicBezTo>
                  <a:pt x="20003" y="9369"/>
                  <a:pt x="20024" y="9472"/>
                  <a:pt x="20055" y="9586"/>
                </a:cubicBezTo>
                <a:lnTo>
                  <a:pt x="19962" y="9680"/>
                </a:lnTo>
                <a:cubicBezTo>
                  <a:pt x="19962" y="9534"/>
                  <a:pt x="19972" y="9400"/>
                  <a:pt x="19972" y="9255"/>
                </a:cubicBezTo>
                <a:close/>
                <a:moveTo>
                  <a:pt x="17060" y="9576"/>
                </a:moveTo>
                <a:cubicBezTo>
                  <a:pt x="17070" y="9576"/>
                  <a:pt x="17070" y="9586"/>
                  <a:pt x="17080" y="9597"/>
                </a:cubicBezTo>
                <a:cubicBezTo>
                  <a:pt x="17091" y="9628"/>
                  <a:pt x="17101" y="9659"/>
                  <a:pt x="17112" y="9690"/>
                </a:cubicBezTo>
                <a:lnTo>
                  <a:pt x="17080" y="9669"/>
                </a:lnTo>
                <a:cubicBezTo>
                  <a:pt x="17070" y="9638"/>
                  <a:pt x="17070" y="9607"/>
                  <a:pt x="17060" y="9576"/>
                </a:cubicBezTo>
                <a:close/>
                <a:moveTo>
                  <a:pt x="17754" y="8508"/>
                </a:moveTo>
                <a:cubicBezTo>
                  <a:pt x="17785" y="8685"/>
                  <a:pt x="17816" y="8861"/>
                  <a:pt x="17847" y="9047"/>
                </a:cubicBezTo>
                <a:cubicBezTo>
                  <a:pt x="17868" y="9192"/>
                  <a:pt x="17889" y="9348"/>
                  <a:pt x="17899" y="9503"/>
                </a:cubicBezTo>
                <a:cubicBezTo>
                  <a:pt x="17868" y="9566"/>
                  <a:pt x="17837" y="9628"/>
                  <a:pt x="17796" y="9680"/>
                </a:cubicBezTo>
                <a:lnTo>
                  <a:pt x="17796" y="9690"/>
                </a:lnTo>
                <a:cubicBezTo>
                  <a:pt x="17796" y="9680"/>
                  <a:pt x="17785" y="9669"/>
                  <a:pt x="17785" y="9659"/>
                </a:cubicBezTo>
                <a:cubicBezTo>
                  <a:pt x="17837" y="9275"/>
                  <a:pt x="17827" y="8902"/>
                  <a:pt x="17754" y="8529"/>
                </a:cubicBezTo>
                <a:lnTo>
                  <a:pt x="17754" y="8508"/>
                </a:lnTo>
                <a:close/>
                <a:moveTo>
                  <a:pt x="10634" y="8602"/>
                </a:moveTo>
                <a:cubicBezTo>
                  <a:pt x="10665" y="8643"/>
                  <a:pt x="10696" y="8674"/>
                  <a:pt x="10727" y="8705"/>
                </a:cubicBezTo>
                <a:cubicBezTo>
                  <a:pt x="10758" y="8736"/>
                  <a:pt x="10790" y="8767"/>
                  <a:pt x="10821" y="8788"/>
                </a:cubicBezTo>
                <a:cubicBezTo>
                  <a:pt x="10800" y="8985"/>
                  <a:pt x="10769" y="9172"/>
                  <a:pt x="10738" y="9348"/>
                </a:cubicBezTo>
                <a:cubicBezTo>
                  <a:pt x="10727" y="9389"/>
                  <a:pt x="10717" y="9420"/>
                  <a:pt x="10707" y="9462"/>
                </a:cubicBezTo>
                <a:cubicBezTo>
                  <a:pt x="10655" y="9534"/>
                  <a:pt x="10603" y="9617"/>
                  <a:pt x="10551" y="9700"/>
                </a:cubicBezTo>
                <a:lnTo>
                  <a:pt x="10354" y="9700"/>
                </a:lnTo>
                <a:cubicBezTo>
                  <a:pt x="10313" y="9700"/>
                  <a:pt x="10261" y="9690"/>
                  <a:pt x="10220" y="9680"/>
                </a:cubicBezTo>
                <a:cubicBezTo>
                  <a:pt x="10240" y="9400"/>
                  <a:pt x="10282" y="9130"/>
                  <a:pt x="10344" y="8861"/>
                </a:cubicBezTo>
                <a:cubicBezTo>
                  <a:pt x="10437" y="8778"/>
                  <a:pt x="10530" y="8695"/>
                  <a:pt x="10624" y="8602"/>
                </a:cubicBezTo>
                <a:close/>
                <a:moveTo>
                  <a:pt x="8727" y="9296"/>
                </a:moveTo>
                <a:lnTo>
                  <a:pt x="8727" y="9358"/>
                </a:lnTo>
                <a:cubicBezTo>
                  <a:pt x="8675" y="9462"/>
                  <a:pt x="8634" y="9586"/>
                  <a:pt x="8592" y="9700"/>
                </a:cubicBezTo>
                <a:lnTo>
                  <a:pt x="8592" y="9711"/>
                </a:lnTo>
                <a:cubicBezTo>
                  <a:pt x="8592" y="9659"/>
                  <a:pt x="8582" y="9607"/>
                  <a:pt x="8572" y="9555"/>
                </a:cubicBezTo>
                <a:lnTo>
                  <a:pt x="8727" y="9296"/>
                </a:lnTo>
                <a:close/>
                <a:moveTo>
                  <a:pt x="19879" y="8902"/>
                </a:moveTo>
                <a:cubicBezTo>
                  <a:pt x="19889" y="8933"/>
                  <a:pt x="19899" y="8964"/>
                  <a:pt x="19910" y="8995"/>
                </a:cubicBezTo>
                <a:lnTo>
                  <a:pt x="19899" y="9006"/>
                </a:lnTo>
                <a:cubicBezTo>
                  <a:pt x="19899" y="9244"/>
                  <a:pt x="19889" y="9483"/>
                  <a:pt x="19889" y="9711"/>
                </a:cubicBezTo>
                <a:lnTo>
                  <a:pt x="19848" y="9659"/>
                </a:lnTo>
                <a:lnTo>
                  <a:pt x="19796" y="9576"/>
                </a:lnTo>
                <a:cubicBezTo>
                  <a:pt x="19682" y="9379"/>
                  <a:pt x="19568" y="9192"/>
                  <a:pt x="19443" y="8995"/>
                </a:cubicBezTo>
                <a:cubicBezTo>
                  <a:pt x="19589" y="8954"/>
                  <a:pt x="19734" y="8923"/>
                  <a:pt x="19879" y="8902"/>
                </a:cubicBezTo>
                <a:close/>
                <a:moveTo>
                  <a:pt x="13287" y="9576"/>
                </a:moveTo>
                <a:cubicBezTo>
                  <a:pt x="13298" y="9607"/>
                  <a:pt x="13308" y="9648"/>
                  <a:pt x="13318" y="9680"/>
                </a:cubicBezTo>
                <a:lnTo>
                  <a:pt x="13287" y="9721"/>
                </a:lnTo>
                <a:lnTo>
                  <a:pt x="13225" y="9700"/>
                </a:lnTo>
                <a:lnTo>
                  <a:pt x="13287" y="9576"/>
                </a:lnTo>
                <a:close/>
                <a:moveTo>
                  <a:pt x="3327" y="8063"/>
                </a:moveTo>
                <a:lnTo>
                  <a:pt x="3327" y="8063"/>
                </a:lnTo>
                <a:cubicBezTo>
                  <a:pt x="3296" y="8343"/>
                  <a:pt x="3276" y="8622"/>
                  <a:pt x="3276" y="8902"/>
                </a:cubicBezTo>
                <a:cubicBezTo>
                  <a:pt x="3255" y="9006"/>
                  <a:pt x="3234" y="9109"/>
                  <a:pt x="3224" y="9213"/>
                </a:cubicBezTo>
                <a:cubicBezTo>
                  <a:pt x="3079" y="9379"/>
                  <a:pt x="2934" y="9555"/>
                  <a:pt x="2799" y="9731"/>
                </a:cubicBezTo>
                <a:cubicBezTo>
                  <a:pt x="2747" y="9452"/>
                  <a:pt x="2706" y="9161"/>
                  <a:pt x="2685" y="8871"/>
                </a:cubicBezTo>
                <a:lnTo>
                  <a:pt x="2820" y="8674"/>
                </a:lnTo>
                <a:cubicBezTo>
                  <a:pt x="2934" y="8488"/>
                  <a:pt x="3068" y="8311"/>
                  <a:pt x="3203" y="8146"/>
                </a:cubicBezTo>
                <a:lnTo>
                  <a:pt x="3327" y="8063"/>
                </a:lnTo>
                <a:close/>
                <a:moveTo>
                  <a:pt x="21734" y="9234"/>
                </a:moveTo>
                <a:cubicBezTo>
                  <a:pt x="21775" y="9255"/>
                  <a:pt x="21806" y="9275"/>
                  <a:pt x="21848" y="9296"/>
                </a:cubicBezTo>
                <a:cubicBezTo>
                  <a:pt x="21972" y="9358"/>
                  <a:pt x="22097" y="9431"/>
                  <a:pt x="22211" y="9514"/>
                </a:cubicBezTo>
                <a:cubicBezTo>
                  <a:pt x="22180" y="9586"/>
                  <a:pt x="22159" y="9659"/>
                  <a:pt x="22128" y="9731"/>
                </a:cubicBezTo>
                <a:cubicBezTo>
                  <a:pt x="22014" y="9555"/>
                  <a:pt x="21879" y="9389"/>
                  <a:pt x="21734" y="9244"/>
                </a:cubicBezTo>
                <a:lnTo>
                  <a:pt x="21734" y="9234"/>
                </a:lnTo>
                <a:close/>
                <a:moveTo>
                  <a:pt x="16749" y="9462"/>
                </a:moveTo>
                <a:lnTo>
                  <a:pt x="16811" y="9545"/>
                </a:lnTo>
                <a:lnTo>
                  <a:pt x="16780" y="9638"/>
                </a:lnTo>
                <a:lnTo>
                  <a:pt x="16687" y="9742"/>
                </a:lnTo>
                <a:cubicBezTo>
                  <a:pt x="16707" y="9648"/>
                  <a:pt x="16728" y="9555"/>
                  <a:pt x="16749" y="9462"/>
                </a:cubicBezTo>
                <a:close/>
                <a:moveTo>
                  <a:pt x="6551" y="9379"/>
                </a:moveTo>
                <a:cubicBezTo>
                  <a:pt x="6488" y="9483"/>
                  <a:pt x="6437" y="9576"/>
                  <a:pt x="6385" y="9680"/>
                </a:cubicBezTo>
                <a:lnTo>
                  <a:pt x="6302" y="9762"/>
                </a:lnTo>
                <a:lnTo>
                  <a:pt x="6250" y="9659"/>
                </a:lnTo>
                <a:cubicBezTo>
                  <a:pt x="6343" y="9566"/>
                  <a:pt x="6447" y="9472"/>
                  <a:pt x="6551" y="9379"/>
                </a:cubicBezTo>
                <a:close/>
                <a:moveTo>
                  <a:pt x="22604" y="9690"/>
                </a:moveTo>
                <a:lnTo>
                  <a:pt x="22646" y="9783"/>
                </a:lnTo>
                <a:lnTo>
                  <a:pt x="22646" y="9783"/>
                </a:lnTo>
                <a:lnTo>
                  <a:pt x="22573" y="9721"/>
                </a:lnTo>
                <a:lnTo>
                  <a:pt x="22604" y="9690"/>
                </a:lnTo>
                <a:close/>
                <a:moveTo>
                  <a:pt x="8489" y="9700"/>
                </a:moveTo>
                <a:cubicBezTo>
                  <a:pt x="8489" y="9721"/>
                  <a:pt x="8489" y="9752"/>
                  <a:pt x="8499" y="9783"/>
                </a:cubicBezTo>
                <a:lnTo>
                  <a:pt x="8458" y="9783"/>
                </a:lnTo>
                <a:lnTo>
                  <a:pt x="8458" y="9762"/>
                </a:lnTo>
                <a:lnTo>
                  <a:pt x="8489" y="9700"/>
                </a:lnTo>
                <a:close/>
                <a:moveTo>
                  <a:pt x="5286" y="9400"/>
                </a:moveTo>
                <a:cubicBezTo>
                  <a:pt x="5297" y="9431"/>
                  <a:pt x="5307" y="9452"/>
                  <a:pt x="5317" y="9472"/>
                </a:cubicBezTo>
                <a:lnTo>
                  <a:pt x="5317" y="9462"/>
                </a:lnTo>
                <a:cubicBezTo>
                  <a:pt x="5348" y="9555"/>
                  <a:pt x="5369" y="9638"/>
                  <a:pt x="5400" y="9721"/>
                </a:cubicBezTo>
                <a:cubicBezTo>
                  <a:pt x="5390" y="9742"/>
                  <a:pt x="5390" y="9773"/>
                  <a:pt x="5380" y="9794"/>
                </a:cubicBezTo>
                <a:cubicBezTo>
                  <a:pt x="5348" y="9711"/>
                  <a:pt x="5317" y="9628"/>
                  <a:pt x="5297" y="9545"/>
                </a:cubicBezTo>
                <a:cubicBezTo>
                  <a:pt x="5297" y="9493"/>
                  <a:pt x="5286" y="9452"/>
                  <a:pt x="5286" y="9400"/>
                </a:cubicBezTo>
                <a:close/>
                <a:moveTo>
                  <a:pt x="8737" y="9503"/>
                </a:moveTo>
                <a:cubicBezTo>
                  <a:pt x="8748" y="9586"/>
                  <a:pt x="8758" y="9690"/>
                  <a:pt x="8769" y="9783"/>
                </a:cubicBezTo>
                <a:lnTo>
                  <a:pt x="8769" y="9794"/>
                </a:lnTo>
                <a:lnTo>
                  <a:pt x="8634" y="9783"/>
                </a:lnTo>
                <a:cubicBezTo>
                  <a:pt x="8675" y="9690"/>
                  <a:pt x="8706" y="9597"/>
                  <a:pt x="8737" y="9503"/>
                </a:cubicBezTo>
                <a:close/>
                <a:moveTo>
                  <a:pt x="18293" y="8892"/>
                </a:moveTo>
                <a:cubicBezTo>
                  <a:pt x="18376" y="9058"/>
                  <a:pt x="18449" y="9213"/>
                  <a:pt x="18521" y="9379"/>
                </a:cubicBezTo>
                <a:cubicBezTo>
                  <a:pt x="18335" y="9503"/>
                  <a:pt x="18169" y="9638"/>
                  <a:pt x="18003" y="9783"/>
                </a:cubicBezTo>
                <a:lnTo>
                  <a:pt x="17993" y="9794"/>
                </a:lnTo>
                <a:cubicBezTo>
                  <a:pt x="17993" y="9700"/>
                  <a:pt x="17982" y="9607"/>
                  <a:pt x="17972" y="9514"/>
                </a:cubicBezTo>
                <a:cubicBezTo>
                  <a:pt x="18086" y="9317"/>
                  <a:pt x="18200" y="9109"/>
                  <a:pt x="18293" y="8892"/>
                </a:cubicBezTo>
                <a:close/>
                <a:moveTo>
                  <a:pt x="16573" y="9244"/>
                </a:moveTo>
                <a:cubicBezTo>
                  <a:pt x="16604" y="9286"/>
                  <a:pt x="16635" y="9338"/>
                  <a:pt x="16676" y="9379"/>
                </a:cubicBezTo>
                <a:cubicBezTo>
                  <a:pt x="16645" y="9514"/>
                  <a:pt x="16614" y="9638"/>
                  <a:pt x="16583" y="9773"/>
                </a:cubicBezTo>
                <a:cubicBezTo>
                  <a:pt x="16542" y="9783"/>
                  <a:pt x="16500" y="9794"/>
                  <a:pt x="16459" y="9804"/>
                </a:cubicBezTo>
                <a:cubicBezTo>
                  <a:pt x="16438" y="9742"/>
                  <a:pt x="16407" y="9680"/>
                  <a:pt x="16376" y="9607"/>
                </a:cubicBezTo>
                <a:cubicBezTo>
                  <a:pt x="16438" y="9483"/>
                  <a:pt x="16500" y="9369"/>
                  <a:pt x="16573" y="9244"/>
                </a:cubicBezTo>
                <a:close/>
                <a:moveTo>
                  <a:pt x="17464" y="9099"/>
                </a:moveTo>
                <a:lnTo>
                  <a:pt x="17464" y="9099"/>
                </a:lnTo>
                <a:cubicBezTo>
                  <a:pt x="17433" y="9338"/>
                  <a:pt x="17402" y="9566"/>
                  <a:pt x="17350" y="9804"/>
                </a:cubicBezTo>
                <a:cubicBezTo>
                  <a:pt x="17277" y="9711"/>
                  <a:pt x="17215" y="9628"/>
                  <a:pt x="17143" y="9545"/>
                </a:cubicBezTo>
                <a:lnTo>
                  <a:pt x="17143" y="9545"/>
                </a:lnTo>
                <a:lnTo>
                  <a:pt x="17153" y="9555"/>
                </a:lnTo>
                <a:cubicBezTo>
                  <a:pt x="17153" y="9534"/>
                  <a:pt x="17143" y="9524"/>
                  <a:pt x="17143" y="9514"/>
                </a:cubicBezTo>
                <a:cubicBezTo>
                  <a:pt x="17267" y="9379"/>
                  <a:pt x="17371" y="9244"/>
                  <a:pt x="17464" y="9099"/>
                </a:cubicBezTo>
                <a:close/>
                <a:moveTo>
                  <a:pt x="11287" y="9586"/>
                </a:moveTo>
                <a:cubicBezTo>
                  <a:pt x="11246" y="9648"/>
                  <a:pt x="11204" y="9700"/>
                  <a:pt x="11163" y="9752"/>
                </a:cubicBezTo>
                <a:cubicBezTo>
                  <a:pt x="11121" y="9773"/>
                  <a:pt x="11069" y="9794"/>
                  <a:pt x="11018" y="9814"/>
                </a:cubicBezTo>
                <a:cubicBezTo>
                  <a:pt x="11038" y="9773"/>
                  <a:pt x="11049" y="9721"/>
                  <a:pt x="11069" y="9669"/>
                </a:cubicBezTo>
                <a:lnTo>
                  <a:pt x="11069" y="9680"/>
                </a:lnTo>
                <a:cubicBezTo>
                  <a:pt x="11142" y="9648"/>
                  <a:pt x="11214" y="9617"/>
                  <a:pt x="11287" y="9586"/>
                </a:cubicBezTo>
                <a:close/>
                <a:moveTo>
                  <a:pt x="9992" y="9731"/>
                </a:moveTo>
                <a:lnTo>
                  <a:pt x="10095" y="9752"/>
                </a:lnTo>
                <a:cubicBezTo>
                  <a:pt x="10095" y="9762"/>
                  <a:pt x="10106" y="9773"/>
                  <a:pt x="10116" y="9794"/>
                </a:cubicBezTo>
                <a:cubicBezTo>
                  <a:pt x="10116" y="9804"/>
                  <a:pt x="10116" y="9814"/>
                  <a:pt x="10116" y="9835"/>
                </a:cubicBezTo>
                <a:cubicBezTo>
                  <a:pt x="10074" y="9794"/>
                  <a:pt x="10033" y="9762"/>
                  <a:pt x="9992" y="9731"/>
                </a:cubicBezTo>
                <a:close/>
                <a:moveTo>
                  <a:pt x="14510" y="9099"/>
                </a:moveTo>
                <a:lnTo>
                  <a:pt x="14510" y="9099"/>
                </a:lnTo>
                <a:cubicBezTo>
                  <a:pt x="14624" y="9223"/>
                  <a:pt x="14749" y="9338"/>
                  <a:pt x="14894" y="9452"/>
                </a:cubicBezTo>
                <a:cubicBezTo>
                  <a:pt x="14811" y="9586"/>
                  <a:pt x="14728" y="9711"/>
                  <a:pt x="14635" y="9835"/>
                </a:cubicBezTo>
                <a:cubicBezTo>
                  <a:pt x="14603" y="9586"/>
                  <a:pt x="14562" y="9338"/>
                  <a:pt x="14510" y="9099"/>
                </a:cubicBezTo>
                <a:close/>
                <a:moveTo>
                  <a:pt x="15661" y="8913"/>
                </a:moveTo>
                <a:cubicBezTo>
                  <a:pt x="15816" y="9120"/>
                  <a:pt x="15972" y="9338"/>
                  <a:pt x="16117" y="9555"/>
                </a:cubicBezTo>
                <a:cubicBezTo>
                  <a:pt x="16127" y="9648"/>
                  <a:pt x="16148" y="9742"/>
                  <a:pt x="16158" y="9835"/>
                </a:cubicBezTo>
                <a:cubicBezTo>
                  <a:pt x="15940" y="9835"/>
                  <a:pt x="15744" y="9783"/>
                  <a:pt x="15547" y="9711"/>
                </a:cubicBezTo>
                <a:cubicBezTo>
                  <a:pt x="15526" y="9586"/>
                  <a:pt x="15505" y="9462"/>
                  <a:pt x="15464" y="9348"/>
                </a:cubicBezTo>
                <a:lnTo>
                  <a:pt x="15474" y="9348"/>
                </a:lnTo>
                <a:cubicBezTo>
                  <a:pt x="15536" y="9203"/>
                  <a:pt x="15598" y="9058"/>
                  <a:pt x="15661" y="8913"/>
                </a:cubicBezTo>
                <a:close/>
                <a:moveTo>
                  <a:pt x="8354" y="8850"/>
                </a:moveTo>
                <a:cubicBezTo>
                  <a:pt x="8354" y="9027"/>
                  <a:pt x="8375" y="9203"/>
                  <a:pt x="8375" y="9379"/>
                </a:cubicBezTo>
                <a:cubicBezTo>
                  <a:pt x="8354" y="9514"/>
                  <a:pt x="8333" y="9648"/>
                  <a:pt x="8302" y="9783"/>
                </a:cubicBezTo>
                <a:lnTo>
                  <a:pt x="8313" y="9794"/>
                </a:lnTo>
                <a:cubicBezTo>
                  <a:pt x="8147" y="9804"/>
                  <a:pt x="7981" y="9814"/>
                  <a:pt x="7825" y="9845"/>
                </a:cubicBezTo>
                <a:cubicBezTo>
                  <a:pt x="7825" y="9773"/>
                  <a:pt x="7815" y="9700"/>
                  <a:pt x="7815" y="9628"/>
                </a:cubicBezTo>
                <a:cubicBezTo>
                  <a:pt x="7981" y="9369"/>
                  <a:pt x="8167" y="9109"/>
                  <a:pt x="8354" y="8850"/>
                </a:cubicBezTo>
                <a:close/>
                <a:moveTo>
                  <a:pt x="13194" y="9773"/>
                </a:moveTo>
                <a:lnTo>
                  <a:pt x="13225" y="9783"/>
                </a:lnTo>
                <a:cubicBezTo>
                  <a:pt x="13225" y="9794"/>
                  <a:pt x="13215" y="9794"/>
                  <a:pt x="13215" y="9804"/>
                </a:cubicBezTo>
                <a:lnTo>
                  <a:pt x="13173" y="9845"/>
                </a:lnTo>
                <a:lnTo>
                  <a:pt x="13173" y="9825"/>
                </a:lnTo>
                <a:lnTo>
                  <a:pt x="13194" y="9773"/>
                </a:lnTo>
                <a:close/>
                <a:moveTo>
                  <a:pt x="22284" y="9577"/>
                </a:moveTo>
                <a:cubicBezTo>
                  <a:pt x="22334" y="9623"/>
                  <a:pt x="22391" y="9662"/>
                  <a:pt x="22439" y="9700"/>
                </a:cubicBezTo>
                <a:lnTo>
                  <a:pt x="22294" y="9845"/>
                </a:lnTo>
                <a:cubicBezTo>
                  <a:pt x="22294" y="9756"/>
                  <a:pt x="22294" y="9666"/>
                  <a:pt x="22284" y="9577"/>
                </a:cubicBezTo>
                <a:close/>
                <a:moveTo>
                  <a:pt x="13039" y="9721"/>
                </a:moveTo>
                <a:lnTo>
                  <a:pt x="13070" y="9731"/>
                </a:lnTo>
                <a:cubicBezTo>
                  <a:pt x="13080" y="9773"/>
                  <a:pt x="13080" y="9814"/>
                  <a:pt x="13080" y="9856"/>
                </a:cubicBezTo>
                <a:lnTo>
                  <a:pt x="13028" y="9773"/>
                </a:lnTo>
                <a:lnTo>
                  <a:pt x="13039" y="9721"/>
                </a:lnTo>
                <a:close/>
                <a:moveTo>
                  <a:pt x="2934" y="9690"/>
                </a:moveTo>
                <a:cubicBezTo>
                  <a:pt x="2892" y="9742"/>
                  <a:pt x="2861" y="9804"/>
                  <a:pt x="2830" y="9866"/>
                </a:cubicBezTo>
                <a:lnTo>
                  <a:pt x="2820" y="9825"/>
                </a:lnTo>
                <a:lnTo>
                  <a:pt x="2934" y="9690"/>
                </a:lnTo>
                <a:close/>
                <a:moveTo>
                  <a:pt x="3276" y="9348"/>
                </a:moveTo>
                <a:cubicBezTo>
                  <a:pt x="3276" y="9472"/>
                  <a:pt x="3286" y="9617"/>
                  <a:pt x="3307" y="9752"/>
                </a:cubicBezTo>
                <a:lnTo>
                  <a:pt x="3213" y="9866"/>
                </a:lnTo>
                <a:cubicBezTo>
                  <a:pt x="3224" y="9711"/>
                  <a:pt x="3245" y="9566"/>
                  <a:pt x="3255" y="9410"/>
                </a:cubicBezTo>
                <a:lnTo>
                  <a:pt x="3276" y="9348"/>
                </a:lnTo>
                <a:close/>
                <a:moveTo>
                  <a:pt x="4975" y="8944"/>
                </a:moveTo>
                <a:cubicBezTo>
                  <a:pt x="5027" y="9027"/>
                  <a:pt x="5079" y="9109"/>
                  <a:pt x="5131" y="9182"/>
                </a:cubicBezTo>
                <a:cubicBezTo>
                  <a:pt x="4623" y="9369"/>
                  <a:pt x="4125" y="9597"/>
                  <a:pt x="3659" y="9866"/>
                </a:cubicBezTo>
                <a:cubicBezTo>
                  <a:pt x="3659" y="9825"/>
                  <a:pt x="3669" y="9794"/>
                  <a:pt x="3669" y="9752"/>
                </a:cubicBezTo>
                <a:cubicBezTo>
                  <a:pt x="4074" y="9420"/>
                  <a:pt x="4509" y="9151"/>
                  <a:pt x="4975" y="8944"/>
                </a:cubicBezTo>
                <a:close/>
                <a:moveTo>
                  <a:pt x="11411" y="9731"/>
                </a:moveTo>
                <a:lnTo>
                  <a:pt x="11277" y="9866"/>
                </a:lnTo>
                <a:cubicBezTo>
                  <a:pt x="11297" y="9835"/>
                  <a:pt x="11318" y="9794"/>
                  <a:pt x="11339" y="9762"/>
                </a:cubicBezTo>
                <a:lnTo>
                  <a:pt x="11328" y="9762"/>
                </a:lnTo>
                <a:lnTo>
                  <a:pt x="11411" y="9731"/>
                </a:lnTo>
                <a:close/>
                <a:moveTo>
                  <a:pt x="23320" y="9545"/>
                </a:moveTo>
                <a:cubicBezTo>
                  <a:pt x="23340" y="9607"/>
                  <a:pt x="23361" y="9659"/>
                  <a:pt x="23371" y="9711"/>
                </a:cubicBezTo>
                <a:lnTo>
                  <a:pt x="23382" y="9742"/>
                </a:lnTo>
                <a:cubicBezTo>
                  <a:pt x="23351" y="9783"/>
                  <a:pt x="23320" y="9825"/>
                  <a:pt x="23289" y="9866"/>
                </a:cubicBezTo>
                <a:cubicBezTo>
                  <a:pt x="23309" y="9762"/>
                  <a:pt x="23309" y="9659"/>
                  <a:pt x="23320" y="9545"/>
                </a:cubicBezTo>
                <a:close/>
                <a:moveTo>
                  <a:pt x="2312" y="9648"/>
                </a:moveTo>
                <a:cubicBezTo>
                  <a:pt x="2333" y="9721"/>
                  <a:pt x="2353" y="9794"/>
                  <a:pt x="2384" y="9876"/>
                </a:cubicBezTo>
                <a:lnTo>
                  <a:pt x="2374" y="9876"/>
                </a:lnTo>
                <a:lnTo>
                  <a:pt x="2281" y="9742"/>
                </a:lnTo>
                <a:cubicBezTo>
                  <a:pt x="2291" y="9711"/>
                  <a:pt x="2301" y="9680"/>
                  <a:pt x="2312" y="9648"/>
                </a:cubicBezTo>
                <a:close/>
                <a:moveTo>
                  <a:pt x="8893" y="9120"/>
                </a:moveTo>
                <a:cubicBezTo>
                  <a:pt x="9079" y="9306"/>
                  <a:pt x="9307" y="9452"/>
                  <a:pt x="9536" y="9566"/>
                </a:cubicBezTo>
                <a:lnTo>
                  <a:pt x="9536" y="9576"/>
                </a:lnTo>
                <a:cubicBezTo>
                  <a:pt x="9442" y="9669"/>
                  <a:pt x="9349" y="9773"/>
                  <a:pt x="9256" y="9876"/>
                </a:cubicBezTo>
                <a:cubicBezTo>
                  <a:pt x="9121" y="9835"/>
                  <a:pt x="8976" y="9804"/>
                  <a:pt x="8831" y="9794"/>
                </a:cubicBezTo>
                <a:cubicBezTo>
                  <a:pt x="8820" y="9648"/>
                  <a:pt x="8800" y="9514"/>
                  <a:pt x="8789" y="9369"/>
                </a:cubicBezTo>
                <a:cubicBezTo>
                  <a:pt x="8820" y="9286"/>
                  <a:pt x="8851" y="9203"/>
                  <a:pt x="8893" y="9120"/>
                </a:cubicBezTo>
                <a:close/>
                <a:moveTo>
                  <a:pt x="15111" y="9617"/>
                </a:moveTo>
                <a:cubicBezTo>
                  <a:pt x="15142" y="9628"/>
                  <a:pt x="15174" y="9638"/>
                  <a:pt x="15205" y="9659"/>
                </a:cubicBezTo>
                <a:lnTo>
                  <a:pt x="15205" y="9669"/>
                </a:lnTo>
                <a:lnTo>
                  <a:pt x="15122" y="9876"/>
                </a:lnTo>
                <a:cubicBezTo>
                  <a:pt x="15101" y="9825"/>
                  <a:pt x="15091" y="9773"/>
                  <a:pt x="15070" y="9721"/>
                </a:cubicBezTo>
                <a:lnTo>
                  <a:pt x="15111" y="9617"/>
                </a:lnTo>
                <a:close/>
                <a:moveTo>
                  <a:pt x="3566" y="9659"/>
                </a:moveTo>
                <a:cubicBezTo>
                  <a:pt x="3566" y="9680"/>
                  <a:pt x="3555" y="9721"/>
                  <a:pt x="3545" y="9752"/>
                </a:cubicBezTo>
                <a:lnTo>
                  <a:pt x="3545" y="9762"/>
                </a:lnTo>
                <a:cubicBezTo>
                  <a:pt x="3493" y="9804"/>
                  <a:pt x="3441" y="9845"/>
                  <a:pt x="3400" y="9887"/>
                </a:cubicBezTo>
                <a:lnTo>
                  <a:pt x="3410" y="9794"/>
                </a:lnTo>
                <a:lnTo>
                  <a:pt x="3566" y="9659"/>
                </a:lnTo>
                <a:close/>
                <a:moveTo>
                  <a:pt x="10810" y="9742"/>
                </a:moveTo>
                <a:cubicBezTo>
                  <a:pt x="10769" y="9794"/>
                  <a:pt x="10727" y="9845"/>
                  <a:pt x="10686" y="9897"/>
                </a:cubicBezTo>
                <a:cubicBezTo>
                  <a:pt x="10696" y="9856"/>
                  <a:pt x="10707" y="9804"/>
                  <a:pt x="10717" y="9762"/>
                </a:cubicBezTo>
                <a:cubicBezTo>
                  <a:pt x="10748" y="9752"/>
                  <a:pt x="10779" y="9742"/>
                  <a:pt x="10810" y="9742"/>
                </a:cubicBezTo>
                <a:close/>
                <a:moveTo>
                  <a:pt x="22221" y="9700"/>
                </a:moveTo>
                <a:cubicBezTo>
                  <a:pt x="22221" y="9773"/>
                  <a:pt x="22231" y="9845"/>
                  <a:pt x="22231" y="9908"/>
                </a:cubicBezTo>
                <a:lnTo>
                  <a:pt x="22221" y="9918"/>
                </a:lnTo>
                <a:cubicBezTo>
                  <a:pt x="22211" y="9887"/>
                  <a:pt x="22190" y="9856"/>
                  <a:pt x="22169" y="9814"/>
                </a:cubicBezTo>
                <a:lnTo>
                  <a:pt x="22221" y="9700"/>
                </a:lnTo>
                <a:close/>
                <a:moveTo>
                  <a:pt x="2623" y="8975"/>
                </a:moveTo>
                <a:cubicBezTo>
                  <a:pt x="2643" y="9255"/>
                  <a:pt x="2685" y="9534"/>
                  <a:pt x="2737" y="9804"/>
                </a:cubicBezTo>
                <a:lnTo>
                  <a:pt x="2643" y="9928"/>
                </a:lnTo>
                <a:cubicBezTo>
                  <a:pt x="2571" y="9731"/>
                  <a:pt x="2498" y="9524"/>
                  <a:pt x="2426" y="9317"/>
                </a:cubicBezTo>
                <a:lnTo>
                  <a:pt x="2436" y="9296"/>
                </a:lnTo>
                <a:cubicBezTo>
                  <a:pt x="2498" y="9192"/>
                  <a:pt x="2561" y="9078"/>
                  <a:pt x="2623" y="8975"/>
                </a:cubicBezTo>
                <a:close/>
                <a:moveTo>
                  <a:pt x="17910" y="9607"/>
                </a:moveTo>
                <a:cubicBezTo>
                  <a:pt x="17920" y="9690"/>
                  <a:pt x="17930" y="9762"/>
                  <a:pt x="17941" y="9845"/>
                </a:cubicBezTo>
                <a:lnTo>
                  <a:pt x="17858" y="9928"/>
                </a:lnTo>
                <a:lnTo>
                  <a:pt x="17816" y="9773"/>
                </a:lnTo>
                <a:lnTo>
                  <a:pt x="17910" y="9607"/>
                </a:lnTo>
                <a:close/>
                <a:moveTo>
                  <a:pt x="13754" y="9089"/>
                </a:moveTo>
                <a:cubicBezTo>
                  <a:pt x="13785" y="9109"/>
                  <a:pt x="13795" y="9130"/>
                  <a:pt x="13815" y="9161"/>
                </a:cubicBezTo>
                <a:lnTo>
                  <a:pt x="13815" y="9161"/>
                </a:lnTo>
                <a:cubicBezTo>
                  <a:pt x="13805" y="9406"/>
                  <a:pt x="13774" y="9652"/>
                  <a:pt x="13733" y="9897"/>
                </a:cubicBezTo>
                <a:cubicBezTo>
                  <a:pt x="13733" y="9908"/>
                  <a:pt x="13733" y="9918"/>
                  <a:pt x="13723" y="9939"/>
                </a:cubicBezTo>
                <a:cubicBezTo>
                  <a:pt x="13650" y="9897"/>
                  <a:pt x="13577" y="9856"/>
                  <a:pt x="13505" y="9814"/>
                </a:cubicBezTo>
                <a:cubicBezTo>
                  <a:pt x="13474" y="9804"/>
                  <a:pt x="13443" y="9783"/>
                  <a:pt x="13401" y="9773"/>
                </a:cubicBezTo>
                <a:cubicBezTo>
                  <a:pt x="13401" y="9742"/>
                  <a:pt x="13391" y="9721"/>
                  <a:pt x="13391" y="9700"/>
                </a:cubicBezTo>
                <a:cubicBezTo>
                  <a:pt x="13536" y="9503"/>
                  <a:pt x="13660" y="9296"/>
                  <a:pt x="13754" y="9089"/>
                </a:cubicBezTo>
                <a:close/>
                <a:moveTo>
                  <a:pt x="22667" y="9617"/>
                </a:moveTo>
                <a:cubicBezTo>
                  <a:pt x="22708" y="9721"/>
                  <a:pt x="22760" y="9825"/>
                  <a:pt x="22801" y="9939"/>
                </a:cubicBezTo>
                <a:lnTo>
                  <a:pt x="22718" y="9856"/>
                </a:lnTo>
                <a:cubicBezTo>
                  <a:pt x="22698" y="9783"/>
                  <a:pt x="22667" y="9721"/>
                  <a:pt x="22636" y="9648"/>
                </a:cubicBezTo>
                <a:lnTo>
                  <a:pt x="22667" y="9617"/>
                </a:lnTo>
                <a:close/>
                <a:moveTo>
                  <a:pt x="7307" y="8861"/>
                </a:moveTo>
                <a:cubicBezTo>
                  <a:pt x="7432" y="9130"/>
                  <a:pt x="7546" y="9400"/>
                  <a:pt x="7670" y="9669"/>
                </a:cubicBezTo>
                <a:cubicBezTo>
                  <a:pt x="7618" y="9742"/>
                  <a:pt x="7566" y="9825"/>
                  <a:pt x="7515" y="9908"/>
                </a:cubicBezTo>
                <a:lnTo>
                  <a:pt x="7338" y="9949"/>
                </a:lnTo>
                <a:cubicBezTo>
                  <a:pt x="7162" y="9731"/>
                  <a:pt x="7017" y="9503"/>
                  <a:pt x="6903" y="9255"/>
                </a:cubicBezTo>
                <a:cubicBezTo>
                  <a:pt x="6924" y="9234"/>
                  <a:pt x="6934" y="9213"/>
                  <a:pt x="6955" y="9192"/>
                </a:cubicBezTo>
                <a:cubicBezTo>
                  <a:pt x="7069" y="9078"/>
                  <a:pt x="7193" y="8964"/>
                  <a:pt x="7307" y="8861"/>
                </a:cubicBezTo>
                <a:close/>
                <a:moveTo>
                  <a:pt x="10976" y="9700"/>
                </a:moveTo>
                <a:lnTo>
                  <a:pt x="10976" y="9700"/>
                </a:lnTo>
                <a:cubicBezTo>
                  <a:pt x="10955" y="9752"/>
                  <a:pt x="10945" y="9804"/>
                  <a:pt x="10924" y="9866"/>
                </a:cubicBezTo>
                <a:cubicBezTo>
                  <a:pt x="10862" y="9887"/>
                  <a:pt x="10810" y="9918"/>
                  <a:pt x="10748" y="9949"/>
                </a:cubicBezTo>
                <a:cubicBezTo>
                  <a:pt x="10810" y="9876"/>
                  <a:pt x="10872" y="9794"/>
                  <a:pt x="10945" y="9711"/>
                </a:cubicBezTo>
                <a:lnTo>
                  <a:pt x="10976" y="9700"/>
                </a:lnTo>
                <a:close/>
                <a:moveTo>
                  <a:pt x="5856" y="9027"/>
                </a:moveTo>
                <a:cubicBezTo>
                  <a:pt x="5950" y="9234"/>
                  <a:pt x="6043" y="9441"/>
                  <a:pt x="6146" y="9648"/>
                </a:cubicBezTo>
                <a:cubicBezTo>
                  <a:pt x="6053" y="9742"/>
                  <a:pt x="5950" y="9856"/>
                  <a:pt x="5856" y="9959"/>
                </a:cubicBezTo>
                <a:cubicBezTo>
                  <a:pt x="5742" y="9804"/>
                  <a:pt x="5639" y="9648"/>
                  <a:pt x="5556" y="9483"/>
                </a:cubicBezTo>
                <a:cubicBezTo>
                  <a:pt x="5587" y="9348"/>
                  <a:pt x="5639" y="9203"/>
                  <a:pt x="5680" y="9068"/>
                </a:cubicBezTo>
                <a:lnTo>
                  <a:pt x="5856" y="9027"/>
                </a:lnTo>
                <a:close/>
                <a:moveTo>
                  <a:pt x="10199" y="9762"/>
                </a:moveTo>
                <a:cubicBezTo>
                  <a:pt x="10292" y="9773"/>
                  <a:pt x="10396" y="9773"/>
                  <a:pt x="10489" y="9773"/>
                </a:cubicBezTo>
                <a:cubicBezTo>
                  <a:pt x="10437" y="9845"/>
                  <a:pt x="10385" y="9918"/>
                  <a:pt x="10334" y="9990"/>
                </a:cubicBezTo>
                <a:lnTo>
                  <a:pt x="10313" y="9980"/>
                </a:lnTo>
                <a:lnTo>
                  <a:pt x="10240" y="9928"/>
                </a:lnTo>
                <a:cubicBezTo>
                  <a:pt x="10230" y="9887"/>
                  <a:pt x="10220" y="9856"/>
                  <a:pt x="10199" y="9814"/>
                </a:cubicBezTo>
                <a:lnTo>
                  <a:pt x="10199" y="9762"/>
                </a:lnTo>
                <a:close/>
                <a:moveTo>
                  <a:pt x="17526" y="9120"/>
                </a:moveTo>
                <a:cubicBezTo>
                  <a:pt x="17599" y="9327"/>
                  <a:pt x="17661" y="9545"/>
                  <a:pt x="17723" y="9762"/>
                </a:cubicBezTo>
                <a:lnTo>
                  <a:pt x="17713" y="9804"/>
                </a:lnTo>
                <a:cubicBezTo>
                  <a:pt x="17671" y="9866"/>
                  <a:pt x="17630" y="9928"/>
                  <a:pt x="17588" y="10001"/>
                </a:cubicBezTo>
                <a:cubicBezTo>
                  <a:pt x="17547" y="9980"/>
                  <a:pt x="17495" y="9959"/>
                  <a:pt x="17454" y="9939"/>
                </a:cubicBezTo>
                <a:lnTo>
                  <a:pt x="17402" y="9866"/>
                </a:lnTo>
                <a:cubicBezTo>
                  <a:pt x="17422" y="9794"/>
                  <a:pt x="17433" y="9711"/>
                  <a:pt x="17454" y="9638"/>
                </a:cubicBezTo>
                <a:cubicBezTo>
                  <a:pt x="17474" y="9462"/>
                  <a:pt x="17505" y="9286"/>
                  <a:pt x="17526" y="9120"/>
                </a:cubicBezTo>
                <a:close/>
                <a:moveTo>
                  <a:pt x="6862" y="9317"/>
                </a:moveTo>
                <a:cubicBezTo>
                  <a:pt x="6976" y="9545"/>
                  <a:pt x="7110" y="9762"/>
                  <a:pt x="7266" y="9970"/>
                </a:cubicBezTo>
                <a:lnTo>
                  <a:pt x="7100" y="10011"/>
                </a:lnTo>
                <a:cubicBezTo>
                  <a:pt x="7007" y="9794"/>
                  <a:pt x="6924" y="9566"/>
                  <a:pt x="6841" y="9338"/>
                </a:cubicBezTo>
                <a:lnTo>
                  <a:pt x="6862" y="9317"/>
                </a:lnTo>
                <a:close/>
                <a:moveTo>
                  <a:pt x="3524" y="9866"/>
                </a:moveTo>
                <a:cubicBezTo>
                  <a:pt x="3524" y="9897"/>
                  <a:pt x="3514" y="9928"/>
                  <a:pt x="3514" y="9959"/>
                </a:cubicBezTo>
                <a:cubicBezTo>
                  <a:pt x="3473" y="9980"/>
                  <a:pt x="3431" y="10001"/>
                  <a:pt x="3390" y="10032"/>
                </a:cubicBezTo>
                <a:lnTo>
                  <a:pt x="3390" y="9980"/>
                </a:lnTo>
                <a:cubicBezTo>
                  <a:pt x="3431" y="9939"/>
                  <a:pt x="3483" y="9897"/>
                  <a:pt x="3524" y="9866"/>
                </a:cubicBezTo>
                <a:close/>
                <a:moveTo>
                  <a:pt x="5442" y="9866"/>
                </a:moveTo>
                <a:cubicBezTo>
                  <a:pt x="5462" y="9928"/>
                  <a:pt x="5483" y="9980"/>
                  <a:pt x="5504" y="10042"/>
                </a:cubicBezTo>
                <a:cubicBezTo>
                  <a:pt x="5473" y="10001"/>
                  <a:pt x="5452" y="9959"/>
                  <a:pt x="5431" y="9908"/>
                </a:cubicBezTo>
                <a:lnTo>
                  <a:pt x="5442" y="9866"/>
                </a:lnTo>
                <a:close/>
                <a:moveTo>
                  <a:pt x="10458" y="9928"/>
                </a:moveTo>
                <a:lnTo>
                  <a:pt x="10416" y="10042"/>
                </a:lnTo>
                <a:lnTo>
                  <a:pt x="10385" y="10032"/>
                </a:lnTo>
                <a:lnTo>
                  <a:pt x="10458" y="9928"/>
                </a:lnTo>
                <a:close/>
                <a:moveTo>
                  <a:pt x="16697" y="9825"/>
                </a:moveTo>
                <a:lnTo>
                  <a:pt x="16614" y="10042"/>
                </a:lnTo>
                <a:cubicBezTo>
                  <a:pt x="16624" y="9990"/>
                  <a:pt x="16635" y="9939"/>
                  <a:pt x="16645" y="9887"/>
                </a:cubicBezTo>
                <a:lnTo>
                  <a:pt x="16645" y="9876"/>
                </a:lnTo>
                <a:cubicBezTo>
                  <a:pt x="16666" y="9866"/>
                  <a:pt x="16676" y="9845"/>
                  <a:pt x="16697" y="9825"/>
                </a:cubicBezTo>
                <a:close/>
                <a:moveTo>
                  <a:pt x="17257" y="9908"/>
                </a:moveTo>
                <a:lnTo>
                  <a:pt x="17308" y="9949"/>
                </a:lnTo>
                <a:cubicBezTo>
                  <a:pt x="17308" y="9980"/>
                  <a:pt x="17298" y="10011"/>
                  <a:pt x="17298" y="10042"/>
                </a:cubicBezTo>
                <a:lnTo>
                  <a:pt x="17257" y="9908"/>
                </a:lnTo>
                <a:close/>
                <a:moveTo>
                  <a:pt x="7473" y="9980"/>
                </a:moveTo>
                <a:lnTo>
                  <a:pt x="7473" y="9980"/>
                </a:lnTo>
                <a:cubicBezTo>
                  <a:pt x="7463" y="10011"/>
                  <a:pt x="7442" y="10032"/>
                  <a:pt x="7432" y="10053"/>
                </a:cubicBezTo>
                <a:lnTo>
                  <a:pt x="7380" y="10011"/>
                </a:lnTo>
                <a:lnTo>
                  <a:pt x="7473" y="9980"/>
                </a:lnTo>
                <a:close/>
                <a:moveTo>
                  <a:pt x="11235" y="9794"/>
                </a:moveTo>
                <a:lnTo>
                  <a:pt x="11235" y="9794"/>
                </a:lnTo>
                <a:cubicBezTo>
                  <a:pt x="11204" y="9856"/>
                  <a:pt x="11173" y="9918"/>
                  <a:pt x="11152" y="9990"/>
                </a:cubicBezTo>
                <a:lnTo>
                  <a:pt x="11069" y="10053"/>
                </a:lnTo>
                <a:lnTo>
                  <a:pt x="11100" y="10001"/>
                </a:lnTo>
                <a:cubicBezTo>
                  <a:pt x="11142" y="9928"/>
                  <a:pt x="11194" y="9856"/>
                  <a:pt x="11235" y="9794"/>
                </a:cubicBezTo>
                <a:close/>
                <a:moveTo>
                  <a:pt x="3317" y="9866"/>
                </a:moveTo>
                <a:cubicBezTo>
                  <a:pt x="3317" y="9887"/>
                  <a:pt x="3317" y="9908"/>
                  <a:pt x="3327" y="9928"/>
                </a:cubicBezTo>
                <a:lnTo>
                  <a:pt x="3327" y="9949"/>
                </a:lnTo>
                <a:lnTo>
                  <a:pt x="3203" y="10063"/>
                </a:lnTo>
                <a:lnTo>
                  <a:pt x="3203" y="9990"/>
                </a:lnTo>
                <a:lnTo>
                  <a:pt x="3234" y="9949"/>
                </a:lnTo>
                <a:lnTo>
                  <a:pt x="3317" y="9866"/>
                </a:lnTo>
                <a:close/>
                <a:moveTo>
                  <a:pt x="8509" y="9845"/>
                </a:moveTo>
                <a:cubicBezTo>
                  <a:pt x="8509" y="9876"/>
                  <a:pt x="8520" y="9897"/>
                  <a:pt x="8520" y="9918"/>
                </a:cubicBezTo>
                <a:cubicBezTo>
                  <a:pt x="8509" y="9959"/>
                  <a:pt x="8489" y="10011"/>
                  <a:pt x="8478" y="10063"/>
                </a:cubicBezTo>
                <a:cubicBezTo>
                  <a:pt x="8478" y="9990"/>
                  <a:pt x="8468" y="9918"/>
                  <a:pt x="8458" y="9845"/>
                </a:cubicBezTo>
                <a:close/>
                <a:moveTo>
                  <a:pt x="22148" y="9876"/>
                </a:moveTo>
                <a:cubicBezTo>
                  <a:pt x="22159" y="9908"/>
                  <a:pt x="22169" y="9928"/>
                  <a:pt x="22180" y="9959"/>
                </a:cubicBezTo>
                <a:cubicBezTo>
                  <a:pt x="22138" y="9990"/>
                  <a:pt x="22097" y="10032"/>
                  <a:pt x="22055" y="10063"/>
                </a:cubicBezTo>
                <a:cubicBezTo>
                  <a:pt x="22086" y="10001"/>
                  <a:pt x="22117" y="9949"/>
                  <a:pt x="22148" y="9887"/>
                </a:cubicBezTo>
                <a:lnTo>
                  <a:pt x="22148" y="9876"/>
                </a:lnTo>
                <a:close/>
                <a:moveTo>
                  <a:pt x="2395" y="9410"/>
                </a:moveTo>
                <a:cubicBezTo>
                  <a:pt x="2457" y="9607"/>
                  <a:pt x="2519" y="9804"/>
                  <a:pt x="2592" y="10001"/>
                </a:cubicBezTo>
                <a:lnTo>
                  <a:pt x="2540" y="10073"/>
                </a:lnTo>
                <a:lnTo>
                  <a:pt x="2478" y="10001"/>
                </a:lnTo>
                <a:cubicBezTo>
                  <a:pt x="2426" y="9845"/>
                  <a:pt x="2384" y="9700"/>
                  <a:pt x="2353" y="9545"/>
                </a:cubicBezTo>
                <a:lnTo>
                  <a:pt x="2343" y="9545"/>
                </a:lnTo>
                <a:lnTo>
                  <a:pt x="2395" y="9410"/>
                </a:lnTo>
                <a:close/>
                <a:moveTo>
                  <a:pt x="16314" y="9939"/>
                </a:moveTo>
                <a:cubicBezTo>
                  <a:pt x="16324" y="9970"/>
                  <a:pt x="16334" y="10011"/>
                  <a:pt x="16355" y="10063"/>
                </a:cubicBezTo>
                <a:lnTo>
                  <a:pt x="16355" y="10073"/>
                </a:lnTo>
                <a:cubicBezTo>
                  <a:pt x="16324" y="10063"/>
                  <a:pt x="16293" y="10063"/>
                  <a:pt x="16251" y="10053"/>
                </a:cubicBezTo>
                <a:cubicBezTo>
                  <a:pt x="16251" y="10022"/>
                  <a:pt x="16251" y="9980"/>
                  <a:pt x="16251" y="9939"/>
                </a:cubicBezTo>
                <a:close/>
                <a:moveTo>
                  <a:pt x="17765" y="9876"/>
                </a:moveTo>
                <a:lnTo>
                  <a:pt x="17796" y="10001"/>
                </a:lnTo>
                <a:lnTo>
                  <a:pt x="17723" y="10073"/>
                </a:lnTo>
                <a:cubicBezTo>
                  <a:pt x="17744" y="10011"/>
                  <a:pt x="17754" y="9939"/>
                  <a:pt x="17765" y="9876"/>
                </a:cubicBezTo>
                <a:close/>
                <a:moveTo>
                  <a:pt x="10572" y="9845"/>
                </a:moveTo>
                <a:lnTo>
                  <a:pt x="10572" y="9845"/>
                </a:lnTo>
                <a:cubicBezTo>
                  <a:pt x="10551" y="9928"/>
                  <a:pt x="10520" y="10001"/>
                  <a:pt x="10489" y="10084"/>
                </a:cubicBezTo>
                <a:lnTo>
                  <a:pt x="10479" y="10084"/>
                </a:lnTo>
                <a:lnTo>
                  <a:pt x="10468" y="10073"/>
                </a:lnTo>
                <a:cubicBezTo>
                  <a:pt x="10499" y="10001"/>
                  <a:pt x="10530" y="9918"/>
                  <a:pt x="10572" y="9845"/>
                </a:cubicBezTo>
                <a:close/>
                <a:moveTo>
                  <a:pt x="12976" y="9876"/>
                </a:moveTo>
                <a:cubicBezTo>
                  <a:pt x="12997" y="9897"/>
                  <a:pt x="13018" y="9928"/>
                  <a:pt x="13028" y="9949"/>
                </a:cubicBezTo>
                <a:lnTo>
                  <a:pt x="12997" y="10022"/>
                </a:lnTo>
                <a:lnTo>
                  <a:pt x="12904" y="10094"/>
                </a:lnTo>
                <a:cubicBezTo>
                  <a:pt x="12914" y="10073"/>
                  <a:pt x="12914" y="10063"/>
                  <a:pt x="12925" y="10042"/>
                </a:cubicBezTo>
                <a:lnTo>
                  <a:pt x="12925" y="10042"/>
                </a:lnTo>
                <a:lnTo>
                  <a:pt x="12914" y="10053"/>
                </a:lnTo>
                <a:cubicBezTo>
                  <a:pt x="12935" y="9990"/>
                  <a:pt x="12956" y="9939"/>
                  <a:pt x="12976" y="9876"/>
                </a:cubicBezTo>
                <a:close/>
                <a:moveTo>
                  <a:pt x="2757" y="9908"/>
                </a:moveTo>
                <a:cubicBezTo>
                  <a:pt x="2757" y="9928"/>
                  <a:pt x="2768" y="9949"/>
                  <a:pt x="2768" y="9970"/>
                </a:cubicBezTo>
                <a:cubicBezTo>
                  <a:pt x="2747" y="10011"/>
                  <a:pt x="2726" y="10053"/>
                  <a:pt x="2716" y="10104"/>
                </a:cubicBezTo>
                <a:lnTo>
                  <a:pt x="2675" y="10011"/>
                </a:lnTo>
                <a:lnTo>
                  <a:pt x="2757" y="9908"/>
                </a:lnTo>
                <a:close/>
                <a:moveTo>
                  <a:pt x="23133" y="9058"/>
                </a:moveTo>
                <a:cubicBezTo>
                  <a:pt x="23175" y="9161"/>
                  <a:pt x="23216" y="9255"/>
                  <a:pt x="23257" y="9358"/>
                </a:cubicBezTo>
                <a:cubicBezTo>
                  <a:pt x="23247" y="9576"/>
                  <a:pt x="23237" y="9783"/>
                  <a:pt x="23195" y="9990"/>
                </a:cubicBezTo>
                <a:cubicBezTo>
                  <a:pt x="23175" y="10032"/>
                  <a:pt x="23133" y="10063"/>
                  <a:pt x="23102" y="10094"/>
                </a:cubicBezTo>
                <a:lnTo>
                  <a:pt x="23102" y="10104"/>
                </a:lnTo>
                <a:cubicBezTo>
                  <a:pt x="23071" y="9939"/>
                  <a:pt x="23040" y="9783"/>
                  <a:pt x="23009" y="9617"/>
                </a:cubicBezTo>
                <a:cubicBezTo>
                  <a:pt x="22978" y="9524"/>
                  <a:pt x="22957" y="9420"/>
                  <a:pt x="22926" y="9317"/>
                </a:cubicBezTo>
                <a:cubicBezTo>
                  <a:pt x="22998" y="9234"/>
                  <a:pt x="23071" y="9151"/>
                  <a:pt x="23133" y="9058"/>
                </a:cubicBezTo>
                <a:close/>
                <a:moveTo>
                  <a:pt x="20076" y="9680"/>
                </a:moveTo>
                <a:cubicBezTo>
                  <a:pt x="20086" y="9742"/>
                  <a:pt x="20096" y="9804"/>
                  <a:pt x="20107" y="9866"/>
                </a:cubicBezTo>
                <a:cubicBezTo>
                  <a:pt x="20127" y="9949"/>
                  <a:pt x="20138" y="10032"/>
                  <a:pt x="20148" y="10115"/>
                </a:cubicBezTo>
                <a:cubicBezTo>
                  <a:pt x="20096" y="10011"/>
                  <a:pt x="20034" y="9908"/>
                  <a:pt x="19962" y="9814"/>
                </a:cubicBezTo>
                <a:cubicBezTo>
                  <a:pt x="19962" y="9804"/>
                  <a:pt x="19962" y="9794"/>
                  <a:pt x="19962" y="9783"/>
                </a:cubicBezTo>
                <a:cubicBezTo>
                  <a:pt x="20003" y="9752"/>
                  <a:pt x="20034" y="9711"/>
                  <a:pt x="20076" y="9680"/>
                </a:cubicBezTo>
                <a:close/>
                <a:moveTo>
                  <a:pt x="6188" y="9721"/>
                </a:moveTo>
                <a:lnTo>
                  <a:pt x="6250" y="9835"/>
                </a:lnTo>
                <a:cubicBezTo>
                  <a:pt x="6157" y="9928"/>
                  <a:pt x="6074" y="10022"/>
                  <a:pt x="5991" y="10125"/>
                </a:cubicBezTo>
                <a:cubicBezTo>
                  <a:pt x="5960" y="10084"/>
                  <a:pt x="5918" y="10053"/>
                  <a:pt x="5898" y="10011"/>
                </a:cubicBezTo>
                <a:cubicBezTo>
                  <a:pt x="5991" y="9908"/>
                  <a:pt x="6095" y="9814"/>
                  <a:pt x="6188" y="9721"/>
                </a:cubicBezTo>
                <a:close/>
                <a:moveTo>
                  <a:pt x="9898" y="9700"/>
                </a:moveTo>
                <a:cubicBezTo>
                  <a:pt x="9971" y="9773"/>
                  <a:pt x="10043" y="9835"/>
                  <a:pt x="10116" y="9887"/>
                </a:cubicBezTo>
                <a:lnTo>
                  <a:pt x="10116" y="10136"/>
                </a:lnTo>
                <a:cubicBezTo>
                  <a:pt x="10054" y="9980"/>
                  <a:pt x="9981" y="9835"/>
                  <a:pt x="9888" y="9700"/>
                </a:cubicBezTo>
                <a:close/>
                <a:moveTo>
                  <a:pt x="21216" y="9016"/>
                </a:moveTo>
                <a:lnTo>
                  <a:pt x="21216" y="9016"/>
                </a:lnTo>
                <a:cubicBezTo>
                  <a:pt x="21350" y="9068"/>
                  <a:pt x="21485" y="9120"/>
                  <a:pt x="21620" y="9172"/>
                </a:cubicBezTo>
                <a:lnTo>
                  <a:pt x="21661" y="9213"/>
                </a:lnTo>
                <a:cubicBezTo>
                  <a:pt x="21641" y="9524"/>
                  <a:pt x="21589" y="9835"/>
                  <a:pt x="21537" y="10136"/>
                </a:cubicBezTo>
                <a:cubicBezTo>
                  <a:pt x="21444" y="9762"/>
                  <a:pt x="21340" y="9389"/>
                  <a:pt x="21216" y="9016"/>
                </a:cubicBezTo>
                <a:close/>
                <a:moveTo>
                  <a:pt x="13878" y="9275"/>
                </a:moveTo>
                <a:cubicBezTo>
                  <a:pt x="14013" y="9545"/>
                  <a:pt x="14075" y="9845"/>
                  <a:pt x="14044" y="10146"/>
                </a:cubicBezTo>
                <a:cubicBezTo>
                  <a:pt x="13961" y="10084"/>
                  <a:pt x="13878" y="10032"/>
                  <a:pt x="13795" y="9980"/>
                </a:cubicBezTo>
                <a:cubicBezTo>
                  <a:pt x="13816" y="9845"/>
                  <a:pt x="13837" y="9711"/>
                  <a:pt x="13857" y="9576"/>
                </a:cubicBezTo>
                <a:cubicBezTo>
                  <a:pt x="13868" y="9472"/>
                  <a:pt x="13878" y="9369"/>
                  <a:pt x="13878" y="9275"/>
                </a:cubicBezTo>
                <a:close/>
                <a:moveTo>
                  <a:pt x="10199" y="10001"/>
                </a:moveTo>
                <a:cubicBezTo>
                  <a:pt x="10209" y="10042"/>
                  <a:pt x="10220" y="10084"/>
                  <a:pt x="10230" y="10125"/>
                </a:cubicBezTo>
                <a:lnTo>
                  <a:pt x="10199" y="10156"/>
                </a:lnTo>
                <a:cubicBezTo>
                  <a:pt x="10199" y="10104"/>
                  <a:pt x="10199" y="10053"/>
                  <a:pt x="10199" y="10001"/>
                </a:cubicBezTo>
                <a:close/>
                <a:moveTo>
                  <a:pt x="17599" y="10094"/>
                </a:moveTo>
                <a:lnTo>
                  <a:pt x="17651" y="10125"/>
                </a:lnTo>
                <a:lnTo>
                  <a:pt x="17619" y="10156"/>
                </a:lnTo>
                <a:lnTo>
                  <a:pt x="17588" y="10104"/>
                </a:lnTo>
                <a:lnTo>
                  <a:pt x="17599" y="10094"/>
                </a:lnTo>
                <a:close/>
                <a:moveTo>
                  <a:pt x="17951" y="9928"/>
                </a:moveTo>
                <a:lnTo>
                  <a:pt x="17972" y="10156"/>
                </a:lnTo>
                <a:cubicBezTo>
                  <a:pt x="17951" y="10146"/>
                  <a:pt x="17930" y="10136"/>
                  <a:pt x="17910" y="10136"/>
                </a:cubicBezTo>
                <a:cubicBezTo>
                  <a:pt x="17899" y="10094"/>
                  <a:pt x="17889" y="10042"/>
                  <a:pt x="17879" y="10001"/>
                </a:cubicBezTo>
                <a:lnTo>
                  <a:pt x="17951" y="9928"/>
                </a:lnTo>
                <a:close/>
                <a:moveTo>
                  <a:pt x="3182" y="9462"/>
                </a:moveTo>
                <a:cubicBezTo>
                  <a:pt x="3141" y="9628"/>
                  <a:pt x="3099" y="9814"/>
                  <a:pt x="3079" y="9990"/>
                </a:cubicBezTo>
                <a:cubicBezTo>
                  <a:pt x="3017" y="10042"/>
                  <a:pt x="2954" y="10104"/>
                  <a:pt x="2892" y="10167"/>
                </a:cubicBezTo>
                <a:cubicBezTo>
                  <a:pt x="2882" y="10104"/>
                  <a:pt x="2871" y="10042"/>
                  <a:pt x="2851" y="9980"/>
                </a:cubicBezTo>
                <a:lnTo>
                  <a:pt x="2903" y="9887"/>
                </a:lnTo>
                <a:cubicBezTo>
                  <a:pt x="2985" y="9742"/>
                  <a:pt x="3079" y="9597"/>
                  <a:pt x="3182" y="9462"/>
                </a:cubicBezTo>
                <a:close/>
                <a:moveTo>
                  <a:pt x="11109" y="9849"/>
                </a:moveTo>
                <a:lnTo>
                  <a:pt x="11109" y="9849"/>
                </a:lnTo>
                <a:cubicBezTo>
                  <a:pt x="11047" y="9951"/>
                  <a:pt x="10986" y="10064"/>
                  <a:pt x="10924" y="10177"/>
                </a:cubicBezTo>
                <a:lnTo>
                  <a:pt x="10914" y="10177"/>
                </a:lnTo>
                <a:cubicBezTo>
                  <a:pt x="10935" y="10084"/>
                  <a:pt x="10966" y="9990"/>
                  <a:pt x="10997" y="9887"/>
                </a:cubicBezTo>
                <a:cubicBezTo>
                  <a:pt x="11034" y="9877"/>
                  <a:pt x="11071" y="9860"/>
                  <a:pt x="11109" y="9849"/>
                </a:cubicBezTo>
                <a:close/>
                <a:moveTo>
                  <a:pt x="22864" y="9400"/>
                </a:moveTo>
                <a:cubicBezTo>
                  <a:pt x="22926" y="9648"/>
                  <a:pt x="22988" y="9908"/>
                  <a:pt x="23029" y="10177"/>
                </a:cubicBezTo>
                <a:cubicBezTo>
                  <a:pt x="22998" y="10136"/>
                  <a:pt x="22967" y="10104"/>
                  <a:pt x="22936" y="10073"/>
                </a:cubicBezTo>
                <a:cubicBezTo>
                  <a:pt x="22874" y="9897"/>
                  <a:pt x="22801" y="9731"/>
                  <a:pt x="22718" y="9555"/>
                </a:cubicBezTo>
                <a:lnTo>
                  <a:pt x="22864" y="9400"/>
                </a:lnTo>
                <a:close/>
                <a:moveTo>
                  <a:pt x="5483" y="9690"/>
                </a:moveTo>
                <a:cubicBezTo>
                  <a:pt x="5576" y="9804"/>
                  <a:pt x="5680" y="9918"/>
                  <a:pt x="5784" y="10032"/>
                </a:cubicBezTo>
                <a:cubicBezTo>
                  <a:pt x="5732" y="10084"/>
                  <a:pt x="5680" y="10136"/>
                  <a:pt x="5639" y="10187"/>
                </a:cubicBezTo>
                <a:cubicBezTo>
                  <a:pt x="5576" y="10042"/>
                  <a:pt x="5525" y="9897"/>
                  <a:pt x="5473" y="9742"/>
                </a:cubicBezTo>
                <a:cubicBezTo>
                  <a:pt x="5473" y="9721"/>
                  <a:pt x="5483" y="9700"/>
                  <a:pt x="5483" y="9690"/>
                </a:cubicBezTo>
                <a:close/>
                <a:moveTo>
                  <a:pt x="19298" y="9037"/>
                </a:moveTo>
                <a:cubicBezTo>
                  <a:pt x="19423" y="9182"/>
                  <a:pt x="19547" y="9327"/>
                  <a:pt x="19661" y="9483"/>
                </a:cubicBezTo>
                <a:cubicBezTo>
                  <a:pt x="19723" y="9597"/>
                  <a:pt x="19775" y="9700"/>
                  <a:pt x="19827" y="9794"/>
                </a:cubicBezTo>
                <a:cubicBezTo>
                  <a:pt x="19578" y="9990"/>
                  <a:pt x="19278" y="10136"/>
                  <a:pt x="18956" y="10187"/>
                </a:cubicBezTo>
                <a:cubicBezTo>
                  <a:pt x="18853" y="9918"/>
                  <a:pt x="18749" y="9648"/>
                  <a:pt x="18625" y="9379"/>
                </a:cubicBezTo>
                <a:cubicBezTo>
                  <a:pt x="18749" y="9296"/>
                  <a:pt x="18873" y="9223"/>
                  <a:pt x="18998" y="9161"/>
                </a:cubicBezTo>
                <a:cubicBezTo>
                  <a:pt x="19091" y="9109"/>
                  <a:pt x="19195" y="9068"/>
                  <a:pt x="19298" y="9037"/>
                </a:cubicBezTo>
                <a:close/>
                <a:moveTo>
                  <a:pt x="6250" y="9928"/>
                </a:moveTo>
                <a:lnTo>
                  <a:pt x="6250" y="9939"/>
                </a:lnTo>
                <a:cubicBezTo>
                  <a:pt x="6178" y="10022"/>
                  <a:pt x="6115" y="10104"/>
                  <a:pt x="6043" y="10198"/>
                </a:cubicBezTo>
                <a:lnTo>
                  <a:pt x="6032" y="10187"/>
                </a:lnTo>
                <a:cubicBezTo>
                  <a:pt x="6105" y="10094"/>
                  <a:pt x="6178" y="10011"/>
                  <a:pt x="6250" y="9928"/>
                </a:cubicBezTo>
                <a:close/>
                <a:moveTo>
                  <a:pt x="6779" y="9400"/>
                </a:moveTo>
                <a:lnTo>
                  <a:pt x="6789" y="9410"/>
                </a:lnTo>
                <a:lnTo>
                  <a:pt x="6810" y="9462"/>
                </a:lnTo>
                <a:cubicBezTo>
                  <a:pt x="6882" y="9659"/>
                  <a:pt x="6955" y="9845"/>
                  <a:pt x="7027" y="10042"/>
                </a:cubicBezTo>
                <a:cubicBezTo>
                  <a:pt x="6862" y="10094"/>
                  <a:pt x="6706" y="10146"/>
                  <a:pt x="6551" y="10208"/>
                </a:cubicBezTo>
                <a:cubicBezTo>
                  <a:pt x="6499" y="10104"/>
                  <a:pt x="6437" y="10001"/>
                  <a:pt x="6385" y="9908"/>
                </a:cubicBezTo>
                <a:cubicBezTo>
                  <a:pt x="6509" y="9731"/>
                  <a:pt x="6644" y="9555"/>
                  <a:pt x="6779" y="9400"/>
                </a:cubicBezTo>
                <a:close/>
                <a:moveTo>
                  <a:pt x="10365" y="10073"/>
                </a:moveTo>
                <a:lnTo>
                  <a:pt x="10396" y="10094"/>
                </a:lnTo>
                <a:lnTo>
                  <a:pt x="10365" y="10177"/>
                </a:lnTo>
                <a:lnTo>
                  <a:pt x="10313" y="10208"/>
                </a:lnTo>
                <a:cubicBezTo>
                  <a:pt x="10313" y="10187"/>
                  <a:pt x="10313" y="10167"/>
                  <a:pt x="10302" y="10146"/>
                </a:cubicBezTo>
                <a:lnTo>
                  <a:pt x="10365" y="10073"/>
                </a:lnTo>
                <a:close/>
                <a:moveTo>
                  <a:pt x="11857" y="9638"/>
                </a:moveTo>
                <a:cubicBezTo>
                  <a:pt x="11816" y="9825"/>
                  <a:pt x="11753" y="10022"/>
                  <a:pt x="11691" y="10208"/>
                </a:cubicBezTo>
                <a:lnTo>
                  <a:pt x="11670" y="10208"/>
                </a:lnTo>
                <a:cubicBezTo>
                  <a:pt x="11670" y="10022"/>
                  <a:pt x="11660" y="9845"/>
                  <a:pt x="11650" y="9669"/>
                </a:cubicBezTo>
                <a:cubicBezTo>
                  <a:pt x="11722" y="9648"/>
                  <a:pt x="11784" y="9638"/>
                  <a:pt x="11857" y="9638"/>
                </a:cubicBezTo>
                <a:close/>
                <a:moveTo>
                  <a:pt x="12665" y="9638"/>
                </a:moveTo>
                <a:lnTo>
                  <a:pt x="12665" y="9638"/>
                </a:lnTo>
                <a:cubicBezTo>
                  <a:pt x="12707" y="9648"/>
                  <a:pt x="12748" y="9648"/>
                  <a:pt x="12790" y="9659"/>
                </a:cubicBezTo>
                <a:lnTo>
                  <a:pt x="12779" y="9659"/>
                </a:lnTo>
                <a:cubicBezTo>
                  <a:pt x="12800" y="9659"/>
                  <a:pt x="12831" y="9669"/>
                  <a:pt x="12852" y="9680"/>
                </a:cubicBezTo>
                <a:cubicBezTo>
                  <a:pt x="12873" y="9721"/>
                  <a:pt x="12904" y="9752"/>
                  <a:pt x="12925" y="9794"/>
                </a:cubicBezTo>
                <a:lnTo>
                  <a:pt x="12883" y="9908"/>
                </a:lnTo>
                <a:cubicBezTo>
                  <a:pt x="12852" y="9990"/>
                  <a:pt x="12821" y="10073"/>
                  <a:pt x="12800" y="10156"/>
                </a:cubicBezTo>
                <a:lnTo>
                  <a:pt x="12728" y="10208"/>
                </a:lnTo>
                <a:cubicBezTo>
                  <a:pt x="12717" y="10042"/>
                  <a:pt x="12697" y="9876"/>
                  <a:pt x="12676" y="9721"/>
                </a:cubicBezTo>
                <a:cubicBezTo>
                  <a:pt x="12676" y="9690"/>
                  <a:pt x="12665" y="9669"/>
                  <a:pt x="12665" y="9638"/>
                </a:cubicBezTo>
                <a:close/>
                <a:moveTo>
                  <a:pt x="16873" y="9711"/>
                </a:moveTo>
                <a:lnTo>
                  <a:pt x="16873" y="9721"/>
                </a:lnTo>
                <a:cubicBezTo>
                  <a:pt x="16832" y="9876"/>
                  <a:pt x="16780" y="10042"/>
                  <a:pt x="16728" y="10208"/>
                </a:cubicBezTo>
                <a:cubicBezTo>
                  <a:pt x="16707" y="10187"/>
                  <a:pt x="16676" y="10177"/>
                  <a:pt x="16645" y="10156"/>
                </a:cubicBezTo>
                <a:cubicBezTo>
                  <a:pt x="16687" y="10063"/>
                  <a:pt x="16728" y="9959"/>
                  <a:pt x="16759" y="9866"/>
                </a:cubicBezTo>
                <a:cubicBezTo>
                  <a:pt x="16780" y="9835"/>
                  <a:pt x="16790" y="9794"/>
                  <a:pt x="16801" y="9762"/>
                </a:cubicBezTo>
                <a:cubicBezTo>
                  <a:pt x="16811" y="9731"/>
                  <a:pt x="16852" y="9731"/>
                  <a:pt x="16873" y="9711"/>
                </a:cubicBezTo>
                <a:close/>
                <a:moveTo>
                  <a:pt x="15567" y="9835"/>
                </a:moveTo>
                <a:cubicBezTo>
                  <a:pt x="15681" y="9876"/>
                  <a:pt x="15806" y="9908"/>
                  <a:pt x="15930" y="9928"/>
                </a:cubicBezTo>
                <a:cubicBezTo>
                  <a:pt x="16003" y="9939"/>
                  <a:pt x="16075" y="9949"/>
                  <a:pt x="16148" y="9949"/>
                </a:cubicBezTo>
                <a:cubicBezTo>
                  <a:pt x="16117" y="9980"/>
                  <a:pt x="16096" y="10011"/>
                  <a:pt x="16086" y="10053"/>
                </a:cubicBezTo>
                <a:lnTo>
                  <a:pt x="16096" y="10063"/>
                </a:lnTo>
                <a:cubicBezTo>
                  <a:pt x="15940" y="10073"/>
                  <a:pt x="15795" y="10136"/>
                  <a:pt x="15671" y="10218"/>
                </a:cubicBezTo>
                <a:cubicBezTo>
                  <a:pt x="15630" y="10125"/>
                  <a:pt x="15598" y="10022"/>
                  <a:pt x="15567" y="9928"/>
                </a:cubicBezTo>
                <a:cubicBezTo>
                  <a:pt x="15567" y="9897"/>
                  <a:pt x="15567" y="9866"/>
                  <a:pt x="15567" y="9835"/>
                </a:cubicBezTo>
                <a:close/>
                <a:moveTo>
                  <a:pt x="2623" y="10084"/>
                </a:moveTo>
                <a:cubicBezTo>
                  <a:pt x="2643" y="10115"/>
                  <a:pt x="2654" y="10156"/>
                  <a:pt x="2675" y="10198"/>
                </a:cubicBezTo>
                <a:lnTo>
                  <a:pt x="2654" y="10229"/>
                </a:lnTo>
                <a:lnTo>
                  <a:pt x="2581" y="10136"/>
                </a:lnTo>
                <a:lnTo>
                  <a:pt x="2623" y="10084"/>
                </a:lnTo>
                <a:close/>
                <a:moveTo>
                  <a:pt x="17391" y="9990"/>
                </a:moveTo>
                <a:lnTo>
                  <a:pt x="17422" y="10001"/>
                </a:lnTo>
                <a:cubicBezTo>
                  <a:pt x="17443" y="10042"/>
                  <a:pt x="17474" y="10084"/>
                  <a:pt x="17505" y="10125"/>
                </a:cubicBezTo>
                <a:lnTo>
                  <a:pt x="17516" y="10136"/>
                </a:lnTo>
                <a:lnTo>
                  <a:pt x="17454" y="10229"/>
                </a:lnTo>
                <a:lnTo>
                  <a:pt x="17360" y="10229"/>
                </a:lnTo>
                <a:cubicBezTo>
                  <a:pt x="17360" y="10218"/>
                  <a:pt x="17360" y="10208"/>
                  <a:pt x="17350" y="10187"/>
                </a:cubicBezTo>
                <a:cubicBezTo>
                  <a:pt x="17371" y="10125"/>
                  <a:pt x="17381" y="10063"/>
                  <a:pt x="17391" y="9990"/>
                </a:cubicBezTo>
                <a:close/>
                <a:moveTo>
                  <a:pt x="17723" y="10146"/>
                </a:moveTo>
                <a:lnTo>
                  <a:pt x="17837" y="10187"/>
                </a:lnTo>
                <a:cubicBezTo>
                  <a:pt x="17837" y="10208"/>
                  <a:pt x="17837" y="10218"/>
                  <a:pt x="17847" y="10229"/>
                </a:cubicBezTo>
                <a:cubicBezTo>
                  <a:pt x="17796" y="10229"/>
                  <a:pt x="17733" y="10218"/>
                  <a:pt x="17682" y="10218"/>
                </a:cubicBezTo>
                <a:cubicBezTo>
                  <a:pt x="17682" y="10208"/>
                  <a:pt x="17682" y="10187"/>
                  <a:pt x="17692" y="10177"/>
                </a:cubicBezTo>
                <a:cubicBezTo>
                  <a:pt x="17702" y="10167"/>
                  <a:pt x="17713" y="10156"/>
                  <a:pt x="17723" y="10146"/>
                </a:cubicBezTo>
                <a:close/>
                <a:moveTo>
                  <a:pt x="18542" y="9452"/>
                </a:moveTo>
                <a:cubicBezTo>
                  <a:pt x="18656" y="9711"/>
                  <a:pt x="18749" y="9970"/>
                  <a:pt x="18853" y="10229"/>
                </a:cubicBezTo>
                <a:lnTo>
                  <a:pt x="18614" y="10229"/>
                </a:lnTo>
                <a:lnTo>
                  <a:pt x="18604" y="10239"/>
                </a:lnTo>
                <a:cubicBezTo>
                  <a:pt x="18578" y="10241"/>
                  <a:pt x="18552" y="10241"/>
                  <a:pt x="18527" y="10241"/>
                </a:cubicBezTo>
                <a:cubicBezTo>
                  <a:pt x="18358" y="10241"/>
                  <a:pt x="18196" y="10213"/>
                  <a:pt x="18034" y="10177"/>
                </a:cubicBezTo>
                <a:cubicBezTo>
                  <a:pt x="18024" y="10084"/>
                  <a:pt x="18013" y="9980"/>
                  <a:pt x="18003" y="9876"/>
                </a:cubicBezTo>
                <a:cubicBezTo>
                  <a:pt x="18179" y="9721"/>
                  <a:pt x="18355" y="9576"/>
                  <a:pt x="18542" y="9452"/>
                </a:cubicBezTo>
                <a:close/>
                <a:moveTo>
                  <a:pt x="10881" y="9945"/>
                </a:moveTo>
                <a:lnTo>
                  <a:pt x="10881" y="9945"/>
                </a:lnTo>
                <a:cubicBezTo>
                  <a:pt x="10850" y="10046"/>
                  <a:pt x="10820" y="10148"/>
                  <a:pt x="10800" y="10250"/>
                </a:cubicBezTo>
                <a:cubicBezTo>
                  <a:pt x="10727" y="10218"/>
                  <a:pt x="10665" y="10187"/>
                  <a:pt x="10603" y="10156"/>
                </a:cubicBezTo>
                <a:lnTo>
                  <a:pt x="10624" y="10073"/>
                </a:lnTo>
                <a:cubicBezTo>
                  <a:pt x="10722" y="10034"/>
                  <a:pt x="10802" y="9985"/>
                  <a:pt x="10881" y="9945"/>
                </a:cubicBezTo>
                <a:close/>
                <a:moveTo>
                  <a:pt x="13298" y="9804"/>
                </a:moveTo>
                <a:lnTo>
                  <a:pt x="13349" y="9825"/>
                </a:lnTo>
                <a:cubicBezTo>
                  <a:pt x="13370" y="9970"/>
                  <a:pt x="13401" y="10104"/>
                  <a:pt x="13432" y="10250"/>
                </a:cubicBezTo>
                <a:cubicBezTo>
                  <a:pt x="13349" y="10177"/>
                  <a:pt x="13267" y="10094"/>
                  <a:pt x="13194" y="10001"/>
                </a:cubicBezTo>
                <a:lnTo>
                  <a:pt x="13184" y="9939"/>
                </a:lnTo>
                <a:cubicBezTo>
                  <a:pt x="13225" y="9897"/>
                  <a:pt x="13267" y="9856"/>
                  <a:pt x="13298" y="9814"/>
                </a:cubicBezTo>
                <a:lnTo>
                  <a:pt x="13298" y="9804"/>
                </a:lnTo>
                <a:close/>
                <a:moveTo>
                  <a:pt x="17101" y="9990"/>
                </a:moveTo>
                <a:cubicBezTo>
                  <a:pt x="17122" y="10022"/>
                  <a:pt x="17143" y="10063"/>
                  <a:pt x="17153" y="10094"/>
                </a:cubicBezTo>
                <a:cubicBezTo>
                  <a:pt x="17174" y="10136"/>
                  <a:pt x="17205" y="10187"/>
                  <a:pt x="17236" y="10239"/>
                </a:cubicBezTo>
                <a:cubicBezTo>
                  <a:pt x="17205" y="10239"/>
                  <a:pt x="17174" y="10239"/>
                  <a:pt x="17143" y="10250"/>
                </a:cubicBezTo>
                <a:lnTo>
                  <a:pt x="17132" y="10250"/>
                </a:lnTo>
                <a:cubicBezTo>
                  <a:pt x="17132" y="10156"/>
                  <a:pt x="17122" y="10073"/>
                  <a:pt x="17101" y="9990"/>
                </a:cubicBezTo>
                <a:close/>
                <a:moveTo>
                  <a:pt x="6178" y="10146"/>
                </a:moveTo>
                <a:lnTo>
                  <a:pt x="6178" y="10146"/>
                </a:lnTo>
                <a:cubicBezTo>
                  <a:pt x="6167" y="10187"/>
                  <a:pt x="6146" y="10218"/>
                  <a:pt x="6136" y="10260"/>
                </a:cubicBezTo>
                <a:lnTo>
                  <a:pt x="6105" y="10239"/>
                </a:lnTo>
                <a:lnTo>
                  <a:pt x="6178" y="10146"/>
                </a:lnTo>
                <a:close/>
                <a:moveTo>
                  <a:pt x="7660" y="9939"/>
                </a:moveTo>
                <a:cubicBezTo>
                  <a:pt x="7660" y="10011"/>
                  <a:pt x="7660" y="10084"/>
                  <a:pt x="7649" y="10156"/>
                </a:cubicBezTo>
                <a:cubicBezTo>
                  <a:pt x="7639" y="10187"/>
                  <a:pt x="7639" y="10229"/>
                  <a:pt x="7649" y="10270"/>
                </a:cubicBezTo>
                <a:cubicBezTo>
                  <a:pt x="7597" y="10229"/>
                  <a:pt x="7546" y="10177"/>
                  <a:pt x="7494" y="10125"/>
                </a:cubicBezTo>
                <a:lnTo>
                  <a:pt x="7597" y="9959"/>
                </a:lnTo>
                <a:lnTo>
                  <a:pt x="7660" y="9939"/>
                </a:lnTo>
                <a:close/>
                <a:moveTo>
                  <a:pt x="8841" y="9856"/>
                </a:moveTo>
                <a:lnTo>
                  <a:pt x="8841" y="9856"/>
                </a:lnTo>
                <a:cubicBezTo>
                  <a:pt x="8965" y="9876"/>
                  <a:pt x="9079" y="9897"/>
                  <a:pt x="9193" y="9928"/>
                </a:cubicBezTo>
                <a:cubicBezTo>
                  <a:pt x="9100" y="10042"/>
                  <a:pt x="8997" y="10156"/>
                  <a:pt x="8893" y="10270"/>
                </a:cubicBezTo>
                <a:cubicBezTo>
                  <a:pt x="8872" y="10136"/>
                  <a:pt x="8862" y="10001"/>
                  <a:pt x="8841" y="9856"/>
                </a:cubicBezTo>
                <a:close/>
                <a:moveTo>
                  <a:pt x="13422" y="9856"/>
                </a:moveTo>
                <a:cubicBezTo>
                  <a:pt x="13515" y="9897"/>
                  <a:pt x="13619" y="9959"/>
                  <a:pt x="13712" y="10011"/>
                </a:cubicBezTo>
                <a:cubicBezTo>
                  <a:pt x="13702" y="10084"/>
                  <a:pt x="13681" y="10167"/>
                  <a:pt x="13671" y="10239"/>
                </a:cubicBezTo>
                <a:lnTo>
                  <a:pt x="13660" y="10229"/>
                </a:lnTo>
                <a:cubicBezTo>
                  <a:pt x="13609" y="10239"/>
                  <a:pt x="13557" y="10250"/>
                  <a:pt x="13505" y="10270"/>
                </a:cubicBezTo>
                <a:cubicBezTo>
                  <a:pt x="13474" y="10125"/>
                  <a:pt x="13443" y="9990"/>
                  <a:pt x="13422" y="9856"/>
                </a:cubicBezTo>
                <a:close/>
                <a:moveTo>
                  <a:pt x="15567" y="10177"/>
                </a:moveTo>
                <a:lnTo>
                  <a:pt x="15598" y="10250"/>
                </a:lnTo>
                <a:cubicBezTo>
                  <a:pt x="15588" y="10260"/>
                  <a:pt x="15578" y="10270"/>
                  <a:pt x="15567" y="10270"/>
                </a:cubicBezTo>
                <a:lnTo>
                  <a:pt x="15567" y="10177"/>
                </a:lnTo>
                <a:close/>
                <a:moveTo>
                  <a:pt x="16179" y="10125"/>
                </a:moveTo>
                <a:lnTo>
                  <a:pt x="16179" y="10208"/>
                </a:lnTo>
                <a:cubicBezTo>
                  <a:pt x="16148" y="10229"/>
                  <a:pt x="16117" y="10250"/>
                  <a:pt x="16086" y="10270"/>
                </a:cubicBezTo>
                <a:cubicBezTo>
                  <a:pt x="16106" y="10218"/>
                  <a:pt x="16117" y="10177"/>
                  <a:pt x="16137" y="10125"/>
                </a:cubicBezTo>
                <a:close/>
                <a:moveTo>
                  <a:pt x="2799" y="10094"/>
                </a:moveTo>
                <a:cubicBezTo>
                  <a:pt x="2809" y="10136"/>
                  <a:pt x="2820" y="10187"/>
                  <a:pt x="2830" y="10229"/>
                </a:cubicBezTo>
                <a:lnTo>
                  <a:pt x="2789" y="10281"/>
                </a:lnTo>
                <a:lnTo>
                  <a:pt x="2747" y="10198"/>
                </a:lnTo>
                <a:cubicBezTo>
                  <a:pt x="2768" y="10156"/>
                  <a:pt x="2778" y="10125"/>
                  <a:pt x="2799" y="10094"/>
                </a:cubicBezTo>
                <a:close/>
                <a:moveTo>
                  <a:pt x="10240" y="10208"/>
                </a:moveTo>
                <a:lnTo>
                  <a:pt x="10240" y="10250"/>
                </a:lnTo>
                <a:lnTo>
                  <a:pt x="10188" y="10291"/>
                </a:lnTo>
                <a:lnTo>
                  <a:pt x="10199" y="10260"/>
                </a:lnTo>
                <a:lnTo>
                  <a:pt x="10240" y="10208"/>
                </a:lnTo>
                <a:close/>
                <a:moveTo>
                  <a:pt x="12904" y="10177"/>
                </a:moveTo>
                <a:lnTo>
                  <a:pt x="12904" y="10177"/>
                </a:lnTo>
                <a:cubicBezTo>
                  <a:pt x="12883" y="10218"/>
                  <a:pt x="12862" y="10250"/>
                  <a:pt x="12842" y="10291"/>
                </a:cubicBezTo>
                <a:cubicBezTo>
                  <a:pt x="12852" y="10260"/>
                  <a:pt x="12852" y="10229"/>
                  <a:pt x="12862" y="10208"/>
                </a:cubicBezTo>
                <a:lnTo>
                  <a:pt x="12904" y="10177"/>
                </a:lnTo>
                <a:close/>
                <a:moveTo>
                  <a:pt x="14046" y="8770"/>
                </a:moveTo>
                <a:cubicBezTo>
                  <a:pt x="14121" y="8770"/>
                  <a:pt x="14197" y="8784"/>
                  <a:pt x="14272" y="8809"/>
                </a:cubicBezTo>
                <a:cubicBezTo>
                  <a:pt x="14303" y="8861"/>
                  <a:pt x="14344" y="8913"/>
                  <a:pt x="14386" y="8964"/>
                </a:cubicBezTo>
                <a:lnTo>
                  <a:pt x="14396" y="8964"/>
                </a:lnTo>
                <a:cubicBezTo>
                  <a:pt x="14469" y="9275"/>
                  <a:pt x="14531" y="9597"/>
                  <a:pt x="14583" y="9918"/>
                </a:cubicBezTo>
                <a:cubicBezTo>
                  <a:pt x="14510" y="10001"/>
                  <a:pt x="14438" y="10094"/>
                  <a:pt x="14365" y="10177"/>
                </a:cubicBezTo>
                <a:cubicBezTo>
                  <a:pt x="14324" y="10218"/>
                  <a:pt x="14282" y="10260"/>
                  <a:pt x="14241" y="10291"/>
                </a:cubicBezTo>
                <a:cubicBezTo>
                  <a:pt x="14199" y="10260"/>
                  <a:pt x="14147" y="10218"/>
                  <a:pt x="14096" y="10177"/>
                </a:cubicBezTo>
                <a:cubicBezTo>
                  <a:pt x="14116" y="9980"/>
                  <a:pt x="14106" y="9783"/>
                  <a:pt x="14075" y="9597"/>
                </a:cubicBezTo>
                <a:cubicBezTo>
                  <a:pt x="14033" y="9441"/>
                  <a:pt x="13971" y="9286"/>
                  <a:pt x="13888" y="9161"/>
                </a:cubicBezTo>
                <a:lnTo>
                  <a:pt x="13888" y="8799"/>
                </a:lnTo>
                <a:cubicBezTo>
                  <a:pt x="13888" y="8799"/>
                  <a:pt x="13888" y="8788"/>
                  <a:pt x="13899" y="8788"/>
                </a:cubicBezTo>
                <a:cubicBezTo>
                  <a:pt x="13948" y="8776"/>
                  <a:pt x="13997" y="8770"/>
                  <a:pt x="14046" y="8770"/>
                </a:cubicBezTo>
                <a:close/>
                <a:moveTo>
                  <a:pt x="16966" y="9690"/>
                </a:moveTo>
                <a:lnTo>
                  <a:pt x="16987" y="9711"/>
                </a:lnTo>
                <a:cubicBezTo>
                  <a:pt x="16998" y="9794"/>
                  <a:pt x="17018" y="9876"/>
                  <a:pt x="17029" y="9959"/>
                </a:cubicBezTo>
                <a:cubicBezTo>
                  <a:pt x="17049" y="10063"/>
                  <a:pt x="17060" y="10167"/>
                  <a:pt x="17070" y="10260"/>
                </a:cubicBezTo>
                <a:cubicBezTo>
                  <a:pt x="17008" y="10270"/>
                  <a:pt x="16935" y="10291"/>
                  <a:pt x="16873" y="10291"/>
                </a:cubicBezTo>
                <a:lnTo>
                  <a:pt x="16884" y="10301"/>
                </a:lnTo>
                <a:cubicBezTo>
                  <a:pt x="16852" y="10281"/>
                  <a:pt x="16832" y="10270"/>
                  <a:pt x="16801" y="10250"/>
                </a:cubicBezTo>
                <a:cubicBezTo>
                  <a:pt x="16863" y="10063"/>
                  <a:pt x="16915" y="9876"/>
                  <a:pt x="16966" y="9690"/>
                </a:cubicBezTo>
                <a:close/>
                <a:moveTo>
                  <a:pt x="23175" y="10146"/>
                </a:moveTo>
                <a:lnTo>
                  <a:pt x="23175" y="10146"/>
                </a:lnTo>
                <a:cubicBezTo>
                  <a:pt x="23154" y="10198"/>
                  <a:pt x="23143" y="10250"/>
                  <a:pt x="23133" y="10301"/>
                </a:cubicBezTo>
                <a:cubicBezTo>
                  <a:pt x="23133" y="10270"/>
                  <a:pt x="23123" y="10239"/>
                  <a:pt x="23112" y="10208"/>
                </a:cubicBezTo>
                <a:cubicBezTo>
                  <a:pt x="23133" y="10187"/>
                  <a:pt x="23154" y="10167"/>
                  <a:pt x="23175" y="10146"/>
                </a:cubicBezTo>
                <a:close/>
                <a:moveTo>
                  <a:pt x="16645" y="10229"/>
                </a:moveTo>
                <a:lnTo>
                  <a:pt x="16707" y="10260"/>
                </a:lnTo>
                <a:cubicBezTo>
                  <a:pt x="16707" y="10291"/>
                  <a:pt x="16697" y="10301"/>
                  <a:pt x="16697" y="10312"/>
                </a:cubicBezTo>
                <a:lnTo>
                  <a:pt x="16645" y="10229"/>
                </a:lnTo>
                <a:close/>
                <a:moveTo>
                  <a:pt x="22785" y="10017"/>
                </a:moveTo>
                <a:lnTo>
                  <a:pt x="22785" y="10017"/>
                </a:lnTo>
                <a:cubicBezTo>
                  <a:pt x="22811" y="10045"/>
                  <a:pt x="22838" y="10078"/>
                  <a:pt x="22864" y="10104"/>
                </a:cubicBezTo>
                <a:cubicBezTo>
                  <a:pt x="22884" y="10156"/>
                  <a:pt x="22905" y="10208"/>
                  <a:pt x="22926" y="10270"/>
                </a:cubicBezTo>
                <a:lnTo>
                  <a:pt x="22874" y="10312"/>
                </a:lnTo>
                <a:cubicBezTo>
                  <a:pt x="22844" y="10213"/>
                  <a:pt x="22815" y="10115"/>
                  <a:pt x="22785" y="10017"/>
                </a:cubicBezTo>
                <a:close/>
                <a:moveTo>
                  <a:pt x="11100" y="10125"/>
                </a:moveTo>
                <a:lnTo>
                  <a:pt x="11100" y="10125"/>
                </a:lnTo>
                <a:cubicBezTo>
                  <a:pt x="11080" y="10167"/>
                  <a:pt x="11069" y="10208"/>
                  <a:pt x="11049" y="10250"/>
                </a:cubicBezTo>
                <a:lnTo>
                  <a:pt x="11007" y="10322"/>
                </a:lnTo>
                <a:cubicBezTo>
                  <a:pt x="10986" y="10312"/>
                  <a:pt x="10966" y="10301"/>
                  <a:pt x="10945" y="10301"/>
                </a:cubicBezTo>
                <a:lnTo>
                  <a:pt x="10935" y="10301"/>
                </a:lnTo>
                <a:lnTo>
                  <a:pt x="10986" y="10208"/>
                </a:lnTo>
                <a:cubicBezTo>
                  <a:pt x="11028" y="10177"/>
                  <a:pt x="11059" y="10146"/>
                  <a:pt x="11100" y="10125"/>
                </a:cubicBezTo>
                <a:close/>
                <a:moveTo>
                  <a:pt x="6333" y="9970"/>
                </a:moveTo>
                <a:cubicBezTo>
                  <a:pt x="6374" y="10053"/>
                  <a:pt x="6426" y="10146"/>
                  <a:pt x="6478" y="10229"/>
                </a:cubicBezTo>
                <a:lnTo>
                  <a:pt x="6281" y="10301"/>
                </a:lnTo>
                <a:lnTo>
                  <a:pt x="6209" y="10332"/>
                </a:lnTo>
                <a:lnTo>
                  <a:pt x="6188" y="10312"/>
                </a:lnTo>
                <a:cubicBezTo>
                  <a:pt x="6229" y="10198"/>
                  <a:pt x="6281" y="10084"/>
                  <a:pt x="6333" y="9970"/>
                </a:cubicBezTo>
                <a:close/>
                <a:moveTo>
                  <a:pt x="8292" y="9845"/>
                </a:moveTo>
                <a:cubicBezTo>
                  <a:pt x="8292" y="9866"/>
                  <a:pt x="8281" y="9887"/>
                  <a:pt x="8281" y="9897"/>
                </a:cubicBezTo>
                <a:cubicBezTo>
                  <a:pt x="8199" y="10042"/>
                  <a:pt x="8126" y="10187"/>
                  <a:pt x="8043" y="10343"/>
                </a:cubicBezTo>
                <a:lnTo>
                  <a:pt x="7836" y="9897"/>
                </a:lnTo>
                <a:cubicBezTo>
                  <a:pt x="7991" y="9876"/>
                  <a:pt x="8136" y="9856"/>
                  <a:pt x="8292" y="9845"/>
                </a:cubicBezTo>
                <a:close/>
                <a:moveTo>
                  <a:pt x="2550" y="10208"/>
                </a:moveTo>
                <a:lnTo>
                  <a:pt x="2623" y="10301"/>
                </a:lnTo>
                <a:cubicBezTo>
                  <a:pt x="2612" y="10322"/>
                  <a:pt x="2612" y="10343"/>
                  <a:pt x="2602" y="10364"/>
                </a:cubicBezTo>
                <a:cubicBezTo>
                  <a:pt x="2581" y="10312"/>
                  <a:pt x="2561" y="10260"/>
                  <a:pt x="2550" y="10208"/>
                </a:cubicBezTo>
                <a:close/>
                <a:moveTo>
                  <a:pt x="7307" y="10032"/>
                </a:moveTo>
                <a:cubicBezTo>
                  <a:pt x="7338" y="10063"/>
                  <a:pt x="7359" y="10094"/>
                  <a:pt x="7390" y="10125"/>
                </a:cubicBezTo>
                <a:cubicBezTo>
                  <a:pt x="7338" y="10208"/>
                  <a:pt x="7287" y="10291"/>
                  <a:pt x="7235" y="10364"/>
                </a:cubicBezTo>
                <a:cubicBezTo>
                  <a:pt x="7204" y="10270"/>
                  <a:pt x="7162" y="10177"/>
                  <a:pt x="7121" y="10073"/>
                </a:cubicBezTo>
                <a:lnTo>
                  <a:pt x="7307" y="10032"/>
                </a:lnTo>
                <a:close/>
                <a:moveTo>
                  <a:pt x="13785" y="10053"/>
                </a:moveTo>
                <a:cubicBezTo>
                  <a:pt x="13868" y="10104"/>
                  <a:pt x="13961" y="10167"/>
                  <a:pt x="14044" y="10229"/>
                </a:cubicBezTo>
                <a:cubicBezTo>
                  <a:pt x="14033" y="10281"/>
                  <a:pt x="14023" y="10322"/>
                  <a:pt x="14013" y="10364"/>
                </a:cubicBezTo>
                <a:cubicBezTo>
                  <a:pt x="13951" y="10312"/>
                  <a:pt x="13878" y="10270"/>
                  <a:pt x="13795" y="10250"/>
                </a:cubicBezTo>
                <a:lnTo>
                  <a:pt x="13743" y="10250"/>
                </a:lnTo>
                <a:cubicBezTo>
                  <a:pt x="13754" y="10177"/>
                  <a:pt x="13764" y="10115"/>
                  <a:pt x="13785" y="10053"/>
                </a:cubicBezTo>
                <a:close/>
                <a:moveTo>
                  <a:pt x="17495" y="10291"/>
                </a:moveTo>
                <a:lnTo>
                  <a:pt x="17433" y="10364"/>
                </a:lnTo>
                <a:lnTo>
                  <a:pt x="17422" y="10353"/>
                </a:lnTo>
                <a:lnTo>
                  <a:pt x="17464" y="10291"/>
                </a:lnTo>
                <a:close/>
                <a:moveTo>
                  <a:pt x="5836" y="10073"/>
                </a:moveTo>
                <a:lnTo>
                  <a:pt x="5867" y="10115"/>
                </a:lnTo>
                <a:lnTo>
                  <a:pt x="5929" y="10187"/>
                </a:lnTo>
                <a:cubicBezTo>
                  <a:pt x="5877" y="10250"/>
                  <a:pt x="5836" y="10312"/>
                  <a:pt x="5784" y="10374"/>
                </a:cubicBezTo>
                <a:cubicBezTo>
                  <a:pt x="5742" y="10332"/>
                  <a:pt x="5711" y="10301"/>
                  <a:pt x="5680" y="10260"/>
                </a:cubicBezTo>
                <a:lnTo>
                  <a:pt x="5670" y="10239"/>
                </a:lnTo>
                <a:cubicBezTo>
                  <a:pt x="5722" y="10187"/>
                  <a:pt x="5773" y="10136"/>
                  <a:pt x="5836" y="10073"/>
                </a:cubicBezTo>
                <a:close/>
                <a:moveTo>
                  <a:pt x="9608" y="9607"/>
                </a:moveTo>
                <a:cubicBezTo>
                  <a:pt x="9660" y="9628"/>
                  <a:pt x="9722" y="9648"/>
                  <a:pt x="9774" y="9669"/>
                </a:cubicBezTo>
                <a:cubicBezTo>
                  <a:pt x="9826" y="9731"/>
                  <a:pt x="9878" y="9804"/>
                  <a:pt x="9919" y="9887"/>
                </a:cubicBezTo>
                <a:cubicBezTo>
                  <a:pt x="9981" y="10022"/>
                  <a:pt x="10043" y="10146"/>
                  <a:pt x="10095" y="10291"/>
                </a:cubicBezTo>
                <a:lnTo>
                  <a:pt x="10012" y="10374"/>
                </a:lnTo>
                <a:cubicBezTo>
                  <a:pt x="9836" y="10146"/>
                  <a:pt x="9598" y="9980"/>
                  <a:pt x="9328" y="9897"/>
                </a:cubicBezTo>
                <a:cubicBezTo>
                  <a:pt x="9421" y="9794"/>
                  <a:pt x="9515" y="9700"/>
                  <a:pt x="9608" y="9607"/>
                </a:cubicBezTo>
                <a:close/>
                <a:moveTo>
                  <a:pt x="12769" y="10281"/>
                </a:moveTo>
                <a:lnTo>
                  <a:pt x="12769" y="10281"/>
                </a:lnTo>
                <a:cubicBezTo>
                  <a:pt x="12752" y="10315"/>
                  <a:pt x="12742" y="10343"/>
                  <a:pt x="12733" y="10375"/>
                </a:cubicBezTo>
                <a:lnTo>
                  <a:pt x="12733" y="10375"/>
                </a:lnTo>
                <a:cubicBezTo>
                  <a:pt x="12737" y="10350"/>
                  <a:pt x="12736" y="10326"/>
                  <a:pt x="12728" y="10301"/>
                </a:cubicBezTo>
                <a:lnTo>
                  <a:pt x="12769" y="10281"/>
                </a:lnTo>
                <a:close/>
                <a:moveTo>
                  <a:pt x="7753" y="9918"/>
                </a:moveTo>
                <a:cubicBezTo>
                  <a:pt x="7763" y="10073"/>
                  <a:pt x="7774" y="10229"/>
                  <a:pt x="7784" y="10384"/>
                </a:cubicBezTo>
                <a:cubicBezTo>
                  <a:pt x="7763" y="10364"/>
                  <a:pt x="7743" y="10353"/>
                  <a:pt x="7722" y="10332"/>
                </a:cubicBezTo>
                <a:lnTo>
                  <a:pt x="7722" y="9918"/>
                </a:lnTo>
                <a:close/>
                <a:moveTo>
                  <a:pt x="2851" y="10322"/>
                </a:moveTo>
                <a:cubicBezTo>
                  <a:pt x="2851" y="10332"/>
                  <a:pt x="2851" y="10343"/>
                  <a:pt x="2861" y="10343"/>
                </a:cubicBezTo>
                <a:cubicBezTo>
                  <a:pt x="2871" y="10353"/>
                  <a:pt x="2840" y="10374"/>
                  <a:pt x="2830" y="10395"/>
                </a:cubicBezTo>
                <a:cubicBezTo>
                  <a:pt x="2830" y="10384"/>
                  <a:pt x="2820" y="10374"/>
                  <a:pt x="2820" y="10364"/>
                </a:cubicBezTo>
                <a:lnTo>
                  <a:pt x="2851" y="10322"/>
                </a:lnTo>
                <a:close/>
                <a:moveTo>
                  <a:pt x="10251" y="10322"/>
                </a:moveTo>
                <a:cubicBezTo>
                  <a:pt x="10251" y="10332"/>
                  <a:pt x="10251" y="10332"/>
                  <a:pt x="10251" y="10343"/>
                </a:cubicBezTo>
                <a:lnTo>
                  <a:pt x="10199" y="10395"/>
                </a:lnTo>
                <a:cubicBezTo>
                  <a:pt x="10199" y="10384"/>
                  <a:pt x="10199" y="10374"/>
                  <a:pt x="10199" y="10364"/>
                </a:cubicBezTo>
                <a:lnTo>
                  <a:pt x="10251" y="10322"/>
                </a:lnTo>
                <a:close/>
                <a:moveTo>
                  <a:pt x="16583" y="10301"/>
                </a:moveTo>
                <a:lnTo>
                  <a:pt x="16614" y="10374"/>
                </a:lnTo>
                <a:lnTo>
                  <a:pt x="16562" y="10384"/>
                </a:lnTo>
                <a:lnTo>
                  <a:pt x="16552" y="10395"/>
                </a:lnTo>
                <a:lnTo>
                  <a:pt x="16583" y="10301"/>
                </a:lnTo>
                <a:close/>
                <a:moveTo>
                  <a:pt x="13225" y="10167"/>
                </a:moveTo>
                <a:cubicBezTo>
                  <a:pt x="13285" y="10226"/>
                  <a:pt x="13335" y="10286"/>
                  <a:pt x="13384" y="10327"/>
                </a:cubicBezTo>
                <a:lnTo>
                  <a:pt x="13384" y="10327"/>
                </a:lnTo>
                <a:cubicBezTo>
                  <a:pt x="13346" y="10355"/>
                  <a:pt x="13317" y="10376"/>
                  <a:pt x="13287" y="10405"/>
                </a:cubicBezTo>
                <a:cubicBezTo>
                  <a:pt x="13267" y="10332"/>
                  <a:pt x="13246" y="10250"/>
                  <a:pt x="13225" y="10167"/>
                </a:cubicBezTo>
                <a:close/>
                <a:moveTo>
                  <a:pt x="13640" y="10312"/>
                </a:moveTo>
                <a:cubicBezTo>
                  <a:pt x="13640" y="10343"/>
                  <a:pt x="13629" y="10374"/>
                  <a:pt x="13619" y="10405"/>
                </a:cubicBezTo>
                <a:cubicBezTo>
                  <a:pt x="13598" y="10384"/>
                  <a:pt x="13567" y="10364"/>
                  <a:pt x="13536" y="10343"/>
                </a:cubicBezTo>
                <a:lnTo>
                  <a:pt x="13536" y="10332"/>
                </a:lnTo>
                <a:cubicBezTo>
                  <a:pt x="13567" y="10322"/>
                  <a:pt x="13609" y="10312"/>
                  <a:pt x="13640" y="10312"/>
                </a:cubicBezTo>
                <a:close/>
                <a:moveTo>
                  <a:pt x="10603" y="10218"/>
                </a:moveTo>
                <a:cubicBezTo>
                  <a:pt x="10655" y="10239"/>
                  <a:pt x="10707" y="10270"/>
                  <a:pt x="10758" y="10291"/>
                </a:cubicBezTo>
                <a:cubicBezTo>
                  <a:pt x="10686" y="10343"/>
                  <a:pt x="10613" y="10384"/>
                  <a:pt x="10541" y="10426"/>
                </a:cubicBezTo>
                <a:lnTo>
                  <a:pt x="10603" y="10218"/>
                </a:lnTo>
                <a:close/>
                <a:moveTo>
                  <a:pt x="12292" y="9607"/>
                </a:moveTo>
                <a:cubicBezTo>
                  <a:pt x="12386" y="9607"/>
                  <a:pt x="12489" y="9617"/>
                  <a:pt x="12583" y="9628"/>
                </a:cubicBezTo>
                <a:cubicBezTo>
                  <a:pt x="12624" y="9835"/>
                  <a:pt x="12645" y="10042"/>
                  <a:pt x="12655" y="10250"/>
                </a:cubicBezTo>
                <a:lnTo>
                  <a:pt x="12645" y="10250"/>
                </a:lnTo>
                <a:cubicBezTo>
                  <a:pt x="12458" y="10332"/>
                  <a:pt x="12272" y="10395"/>
                  <a:pt x="12075" y="10426"/>
                </a:cubicBezTo>
                <a:cubicBezTo>
                  <a:pt x="12158" y="10156"/>
                  <a:pt x="12230" y="9887"/>
                  <a:pt x="12292" y="9607"/>
                </a:cubicBezTo>
                <a:close/>
                <a:moveTo>
                  <a:pt x="21734" y="9286"/>
                </a:moveTo>
                <a:cubicBezTo>
                  <a:pt x="21879" y="9441"/>
                  <a:pt x="22003" y="9607"/>
                  <a:pt x="22097" y="9794"/>
                </a:cubicBezTo>
                <a:cubicBezTo>
                  <a:pt x="22045" y="9928"/>
                  <a:pt x="21972" y="10063"/>
                  <a:pt x="21900" y="10198"/>
                </a:cubicBezTo>
                <a:cubicBezTo>
                  <a:pt x="21796" y="10281"/>
                  <a:pt x="21703" y="10353"/>
                  <a:pt x="21599" y="10426"/>
                </a:cubicBezTo>
                <a:cubicBezTo>
                  <a:pt x="21599" y="10405"/>
                  <a:pt x="21589" y="10384"/>
                  <a:pt x="21578" y="10364"/>
                </a:cubicBezTo>
                <a:cubicBezTo>
                  <a:pt x="21651" y="10011"/>
                  <a:pt x="21703" y="9648"/>
                  <a:pt x="21734" y="9286"/>
                </a:cubicBezTo>
                <a:close/>
                <a:moveTo>
                  <a:pt x="5981" y="10250"/>
                </a:moveTo>
                <a:lnTo>
                  <a:pt x="5981" y="10260"/>
                </a:lnTo>
                <a:lnTo>
                  <a:pt x="5846" y="10436"/>
                </a:lnTo>
                <a:lnTo>
                  <a:pt x="5836" y="10426"/>
                </a:lnTo>
                <a:cubicBezTo>
                  <a:pt x="5887" y="10364"/>
                  <a:pt x="5929" y="10312"/>
                  <a:pt x="5981" y="10250"/>
                </a:cubicBezTo>
                <a:close/>
                <a:moveTo>
                  <a:pt x="11608" y="9680"/>
                </a:moveTo>
                <a:cubicBezTo>
                  <a:pt x="11629" y="9908"/>
                  <a:pt x="11629" y="10136"/>
                  <a:pt x="11629" y="10364"/>
                </a:cubicBezTo>
                <a:cubicBezTo>
                  <a:pt x="11619" y="10395"/>
                  <a:pt x="11608" y="10415"/>
                  <a:pt x="11598" y="10446"/>
                </a:cubicBezTo>
                <a:cubicBezTo>
                  <a:pt x="11432" y="10426"/>
                  <a:pt x="11256" y="10395"/>
                  <a:pt x="11090" y="10353"/>
                </a:cubicBezTo>
                <a:cubicBezTo>
                  <a:pt x="11100" y="10332"/>
                  <a:pt x="11100" y="10322"/>
                  <a:pt x="11111" y="10312"/>
                </a:cubicBezTo>
                <a:lnTo>
                  <a:pt x="11100" y="10312"/>
                </a:lnTo>
                <a:cubicBezTo>
                  <a:pt x="11214" y="10136"/>
                  <a:pt x="11328" y="9970"/>
                  <a:pt x="11453" y="9804"/>
                </a:cubicBezTo>
                <a:lnTo>
                  <a:pt x="11474" y="9783"/>
                </a:lnTo>
                <a:lnTo>
                  <a:pt x="11546" y="9700"/>
                </a:lnTo>
                <a:lnTo>
                  <a:pt x="11608" y="9680"/>
                </a:lnTo>
                <a:close/>
                <a:moveTo>
                  <a:pt x="12178" y="9607"/>
                </a:moveTo>
                <a:cubicBezTo>
                  <a:pt x="12095" y="9887"/>
                  <a:pt x="11992" y="10167"/>
                  <a:pt x="11888" y="10446"/>
                </a:cubicBezTo>
                <a:lnTo>
                  <a:pt x="11691" y="10446"/>
                </a:lnTo>
                <a:lnTo>
                  <a:pt x="11691" y="10353"/>
                </a:lnTo>
                <a:cubicBezTo>
                  <a:pt x="11774" y="10115"/>
                  <a:pt x="11857" y="9866"/>
                  <a:pt x="11930" y="9617"/>
                </a:cubicBezTo>
                <a:cubicBezTo>
                  <a:pt x="12012" y="9607"/>
                  <a:pt x="12095" y="9607"/>
                  <a:pt x="12178" y="9607"/>
                </a:cubicBezTo>
                <a:close/>
                <a:moveTo>
                  <a:pt x="12261" y="9607"/>
                </a:moveTo>
                <a:cubicBezTo>
                  <a:pt x="12199" y="9887"/>
                  <a:pt x="12126" y="10167"/>
                  <a:pt x="12033" y="10436"/>
                </a:cubicBezTo>
                <a:lnTo>
                  <a:pt x="11961" y="10446"/>
                </a:lnTo>
                <a:cubicBezTo>
                  <a:pt x="12064" y="10167"/>
                  <a:pt x="12168" y="9887"/>
                  <a:pt x="12251" y="9607"/>
                </a:cubicBezTo>
                <a:close/>
                <a:moveTo>
                  <a:pt x="14085" y="10270"/>
                </a:moveTo>
                <a:cubicBezTo>
                  <a:pt x="14116" y="10291"/>
                  <a:pt x="14147" y="10322"/>
                  <a:pt x="14179" y="10353"/>
                </a:cubicBezTo>
                <a:lnTo>
                  <a:pt x="14085" y="10446"/>
                </a:lnTo>
                <a:lnTo>
                  <a:pt x="14054" y="10405"/>
                </a:lnTo>
                <a:cubicBezTo>
                  <a:pt x="14065" y="10364"/>
                  <a:pt x="14075" y="10312"/>
                  <a:pt x="14085" y="10270"/>
                </a:cubicBezTo>
                <a:close/>
                <a:moveTo>
                  <a:pt x="6043" y="10322"/>
                </a:moveTo>
                <a:lnTo>
                  <a:pt x="6084" y="10374"/>
                </a:lnTo>
                <a:lnTo>
                  <a:pt x="6084" y="10395"/>
                </a:lnTo>
                <a:cubicBezTo>
                  <a:pt x="6032" y="10415"/>
                  <a:pt x="5981" y="10436"/>
                  <a:pt x="5939" y="10467"/>
                </a:cubicBezTo>
                <a:lnTo>
                  <a:pt x="6043" y="10322"/>
                </a:lnTo>
                <a:close/>
                <a:moveTo>
                  <a:pt x="23029" y="10281"/>
                </a:moveTo>
                <a:lnTo>
                  <a:pt x="23050" y="10312"/>
                </a:lnTo>
                <a:lnTo>
                  <a:pt x="23071" y="10467"/>
                </a:lnTo>
                <a:cubicBezTo>
                  <a:pt x="23050" y="10405"/>
                  <a:pt x="23040" y="10353"/>
                  <a:pt x="23019" y="10291"/>
                </a:cubicBezTo>
                <a:lnTo>
                  <a:pt x="23029" y="10281"/>
                </a:lnTo>
                <a:close/>
                <a:moveTo>
                  <a:pt x="16054" y="10146"/>
                </a:moveTo>
                <a:lnTo>
                  <a:pt x="16054" y="10146"/>
                </a:lnTo>
                <a:cubicBezTo>
                  <a:pt x="16023" y="10208"/>
                  <a:pt x="15992" y="10281"/>
                  <a:pt x="15972" y="10353"/>
                </a:cubicBezTo>
                <a:cubicBezTo>
                  <a:pt x="15899" y="10395"/>
                  <a:pt x="15837" y="10436"/>
                  <a:pt x="15764" y="10478"/>
                </a:cubicBezTo>
                <a:cubicBezTo>
                  <a:pt x="15744" y="10415"/>
                  <a:pt x="15712" y="10343"/>
                  <a:pt x="15692" y="10281"/>
                </a:cubicBezTo>
                <a:cubicBezTo>
                  <a:pt x="15795" y="10218"/>
                  <a:pt x="15920" y="10167"/>
                  <a:pt x="16054" y="10146"/>
                </a:cubicBezTo>
                <a:close/>
                <a:moveTo>
                  <a:pt x="10126" y="10426"/>
                </a:moveTo>
                <a:lnTo>
                  <a:pt x="10126" y="10467"/>
                </a:lnTo>
                <a:cubicBezTo>
                  <a:pt x="10116" y="10478"/>
                  <a:pt x="10106" y="10478"/>
                  <a:pt x="10095" y="10488"/>
                </a:cubicBezTo>
                <a:lnTo>
                  <a:pt x="10074" y="10457"/>
                </a:lnTo>
                <a:lnTo>
                  <a:pt x="10126" y="10426"/>
                </a:lnTo>
                <a:close/>
                <a:moveTo>
                  <a:pt x="17080" y="10332"/>
                </a:moveTo>
                <a:cubicBezTo>
                  <a:pt x="17080" y="10384"/>
                  <a:pt x="17080" y="10426"/>
                  <a:pt x="17091" y="10478"/>
                </a:cubicBezTo>
                <a:lnTo>
                  <a:pt x="17091" y="10488"/>
                </a:lnTo>
                <a:cubicBezTo>
                  <a:pt x="17049" y="10446"/>
                  <a:pt x="17008" y="10405"/>
                  <a:pt x="16966" y="10353"/>
                </a:cubicBezTo>
                <a:cubicBezTo>
                  <a:pt x="16998" y="10353"/>
                  <a:pt x="17039" y="10343"/>
                  <a:pt x="17080" y="10332"/>
                </a:cubicBezTo>
                <a:close/>
                <a:moveTo>
                  <a:pt x="7836" y="10032"/>
                </a:moveTo>
                <a:lnTo>
                  <a:pt x="7836" y="10032"/>
                </a:lnTo>
                <a:cubicBezTo>
                  <a:pt x="7888" y="10156"/>
                  <a:pt x="7950" y="10291"/>
                  <a:pt x="8012" y="10415"/>
                </a:cubicBezTo>
                <a:lnTo>
                  <a:pt x="7971" y="10498"/>
                </a:lnTo>
                <a:cubicBezTo>
                  <a:pt x="7929" y="10478"/>
                  <a:pt x="7898" y="10457"/>
                  <a:pt x="7867" y="10436"/>
                </a:cubicBezTo>
                <a:cubicBezTo>
                  <a:pt x="7857" y="10301"/>
                  <a:pt x="7846" y="10167"/>
                  <a:pt x="7836" y="10032"/>
                </a:cubicBezTo>
                <a:close/>
                <a:moveTo>
                  <a:pt x="8603" y="9845"/>
                </a:moveTo>
                <a:cubicBezTo>
                  <a:pt x="8665" y="9845"/>
                  <a:pt x="8706" y="9845"/>
                  <a:pt x="8769" y="9856"/>
                </a:cubicBezTo>
                <a:cubicBezTo>
                  <a:pt x="8789" y="10022"/>
                  <a:pt x="8810" y="10177"/>
                  <a:pt x="8831" y="10343"/>
                </a:cubicBezTo>
                <a:lnTo>
                  <a:pt x="8831" y="10353"/>
                </a:lnTo>
                <a:lnTo>
                  <a:pt x="8696" y="10498"/>
                </a:lnTo>
                <a:cubicBezTo>
                  <a:pt x="8665" y="10291"/>
                  <a:pt x="8634" y="10073"/>
                  <a:pt x="8603" y="9866"/>
                </a:cubicBezTo>
                <a:lnTo>
                  <a:pt x="8603" y="9845"/>
                </a:lnTo>
                <a:close/>
                <a:moveTo>
                  <a:pt x="17619" y="10291"/>
                </a:moveTo>
                <a:cubicBezTo>
                  <a:pt x="17599" y="10364"/>
                  <a:pt x="17578" y="10436"/>
                  <a:pt x="17557" y="10509"/>
                </a:cubicBezTo>
                <a:cubicBezTo>
                  <a:pt x="17526" y="10478"/>
                  <a:pt x="17495" y="10446"/>
                  <a:pt x="17474" y="10415"/>
                </a:cubicBezTo>
                <a:lnTo>
                  <a:pt x="17474" y="10415"/>
                </a:lnTo>
                <a:lnTo>
                  <a:pt x="17485" y="10426"/>
                </a:lnTo>
                <a:lnTo>
                  <a:pt x="17599" y="10291"/>
                </a:lnTo>
                <a:close/>
                <a:moveTo>
                  <a:pt x="8219" y="10187"/>
                </a:moveTo>
                <a:lnTo>
                  <a:pt x="8219" y="10187"/>
                </a:lnTo>
                <a:cubicBezTo>
                  <a:pt x="8189" y="10306"/>
                  <a:pt x="8160" y="10407"/>
                  <a:pt x="8130" y="10515"/>
                </a:cubicBezTo>
                <a:lnTo>
                  <a:pt x="8130" y="10515"/>
                </a:lnTo>
                <a:lnTo>
                  <a:pt x="8095" y="10436"/>
                </a:lnTo>
                <a:cubicBezTo>
                  <a:pt x="8136" y="10353"/>
                  <a:pt x="8178" y="10270"/>
                  <a:pt x="8219" y="10187"/>
                </a:cubicBezTo>
                <a:close/>
                <a:moveTo>
                  <a:pt x="14230" y="10395"/>
                </a:moveTo>
                <a:lnTo>
                  <a:pt x="14365" y="10509"/>
                </a:lnTo>
                <a:cubicBezTo>
                  <a:pt x="14293" y="10509"/>
                  <a:pt x="14210" y="10509"/>
                  <a:pt x="14137" y="10519"/>
                </a:cubicBezTo>
                <a:lnTo>
                  <a:pt x="14127" y="10498"/>
                </a:lnTo>
                <a:lnTo>
                  <a:pt x="14230" y="10395"/>
                </a:lnTo>
                <a:close/>
                <a:moveTo>
                  <a:pt x="10541" y="10177"/>
                </a:moveTo>
                <a:lnTo>
                  <a:pt x="10541" y="10177"/>
                </a:lnTo>
                <a:cubicBezTo>
                  <a:pt x="10510" y="10281"/>
                  <a:pt x="10489" y="10374"/>
                  <a:pt x="10458" y="10467"/>
                </a:cubicBezTo>
                <a:cubicBezTo>
                  <a:pt x="10427" y="10488"/>
                  <a:pt x="10396" y="10509"/>
                  <a:pt x="10365" y="10529"/>
                </a:cubicBezTo>
                <a:lnTo>
                  <a:pt x="10354" y="10529"/>
                </a:lnTo>
                <a:cubicBezTo>
                  <a:pt x="10406" y="10426"/>
                  <a:pt x="10458" y="10322"/>
                  <a:pt x="10499" y="10218"/>
                </a:cubicBezTo>
                <a:lnTo>
                  <a:pt x="10541" y="10177"/>
                </a:lnTo>
                <a:close/>
                <a:moveTo>
                  <a:pt x="14935" y="9545"/>
                </a:moveTo>
                <a:cubicBezTo>
                  <a:pt x="14956" y="9586"/>
                  <a:pt x="14977" y="9638"/>
                  <a:pt x="14987" y="9690"/>
                </a:cubicBezTo>
                <a:cubicBezTo>
                  <a:pt x="14914" y="9897"/>
                  <a:pt x="14842" y="10104"/>
                  <a:pt x="14780" y="10301"/>
                </a:cubicBezTo>
                <a:lnTo>
                  <a:pt x="14780" y="10312"/>
                </a:lnTo>
                <a:cubicBezTo>
                  <a:pt x="14759" y="10384"/>
                  <a:pt x="14738" y="10457"/>
                  <a:pt x="14707" y="10529"/>
                </a:cubicBezTo>
                <a:cubicBezTo>
                  <a:pt x="14697" y="10332"/>
                  <a:pt x="14676" y="10136"/>
                  <a:pt x="14655" y="9928"/>
                </a:cubicBezTo>
                <a:cubicBezTo>
                  <a:pt x="14749" y="9804"/>
                  <a:pt x="14842" y="9669"/>
                  <a:pt x="14935" y="9545"/>
                </a:cubicBezTo>
                <a:close/>
                <a:moveTo>
                  <a:pt x="16376" y="10156"/>
                </a:moveTo>
                <a:cubicBezTo>
                  <a:pt x="16396" y="10250"/>
                  <a:pt x="16417" y="10353"/>
                  <a:pt x="16438" y="10446"/>
                </a:cubicBezTo>
                <a:cubicBezTo>
                  <a:pt x="16376" y="10478"/>
                  <a:pt x="16314" y="10498"/>
                  <a:pt x="16262" y="10529"/>
                </a:cubicBezTo>
                <a:cubicBezTo>
                  <a:pt x="16262" y="10436"/>
                  <a:pt x="16262" y="10343"/>
                  <a:pt x="16262" y="10250"/>
                </a:cubicBezTo>
                <a:cubicBezTo>
                  <a:pt x="16303" y="10218"/>
                  <a:pt x="16334" y="10187"/>
                  <a:pt x="16376" y="10156"/>
                </a:cubicBezTo>
                <a:close/>
                <a:moveTo>
                  <a:pt x="2747" y="10436"/>
                </a:moveTo>
                <a:lnTo>
                  <a:pt x="2768" y="10467"/>
                </a:lnTo>
                <a:lnTo>
                  <a:pt x="2675" y="10540"/>
                </a:lnTo>
                <a:lnTo>
                  <a:pt x="2675" y="10519"/>
                </a:lnTo>
                <a:lnTo>
                  <a:pt x="2747" y="10436"/>
                </a:lnTo>
                <a:close/>
                <a:moveTo>
                  <a:pt x="17733" y="10291"/>
                </a:moveTo>
                <a:cubicBezTo>
                  <a:pt x="17775" y="10291"/>
                  <a:pt x="17816" y="10301"/>
                  <a:pt x="17858" y="10301"/>
                </a:cubicBezTo>
                <a:cubicBezTo>
                  <a:pt x="17879" y="10384"/>
                  <a:pt x="17889" y="10467"/>
                  <a:pt x="17910" y="10550"/>
                </a:cubicBezTo>
                <a:cubicBezTo>
                  <a:pt x="17858" y="10467"/>
                  <a:pt x="17796" y="10384"/>
                  <a:pt x="17733" y="10301"/>
                </a:cubicBezTo>
                <a:lnTo>
                  <a:pt x="17733" y="10291"/>
                </a:lnTo>
                <a:close/>
                <a:moveTo>
                  <a:pt x="5411" y="9980"/>
                </a:moveTo>
                <a:cubicBezTo>
                  <a:pt x="5462" y="10073"/>
                  <a:pt x="5525" y="10156"/>
                  <a:pt x="5587" y="10239"/>
                </a:cubicBezTo>
                <a:cubicBezTo>
                  <a:pt x="5494" y="10343"/>
                  <a:pt x="5390" y="10457"/>
                  <a:pt x="5297" y="10560"/>
                </a:cubicBezTo>
                <a:cubicBezTo>
                  <a:pt x="5328" y="10374"/>
                  <a:pt x="5369" y="10177"/>
                  <a:pt x="5411" y="9990"/>
                </a:cubicBezTo>
                <a:lnTo>
                  <a:pt x="5411" y="9980"/>
                </a:lnTo>
                <a:close/>
                <a:moveTo>
                  <a:pt x="13723" y="10322"/>
                </a:moveTo>
                <a:cubicBezTo>
                  <a:pt x="13826" y="10332"/>
                  <a:pt x="13930" y="10384"/>
                  <a:pt x="13992" y="10467"/>
                </a:cubicBezTo>
                <a:cubicBezTo>
                  <a:pt x="13992" y="10488"/>
                  <a:pt x="13982" y="10509"/>
                  <a:pt x="13971" y="10529"/>
                </a:cubicBezTo>
                <a:lnTo>
                  <a:pt x="13857" y="10560"/>
                </a:lnTo>
                <a:lnTo>
                  <a:pt x="13847" y="10550"/>
                </a:lnTo>
                <a:cubicBezTo>
                  <a:pt x="13795" y="10519"/>
                  <a:pt x="13743" y="10488"/>
                  <a:pt x="13691" y="10457"/>
                </a:cubicBezTo>
                <a:cubicBezTo>
                  <a:pt x="13702" y="10405"/>
                  <a:pt x="13712" y="10364"/>
                  <a:pt x="13723" y="10322"/>
                </a:cubicBezTo>
                <a:close/>
                <a:moveTo>
                  <a:pt x="14593" y="10011"/>
                </a:moveTo>
                <a:cubicBezTo>
                  <a:pt x="14614" y="10187"/>
                  <a:pt x="14635" y="10374"/>
                  <a:pt x="14645" y="10560"/>
                </a:cubicBezTo>
                <a:cubicBezTo>
                  <a:pt x="14593" y="10550"/>
                  <a:pt x="14541" y="10529"/>
                  <a:pt x="14489" y="10529"/>
                </a:cubicBezTo>
                <a:cubicBezTo>
                  <a:pt x="14427" y="10457"/>
                  <a:pt x="14365" y="10395"/>
                  <a:pt x="14293" y="10332"/>
                </a:cubicBezTo>
                <a:cubicBezTo>
                  <a:pt x="14396" y="10229"/>
                  <a:pt x="14500" y="10125"/>
                  <a:pt x="14593" y="10011"/>
                </a:cubicBezTo>
                <a:close/>
                <a:moveTo>
                  <a:pt x="3504" y="10032"/>
                </a:moveTo>
                <a:cubicBezTo>
                  <a:pt x="3483" y="10208"/>
                  <a:pt x="3473" y="10384"/>
                  <a:pt x="3483" y="10571"/>
                </a:cubicBezTo>
                <a:cubicBezTo>
                  <a:pt x="3452" y="10415"/>
                  <a:pt x="3421" y="10250"/>
                  <a:pt x="3410" y="10094"/>
                </a:cubicBezTo>
                <a:lnTo>
                  <a:pt x="3504" y="10032"/>
                </a:lnTo>
                <a:close/>
                <a:moveTo>
                  <a:pt x="17982" y="10322"/>
                </a:moveTo>
                <a:cubicBezTo>
                  <a:pt x="17993" y="10405"/>
                  <a:pt x="17993" y="10488"/>
                  <a:pt x="18003" y="10571"/>
                </a:cubicBezTo>
                <a:lnTo>
                  <a:pt x="17993" y="10571"/>
                </a:lnTo>
                <a:cubicBezTo>
                  <a:pt x="17982" y="10488"/>
                  <a:pt x="17961" y="10405"/>
                  <a:pt x="17951" y="10322"/>
                </a:cubicBezTo>
                <a:close/>
                <a:moveTo>
                  <a:pt x="18143" y="10269"/>
                </a:moveTo>
                <a:lnTo>
                  <a:pt x="18143" y="10269"/>
                </a:lnTo>
                <a:cubicBezTo>
                  <a:pt x="18287" y="10295"/>
                  <a:pt x="18431" y="10309"/>
                  <a:pt x="18575" y="10309"/>
                </a:cubicBezTo>
                <a:cubicBezTo>
                  <a:pt x="18636" y="10309"/>
                  <a:pt x="18698" y="10307"/>
                  <a:pt x="18759" y="10301"/>
                </a:cubicBezTo>
                <a:cubicBezTo>
                  <a:pt x="18801" y="10301"/>
                  <a:pt x="18842" y="10301"/>
                  <a:pt x="18894" y="10291"/>
                </a:cubicBezTo>
                <a:cubicBezTo>
                  <a:pt x="18905" y="10343"/>
                  <a:pt x="18915" y="10384"/>
                  <a:pt x="18936" y="10426"/>
                </a:cubicBezTo>
                <a:lnTo>
                  <a:pt x="18936" y="10415"/>
                </a:lnTo>
                <a:cubicBezTo>
                  <a:pt x="18956" y="10467"/>
                  <a:pt x="18977" y="10519"/>
                  <a:pt x="18987" y="10571"/>
                </a:cubicBezTo>
                <a:cubicBezTo>
                  <a:pt x="18946" y="10540"/>
                  <a:pt x="18894" y="10519"/>
                  <a:pt x="18842" y="10498"/>
                </a:cubicBezTo>
                <a:cubicBezTo>
                  <a:pt x="18623" y="10398"/>
                  <a:pt x="18387" y="10321"/>
                  <a:pt x="18143" y="10269"/>
                </a:cubicBezTo>
                <a:close/>
                <a:moveTo>
                  <a:pt x="2260" y="9835"/>
                </a:moveTo>
                <a:cubicBezTo>
                  <a:pt x="2322" y="9918"/>
                  <a:pt x="2384" y="10001"/>
                  <a:pt x="2447" y="10073"/>
                </a:cubicBezTo>
                <a:lnTo>
                  <a:pt x="2478" y="10156"/>
                </a:lnTo>
                <a:cubicBezTo>
                  <a:pt x="2374" y="10291"/>
                  <a:pt x="2270" y="10436"/>
                  <a:pt x="2177" y="10581"/>
                </a:cubicBezTo>
                <a:cubicBezTo>
                  <a:pt x="2198" y="10332"/>
                  <a:pt x="2229" y="10084"/>
                  <a:pt x="2260" y="9835"/>
                </a:cubicBezTo>
                <a:close/>
                <a:moveTo>
                  <a:pt x="15630" y="10322"/>
                </a:moveTo>
                <a:cubicBezTo>
                  <a:pt x="15650" y="10384"/>
                  <a:pt x="15681" y="10446"/>
                  <a:pt x="15712" y="10509"/>
                </a:cubicBezTo>
                <a:cubicBezTo>
                  <a:pt x="15661" y="10529"/>
                  <a:pt x="15609" y="10560"/>
                  <a:pt x="15557" y="10581"/>
                </a:cubicBezTo>
                <a:cubicBezTo>
                  <a:pt x="15557" y="10509"/>
                  <a:pt x="15567" y="10446"/>
                  <a:pt x="15567" y="10374"/>
                </a:cubicBezTo>
                <a:lnTo>
                  <a:pt x="15630" y="10322"/>
                </a:lnTo>
                <a:close/>
                <a:moveTo>
                  <a:pt x="17246" y="10322"/>
                </a:moveTo>
                <a:lnTo>
                  <a:pt x="17246" y="10322"/>
                </a:lnTo>
                <a:cubicBezTo>
                  <a:pt x="17226" y="10395"/>
                  <a:pt x="17194" y="10488"/>
                  <a:pt x="17174" y="10571"/>
                </a:cubicBezTo>
                <a:lnTo>
                  <a:pt x="17184" y="10581"/>
                </a:lnTo>
                <a:lnTo>
                  <a:pt x="17163" y="10571"/>
                </a:lnTo>
                <a:cubicBezTo>
                  <a:pt x="17163" y="10488"/>
                  <a:pt x="17163" y="10405"/>
                  <a:pt x="17153" y="10332"/>
                </a:cubicBezTo>
                <a:lnTo>
                  <a:pt x="17246" y="10322"/>
                </a:lnTo>
                <a:close/>
                <a:moveTo>
                  <a:pt x="6053" y="10478"/>
                </a:moveTo>
                <a:lnTo>
                  <a:pt x="6012" y="10592"/>
                </a:lnTo>
                <a:cubicBezTo>
                  <a:pt x="5991" y="10571"/>
                  <a:pt x="5970" y="10550"/>
                  <a:pt x="5939" y="10529"/>
                </a:cubicBezTo>
                <a:lnTo>
                  <a:pt x="6053" y="10478"/>
                </a:lnTo>
                <a:close/>
                <a:moveTo>
                  <a:pt x="11992" y="10550"/>
                </a:moveTo>
                <a:lnTo>
                  <a:pt x="11971" y="10592"/>
                </a:lnTo>
                <a:cubicBezTo>
                  <a:pt x="11964" y="10588"/>
                  <a:pt x="11957" y="10587"/>
                  <a:pt x="11950" y="10587"/>
                </a:cubicBezTo>
                <a:cubicBezTo>
                  <a:pt x="11936" y="10587"/>
                  <a:pt x="11921" y="10591"/>
                  <a:pt x="11903" y="10591"/>
                </a:cubicBezTo>
                <a:lnTo>
                  <a:pt x="11903" y="10591"/>
                </a:lnTo>
                <a:lnTo>
                  <a:pt x="11919" y="10550"/>
                </a:lnTo>
                <a:close/>
                <a:moveTo>
                  <a:pt x="10914" y="10364"/>
                </a:moveTo>
                <a:lnTo>
                  <a:pt x="10966" y="10384"/>
                </a:lnTo>
                <a:cubicBezTo>
                  <a:pt x="10914" y="10457"/>
                  <a:pt x="10872" y="10529"/>
                  <a:pt x="10831" y="10602"/>
                </a:cubicBezTo>
                <a:cubicBezTo>
                  <a:pt x="10831" y="10581"/>
                  <a:pt x="10831" y="10560"/>
                  <a:pt x="10841" y="10529"/>
                </a:cubicBezTo>
                <a:cubicBezTo>
                  <a:pt x="10862" y="10478"/>
                  <a:pt x="10883" y="10415"/>
                  <a:pt x="10914" y="10364"/>
                </a:cubicBezTo>
                <a:close/>
                <a:moveTo>
                  <a:pt x="12655" y="10343"/>
                </a:moveTo>
                <a:lnTo>
                  <a:pt x="12655" y="10602"/>
                </a:lnTo>
                <a:cubicBezTo>
                  <a:pt x="12540" y="10578"/>
                  <a:pt x="12417" y="10568"/>
                  <a:pt x="12296" y="10568"/>
                </a:cubicBezTo>
                <a:cubicBezTo>
                  <a:pt x="12210" y="10568"/>
                  <a:pt x="12125" y="10573"/>
                  <a:pt x="12044" y="10581"/>
                </a:cubicBezTo>
                <a:lnTo>
                  <a:pt x="12054" y="10540"/>
                </a:lnTo>
                <a:cubicBezTo>
                  <a:pt x="12261" y="10509"/>
                  <a:pt x="12469" y="10436"/>
                  <a:pt x="12655" y="10343"/>
                </a:cubicBezTo>
                <a:close/>
                <a:moveTo>
                  <a:pt x="13536" y="10446"/>
                </a:moveTo>
                <a:lnTo>
                  <a:pt x="13598" y="10488"/>
                </a:lnTo>
                <a:cubicBezTo>
                  <a:pt x="13588" y="10519"/>
                  <a:pt x="13577" y="10560"/>
                  <a:pt x="13567" y="10602"/>
                </a:cubicBezTo>
                <a:cubicBezTo>
                  <a:pt x="13557" y="10550"/>
                  <a:pt x="13546" y="10498"/>
                  <a:pt x="13536" y="10446"/>
                </a:cubicBezTo>
                <a:close/>
                <a:moveTo>
                  <a:pt x="13660" y="10529"/>
                </a:moveTo>
                <a:lnTo>
                  <a:pt x="13743" y="10571"/>
                </a:lnTo>
                <a:lnTo>
                  <a:pt x="13640" y="10602"/>
                </a:lnTo>
                <a:cubicBezTo>
                  <a:pt x="13650" y="10592"/>
                  <a:pt x="13660" y="10560"/>
                  <a:pt x="13671" y="10550"/>
                </a:cubicBezTo>
                <a:lnTo>
                  <a:pt x="13660" y="10529"/>
                </a:lnTo>
                <a:close/>
                <a:moveTo>
                  <a:pt x="15039" y="9825"/>
                </a:moveTo>
                <a:cubicBezTo>
                  <a:pt x="15049" y="9876"/>
                  <a:pt x="15070" y="9928"/>
                  <a:pt x="15080" y="9980"/>
                </a:cubicBezTo>
                <a:cubicBezTo>
                  <a:pt x="14997" y="10187"/>
                  <a:pt x="14904" y="10405"/>
                  <a:pt x="14811" y="10612"/>
                </a:cubicBezTo>
                <a:lnTo>
                  <a:pt x="14780" y="10602"/>
                </a:lnTo>
                <a:cubicBezTo>
                  <a:pt x="14821" y="10478"/>
                  <a:pt x="14863" y="10343"/>
                  <a:pt x="14904" y="10218"/>
                </a:cubicBezTo>
                <a:cubicBezTo>
                  <a:pt x="14956" y="10084"/>
                  <a:pt x="14997" y="9959"/>
                  <a:pt x="15039" y="9825"/>
                </a:cubicBezTo>
                <a:close/>
                <a:moveTo>
                  <a:pt x="11847" y="10540"/>
                </a:moveTo>
                <a:lnTo>
                  <a:pt x="11826" y="10602"/>
                </a:lnTo>
                <a:cubicBezTo>
                  <a:pt x="11795" y="10612"/>
                  <a:pt x="11764" y="10612"/>
                  <a:pt x="11733" y="10623"/>
                </a:cubicBezTo>
                <a:lnTo>
                  <a:pt x="11681" y="10633"/>
                </a:lnTo>
                <a:lnTo>
                  <a:pt x="11681" y="10633"/>
                </a:lnTo>
                <a:lnTo>
                  <a:pt x="11691" y="10540"/>
                </a:lnTo>
                <a:close/>
                <a:moveTo>
                  <a:pt x="21786" y="10426"/>
                </a:moveTo>
                <a:lnTo>
                  <a:pt x="21786" y="10426"/>
                </a:lnTo>
                <a:cubicBezTo>
                  <a:pt x="21734" y="10498"/>
                  <a:pt x="21692" y="10560"/>
                  <a:pt x="21651" y="10633"/>
                </a:cubicBezTo>
                <a:cubicBezTo>
                  <a:pt x="21630" y="10592"/>
                  <a:pt x="21620" y="10560"/>
                  <a:pt x="21620" y="10529"/>
                </a:cubicBezTo>
                <a:lnTo>
                  <a:pt x="21620" y="10529"/>
                </a:lnTo>
                <a:lnTo>
                  <a:pt x="21630" y="10540"/>
                </a:lnTo>
                <a:cubicBezTo>
                  <a:pt x="21682" y="10498"/>
                  <a:pt x="21734" y="10467"/>
                  <a:pt x="21786" y="10426"/>
                </a:cubicBezTo>
                <a:close/>
                <a:moveTo>
                  <a:pt x="15329" y="9731"/>
                </a:moveTo>
                <a:cubicBezTo>
                  <a:pt x="15360" y="9742"/>
                  <a:pt x="15402" y="9773"/>
                  <a:pt x="15443" y="9783"/>
                </a:cubicBezTo>
                <a:cubicBezTo>
                  <a:pt x="15464" y="9856"/>
                  <a:pt x="15484" y="9918"/>
                  <a:pt x="15505" y="9980"/>
                </a:cubicBezTo>
                <a:cubicBezTo>
                  <a:pt x="15505" y="10104"/>
                  <a:pt x="15505" y="10218"/>
                  <a:pt x="15505" y="10332"/>
                </a:cubicBezTo>
                <a:cubicBezTo>
                  <a:pt x="15402" y="10426"/>
                  <a:pt x="15319" y="10529"/>
                  <a:pt x="15246" y="10643"/>
                </a:cubicBezTo>
                <a:cubicBezTo>
                  <a:pt x="15236" y="10498"/>
                  <a:pt x="15215" y="10343"/>
                  <a:pt x="15194" y="10187"/>
                </a:cubicBezTo>
                <a:lnTo>
                  <a:pt x="15194" y="10167"/>
                </a:lnTo>
                <a:cubicBezTo>
                  <a:pt x="15236" y="10022"/>
                  <a:pt x="15288" y="9876"/>
                  <a:pt x="15329" y="9731"/>
                </a:cubicBezTo>
                <a:close/>
                <a:moveTo>
                  <a:pt x="3048" y="10332"/>
                </a:moveTo>
                <a:cubicBezTo>
                  <a:pt x="3048" y="10446"/>
                  <a:pt x="3037" y="10560"/>
                  <a:pt x="3048" y="10664"/>
                </a:cubicBezTo>
                <a:cubicBezTo>
                  <a:pt x="3037" y="10664"/>
                  <a:pt x="3027" y="10654"/>
                  <a:pt x="3027" y="10643"/>
                </a:cubicBezTo>
                <a:cubicBezTo>
                  <a:pt x="3006" y="10571"/>
                  <a:pt x="2975" y="10488"/>
                  <a:pt x="2954" y="10405"/>
                </a:cubicBezTo>
                <a:lnTo>
                  <a:pt x="2975" y="10384"/>
                </a:lnTo>
                <a:lnTo>
                  <a:pt x="3048" y="10332"/>
                </a:lnTo>
                <a:close/>
                <a:moveTo>
                  <a:pt x="7877" y="10540"/>
                </a:moveTo>
                <a:lnTo>
                  <a:pt x="7877" y="10540"/>
                </a:lnTo>
                <a:cubicBezTo>
                  <a:pt x="7888" y="10550"/>
                  <a:pt x="7908" y="10550"/>
                  <a:pt x="7929" y="10571"/>
                </a:cubicBezTo>
                <a:lnTo>
                  <a:pt x="7888" y="10664"/>
                </a:lnTo>
                <a:cubicBezTo>
                  <a:pt x="7888" y="10623"/>
                  <a:pt x="7888" y="10581"/>
                  <a:pt x="7877" y="10540"/>
                </a:cubicBezTo>
                <a:close/>
                <a:moveTo>
                  <a:pt x="14065" y="10581"/>
                </a:moveTo>
                <a:cubicBezTo>
                  <a:pt x="14075" y="10612"/>
                  <a:pt x="14085" y="10643"/>
                  <a:pt x="14106" y="10664"/>
                </a:cubicBezTo>
                <a:lnTo>
                  <a:pt x="14002" y="10633"/>
                </a:lnTo>
                <a:lnTo>
                  <a:pt x="14013" y="10592"/>
                </a:lnTo>
                <a:lnTo>
                  <a:pt x="14033" y="10581"/>
                </a:lnTo>
                <a:close/>
                <a:moveTo>
                  <a:pt x="15920" y="10498"/>
                </a:moveTo>
                <a:lnTo>
                  <a:pt x="15920" y="10498"/>
                </a:lnTo>
                <a:cubicBezTo>
                  <a:pt x="15899" y="10560"/>
                  <a:pt x="15878" y="10612"/>
                  <a:pt x="15858" y="10664"/>
                </a:cubicBezTo>
                <a:lnTo>
                  <a:pt x="15806" y="10560"/>
                </a:lnTo>
                <a:cubicBezTo>
                  <a:pt x="15847" y="10550"/>
                  <a:pt x="15878" y="10519"/>
                  <a:pt x="15920" y="10498"/>
                </a:cubicBezTo>
                <a:close/>
                <a:moveTo>
                  <a:pt x="8406" y="9845"/>
                </a:moveTo>
                <a:cubicBezTo>
                  <a:pt x="8406" y="9980"/>
                  <a:pt x="8416" y="10104"/>
                  <a:pt x="8427" y="10239"/>
                </a:cubicBezTo>
                <a:cubicBezTo>
                  <a:pt x="8385" y="10374"/>
                  <a:pt x="8354" y="10519"/>
                  <a:pt x="8333" y="10674"/>
                </a:cubicBezTo>
                <a:lnTo>
                  <a:pt x="8323" y="10674"/>
                </a:lnTo>
                <a:lnTo>
                  <a:pt x="8178" y="10612"/>
                </a:lnTo>
                <a:cubicBezTo>
                  <a:pt x="8240" y="10395"/>
                  <a:pt x="8292" y="10187"/>
                  <a:pt x="8333" y="9970"/>
                </a:cubicBezTo>
                <a:cubicBezTo>
                  <a:pt x="8354" y="9928"/>
                  <a:pt x="8375" y="9887"/>
                  <a:pt x="8406" y="9845"/>
                </a:cubicBezTo>
                <a:close/>
                <a:moveTo>
                  <a:pt x="11619" y="10550"/>
                </a:moveTo>
                <a:lnTo>
                  <a:pt x="11619" y="10654"/>
                </a:lnTo>
                <a:lnTo>
                  <a:pt x="11567" y="10674"/>
                </a:lnTo>
                <a:cubicBezTo>
                  <a:pt x="11588" y="10623"/>
                  <a:pt x="11598" y="10581"/>
                  <a:pt x="11619" y="10550"/>
                </a:cubicBezTo>
                <a:close/>
                <a:moveTo>
                  <a:pt x="10085" y="10592"/>
                </a:moveTo>
                <a:cubicBezTo>
                  <a:pt x="10095" y="10612"/>
                  <a:pt x="10106" y="10623"/>
                  <a:pt x="10106" y="10633"/>
                </a:cubicBezTo>
                <a:lnTo>
                  <a:pt x="10012" y="10674"/>
                </a:lnTo>
                <a:lnTo>
                  <a:pt x="9971" y="10685"/>
                </a:lnTo>
                <a:lnTo>
                  <a:pt x="10085" y="10592"/>
                </a:lnTo>
                <a:close/>
                <a:moveTo>
                  <a:pt x="15505" y="10446"/>
                </a:moveTo>
                <a:cubicBezTo>
                  <a:pt x="15495" y="10498"/>
                  <a:pt x="15484" y="10550"/>
                  <a:pt x="15474" y="10612"/>
                </a:cubicBezTo>
                <a:lnTo>
                  <a:pt x="15484" y="10612"/>
                </a:lnTo>
                <a:cubicBezTo>
                  <a:pt x="15433" y="10643"/>
                  <a:pt x="15370" y="10664"/>
                  <a:pt x="15308" y="10685"/>
                </a:cubicBezTo>
                <a:cubicBezTo>
                  <a:pt x="15370" y="10602"/>
                  <a:pt x="15433" y="10519"/>
                  <a:pt x="15505" y="10446"/>
                </a:cubicBezTo>
                <a:close/>
                <a:moveTo>
                  <a:pt x="17443" y="10529"/>
                </a:moveTo>
                <a:lnTo>
                  <a:pt x="17443" y="10529"/>
                </a:lnTo>
                <a:cubicBezTo>
                  <a:pt x="17474" y="10560"/>
                  <a:pt x="17495" y="10592"/>
                  <a:pt x="17526" y="10623"/>
                </a:cubicBezTo>
                <a:cubicBezTo>
                  <a:pt x="17508" y="10640"/>
                  <a:pt x="17498" y="10666"/>
                  <a:pt x="17489" y="10686"/>
                </a:cubicBezTo>
                <a:lnTo>
                  <a:pt x="17489" y="10686"/>
                </a:lnTo>
                <a:lnTo>
                  <a:pt x="17443" y="10529"/>
                </a:lnTo>
                <a:close/>
                <a:moveTo>
                  <a:pt x="15111" y="10136"/>
                </a:moveTo>
                <a:cubicBezTo>
                  <a:pt x="15111" y="10146"/>
                  <a:pt x="15122" y="10156"/>
                  <a:pt x="15122" y="10167"/>
                </a:cubicBezTo>
                <a:lnTo>
                  <a:pt x="15122" y="10177"/>
                </a:lnTo>
                <a:cubicBezTo>
                  <a:pt x="15070" y="10343"/>
                  <a:pt x="15018" y="10519"/>
                  <a:pt x="14977" y="10695"/>
                </a:cubicBezTo>
                <a:lnTo>
                  <a:pt x="14894" y="10643"/>
                </a:lnTo>
                <a:cubicBezTo>
                  <a:pt x="14966" y="10478"/>
                  <a:pt x="15039" y="10312"/>
                  <a:pt x="15111" y="10136"/>
                </a:cubicBezTo>
                <a:close/>
                <a:moveTo>
                  <a:pt x="8551" y="10084"/>
                </a:moveTo>
                <a:cubicBezTo>
                  <a:pt x="8572" y="10250"/>
                  <a:pt x="8603" y="10415"/>
                  <a:pt x="8623" y="10581"/>
                </a:cubicBezTo>
                <a:lnTo>
                  <a:pt x="8634" y="10592"/>
                </a:lnTo>
                <a:lnTo>
                  <a:pt x="8551" y="10685"/>
                </a:lnTo>
                <a:lnTo>
                  <a:pt x="8530" y="10706"/>
                </a:lnTo>
                <a:cubicBezTo>
                  <a:pt x="8520" y="10560"/>
                  <a:pt x="8509" y="10415"/>
                  <a:pt x="8499" y="10281"/>
                </a:cubicBezTo>
                <a:cubicBezTo>
                  <a:pt x="8509" y="10208"/>
                  <a:pt x="8530" y="10146"/>
                  <a:pt x="8551" y="10084"/>
                </a:cubicBezTo>
                <a:close/>
                <a:moveTo>
                  <a:pt x="13453" y="10374"/>
                </a:moveTo>
                <a:cubicBezTo>
                  <a:pt x="13474" y="10467"/>
                  <a:pt x="13484" y="10560"/>
                  <a:pt x="13505" y="10654"/>
                </a:cubicBezTo>
                <a:lnTo>
                  <a:pt x="13370" y="10706"/>
                </a:lnTo>
                <a:cubicBezTo>
                  <a:pt x="13349" y="10633"/>
                  <a:pt x="13329" y="10571"/>
                  <a:pt x="13308" y="10509"/>
                </a:cubicBezTo>
                <a:cubicBezTo>
                  <a:pt x="13349" y="10457"/>
                  <a:pt x="13401" y="10415"/>
                  <a:pt x="13453" y="10384"/>
                </a:cubicBezTo>
                <a:lnTo>
                  <a:pt x="13453" y="10374"/>
                </a:lnTo>
                <a:close/>
                <a:moveTo>
                  <a:pt x="14572" y="10612"/>
                </a:moveTo>
                <a:lnTo>
                  <a:pt x="14655" y="10633"/>
                </a:lnTo>
                <a:cubicBezTo>
                  <a:pt x="14655" y="10654"/>
                  <a:pt x="14655" y="10664"/>
                  <a:pt x="14655" y="10685"/>
                </a:cubicBezTo>
                <a:lnTo>
                  <a:pt x="14655" y="10706"/>
                </a:lnTo>
                <a:cubicBezTo>
                  <a:pt x="14624" y="10674"/>
                  <a:pt x="14603" y="10643"/>
                  <a:pt x="14572" y="10612"/>
                </a:cubicBezTo>
                <a:close/>
                <a:moveTo>
                  <a:pt x="8447" y="10478"/>
                </a:moveTo>
                <a:lnTo>
                  <a:pt x="8468" y="10716"/>
                </a:lnTo>
                <a:lnTo>
                  <a:pt x="8406" y="10706"/>
                </a:lnTo>
                <a:cubicBezTo>
                  <a:pt x="8416" y="10623"/>
                  <a:pt x="8427" y="10550"/>
                  <a:pt x="8447" y="10478"/>
                </a:cubicBezTo>
                <a:close/>
                <a:moveTo>
                  <a:pt x="16645" y="10446"/>
                </a:moveTo>
                <a:lnTo>
                  <a:pt x="16645" y="10457"/>
                </a:lnTo>
                <a:cubicBezTo>
                  <a:pt x="16614" y="10540"/>
                  <a:pt x="16583" y="10623"/>
                  <a:pt x="16552" y="10716"/>
                </a:cubicBezTo>
                <a:cubicBezTo>
                  <a:pt x="16552" y="10664"/>
                  <a:pt x="16542" y="10612"/>
                  <a:pt x="16542" y="10560"/>
                </a:cubicBezTo>
                <a:cubicBezTo>
                  <a:pt x="16542" y="10540"/>
                  <a:pt x="16542" y="10519"/>
                  <a:pt x="16531" y="10498"/>
                </a:cubicBezTo>
                <a:lnTo>
                  <a:pt x="16542" y="10478"/>
                </a:lnTo>
                <a:cubicBezTo>
                  <a:pt x="16573" y="10467"/>
                  <a:pt x="16604" y="10457"/>
                  <a:pt x="16645" y="10446"/>
                </a:cubicBezTo>
                <a:close/>
                <a:moveTo>
                  <a:pt x="15153" y="10312"/>
                </a:moveTo>
                <a:cubicBezTo>
                  <a:pt x="15174" y="10446"/>
                  <a:pt x="15184" y="10581"/>
                  <a:pt x="15184" y="10716"/>
                </a:cubicBezTo>
                <a:cubicBezTo>
                  <a:pt x="15142" y="10716"/>
                  <a:pt x="15091" y="10726"/>
                  <a:pt x="15049" y="10737"/>
                </a:cubicBezTo>
                <a:lnTo>
                  <a:pt x="15060" y="10747"/>
                </a:lnTo>
                <a:lnTo>
                  <a:pt x="15060" y="10747"/>
                </a:lnTo>
                <a:lnTo>
                  <a:pt x="15039" y="10737"/>
                </a:lnTo>
                <a:cubicBezTo>
                  <a:pt x="15070" y="10592"/>
                  <a:pt x="15111" y="10446"/>
                  <a:pt x="15153" y="10312"/>
                </a:cubicBezTo>
                <a:close/>
                <a:moveTo>
                  <a:pt x="10023" y="10498"/>
                </a:moveTo>
                <a:lnTo>
                  <a:pt x="10043" y="10529"/>
                </a:lnTo>
                <a:cubicBezTo>
                  <a:pt x="9950" y="10612"/>
                  <a:pt x="9857" y="10674"/>
                  <a:pt x="9753" y="10747"/>
                </a:cubicBezTo>
                <a:cubicBezTo>
                  <a:pt x="9836" y="10664"/>
                  <a:pt x="9929" y="10581"/>
                  <a:pt x="10023" y="10498"/>
                </a:cubicBezTo>
                <a:close/>
                <a:moveTo>
                  <a:pt x="13080" y="10022"/>
                </a:moveTo>
                <a:lnTo>
                  <a:pt x="13101" y="10053"/>
                </a:lnTo>
                <a:cubicBezTo>
                  <a:pt x="13132" y="10198"/>
                  <a:pt x="13163" y="10353"/>
                  <a:pt x="13204" y="10498"/>
                </a:cubicBezTo>
                <a:lnTo>
                  <a:pt x="13194" y="10519"/>
                </a:lnTo>
                <a:cubicBezTo>
                  <a:pt x="13142" y="10581"/>
                  <a:pt x="13111" y="10664"/>
                  <a:pt x="13090" y="10747"/>
                </a:cubicBezTo>
                <a:cubicBezTo>
                  <a:pt x="12976" y="10685"/>
                  <a:pt x="12862" y="10643"/>
                  <a:pt x="12748" y="10612"/>
                </a:cubicBezTo>
                <a:lnTo>
                  <a:pt x="12769" y="10529"/>
                </a:lnTo>
                <a:cubicBezTo>
                  <a:pt x="12862" y="10384"/>
                  <a:pt x="12945" y="10229"/>
                  <a:pt x="13028" y="10073"/>
                </a:cubicBezTo>
                <a:lnTo>
                  <a:pt x="13080" y="10022"/>
                </a:lnTo>
                <a:close/>
                <a:moveTo>
                  <a:pt x="22522" y="9773"/>
                </a:moveTo>
                <a:cubicBezTo>
                  <a:pt x="22584" y="9814"/>
                  <a:pt x="22636" y="9866"/>
                  <a:pt x="22687" y="9918"/>
                </a:cubicBezTo>
                <a:cubicBezTo>
                  <a:pt x="22739" y="10063"/>
                  <a:pt x="22791" y="10208"/>
                  <a:pt x="22822" y="10353"/>
                </a:cubicBezTo>
                <a:cubicBezTo>
                  <a:pt x="22656" y="10498"/>
                  <a:pt x="22490" y="10623"/>
                  <a:pt x="22325" y="10747"/>
                </a:cubicBezTo>
                <a:lnTo>
                  <a:pt x="22325" y="10560"/>
                </a:lnTo>
                <a:cubicBezTo>
                  <a:pt x="22335" y="10446"/>
                  <a:pt x="22335" y="10332"/>
                  <a:pt x="22314" y="10229"/>
                </a:cubicBezTo>
                <a:cubicBezTo>
                  <a:pt x="22314" y="10146"/>
                  <a:pt x="22314" y="10063"/>
                  <a:pt x="22304" y="9980"/>
                </a:cubicBezTo>
                <a:cubicBezTo>
                  <a:pt x="22376" y="9908"/>
                  <a:pt x="22449" y="9835"/>
                  <a:pt x="22522" y="9773"/>
                </a:cubicBezTo>
                <a:close/>
                <a:moveTo>
                  <a:pt x="16168" y="10322"/>
                </a:moveTo>
                <a:cubicBezTo>
                  <a:pt x="16168" y="10405"/>
                  <a:pt x="16168" y="10498"/>
                  <a:pt x="16168" y="10581"/>
                </a:cubicBezTo>
                <a:cubicBezTo>
                  <a:pt x="16075" y="10633"/>
                  <a:pt x="15992" y="10695"/>
                  <a:pt x="15920" y="10757"/>
                </a:cubicBezTo>
                <a:lnTo>
                  <a:pt x="15909" y="10757"/>
                </a:lnTo>
                <a:cubicBezTo>
                  <a:pt x="15940" y="10643"/>
                  <a:pt x="15982" y="10540"/>
                  <a:pt x="16013" y="10436"/>
                </a:cubicBezTo>
                <a:cubicBezTo>
                  <a:pt x="16065" y="10395"/>
                  <a:pt x="16117" y="10353"/>
                  <a:pt x="16168" y="10322"/>
                </a:cubicBezTo>
                <a:close/>
                <a:moveTo>
                  <a:pt x="8644" y="10674"/>
                </a:moveTo>
                <a:cubicBezTo>
                  <a:pt x="8644" y="10706"/>
                  <a:pt x="8665" y="10737"/>
                  <a:pt x="8665" y="10768"/>
                </a:cubicBezTo>
                <a:lnTo>
                  <a:pt x="8582" y="10757"/>
                </a:lnTo>
                <a:lnTo>
                  <a:pt x="8644" y="10674"/>
                </a:lnTo>
                <a:close/>
                <a:moveTo>
                  <a:pt x="14199" y="10581"/>
                </a:moveTo>
                <a:cubicBezTo>
                  <a:pt x="14272" y="10581"/>
                  <a:pt x="14355" y="10581"/>
                  <a:pt x="14427" y="10592"/>
                </a:cubicBezTo>
                <a:cubicBezTo>
                  <a:pt x="14489" y="10643"/>
                  <a:pt x="14541" y="10706"/>
                  <a:pt x="14593" y="10768"/>
                </a:cubicBezTo>
                <a:cubicBezTo>
                  <a:pt x="14479" y="10757"/>
                  <a:pt x="14355" y="10737"/>
                  <a:pt x="14241" y="10706"/>
                </a:cubicBezTo>
                <a:cubicBezTo>
                  <a:pt x="14220" y="10664"/>
                  <a:pt x="14199" y="10623"/>
                  <a:pt x="14179" y="10581"/>
                </a:cubicBezTo>
                <a:close/>
                <a:moveTo>
                  <a:pt x="14769" y="10664"/>
                </a:moveTo>
                <a:lnTo>
                  <a:pt x="14790" y="10674"/>
                </a:lnTo>
                <a:lnTo>
                  <a:pt x="14749" y="10768"/>
                </a:lnTo>
                <a:lnTo>
                  <a:pt x="14738" y="10768"/>
                </a:lnTo>
                <a:lnTo>
                  <a:pt x="14738" y="10757"/>
                </a:lnTo>
                <a:cubicBezTo>
                  <a:pt x="14749" y="10726"/>
                  <a:pt x="14759" y="10695"/>
                  <a:pt x="14769" y="10664"/>
                </a:cubicBezTo>
                <a:close/>
                <a:moveTo>
                  <a:pt x="14873" y="10716"/>
                </a:moveTo>
                <a:lnTo>
                  <a:pt x="14935" y="10757"/>
                </a:lnTo>
                <a:lnTo>
                  <a:pt x="14852" y="10768"/>
                </a:lnTo>
                <a:lnTo>
                  <a:pt x="14873" y="10716"/>
                </a:lnTo>
                <a:close/>
                <a:moveTo>
                  <a:pt x="2664" y="10633"/>
                </a:moveTo>
                <a:cubicBezTo>
                  <a:pt x="2623" y="10685"/>
                  <a:pt x="2581" y="10737"/>
                  <a:pt x="2550" y="10788"/>
                </a:cubicBezTo>
                <a:lnTo>
                  <a:pt x="2571" y="10706"/>
                </a:lnTo>
                <a:lnTo>
                  <a:pt x="2664" y="10633"/>
                </a:lnTo>
                <a:close/>
                <a:moveTo>
                  <a:pt x="5887" y="10560"/>
                </a:moveTo>
                <a:cubicBezTo>
                  <a:pt x="5929" y="10592"/>
                  <a:pt x="5960" y="10623"/>
                  <a:pt x="6001" y="10654"/>
                </a:cubicBezTo>
                <a:cubicBezTo>
                  <a:pt x="5981" y="10706"/>
                  <a:pt x="5970" y="10747"/>
                  <a:pt x="5960" y="10788"/>
                </a:cubicBezTo>
                <a:lnTo>
                  <a:pt x="5908" y="10706"/>
                </a:lnTo>
                <a:cubicBezTo>
                  <a:pt x="5877" y="10674"/>
                  <a:pt x="5856" y="10633"/>
                  <a:pt x="5836" y="10592"/>
                </a:cubicBezTo>
                <a:lnTo>
                  <a:pt x="5887" y="10560"/>
                </a:lnTo>
                <a:close/>
                <a:moveTo>
                  <a:pt x="8841" y="10436"/>
                </a:moveTo>
                <a:cubicBezTo>
                  <a:pt x="8862" y="10560"/>
                  <a:pt x="8883" y="10685"/>
                  <a:pt x="8893" y="10809"/>
                </a:cubicBezTo>
                <a:cubicBezTo>
                  <a:pt x="8851" y="10809"/>
                  <a:pt x="8800" y="10799"/>
                  <a:pt x="8748" y="10788"/>
                </a:cubicBezTo>
                <a:cubicBezTo>
                  <a:pt x="8737" y="10716"/>
                  <a:pt x="8727" y="10654"/>
                  <a:pt x="8717" y="10581"/>
                </a:cubicBezTo>
                <a:lnTo>
                  <a:pt x="8841" y="10436"/>
                </a:lnTo>
                <a:close/>
                <a:moveTo>
                  <a:pt x="13246" y="10612"/>
                </a:moveTo>
                <a:cubicBezTo>
                  <a:pt x="13256" y="10664"/>
                  <a:pt x="13277" y="10706"/>
                  <a:pt x="13287" y="10757"/>
                </a:cubicBezTo>
                <a:lnTo>
                  <a:pt x="13194" y="10809"/>
                </a:lnTo>
                <a:lnTo>
                  <a:pt x="13173" y="10788"/>
                </a:lnTo>
                <a:cubicBezTo>
                  <a:pt x="13184" y="10778"/>
                  <a:pt x="13184" y="10768"/>
                  <a:pt x="13184" y="10757"/>
                </a:cubicBezTo>
                <a:cubicBezTo>
                  <a:pt x="13194" y="10706"/>
                  <a:pt x="13225" y="10654"/>
                  <a:pt x="13246" y="10612"/>
                </a:cubicBezTo>
                <a:close/>
                <a:moveTo>
                  <a:pt x="16873" y="10384"/>
                </a:moveTo>
                <a:cubicBezTo>
                  <a:pt x="16925" y="10426"/>
                  <a:pt x="16966" y="10467"/>
                  <a:pt x="17018" y="10509"/>
                </a:cubicBezTo>
                <a:cubicBezTo>
                  <a:pt x="17039" y="10540"/>
                  <a:pt x="17070" y="10571"/>
                  <a:pt x="17091" y="10602"/>
                </a:cubicBezTo>
                <a:lnTo>
                  <a:pt x="17101" y="10685"/>
                </a:lnTo>
                <a:lnTo>
                  <a:pt x="16998" y="10809"/>
                </a:lnTo>
                <a:cubicBezTo>
                  <a:pt x="16915" y="10685"/>
                  <a:pt x="16832" y="10550"/>
                  <a:pt x="16749" y="10415"/>
                </a:cubicBezTo>
                <a:lnTo>
                  <a:pt x="16873" y="10384"/>
                </a:lnTo>
                <a:close/>
                <a:moveTo>
                  <a:pt x="22957" y="10353"/>
                </a:moveTo>
                <a:cubicBezTo>
                  <a:pt x="22988" y="10446"/>
                  <a:pt x="23019" y="10550"/>
                  <a:pt x="23040" y="10643"/>
                </a:cubicBezTo>
                <a:cubicBezTo>
                  <a:pt x="23029" y="10695"/>
                  <a:pt x="23009" y="10747"/>
                  <a:pt x="22998" y="10809"/>
                </a:cubicBezTo>
                <a:cubicBezTo>
                  <a:pt x="22967" y="10664"/>
                  <a:pt x="22936" y="10529"/>
                  <a:pt x="22895" y="10405"/>
                </a:cubicBezTo>
                <a:lnTo>
                  <a:pt x="22957" y="10353"/>
                </a:lnTo>
                <a:close/>
                <a:moveTo>
                  <a:pt x="6509" y="10291"/>
                </a:moveTo>
                <a:cubicBezTo>
                  <a:pt x="6623" y="10467"/>
                  <a:pt x="6737" y="10643"/>
                  <a:pt x="6862" y="10820"/>
                </a:cubicBezTo>
                <a:cubicBezTo>
                  <a:pt x="6654" y="10695"/>
                  <a:pt x="6447" y="10550"/>
                  <a:pt x="6260" y="10384"/>
                </a:cubicBezTo>
                <a:lnTo>
                  <a:pt x="6509" y="10291"/>
                </a:lnTo>
                <a:close/>
                <a:moveTo>
                  <a:pt x="9266" y="9949"/>
                </a:moveTo>
                <a:cubicBezTo>
                  <a:pt x="9494" y="10022"/>
                  <a:pt x="9701" y="10146"/>
                  <a:pt x="9867" y="10312"/>
                </a:cubicBezTo>
                <a:cubicBezTo>
                  <a:pt x="9898" y="10343"/>
                  <a:pt x="9929" y="10374"/>
                  <a:pt x="9960" y="10415"/>
                </a:cubicBezTo>
                <a:cubicBezTo>
                  <a:pt x="9898" y="10478"/>
                  <a:pt x="9826" y="10540"/>
                  <a:pt x="9774" y="10592"/>
                </a:cubicBezTo>
                <a:cubicBezTo>
                  <a:pt x="9691" y="10664"/>
                  <a:pt x="9608" y="10726"/>
                  <a:pt x="9525" y="10788"/>
                </a:cubicBezTo>
                <a:cubicBezTo>
                  <a:pt x="9411" y="10809"/>
                  <a:pt x="9293" y="10820"/>
                  <a:pt x="9174" y="10820"/>
                </a:cubicBezTo>
                <a:cubicBezTo>
                  <a:pt x="9108" y="10820"/>
                  <a:pt x="9042" y="10817"/>
                  <a:pt x="8976" y="10809"/>
                </a:cubicBezTo>
                <a:cubicBezTo>
                  <a:pt x="8945" y="10664"/>
                  <a:pt x="8924" y="10509"/>
                  <a:pt x="8903" y="10364"/>
                </a:cubicBezTo>
                <a:cubicBezTo>
                  <a:pt x="9028" y="10218"/>
                  <a:pt x="9142" y="10084"/>
                  <a:pt x="9266" y="9949"/>
                </a:cubicBezTo>
                <a:close/>
                <a:moveTo>
                  <a:pt x="5618" y="10291"/>
                </a:moveTo>
                <a:cubicBezTo>
                  <a:pt x="5649" y="10353"/>
                  <a:pt x="5670" y="10405"/>
                  <a:pt x="5701" y="10457"/>
                </a:cubicBezTo>
                <a:cubicBezTo>
                  <a:pt x="5649" y="10529"/>
                  <a:pt x="5597" y="10592"/>
                  <a:pt x="5545" y="10664"/>
                </a:cubicBezTo>
                <a:cubicBezTo>
                  <a:pt x="5452" y="10716"/>
                  <a:pt x="5359" y="10768"/>
                  <a:pt x="5266" y="10830"/>
                </a:cubicBezTo>
                <a:cubicBezTo>
                  <a:pt x="5266" y="10778"/>
                  <a:pt x="5276" y="10716"/>
                  <a:pt x="5286" y="10654"/>
                </a:cubicBezTo>
                <a:cubicBezTo>
                  <a:pt x="5390" y="10550"/>
                  <a:pt x="5504" y="10415"/>
                  <a:pt x="5618" y="10301"/>
                </a:cubicBezTo>
                <a:lnTo>
                  <a:pt x="5618" y="10291"/>
                </a:lnTo>
                <a:close/>
                <a:moveTo>
                  <a:pt x="7048" y="10094"/>
                </a:moveTo>
                <a:cubicBezTo>
                  <a:pt x="7090" y="10218"/>
                  <a:pt x="7131" y="10332"/>
                  <a:pt x="7183" y="10446"/>
                </a:cubicBezTo>
                <a:cubicBezTo>
                  <a:pt x="7110" y="10571"/>
                  <a:pt x="7027" y="10706"/>
                  <a:pt x="6955" y="10830"/>
                </a:cubicBezTo>
                <a:cubicBezTo>
                  <a:pt x="6841" y="10654"/>
                  <a:pt x="6727" y="10478"/>
                  <a:pt x="6613" y="10301"/>
                </a:cubicBezTo>
                <a:lnTo>
                  <a:pt x="6613" y="10312"/>
                </a:lnTo>
                <a:lnTo>
                  <a:pt x="6582" y="10260"/>
                </a:lnTo>
                <a:cubicBezTo>
                  <a:pt x="6737" y="10198"/>
                  <a:pt x="6893" y="10146"/>
                  <a:pt x="7048" y="10094"/>
                </a:cubicBezTo>
                <a:close/>
                <a:moveTo>
                  <a:pt x="10437" y="10540"/>
                </a:moveTo>
                <a:cubicBezTo>
                  <a:pt x="10416" y="10643"/>
                  <a:pt x="10375" y="10737"/>
                  <a:pt x="10344" y="10840"/>
                </a:cubicBezTo>
                <a:cubicBezTo>
                  <a:pt x="10354" y="10757"/>
                  <a:pt x="10354" y="10674"/>
                  <a:pt x="10354" y="10581"/>
                </a:cubicBezTo>
                <a:lnTo>
                  <a:pt x="10344" y="10581"/>
                </a:lnTo>
                <a:lnTo>
                  <a:pt x="10437" y="10540"/>
                </a:lnTo>
                <a:close/>
                <a:moveTo>
                  <a:pt x="11784" y="10706"/>
                </a:moveTo>
                <a:cubicBezTo>
                  <a:pt x="11764" y="10747"/>
                  <a:pt x="11743" y="10799"/>
                  <a:pt x="11722" y="10840"/>
                </a:cubicBezTo>
                <a:lnTo>
                  <a:pt x="11660" y="10840"/>
                </a:lnTo>
                <a:lnTo>
                  <a:pt x="11670" y="10726"/>
                </a:lnTo>
                <a:cubicBezTo>
                  <a:pt x="11712" y="10716"/>
                  <a:pt x="11743" y="10706"/>
                  <a:pt x="11784" y="10706"/>
                </a:cubicBezTo>
                <a:close/>
                <a:moveTo>
                  <a:pt x="11940" y="10674"/>
                </a:moveTo>
                <a:lnTo>
                  <a:pt x="11940" y="10674"/>
                </a:lnTo>
                <a:cubicBezTo>
                  <a:pt x="11919" y="10726"/>
                  <a:pt x="11888" y="10788"/>
                  <a:pt x="11867" y="10840"/>
                </a:cubicBezTo>
                <a:lnTo>
                  <a:pt x="11795" y="10840"/>
                </a:lnTo>
                <a:lnTo>
                  <a:pt x="11857" y="10685"/>
                </a:lnTo>
                <a:lnTo>
                  <a:pt x="11940" y="10674"/>
                </a:lnTo>
                <a:close/>
                <a:moveTo>
                  <a:pt x="13805" y="10623"/>
                </a:moveTo>
                <a:lnTo>
                  <a:pt x="13847" y="10643"/>
                </a:lnTo>
                <a:cubicBezTo>
                  <a:pt x="13764" y="10716"/>
                  <a:pt x="13681" y="10778"/>
                  <a:pt x="13598" y="10840"/>
                </a:cubicBezTo>
                <a:lnTo>
                  <a:pt x="13588" y="10757"/>
                </a:lnTo>
                <a:cubicBezTo>
                  <a:pt x="13598" y="10726"/>
                  <a:pt x="13598" y="10706"/>
                  <a:pt x="13609" y="10674"/>
                </a:cubicBezTo>
                <a:cubicBezTo>
                  <a:pt x="13671" y="10654"/>
                  <a:pt x="13743" y="10633"/>
                  <a:pt x="13805" y="10623"/>
                </a:cubicBezTo>
                <a:close/>
                <a:moveTo>
                  <a:pt x="21547" y="10571"/>
                </a:moveTo>
                <a:cubicBezTo>
                  <a:pt x="21558" y="10623"/>
                  <a:pt x="21568" y="10664"/>
                  <a:pt x="21578" y="10706"/>
                </a:cubicBezTo>
                <a:cubicBezTo>
                  <a:pt x="21547" y="10747"/>
                  <a:pt x="21506" y="10799"/>
                  <a:pt x="21475" y="10840"/>
                </a:cubicBezTo>
                <a:cubicBezTo>
                  <a:pt x="21496" y="10757"/>
                  <a:pt x="21516" y="10674"/>
                  <a:pt x="21537" y="10581"/>
                </a:cubicBezTo>
                <a:lnTo>
                  <a:pt x="21547" y="10571"/>
                </a:lnTo>
                <a:close/>
                <a:moveTo>
                  <a:pt x="2094" y="10467"/>
                </a:moveTo>
                <a:lnTo>
                  <a:pt x="2094" y="10467"/>
                </a:lnTo>
                <a:cubicBezTo>
                  <a:pt x="2084" y="10560"/>
                  <a:pt x="2073" y="10664"/>
                  <a:pt x="2063" y="10757"/>
                </a:cubicBezTo>
                <a:lnTo>
                  <a:pt x="2073" y="10768"/>
                </a:lnTo>
                <a:cubicBezTo>
                  <a:pt x="2053" y="10799"/>
                  <a:pt x="2032" y="10830"/>
                  <a:pt x="2011" y="10861"/>
                </a:cubicBezTo>
                <a:cubicBezTo>
                  <a:pt x="2042" y="10726"/>
                  <a:pt x="2063" y="10602"/>
                  <a:pt x="2094" y="10467"/>
                </a:cubicBezTo>
                <a:close/>
                <a:moveTo>
                  <a:pt x="17661" y="10332"/>
                </a:moveTo>
                <a:cubicBezTo>
                  <a:pt x="17754" y="10467"/>
                  <a:pt x="17858" y="10602"/>
                  <a:pt x="17951" y="10737"/>
                </a:cubicBezTo>
                <a:cubicBezTo>
                  <a:pt x="17961" y="10778"/>
                  <a:pt x="17972" y="10820"/>
                  <a:pt x="17972" y="10861"/>
                </a:cubicBezTo>
                <a:cubicBezTo>
                  <a:pt x="17837" y="10768"/>
                  <a:pt x="17713" y="10664"/>
                  <a:pt x="17599" y="10550"/>
                </a:cubicBezTo>
                <a:cubicBezTo>
                  <a:pt x="17619" y="10478"/>
                  <a:pt x="17640" y="10405"/>
                  <a:pt x="17661" y="10332"/>
                </a:cubicBezTo>
                <a:close/>
                <a:moveTo>
                  <a:pt x="8219" y="10706"/>
                </a:moveTo>
                <a:lnTo>
                  <a:pt x="8323" y="10747"/>
                </a:lnTo>
                <a:cubicBezTo>
                  <a:pt x="8314" y="10784"/>
                  <a:pt x="8305" y="10829"/>
                  <a:pt x="8295" y="10867"/>
                </a:cubicBezTo>
                <a:lnTo>
                  <a:pt x="8295" y="10867"/>
                </a:lnTo>
                <a:lnTo>
                  <a:pt x="8219" y="10706"/>
                </a:lnTo>
                <a:close/>
                <a:moveTo>
                  <a:pt x="3296" y="10167"/>
                </a:moveTo>
                <a:lnTo>
                  <a:pt x="3296" y="10167"/>
                </a:lnTo>
                <a:cubicBezTo>
                  <a:pt x="3276" y="10405"/>
                  <a:pt x="3255" y="10633"/>
                  <a:pt x="3245" y="10871"/>
                </a:cubicBezTo>
                <a:lnTo>
                  <a:pt x="3172" y="10799"/>
                </a:lnTo>
                <a:cubicBezTo>
                  <a:pt x="3172" y="10612"/>
                  <a:pt x="3172" y="10426"/>
                  <a:pt x="3182" y="10239"/>
                </a:cubicBezTo>
                <a:lnTo>
                  <a:pt x="3296" y="10167"/>
                </a:lnTo>
                <a:close/>
                <a:moveTo>
                  <a:pt x="11608" y="10747"/>
                </a:moveTo>
                <a:lnTo>
                  <a:pt x="11608" y="10851"/>
                </a:lnTo>
                <a:lnTo>
                  <a:pt x="11494" y="10871"/>
                </a:lnTo>
                <a:cubicBezTo>
                  <a:pt x="11505" y="10830"/>
                  <a:pt x="11515" y="10809"/>
                  <a:pt x="11525" y="10768"/>
                </a:cubicBezTo>
                <a:lnTo>
                  <a:pt x="11608" y="10747"/>
                </a:lnTo>
                <a:close/>
                <a:moveTo>
                  <a:pt x="11080" y="10426"/>
                </a:moveTo>
                <a:cubicBezTo>
                  <a:pt x="11235" y="10488"/>
                  <a:pt x="11401" y="10519"/>
                  <a:pt x="11567" y="10540"/>
                </a:cubicBezTo>
                <a:lnTo>
                  <a:pt x="11505" y="10695"/>
                </a:lnTo>
                <a:cubicBezTo>
                  <a:pt x="11328" y="10747"/>
                  <a:pt x="11163" y="10809"/>
                  <a:pt x="11007" y="10882"/>
                </a:cubicBezTo>
                <a:lnTo>
                  <a:pt x="11007" y="10882"/>
                </a:lnTo>
                <a:cubicBezTo>
                  <a:pt x="11008" y="10803"/>
                  <a:pt x="11018" y="10733"/>
                  <a:pt x="11028" y="10654"/>
                </a:cubicBezTo>
                <a:cubicBezTo>
                  <a:pt x="11038" y="10581"/>
                  <a:pt x="11059" y="10509"/>
                  <a:pt x="11080" y="10426"/>
                </a:cubicBezTo>
                <a:close/>
                <a:moveTo>
                  <a:pt x="7722" y="10436"/>
                </a:moveTo>
                <a:lnTo>
                  <a:pt x="7794" y="10488"/>
                </a:lnTo>
                <a:lnTo>
                  <a:pt x="7815" y="10788"/>
                </a:lnTo>
                <a:lnTo>
                  <a:pt x="7763" y="10892"/>
                </a:lnTo>
                <a:cubicBezTo>
                  <a:pt x="7743" y="10747"/>
                  <a:pt x="7732" y="10592"/>
                  <a:pt x="7722" y="10436"/>
                </a:cubicBezTo>
                <a:close/>
                <a:moveTo>
                  <a:pt x="8385" y="10778"/>
                </a:moveTo>
                <a:lnTo>
                  <a:pt x="8447" y="10788"/>
                </a:lnTo>
                <a:lnTo>
                  <a:pt x="8364" y="10892"/>
                </a:lnTo>
                <a:cubicBezTo>
                  <a:pt x="8364" y="10851"/>
                  <a:pt x="8375" y="10809"/>
                  <a:pt x="8385" y="10778"/>
                </a:cubicBezTo>
                <a:close/>
                <a:moveTo>
                  <a:pt x="17350" y="10560"/>
                </a:moveTo>
                <a:lnTo>
                  <a:pt x="17391" y="10685"/>
                </a:lnTo>
                <a:cubicBezTo>
                  <a:pt x="17402" y="10737"/>
                  <a:pt x="17412" y="10799"/>
                  <a:pt x="17433" y="10851"/>
                </a:cubicBezTo>
                <a:lnTo>
                  <a:pt x="17412" y="10902"/>
                </a:lnTo>
                <a:cubicBezTo>
                  <a:pt x="17360" y="10830"/>
                  <a:pt x="17319" y="10757"/>
                  <a:pt x="17267" y="10695"/>
                </a:cubicBezTo>
                <a:cubicBezTo>
                  <a:pt x="17267" y="10685"/>
                  <a:pt x="17257" y="10685"/>
                  <a:pt x="17257" y="10674"/>
                </a:cubicBezTo>
                <a:lnTo>
                  <a:pt x="17350" y="10560"/>
                </a:lnTo>
                <a:close/>
                <a:moveTo>
                  <a:pt x="13308" y="10799"/>
                </a:moveTo>
                <a:cubicBezTo>
                  <a:pt x="13329" y="10840"/>
                  <a:pt x="13339" y="10871"/>
                  <a:pt x="13349" y="10913"/>
                </a:cubicBezTo>
                <a:lnTo>
                  <a:pt x="13339" y="10913"/>
                </a:lnTo>
                <a:cubicBezTo>
                  <a:pt x="13308" y="10882"/>
                  <a:pt x="13277" y="10851"/>
                  <a:pt x="13235" y="10830"/>
                </a:cubicBezTo>
                <a:lnTo>
                  <a:pt x="13308" y="10799"/>
                </a:lnTo>
                <a:close/>
                <a:moveTo>
                  <a:pt x="13515" y="10716"/>
                </a:moveTo>
                <a:cubicBezTo>
                  <a:pt x="13515" y="10723"/>
                  <a:pt x="13515" y="10730"/>
                  <a:pt x="13515" y="10737"/>
                </a:cubicBezTo>
                <a:cubicBezTo>
                  <a:pt x="13495" y="10799"/>
                  <a:pt x="13463" y="10861"/>
                  <a:pt x="13443" y="10923"/>
                </a:cubicBezTo>
                <a:cubicBezTo>
                  <a:pt x="13422" y="10871"/>
                  <a:pt x="13401" y="10820"/>
                  <a:pt x="13381" y="10757"/>
                </a:cubicBezTo>
                <a:cubicBezTo>
                  <a:pt x="13432" y="10747"/>
                  <a:pt x="13474" y="10726"/>
                  <a:pt x="13515" y="10716"/>
                </a:cubicBezTo>
                <a:close/>
                <a:moveTo>
                  <a:pt x="16811" y="10664"/>
                </a:moveTo>
                <a:lnTo>
                  <a:pt x="16946" y="10882"/>
                </a:lnTo>
                <a:lnTo>
                  <a:pt x="16904" y="10923"/>
                </a:lnTo>
                <a:lnTo>
                  <a:pt x="16811" y="10664"/>
                </a:lnTo>
                <a:close/>
                <a:moveTo>
                  <a:pt x="2084" y="9586"/>
                </a:moveTo>
                <a:lnTo>
                  <a:pt x="2167" y="9700"/>
                </a:lnTo>
                <a:cubicBezTo>
                  <a:pt x="2105" y="9835"/>
                  <a:pt x="2042" y="9970"/>
                  <a:pt x="1991" y="10104"/>
                </a:cubicBezTo>
                <a:cubicBezTo>
                  <a:pt x="1877" y="10384"/>
                  <a:pt x="1773" y="10654"/>
                  <a:pt x="1690" y="10934"/>
                </a:cubicBezTo>
                <a:cubicBezTo>
                  <a:pt x="1773" y="10478"/>
                  <a:pt x="1908" y="10022"/>
                  <a:pt x="2084" y="9586"/>
                </a:cubicBezTo>
                <a:close/>
                <a:moveTo>
                  <a:pt x="7452" y="10187"/>
                </a:moveTo>
                <a:cubicBezTo>
                  <a:pt x="7515" y="10260"/>
                  <a:pt x="7587" y="10322"/>
                  <a:pt x="7649" y="10374"/>
                </a:cubicBezTo>
                <a:cubicBezTo>
                  <a:pt x="7660" y="10571"/>
                  <a:pt x="7680" y="10768"/>
                  <a:pt x="7711" y="10965"/>
                </a:cubicBezTo>
                <a:cubicBezTo>
                  <a:pt x="7639" y="10965"/>
                  <a:pt x="7566" y="10954"/>
                  <a:pt x="7494" y="10954"/>
                </a:cubicBezTo>
                <a:cubicBezTo>
                  <a:pt x="7421" y="10799"/>
                  <a:pt x="7349" y="10633"/>
                  <a:pt x="7287" y="10478"/>
                </a:cubicBezTo>
                <a:cubicBezTo>
                  <a:pt x="7338" y="10374"/>
                  <a:pt x="7390" y="10281"/>
                  <a:pt x="7452" y="10187"/>
                </a:cubicBezTo>
                <a:close/>
                <a:moveTo>
                  <a:pt x="2509" y="10239"/>
                </a:moveTo>
                <a:cubicBezTo>
                  <a:pt x="2529" y="10301"/>
                  <a:pt x="2550" y="10364"/>
                  <a:pt x="2581" y="10426"/>
                </a:cubicBezTo>
                <a:cubicBezTo>
                  <a:pt x="2561" y="10457"/>
                  <a:pt x="2550" y="10488"/>
                  <a:pt x="2540" y="10519"/>
                </a:cubicBezTo>
                <a:cubicBezTo>
                  <a:pt x="2415" y="10664"/>
                  <a:pt x="2281" y="10820"/>
                  <a:pt x="2156" y="10975"/>
                </a:cubicBezTo>
                <a:cubicBezTo>
                  <a:pt x="2156" y="10892"/>
                  <a:pt x="2167" y="10820"/>
                  <a:pt x="2167" y="10737"/>
                </a:cubicBezTo>
                <a:cubicBezTo>
                  <a:pt x="2281" y="10581"/>
                  <a:pt x="2395" y="10415"/>
                  <a:pt x="2509" y="10250"/>
                </a:cubicBezTo>
                <a:lnTo>
                  <a:pt x="2509" y="10239"/>
                </a:lnTo>
                <a:close/>
                <a:moveTo>
                  <a:pt x="7224" y="10550"/>
                </a:moveTo>
                <a:cubicBezTo>
                  <a:pt x="7276" y="10685"/>
                  <a:pt x="7338" y="10820"/>
                  <a:pt x="7401" y="10954"/>
                </a:cubicBezTo>
                <a:cubicBezTo>
                  <a:pt x="7318" y="10954"/>
                  <a:pt x="7235" y="10965"/>
                  <a:pt x="7162" y="10975"/>
                </a:cubicBezTo>
                <a:cubicBezTo>
                  <a:pt x="7122" y="10955"/>
                  <a:pt x="7072" y="10935"/>
                  <a:pt x="7022" y="10905"/>
                </a:cubicBezTo>
                <a:lnTo>
                  <a:pt x="7022" y="10905"/>
                </a:lnTo>
                <a:cubicBezTo>
                  <a:pt x="7071" y="10825"/>
                  <a:pt x="7112" y="10745"/>
                  <a:pt x="7152" y="10674"/>
                </a:cubicBezTo>
                <a:lnTo>
                  <a:pt x="7224" y="10550"/>
                </a:lnTo>
                <a:close/>
                <a:moveTo>
                  <a:pt x="12323" y="10641"/>
                </a:moveTo>
                <a:cubicBezTo>
                  <a:pt x="12427" y="10641"/>
                  <a:pt x="12531" y="10649"/>
                  <a:pt x="12634" y="10664"/>
                </a:cubicBezTo>
                <a:cubicBezTo>
                  <a:pt x="12562" y="10768"/>
                  <a:pt x="12489" y="10871"/>
                  <a:pt x="12417" y="10975"/>
                </a:cubicBezTo>
                <a:cubicBezTo>
                  <a:pt x="12265" y="10904"/>
                  <a:pt x="12104" y="10863"/>
                  <a:pt x="11943" y="10842"/>
                </a:cubicBezTo>
                <a:lnTo>
                  <a:pt x="11943" y="10842"/>
                </a:lnTo>
                <a:cubicBezTo>
                  <a:pt x="11964" y="10783"/>
                  <a:pt x="11993" y="10723"/>
                  <a:pt x="12012" y="10664"/>
                </a:cubicBezTo>
                <a:cubicBezTo>
                  <a:pt x="12116" y="10649"/>
                  <a:pt x="12220" y="10641"/>
                  <a:pt x="12323" y="10641"/>
                </a:cubicBezTo>
                <a:close/>
                <a:moveTo>
                  <a:pt x="20656" y="8902"/>
                </a:moveTo>
                <a:cubicBezTo>
                  <a:pt x="20812" y="8923"/>
                  <a:pt x="20977" y="8954"/>
                  <a:pt x="21133" y="8995"/>
                </a:cubicBezTo>
                <a:cubicBezTo>
                  <a:pt x="21268" y="9431"/>
                  <a:pt x="21392" y="9866"/>
                  <a:pt x="21496" y="10312"/>
                </a:cubicBezTo>
                <a:lnTo>
                  <a:pt x="21506" y="10312"/>
                </a:lnTo>
                <a:cubicBezTo>
                  <a:pt x="21485" y="10384"/>
                  <a:pt x="21475" y="10457"/>
                  <a:pt x="21454" y="10529"/>
                </a:cubicBezTo>
                <a:cubicBezTo>
                  <a:pt x="21205" y="10706"/>
                  <a:pt x="20936" y="10851"/>
                  <a:pt x="20646" y="10975"/>
                </a:cubicBezTo>
                <a:cubicBezTo>
                  <a:pt x="20532" y="10737"/>
                  <a:pt x="20397" y="10498"/>
                  <a:pt x="20262" y="10260"/>
                </a:cubicBezTo>
                <a:cubicBezTo>
                  <a:pt x="20231" y="10042"/>
                  <a:pt x="20190" y="9825"/>
                  <a:pt x="20148" y="9607"/>
                </a:cubicBezTo>
                <a:cubicBezTo>
                  <a:pt x="20252" y="9503"/>
                  <a:pt x="20345" y="9389"/>
                  <a:pt x="20428" y="9265"/>
                </a:cubicBezTo>
                <a:cubicBezTo>
                  <a:pt x="20511" y="9151"/>
                  <a:pt x="20584" y="9027"/>
                  <a:pt x="20656" y="8902"/>
                </a:cubicBezTo>
                <a:close/>
                <a:moveTo>
                  <a:pt x="8002" y="10612"/>
                </a:moveTo>
                <a:lnTo>
                  <a:pt x="8095" y="10654"/>
                </a:lnTo>
                <a:cubicBezTo>
                  <a:pt x="8064" y="10778"/>
                  <a:pt x="8022" y="10892"/>
                  <a:pt x="7991" y="10996"/>
                </a:cubicBezTo>
                <a:lnTo>
                  <a:pt x="7908" y="10985"/>
                </a:lnTo>
                <a:cubicBezTo>
                  <a:pt x="7898" y="10923"/>
                  <a:pt x="7898" y="10871"/>
                  <a:pt x="7888" y="10809"/>
                </a:cubicBezTo>
                <a:lnTo>
                  <a:pt x="7888" y="10809"/>
                </a:lnTo>
                <a:lnTo>
                  <a:pt x="7898" y="10820"/>
                </a:lnTo>
                <a:cubicBezTo>
                  <a:pt x="7929" y="10747"/>
                  <a:pt x="7971" y="10674"/>
                  <a:pt x="8002" y="10612"/>
                </a:cubicBezTo>
                <a:close/>
                <a:moveTo>
                  <a:pt x="10986" y="10488"/>
                </a:moveTo>
                <a:lnTo>
                  <a:pt x="10986" y="10488"/>
                </a:lnTo>
                <a:cubicBezTo>
                  <a:pt x="10955" y="10633"/>
                  <a:pt x="10945" y="10768"/>
                  <a:pt x="10935" y="10913"/>
                </a:cubicBezTo>
                <a:cubicBezTo>
                  <a:pt x="10883" y="10944"/>
                  <a:pt x="10831" y="10975"/>
                  <a:pt x="10769" y="11006"/>
                </a:cubicBezTo>
                <a:cubicBezTo>
                  <a:pt x="10779" y="10934"/>
                  <a:pt x="10790" y="10861"/>
                  <a:pt x="10800" y="10799"/>
                </a:cubicBezTo>
                <a:cubicBezTo>
                  <a:pt x="10862" y="10695"/>
                  <a:pt x="10924" y="10592"/>
                  <a:pt x="10986" y="10488"/>
                </a:cubicBezTo>
                <a:close/>
                <a:moveTo>
                  <a:pt x="11463" y="10799"/>
                </a:moveTo>
                <a:cubicBezTo>
                  <a:pt x="11453" y="10820"/>
                  <a:pt x="11432" y="10851"/>
                  <a:pt x="11422" y="10882"/>
                </a:cubicBezTo>
                <a:cubicBezTo>
                  <a:pt x="11277" y="10902"/>
                  <a:pt x="11142" y="10944"/>
                  <a:pt x="11007" y="11006"/>
                </a:cubicBezTo>
                <a:lnTo>
                  <a:pt x="11007" y="10985"/>
                </a:lnTo>
                <a:cubicBezTo>
                  <a:pt x="11152" y="10913"/>
                  <a:pt x="11308" y="10851"/>
                  <a:pt x="11463" y="10799"/>
                </a:cubicBezTo>
                <a:close/>
                <a:moveTo>
                  <a:pt x="14946" y="10851"/>
                </a:moveTo>
                <a:lnTo>
                  <a:pt x="14946" y="10851"/>
                </a:lnTo>
                <a:cubicBezTo>
                  <a:pt x="14935" y="10902"/>
                  <a:pt x="14914" y="10965"/>
                  <a:pt x="14904" y="11016"/>
                </a:cubicBezTo>
                <a:cubicBezTo>
                  <a:pt x="14873" y="10975"/>
                  <a:pt x="14832" y="10923"/>
                  <a:pt x="14800" y="10871"/>
                </a:cubicBezTo>
                <a:lnTo>
                  <a:pt x="14800" y="10861"/>
                </a:lnTo>
                <a:cubicBezTo>
                  <a:pt x="14852" y="10861"/>
                  <a:pt x="14894" y="10861"/>
                  <a:pt x="14946" y="10851"/>
                </a:cubicBezTo>
                <a:close/>
                <a:moveTo>
                  <a:pt x="23403" y="9856"/>
                </a:moveTo>
                <a:cubicBezTo>
                  <a:pt x="23485" y="10239"/>
                  <a:pt x="23548" y="10633"/>
                  <a:pt x="23589" y="11016"/>
                </a:cubicBezTo>
                <a:cubicBezTo>
                  <a:pt x="23485" y="10820"/>
                  <a:pt x="23371" y="10633"/>
                  <a:pt x="23247" y="10446"/>
                </a:cubicBezTo>
                <a:lnTo>
                  <a:pt x="23237" y="10436"/>
                </a:lnTo>
                <a:lnTo>
                  <a:pt x="23195" y="10374"/>
                </a:lnTo>
                <a:cubicBezTo>
                  <a:pt x="23216" y="10260"/>
                  <a:pt x="23247" y="10146"/>
                  <a:pt x="23268" y="10032"/>
                </a:cubicBezTo>
                <a:cubicBezTo>
                  <a:pt x="23309" y="9980"/>
                  <a:pt x="23361" y="9918"/>
                  <a:pt x="23403" y="9856"/>
                </a:cubicBezTo>
                <a:close/>
                <a:moveTo>
                  <a:pt x="20273" y="10446"/>
                </a:moveTo>
                <a:cubicBezTo>
                  <a:pt x="20376" y="10633"/>
                  <a:pt x="20470" y="10820"/>
                  <a:pt x="20563" y="11016"/>
                </a:cubicBezTo>
                <a:lnTo>
                  <a:pt x="20532" y="11027"/>
                </a:lnTo>
                <a:cubicBezTo>
                  <a:pt x="20449" y="10840"/>
                  <a:pt x="20356" y="10654"/>
                  <a:pt x="20273" y="10478"/>
                </a:cubicBezTo>
                <a:cubicBezTo>
                  <a:pt x="20273" y="10467"/>
                  <a:pt x="20273" y="10457"/>
                  <a:pt x="20273" y="10446"/>
                </a:cubicBezTo>
                <a:close/>
                <a:moveTo>
                  <a:pt x="5183" y="10778"/>
                </a:moveTo>
                <a:lnTo>
                  <a:pt x="5172" y="10892"/>
                </a:lnTo>
                <a:cubicBezTo>
                  <a:pt x="5100" y="10944"/>
                  <a:pt x="5027" y="10996"/>
                  <a:pt x="4955" y="11048"/>
                </a:cubicBezTo>
                <a:cubicBezTo>
                  <a:pt x="5027" y="10965"/>
                  <a:pt x="5110" y="10871"/>
                  <a:pt x="5183" y="10778"/>
                </a:cubicBezTo>
                <a:close/>
                <a:moveTo>
                  <a:pt x="6157" y="10436"/>
                </a:moveTo>
                <a:cubicBezTo>
                  <a:pt x="6374" y="10643"/>
                  <a:pt x="6613" y="10830"/>
                  <a:pt x="6882" y="10975"/>
                </a:cubicBezTo>
                <a:lnTo>
                  <a:pt x="6851" y="11037"/>
                </a:lnTo>
                <a:cubicBezTo>
                  <a:pt x="6810" y="11037"/>
                  <a:pt x="6768" y="11048"/>
                  <a:pt x="6727" y="11058"/>
                </a:cubicBezTo>
                <a:cubicBezTo>
                  <a:pt x="6540" y="10954"/>
                  <a:pt x="6364" y="10840"/>
                  <a:pt x="6188" y="10726"/>
                </a:cubicBezTo>
                <a:lnTo>
                  <a:pt x="6084" y="10643"/>
                </a:lnTo>
                <a:cubicBezTo>
                  <a:pt x="6095" y="10571"/>
                  <a:pt x="6126" y="10509"/>
                  <a:pt x="6146" y="10436"/>
                </a:cubicBezTo>
                <a:close/>
                <a:moveTo>
                  <a:pt x="8157" y="10716"/>
                </a:moveTo>
                <a:cubicBezTo>
                  <a:pt x="8199" y="10809"/>
                  <a:pt x="8240" y="10902"/>
                  <a:pt x="8281" y="10996"/>
                </a:cubicBezTo>
                <a:lnTo>
                  <a:pt x="8281" y="11006"/>
                </a:lnTo>
                <a:lnTo>
                  <a:pt x="8240" y="11058"/>
                </a:lnTo>
                <a:cubicBezTo>
                  <a:pt x="8178" y="11037"/>
                  <a:pt x="8126" y="11016"/>
                  <a:pt x="8064" y="11006"/>
                </a:cubicBezTo>
                <a:cubicBezTo>
                  <a:pt x="8095" y="10913"/>
                  <a:pt x="8126" y="10820"/>
                  <a:pt x="8147" y="10716"/>
                </a:cubicBezTo>
                <a:close/>
                <a:moveTo>
                  <a:pt x="15464" y="10726"/>
                </a:moveTo>
                <a:lnTo>
                  <a:pt x="15474" y="10737"/>
                </a:lnTo>
                <a:cubicBezTo>
                  <a:pt x="15453" y="10840"/>
                  <a:pt x="15433" y="10944"/>
                  <a:pt x="15412" y="11058"/>
                </a:cubicBezTo>
                <a:cubicBezTo>
                  <a:pt x="15360" y="10996"/>
                  <a:pt x="15308" y="10944"/>
                  <a:pt x="15256" y="10902"/>
                </a:cubicBezTo>
                <a:lnTo>
                  <a:pt x="15256" y="10799"/>
                </a:lnTo>
                <a:cubicBezTo>
                  <a:pt x="15329" y="10778"/>
                  <a:pt x="15391" y="10757"/>
                  <a:pt x="15464" y="10726"/>
                </a:cubicBezTo>
                <a:close/>
                <a:moveTo>
                  <a:pt x="9413" y="10863"/>
                </a:moveTo>
                <a:cubicBezTo>
                  <a:pt x="9293" y="10941"/>
                  <a:pt x="9155" y="11009"/>
                  <a:pt x="9017" y="11068"/>
                </a:cubicBezTo>
                <a:cubicBezTo>
                  <a:pt x="9007" y="11006"/>
                  <a:pt x="8997" y="10934"/>
                  <a:pt x="8986" y="10871"/>
                </a:cubicBezTo>
                <a:lnTo>
                  <a:pt x="8986" y="10871"/>
                </a:lnTo>
                <a:cubicBezTo>
                  <a:pt x="9029" y="10874"/>
                  <a:pt x="9072" y="10876"/>
                  <a:pt x="9116" y="10876"/>
                </a:cubicBezTo>
                <a:cubicBezTo>
                  <a:pt x="9213" y="10876"/>
                  <a:pt x="9313" y="10870"/>
                  <a:pt x="9413" y="10863"/>
                </a:cubicBezTo>
                <a:close/>
                <a:moveTo>
                  <a:pt x="12655" y="10737"/>
                </a:moveTo>
                <a:lnTo>
                  <a:pt x="12655" y="10747"/>
                </a:lnTo>
                <a:lnTo>
                  <a:pt x="12655" y="10809"/>
                </a:lnTo>
                <a:cubicBezTo>
                  <a:pt x="12634" y="10892"/>
                  <a:pt x="12624" y="10975"/>
                  <a:pt x="12614" y="11068"/>
                </a:cubicBezTo>
                <a:cubicBezTo>
                  <a:pt x="12572" y="11037"/>
                  <a:pt x="12531" y="11016"/>
                  <a:pt x="12489" y="11006"/>
                </a:cubicBezTo>
                <a:cubicBezTo>
                  <a:pt x="12551" y="10902"/>
                  <a:pt x="12593" y="10820"/>
                  <a:pt x="12655" y="10737"/>
                </a:cubicBezTo>
                <a:close/>
                <a:moveTo>
                  <a:pt x="16158" y="10674"/>
                </a:moveTo>
                <a:lnTo>
                  <a:pt x="16158" y="10674"/>
                </a:lnTo>
                <a:cubicBezTo>
                  <a:pt x="16137" y="10809"/>
                  <a:pt x="16117" y="10944"/>
                  <a:pt x="16096" y="11079"/>
                </a:cubicBezTo>
                <a:cubicBezTo>
                  <a:pt x="16034" y="10996"/>
                  <a:pt x="15992" y="10913"/>
                  <a:pt x="15940" y="10830"/>
                </a:cubicBezTo>
                <a:cubicBezTo>
                  <a:pt x="16013" y="10778"/>
                  <a:pt x="16086" y="10726"/>
                  <a:pt x="16158" y="10674"/>
                </a:cubicBezTo>
                <a:close/>
                <a:moveTo>
                  <a:pt x="5442" y="10809"/>
                </a:moveTo>
                <a:cubicBezTo>
                  <a:pt x="5369" y="10902"/>
                  <a:pt x="5307" y="11006"/>
                  <a:pt x="5234" y="11099"/>
                </a:cubicBezTo>
                <a:cubicBezTo>
                  <a:pt x="5234" y="11048"/>
                  <a:pt x="5245" y="10985"/>
                  <a:pt x="5255" y="10923"/>
                </a:cubicBezTo>
                <a:lnTo>
                  <a:pt x="5442" y="10809"/>
                </a:lnTo>
                <a:close/>
                <a:moveTo>
                  <a:pt x="7442" y="11027"/>
                </a:moveTo>
                <a:lnTo>
                  <a:pt x="7473" y="11099"/>
                </a:lnTo>
                <a:cubicBezTo>
                  <a:pt x="7411" y="11079"/>
                  <a:pt x="7359" y="11058"/>
                  <a:pt x="7297" y="11037"/>
                </a:cubicBezTo>
                <a:cubicBezTo>
                  <a:pt x="7349" y="11037"/>
                  <a:pt x="7390" y="11037"/>
                  <a:pt x="7442" y="11027"/>
                </a:cubicBezTo>
                <a:close/>
                <a:moveTo>
                  <a:pt x="20296" y="10740"/>
                </a:moveTo>
                <a:cubicBezTo>
                  <a:pt x="20352" y="10846"/>
                  <a:pt x="20401" y="10952"/>
                  <a:pt x="20449" y="11058"/>
                </a:cubicBezTo>
                <a:cubicBezTo>
                  <a:pt x="20397" y="11068"/>
                  <a:pt x="20356" y="11089"/>
                  <a:pt x="20304" y="11099"/>
                </a:cubicBezTo>
                <a:cubicBezTo>
                  <a:pt x="20313" y="10976"/>
                  <a:pt x="20305" y="10862"/>
                  <a:pt x="20296" y="10740"/>
                </a:cubicBezTo>
                <a:close/>
                <a:moveTo>
                  <a:pt x="12748" y="10685"/>
                </a:moveTo>
                <a:cubicBezTo>
                  <a:pt x="12862" y="10716"/>
                  <a:pt x="12976" y="10757"/>
                  <a:pt x="13080" y="10820"/>
                </a:cubicBezTo>
                <a:lnTo>
                  <a:pt x="13070" y="10882"/>
                </a:lnTo>
                <a:cubicBezTo>
                  <a:pt x="12945" y="10944"/>
                  <a:pt x="12821" y="11027"/>
                  <a:pt x="12707" y="11110"/>
                </a:cubicBezTo>
                <a:cubicBezTo>
                  <a:pt x="12717" y="10996"/>
                  <a:pt x="12728" y="10892"/>
                  <a:pt x="12728" y="10778"/>
                </a:cubicBezTo>
                <a:lnTo>
                  <a:pt x="12728" y="10788"/>
                </a:lnTo>
                <a:lnTo>
                  <a:pt x="12748" y="10685"/>
                </a:lnTo>
                <a:close/>
                <a:moveTo>
                  <a:pt x="16412" y="10552"/>
                </a:moveTo>
                <a:lnTo>
                  <a:pt x="16412" y="10552"/>
                </a:lnTo>
                <a:cubicBezTo>
                  <a:pt x="16331" y="10735"/>
                  <a:pt x="16250" y="10927"/>
                  <a:pt x="16168" y="11110"/>
                </a:cubicBezTo>
                <a:cubicBezTo>
                  <a:pt x="16189" y="11048"/>
                  <a:pt x="16200" y="10975"/>
                  <a:pt x="16220" y="10902"/>
                </a:cubicBezTo>
                <a:cubicBezTo>
                  <a:pt x="16231" y="10809"/>
                  <a:pt x="16241" y="10716"/>
                  <a:pt x="16251" y="10623"/>
                </a:cubicBezTo>
                <a:cubicBezTo>
                  <a:pt x="16302" y="10592"/>
                  <a:pt x="16352" y="10572"/>
                  <a:pt x="16412" y="10552"/>
                </a:cubicBezTo>
                <a:close/>
                <a:moveTo>
                  <a:pt x="15060" y="10840"/>
                </a:moveTo>
                <a:lnTo>
                  <a:pt x="15111" y="10871"/>
                </a:lnTo>
                <a:cubicBezTo>
                  <a:pt x="15070" y="10954"/>
                  <a:pt x="15028" y="11037"/>
                  <a:pt x="14987" y="11120"/>
                </a:cubicBezTo>
                <a:lnTo>
                  <a:pt x="14956" y="11089"/>
                </a:lnTo>
                <a:cubicBezTo>
                  <a:pt x="14977" y="11006"/>
                  <a:pt x="14987" y="10923"/>
                  <a:pt x="15008" y="10851"/>
                </a:cubicBezTo>
                <a:lnTo>
                  <a:pt x="15060" y="10840"/>
                </a:lnTo>
                <a:close/>
                <a:moveTo>
                  <a:pt x="8769" y="10851"/>
                </a:moveTo>
                <a:lnTo>
                  <a:pt x="8769" y="10851"/>
                </a:lnTo>
                <a:cubicBezTo>
                  <a:pt x="8810" y="10861"/>
                  <a:pt x="8862" y="10871"/>
                  <a:pt x="8914" y="10871"/>
                </a:cubicBezTo>
                <a:cubicBezTo>
                  <a:pt x="8924" y="10944"/>
                  <a:pt x="8934" y="11027"/>
                  <a:pt x="8945" y="11099"/>
                </a:cubicBezTo>
                <a:cubicBezTo>
                  <a:pt x="8903" y="11120"/>
                  <a:pt x="8862" y="11130"/>
                  <a:pt x="8820" y="11141"/>
                </a:cubicBezTo>
                <a:cubicBezTo>
                  <a:pt x="8800" y="11048"/>
                  <a:pt x="8779" y="10954"/>
                  <a:pt x="8769" y="10851"/>
                </a:cubicBezTo>
                <a:close/>
                <a:moveTo>
                  <a:pt x="7525" y="11027"/>
                </a:moveTo>
                <a:cubicBezTo>
                  <a:pt x="7577" y="11027"/>
                  <a:pt x="7639" y="11027"/>
                  <a:pt x="7691" y="11037"/>
                </a:cubicBezTo>
                <a:lnTo>
                  <a:pt x="7701" y="11037"/>
                </a:lnTo>
                <a:lnTo>
                  <a:pt x="7649" y="11151"/>
                </a:lnTo>
                <a:lnTo>
                  <a:pt x="7566" y="11130"/>
                </a:lnTo>
                <a:cubicBezTo>
                  <a:pt x="7556" y="11099"/>
                  <a:pt x="7535" y="11068"/>
                  <a:pt x="7525" y="11027"/>
                </a:cubicBezTo>
                <a:close/>
                <a:moveTo>
                  <a:pt x="15754" y="10592"/>
                </a:moveTo>
                <a:lnTo>
                  <a:pt x="15764" y="10602"/>
                </a:lnTo>
                <a:cubicBezTo>
                  <a:pt x="15785" y="10654"/>
                  <a:pt x="15816" y="10706"/>
                  <a:pt x="15837" y="10757"/>
                </a:cubicBezTo>
                <a:cubicBezTo>
                  <a:pt x="15826" y="10788"/>
                  <a:pt x="15826" y="10820"/>
                  <a:pt x="15816" y="10851"/>
                </a:cubicBezTo>
                <a:cubicBezTo>
                  <a:pt x="15702" y="10944"/>
                  <a:pt x="15588" y="11048"/>
                  <a:pt x="15495" y="11151"/>
                </a:cubicBezTo>
                <a:lnTo>
                  <a:pt x="15484" y="11141"/>
                </a:lnTo>
                <a:cubicBezTo>
                  <a:pt x="15516" y="10996"/>
                  <a:pt x="15536" y="10851"/>
                  <a:pt x="15557" y="10706"/>
                </a:cubicBezTo>
                <a:cubicBezTo>
                  <a:pt x="15609" y="10664"/>
                  <a:pt x="15681" y="10633"/>
                  <a:pt x="15754" y="10592"/>
                </a:cubicBezTo>
                <a:close/>
                <a:moveTo>
                  <a:pt x="13173" y="10861"/>
                </a:moveTo>
                <a:cubicBezTo>
                  <a:pt x="13235" y="10913"/>
                  <a:pt x="13298" y="10965"/>
                  <a:pt x="13360" y="11016"/>
                </a:cubicBezTo>
                <a:cubicBezTo>
                  <a:pt x="13277" y="11068"/>
                  <a:pt x="13194" y="11120"/>
                  <a:pt x="13111" y="11162"/>
                </a:cubicBezTo>
                <a:cubicBezTo>
                  <a:pt x="13111" y="11068"/>
                  <a:pt x="13121" y="10975"/>
                  <a:pt x="13142" y="10882"/>
                </a:cubicBezTo>
                <a:lnTo>
                  <a:pt x="13173" y="10861"/>
                </a:lnTo>
                <a:close/>
                <a:moveTo>
                  <a:pt x="22190" y="10063"/>
                </a:moveTo>
                <a:cubicBezTo>
                  <a:pt x="22221" y="10104"/>
                  <a:pt x="22231" y="10136"/>
                  <a:pt x="22242" y="10177"/>
                </a:cubicBezTo>
                <a:lnTo>
                  <a:pt x="22231" y="10187"/>
                </a:lnTo>
                <a:lnTo>
                  <a:pt x="22231" y="10260"/>
                </a:lnTo>
                <a:cubicBezTo>
                  <a:pt x="22231" y="10384"/>
                  <a:pt x="22242" y="10509"/>
                  <a:pt x="22242" y="10633"/>
                </a:cubicBezTo>
                <a:cubicBezTo>
                  <a:pt x="22231" y="10706"/>
                  <a:pt x="22211" y="10768"/>
                  <a:pt x="22190" y="10840"/>
                </a:cubicBezTo>
                <a:lnTo>
                  <a:pt x="22148" y="10871"/>
                </a:lnTo>
                <a:cubicBezTo>
                  <a:pt x="22014" y="10975"/>
                  <a:pt x="21869" y="11068"/>
                  <a:pt x="21724" y="11162"/>
                </a:cubicBezTo>
                <a:cubicBezTo>
                  <a:pt x="21703" y="11027"/>
                  <a:pt x="21682" y="10882"/>
                  <a:pt x="21651" y="10747"/>
                </a:cubicBezTo>
                <a:cubicBezTo>
                  <a:pt x="21755" y="10592"/>
                  <a:pt x="21848" y="10446"/>
                  <a:pt x="21931" y="10291"/>
                </a:cubicBezTo>
                <a:cubicBezTo>
                  <a:pt x="22024" y="10218"/>
                  <a:pt x="22107" y="10146"/>
                  <a:pt x="22190" y="10063"/>
                </a:cubicBezTo>
                <a:close/>
                <a:moveTo>
                  <a:pt x="3172" y="10892"/>
                </a:moveTo>
                <a:lnTo>
                  <a:pt x="3234" y="10965"/>
                </a:lnTo>
                <a:lnTo>
                  <a:pt x="3224" y="11172"/>
                </a:lnTo>
                <a:cubicBezTo>
                  <a:pt x="3203" y="11130"/>
                  <a:pt x="3182" y="11099"/>
                  <a:pt x="3162" y="11068"/>
                </a:cubicBezTo>
                <a:cubicBezTo>
                  <a:pt x="3162" y="11006"/>
                  <a:pt x="3162" y="10954"/>
                  <a:pt x="3162" y="10902"/>
                </a:cubicBezTo>
                <a:lnTo>
                  <a:pt x="3172" y="10892"/>
                </a:lnTo>
                <a:close/>
                <a:moveTo>
                  <a:pt x="3359" y="10239"/>
                </a:moveTo>
                <a:cubicBezTo>
                  <a:pt x="3400" y="10509"/>
                  <a:pt x="3452" y="10809"/>
                  <a:pt x="3524" y="11089"/>
                </a:cubicBezTo>
                <a:lnTo>
                  <a:pt x="3535" y="11172"/>
                </a:lnTo>
                <a:cubicBezTo>
                  <a:pt x="3462" y="11099"/>
                  <a:pt x="3390" y="11027"/>
                  <a:pt x="3317" y="10954"/>
                </a:cubicBezTo>
                <a:cubicBezTo>
                  <a:pt x="3327" y="10716"/>
                  <a:pt x="3338" y="10478"/>
                  <a:pt x="3359" y="10239"/>
                </a:cubicBezTo>
                <a:close/>
                <a:moveTo>
                  <a:pt x="8478" y="10871"/>
                </a:moveTo>
                <a:cubicBezTo>
                  <a:pt x="8478" y="10975"/>
                  <a:pt x="8489" y="11068"/>
                  <a:pt x="8499" y="11172"/>
                </a:cubicBezTo>
                <a:cubicBezTo>
                  <a:pt x="8468" y="11151"/>
                  <a:pt x="8437" y="11130"/>
                  <a:pt x="8406" y="11120"/>
                </a:cubicBezTo>
                <a:lnTo>
                  <a:pt x="8354" y="11027"/>
                </a:lnTo>
                <a:lnTo>
                  <a:pt x="8478" y="10871"/>
                </a:lnTo>
                <a:close/>
                <a:moveTo>
                  <a:pt x="7836" y="11048"/>
                </a:moveTo>
                <a:cubicBezTo>
                  <a:pt x="7836" y="11099"/>
                  <a:pt x="7846" y="11141"/>
                  <a:pt x="7846" y="11193"/>
                </a:cubicBezTo>
                <a:lnTo>
                  <a:pt x="7815" y="11193"/>
                </a:lnTo>
                <a:cubicBezTo>
                  <a:pt x="7805" y="11141"/>
                  <a:pt x="7794" y="11089"/>
                  <a:pt x="7784" y="11048"/>
                </a:cubicBezTo>
                <a:close/>
                <a:moveTo>
                  <a:pt x="7919" y="11068"/>
                </a:moveTo>
                <a:lnTo>
                  <a:pt x="7971" y="11079"/>
                </a:lnTo>
                <a:cubicBezTo>
                  <a:pt x="7950" y="11120"/>
                  <a:pt x="7939" y="11151"/>
                  <a:pt x="7929" y="11193"/>
                </a:cubicBezTo>
                <a:cubicBezTo>
                  <a:pt x="7929" y="11151"/>
                  <a:pt x="7929" y="11110"/>
                  <a:pt x="7919" y="11068"/>
                </a:cubicBezTo>
                <a:close/>
                <a:moveTo>
                  <a:pt x="2063" y="10913"/>
                </a:moveTo>
                <a:lnTo>
                  <a:pt x="2063" y="11099"/>
                </a:lnTo>
                <a:cubicBezTo>
                  <a:pt x="2032" y="11130"/>
                  <a:pt x="2001" y="11162"/>
                  <a:pt x="1959" y="11203"/>
                </a:cubicBezTo>
                <a:cubicBezTo>
                  <a:pt x="1959" y="11151"/>
                  <a:pt x="1980" y="11110"/>
                  <a:pt x="1980" y="11058"/>
                </a:cubicBezTo>
                <a:lnTo>
                  <a:pt x="1991" y="11048"/>
                </a:lnTo>
                <a:cubicBezTo>
                  <a:pt x="2011" y="11006"/>
                  <a:pt x="2042" y="10965"/>
                  <a:pt x="2063" y="10913"/>
                </a:cubicBezTo>
                <a:close/>
                <a:moveTo>
                  <a:pt x="8541" y="10809"/>
                </a:moveTo>
                <a:lnTo>
                  <a:pt x="8675" y="10840"/>
                </a:lnTo>
                <a:cubicBezTo>
                  <a:pt x="8696" y="10954"/>
                  <a:pt x="8706" y="11058"/>
                  <a:pt x="8727" y="11172"/>
                </a:cubicBezTo>
                <a:cubicBezTo>
                  <a:pt x="8686" y="11182"/>
                  <a:pt x="8634" y="11193"/>
                  <a:pt x="8582" y="11203"/>
                </a:cubicBezTo>
                <a:cubicBezTo>
                  <a:pt x="8572" y="11068"/>
                  <a:pt x="8551" y="10944"/>
                  <a:pt x="8541" y="10809"/>
                </a:cubicBezTo>
                <a:close/>
                <a:moveTo>
                  <a:pt x="19951" y="10032"/>
                </a:moveTo>
                <a:cubicBezTo>
                  <a:pt x="20024" y="10177"/>
                  <a:pt x="20096" y="10312"/>
                  <a:pt x="20169" y="10457"/>
                </a:cubicBezTo>
                <a:lnTo>
                  <a:pt x="20200" y="10519"/>
                </a:lnTo>
                <a:cubicBezTo>
                  <a:pt x="20221" y="10716"/>
                  <a:pt x="20231" y="10923"/>
                  <a:pt x="20242" y="11120"/>
                </a:cubicBezTo>
                <a:lnTo>
                  <a:pt x="20231" y="11120"/>
                </a:lnTo>
                <a:cubicBezTo>
                  <a:pt x="20117" y="11162"/>
                  <a:pt x="20003" y="11182"/>
                  <a:pt x="19879" y="11203"/>
                </a:cubicBezTo>
                <a:cubicBezTo>
                  <a:pt x="19910" y="10820"/>
                  <a:pt x="19931" y="10426"/>
                  <a:pt x="19951" y="10032"/>
                </a:cubicBezTo>
                <a:close/>
                <a:moveTo>
                  <a:pt x="6053" y="10706"/>
                </a:moveTo>
                <a:cubicBezTo>
                  <a:pt x="6240" y="10840"/>
                  <a:pt x="6426" y="10975"/>
                  <a:pt x="6634" y="11089"/>
                </a:cubicBezTo>
                <a:lnTo>
                  <a:pt x="6623" y="11089"/>
                </a:lnTo>
                <a:cubicBezTo>
                  <a:pt x="6499" y="11120"/>
                  <a:pt x="6374" y="11162"/>
                  <a:pt x="6260" y="11213"/>
                </a:cubicBezTo>
                <a:cubicBezTo>
                  <a:pt x="6167" y="11099"/>
                  <a:pt x="6084" y="10985"/>
                  <a:pt x="6001" y="10871"/>
                </a:cubicBezTo>
                <a:cubicBezTo>
                  <a:pt x="6022" y="10820"/>
                  <a:pt x="6032" y="10757"/>
                  <a:pt x="6053" y="10706"/>
                </a:cubicBezTo>
                <a:close/>
                <a:moveTo>
                  <a:pt x="8043" y="11089"/>
                </a:moveTo>
                <a:cubicBezTo>
                  <a:pt x="8083" y="11099"/>
                  <a:pt x="8132" y="11109"/>
                  <a:pt x="8182" y="11128"/>
                </a:cubicBezTo>
                <a:lnTo>
                  <a:pt x="8182" y="11128"/>
                </a:lnTo>
                <a:lnTo>
                  <a:pt x="8116" y="11213"/>
                </a:lnTo>
                <a:cubicBezTo>
                  <a:pt x="8074" y="11213"/>
                  <a:pt x="8033" y="11213"/>
                  <a:pt x="8002" y="11203"/>
                </a:cubicBezTo>
                <a:cubicBezTo>
                  <a:pt x="8012" y="11162"/>
                  <a:pt x="8022" y="11120"/>
                  <a:pt x="8043" y="11089"/>
                </a:cubicBezTo>
                <a:close/>
                <a:moveTo>
                  <a:pt x="13557" y="10954"/>
                </a:moveTo>
                <a:cubicBezTo>
                  <a:pt x="13577" y="11048"/>
                  <a:pt x="13588" y="11130"/>
                  <a:pt x="13609" y="11213"/>
                </a:cubicBezTo>
                <a:cubicBezTo>
                  <a:pt x="13577" y="11172"/>
                  <a:pt x="13536" y="11120"/>
                  <a:pt x="13505" y="11079"/>
                </a:cubicBezTo>
                <a:cubicBezTo>
                  <a:pt x="13495" y="11058"/>
                  <a:pt x="13495" y="11037"/>
                  <a:pt x="13484" y="11027"/>
                </a:cubicBezTo>
                <a:lnTo>
                  <a:pt x="13495" y="10996"/>
                </a:lnTo>
                <a:lnTo>
                  <a:pt x="13557" y="10954"/>
                </a:lnTo>
                <a:close/>
                <a:moveTo>
                  <a:pt x="19868" y="9856"/>
                </a:moveTo>
                <a:lnTo>
                  <a:pt x="19889" y="9897"/>
                </a:lnTo>
                <a:cubicBezTo>
                  <a:pt x="19879" y="10332"/>
                  <a:pt x="19848" y="10768"/>
                  <a:pt x="19827" y="11203"/>
                </a:cubicBezTo>
                <a:lnTo>
                  <a:pt x="19785" y="11213"/>
                </a:lnTo>
                <a:cubicBezTo>
                  <a:pt x="19599" y="10985"/>
                  <a:pt x="19371" y="10799"/>
                  <a:pt x="19112" y="10643"/>
                </a:cubicBezTo>
                <a:cubicBezTo>
                  <a:pt x="19070" y="10519"/>
                  <a:pt x="19029" y="10395"/>
                  <a:pt x="18987" y="10281"/>
                </a:cubicBezTo>
                <a:cubicBezTo>
                  <a:pt x="19309" y="10208"/>
                  <a:pt x="19609" y="10063"/>
                  <a:pt x="19868" y="9856"/>
                </a:cubicBezTo>
                <a:close/>
                <a:moveTo>
                  <a:pt x="8261" y="11151"/>
                </a:moveTo>
                <a:lnTo>
                  <a:pt x="8261" y="11213"/>
                </a:lnTo>
                <a:lnTo>
                  <a:pt x="8209" y="11224"/>
                </a:lnTo>
                <a:lnTo>
                  <a:pt x="8209" y="11224"/>
                </a:lnTo>
                <a:lnTo>
                  <a:pt x="8261" y="11151"/>
                </a:lnTo>
                <a:close/>
                <a:moveTo>
                  <a:pt x="17008" y="11016"/>
                </a:moveTo>
                <a:lnTo>
                  <a:pt x="17049" y="11079"/>
                </a:lnTo>
                <a:cubicBezTo>
                  <a:pt x="17029" y="11120"/>
                  <a:pt x="17018" y="11172"/>
                  <a:pt x="16998" y="11224"/>
                </a:cubicBezTo>
                <a:lnTo>
                  <a:pt x="16998" y="11234"/>
                </a:lnTo>
                <a:lnTo>
                  <a:pt x="16956" y="11089"/>
                </a:lnTo>
                <a:lnTo>
                  <a:pt x="17008" y="11016"/>
                </a:lnTo>
                <a:close/>
                <a:moveTo>
                  <a:pt x="13909" y="10674"/>
                </a:moveTo>
                <a:lnTo>
                  <a:pt x="13919" y="10685"/>
                </a:lnTo>
                <a:cubicBezTo>
                  <a:pt x="13857" y="10882"/>
                  <a:pt x="13764" y="11068"/>
                  <a:pt x="13660" y="11244"/>
                </a:cubicBezTo>
                <a:cubicBezTo>
                  <a:pt x="13660" y="11213"/>
                  <a:pt x="13650" y="11172"/>
                  <a:pt x="13640" y="11141"/>
                </a:cubicBezTo>
                <a:lnTo>
                  <a:pt x="13609" y="10913"/>
                </a:lnTo>
                <a:cubicBezTo>
                  <a:pt x="13712" y="10840"/>
                  <a:pt x="13805" y="10757"/>
                  <a:pt x="13909" y="10674"/>
                </a:cubicBezTo>
                <a:close/>
                <a:moveTo>
                  <a:pt x="17568" y="10674"/>
                </a:moveTo>
                <a:cubicBezTo>
                  <a:pt x="17702" y="10799"/>
                  <a:pt x="17847" y="10913"/>
                  <a:pt x="18003" y="11006"/>
                </a:cubicBezTo>
                <a:lnTo>
                  <a:pt x="18044" y="11234"/>
                </a:lnTo>
                <a:lnTo>
                  <a:pt x="18034" y="11244"/>
                </a:lnTo>
                <a:cubicBezTo>
                  <a:pt x="17967" y="11239"/>
                  <a:pt x="17899" y="11237"/>
                  <a:pt x="17832" y="11237"/>
                </a:cubicBezTo>
                <a:cubicBezTo>
                  <a:pt x="17765" y="11237"/>
                  <a:pt x="17697" y="11239"/>
                  <a:pt x="17630" y="11244"/>
                </a:cubicBezTo>
                <a:cubicBezTo>
                  <a:pt x="17599" y="11099"/>
                  <a:pt x="17557" y="10954"/>
                  <a:pt x="17526" y="10820"/>
                </a:cubicBezTo>
                <a:lnTo>
                  <a:pt x="17568" y="10674"/>
                </a:lnTo>
                <a:close/>
                <a:moveTo>
                  <a:pt x="18044" y="10332"/>
                </a:moveTo>
                <a:lnTo>
                  <a:pt x="18044" y="10332"/>
                </a:lnTo>
                <a:cubicBezTo>
                  <a:pt x="18386" y="10395"/>
                  <a:pt x="18718" y="10509"/>
                  <a:pt x="19029" y="10674"/>
                </a:cubicBezTo>
                <a:cubicBezTo>
                  <a:pt x="19081" y="10871"/>
                  <a:pt x="19153" y="11058"/>
                  <a:pt x="19205" y="11244"/>
                </a:cubicBezTo>
                <a:cubicBezTo>
                  <a:pt x="18853" y="11224"/>
                  <a:pt x="18511" y="11141"/>
                  <a:pt x="18200" y="10985"/>
                </a:cubicBezTo>
                <a:cubicBezTo>
                  <a:pt x="18158" y="10923"/>
                  <a:pt x="18117" y="10861"/>
                  <a:pt x="18075" y="10799"/>
                </a:cubicBezTo>
                <a:cubicBezTo>
                  <a:pt x="18075" y="10716"/>
                  <a:pt x="18065" y="10643"/>
                  <a:pt x="18065" y="10560"/>
                </a:cubicBezTo>
                <a:cubicBezTo>
                  <a:pt x="18055" y="10488"/>
                  <a:pt x="18055" y="10415"/>
                  <a:pt x="18044" y="10332"/>
                </a:cubicBezTo>
                <a:close/>
                <a:moveTo>
                  <a:pt x="19156" y="10766"/>
                </a:moveTo>
                <a:cubicBezTo>
                  <a:pt x="19358" y="10899"/>
                  <a:pt x="19540" y="11051"/>
                  <a:pt x="19703" y="11234"/>
                </a:cubicBezTo>
                <a:cubicBezTo>
                  <a:pt x="19651" y="11244"/>
                  <a:pt x="19589" y="11244"/>
                  <a:pt x="19526" y="11244"/>
                </a:cubicBezTo>
                <a:cubicBezTo>
                  <a:pt x="19506" y="11248"/>
                  <a:pt x="19481" y="11249"/>
                  <a:pt x="19456" y="11249"/>
                </a:cubicBezTo>
                <a:cubicBezTo>
                  <a:pt x="19404" y="11249"/>
                  <a:pt x="19347" y="11244"/>
                  <a:pt x="19298" y="11244"/>
                </a:cubicBezTo>
                <a:cubicBezTo>
                  <a:pt x="19258" y="11081"/>
                  <a:pt x="19207" y="10929"/>
                  <a:pt x="19156" y="10766"/>
                </a:cubicBezTo>
                <a:close/>
                <a:moveTo>
                  <a:pt x="17412" y="11068"/>
                </a:moveTo>
                <a:cubicBezTo>
                  <a:pt x="17443" y="11120"/>
                  <a:pt x="17474" y="11182"/>
                  <a:pt x="17505" y="11244"/>
                </a:cubicBezTo>
                <a:lnTo>
                  <a:pt x="17340" y="11255"/>
                </a:lnTo>
                <a:cubicBezTo>
                  <a:pt x="17371" y="11193"/>
                  <a:pt x="17391" y="11130"/>
                  <a:pt x="17412" y="11068"/>
                </a:cubicBezTo>
                <a:close/>
                <a:moveTo>
                  <a:pt x="18086" y="11048"/>
                </a:moveTo>
                <a:lnTo>
                  <a:pt x="18179" y="11089"/>
                </a:lnTo>
                <a:cubicBezTo>
                  <a:pt x="18218" y="11147"/>
                  <a:pt x="18257" y="11206"/>
                  <a:pt x="18296" y="11264"/>
                </a:cubicBezTo>
                <a:lnTo>
                  <a:pt x="18296" y="11264"/>
                </a:lnTo>
                <a:cubicBezTo>
                  <a:pt x="18227" y="11254"/>
                  <a:pt x="18167" y="11244"/>
                  <a:pt x="18107" y="11244"/>
                </a:cubicBezTo>
                <a:cubicBezTo>
                  <a:pt x="18107" y="11224"/>
                  <a:pt x="18096" y="11203"/>
                  <a:pt x="18096" y="11172"/>
                </a:cubicBezTo>
                <a:cubicBezTo>
                  <a:pt x="18096" y="11130"/>
                  <a:pt x="18096" y="11089"/>
                  <a:pt x="18086" y="11048"/>
                </a:cubicBezTo>
                <a:close/>
                <a:moveTo>
                  <a:pt x="10779" y="10332"/>
                </a:moveTo>
                <a:lnTo>
                  <a:pt x="10779" y="10332"/>
                </a:lnTo>
                <a:cubicBezTo>
                  <a:pt x="10758" y="10426"/>
                  <a:pt x="10748" y="10509"/>
                  <a:pt x="10727" y="10602"/>
                </a:cubicBezTo>
                <a:cubicBezTo>
                  <a:pt x="10727" y="10685"/>
                  <a:pt x="10707" y="10757"/>
                  <a:pt x="10686" y="10840"/>
                </a:cubicBezTo>
                <a:lnTo>
                  <a:pt x="10665" y="10840"/>
                </a:lnTo>
                <a:cubicBezTo>
                  <a:pt x="10593" y="10954"/>
                  <a:pt x="10530" y="11068"/>
                  <a:pt x="10458" y="11182"/>
                </a:cubicBezTo>
                <a:lnTo>
                  <a:pt x="10334" y="11265"/>
                </a:lnTo>
                <a:cubicBezTo>
                  <a:pt x="10334" y="11203"/>
                  <a:pt x="10323" y="11141"/>
                  <a:pt x="10323" y="11079"/>
                </a:cubicBezTo>
                <a:cubicBezTo>
                  <a:pt x="10385" y="10882"/>
                  <a:pt x="10448" y="10685"/>
                  <a:pt x="10510" y="10498"/>
                </a:cubicBezTo>
                <a:cubicBezTo>
                  <a:pt x="10603" y="10446"/>
                  <a:pt x="10686" y="10395"/>
                  <a:pt x="10779" y="10332"/>
                </a:cubicBezTo>
                <a:close/>
                <a:moveTo>
                  <a:pt x="5659" y="10674"/>
                </a:moveTo>
                <a:cubicBezTo>
                  <a:pt x="5514" y="10871"/>
                  <a:pt x="5359" y="11068"/>
                  <a:pt x="5224" y="11276"/>
                </a:cubicBezTo>
                <a:cubicBezTo>
                  <a:pt x="5348" y="11079"/>
                  <a:pt x="5483" y="10882"/>
                  <a:pt x="5618" y="10706"/>
                </a:cubicBezTo>
                <a:lnTo>
                  <a:pt x="5659" y="10674"/>
                </a:lnTo>
                <a:close/>
                <a:moveTo>
                  <a:pt x="13059" y="10934"/>
                </a:moveTo>
                <a:lnTo>
                  <a:pt x="13059" y="10934"/>
                </a:lnTo>
                <a:cubicBezTo>
                  <a:pt x="13049" y="11027"/>
                  <a:pt x="13049" y="11120"/>
                  <a:pt x="13049" y="11203"/>
                </a:cubicBezTo>
                <a:cubicBezTo>
                  <a:pt x="13007" y="11234"/>
                  <a:pt x="12966" y="11255"/>
                  <a:pt x="12914" y="11276"/>
                </a:cubicBezTo>
                <a:cubicBezTo>
                  <a:pt x="12862" y="11224"/>
                  <a:pt x="12811" y="11182"/>
                  <a:pt x="12748" y="11141"/>
                </a:cubicBezTo>
                <a:cubicBezTo>
                  <a:pt x="12852" y="11068"/>
                  <a:pt x="12956" y="10996"/>
                  <a:pt x="13059" y="10934"/>
                </a:cubicBezTo>
                <a:close/>
                <a:moveTo>
                  <a:pt x="17215" y="10747"/>
                </a:moveTo>
                <a:cubicBezTo>
                  <a:pt x="17277" y="10830"/>
                  <a:pt x="17329" y="10913"/>
                  <a:pt x="17381" y="11006"/>
                </a:cubicBezTo>
                <a:cubicBezTo>
                  <a:pt x="17340" y="11079"/>
                  <a:pt x="17308" y="11172"/>
                  <a:pt x="17267" y="11265"/>
                </a:cubicBezTo>
                <a:lnTo>
                  <a:pt x="17267" y="11276"/>
                </a:lnTo>
                <a:cubicBezTo>
                  <a:pt x="17236" y="11224"/>
                  <a:pt x="17205" y="11162"/>
                  <a:pt x="17174" y="11110"/>
                </a:cubicBezTo>
                <a:lnTo>
                  <a:pt x="17174" y="10913"/>
                </a:lnTo>
                <a:cubicBezTo>
                  <a:pt x="17174" y="10840"/>
                  <a:pt x="17205" y="10799"/>
                  <a:pt x="17215" y="10747"/>
                </a:cubicBezTo>
                <a:close/>
                <a:moveTo>
                  <a:pt x="11826" y="10913"/>
                </a:moveTo>
                <a:cubicBezTo>
                  <a:pt x="11764" y="11048"/>
                  <a:pt x="11702" y="11162"/>
                  <a:pt x="11629" y="11286"/>
                </a:cubicBezTo>
                <a:cubicBezTo>
                  <a:pt x="11629" y="11255"/>
                  <a:pt x="11629" y="11224"/>
                  <a:pt x="11639" y="11193"/>
                </a:cubicBezTo>
                <a:cubicBezTo>
                  <a:pt x="11681" y="11099"/>
                  <a:pt x="11722" y="11006"/>
                  <a:pt x="11774" y="10913"/>
                </a:cubicBezTo>
                <a:close/>
                <a:moveTo>
                  <a:pt x="17101" y="11182"/>
                </a:moveTo>
                <a:lnTo>
                  <a:pt x="17101" y="11307"/>
                </a:lnTo>
                <a:lnTo>
                  <a:pt x="17060" y="11307"/>
                </a:lnTo>
                <a:cubicBezTo>
                  <a:pt x="17070" y="11265"/>
                  <a:pt x="17091" y="11224"/>
                  <a:pt x="17101" y="11182"/>
                </a:cubicBezTo>
                <a:close/>
                <a:moveTo>
                  <a:pt x="7038" y="11058"/>
                </a:moveTo>
                <a:cubicBezTo>
                  <a:pt x="7100" y="11151"/>
                  <a:pt x="7173" y="11234"/>
                  <a:pt x="7235" y="11317"/>
                </a:cubicBezTo>
                <a:cubicBezTo>
                  <a:pt x="7121" y="11265"/>
                  <a:pt x="7007" y="11213"/>
                  <a:pt x="6882" y="11151"/>
                </a:cubicBezTo>
                <a:lnTo>
                  <a:pt x="6924" y="11089"/>
                </a:lnTo>
                <a:lnTo>
                  <a:pt x="7038" y="11058"/>
                </a:lnTo>
                <a:close/>
                <a:moveTo>
                  <a:pt x="16687" y="10571"/>
                </a:moveTo>
                <a:cubicBezTo>
                  <a:pt x="16738" y="10713"/>
                  <a:pt x="16789" y="10856"/>
                  <a:pt x="16839" y="10999"/>
                </a:cubicBezTo>
                <a:lnTo>
                  <a:pt x="16839" y="10999"/>
                </a:lnTo>
                <a:cubicBezTo>
                  <a:pt x="16747" y="11102"/>
                  <a:pt x="16665" y="11214"/>
                  <a:pt x="16573" y="11317"/>
                </a:cubicBezTo>
                <a:cubicBezTo>
                  <a:pt x="16573" y="11182"/>
                  <a:pt x="16583" y="11048"/>
                  <a:pt x="16573" y="10913"/>
                </a:cubicBezTo>
                <a:cubicBezTo>
                  <a:pt x="16614" y="10799"/>
                  <a:pt x="16645" y="10685"/>
                  <a:pt x="16687" y="10571"/>
                </a:cubicBezTo>
                <a:close/>
                <a:moveTo>
                  <a:pt x="8748" y="11244"/>
                </a:moveTo>
                <a:cubicBezTo>
                  <a:pt x="8748" y="11265"/>
                  <a:pt x="8758" y="11296"/>
                  <a:pt x="8758" y="11327"/>
                </a:cubicBezTo>
                <a:cubicBezTo>
                  <a:pt x="8727" y="11296"/>
                  <a:pt x="8696" y="11286"/>
                  <a:pt x="8665" y="11265"/>
                </a:cubicBezTo>
                <a:cubicBezTo>
                  <a:pt x="8696" y="11255"/>
                  <a:pt x="8717" y="11255"/>
                  <a:pt x="8748" y="11244"/>
                </a:cubicBezTo>
                <a:close/>
                <a:moveTo>
                  <a:pt x="2830" y="10560"/>
                </a:moveTo>
                <a:cubicBezTo>
                  <a:pt x="2903" y="10726"/>
                  <a:pt x="2985" y="10892"/>
                  <a:pt x="3068" y="11048"/>
                </a:cubicBezTo>
                <a:cubicBezTo>
                  <a:pt x="3079" y="11141"/>
                  <a:pt x="3089" y="11244"/>
                  <a:pt x="3110" y="11338"/>
                </a:cubicBezTo>
                <a:cubicBezTo>
                  <a:pt x="2975" y="11130"/>
                  <a:pt x="2851" y="10902"/>
                  <a:pt x="2737" y="10674"/>
                </a:cubicBezTo>
                <a:lnTo>
                  <a:pt x="2757" y="10643"/>
                </a:lnTo>
                <a:cubicBezTo>
                  <a:pt x="2778" y="10612"/>
                  <a:pt x="2799" y="10581"/>
                  <a:pt x="2830" y="10560"/>
                </a:cubicBezTo>
                <a:close/>
                <a:moveTo>
                  <a:pt x="22138" y="10975"/>
                </a:moveTo>
                <a:cubicBezTo>
                  <a:pt x="22045" y="11130"/>
                  <a:pt x="21920" y="11255"/>
                  <a:pt x="21775" y="11358"/>
                </a:cubicBezTo>
                <a:lnTo>
                  <a:pt x="21755" y="11234"/>
                </a:lnTo>
                <a:cubicBezTo>
                  <a:pt x="21889" y="11151"/>
                  <a:pt x="22014" y="11058"/>
                  <a:pt x="22138" y="10975"/>
                </a:cubicBezTo>
                <a:close/>
                <a:moveTo>
                  <a:pt x="10199" y="10985"/>
                </a:moveTo>
                <a:cubicBezTo>
                  <a:pt x="10209" y="11048"/>
                  <a:pt x="10230" y="11110"/>
                  <a:pt x="10240" y="11172"/>
                </a:cubicBezTo>
                <a:cubicBezTo>
                  <a:pt x="10213" y="11227"/>
                  <a:pt x="10185" y="11298"/>
                  <a:pt x="10158" y="11364"/>
                </a:cubicBezTo>
                <a:lnTo>
                  <a:pt x="10158" y="11364"/>
                </a:lnTo>
                <a:cubicBezTo>
                  <a:pt x="10160" y="11238"/>
                  <a:pt x="10179" y="11112"/>
                  <a:pt x="10199" y="10985"/>
                </a:cubicBezTo>
                <a:close/>
                <a:moveTo>
                  <a:pt x="1870" y="11256"/>
                </a:moveTo>
                <a:cubicBezTo>
                  <a:pt x="1866" y="11267"/>
                  <a:pt x="1866" y="11282"/>
                  <a:pt x="1866" y="11296"/>
                </a:cubicBezTo>
                <a:cubicBezTo>
                  <a:pt x="1845" y="11317"/>
                  <a:pt x="1825" y="11348"/>
                  <a:pt x="1804" y="11369"/>
                </a:cubicBezTo>
                <a:lnTo>
                  <a:pt x="1870" y="11256"/>
                </a:lnTo>
                <a:close/>
                <a:moveTo>
                  <a:pt x="2467" y="10788"/>
                </a:moveTo>
                <a:lnTo>
                  <a:pt x="2467" y="10788"/>
                </a:lnTo>
                <a:cubicBezTo>
                  <a:pt x="2457" y="10830"/>
                  <a:pt x="2447" y="10882"/>
                  <a:pt x="2436" y="10923"/>
                </a:cubicBezTo>
                <a:cubicBezTo>
                  <a:pt x="2364" y="11027"/>
                  <a:pt x="2291" y="11130"/>
                  <a:pt x="2229" y="11234"/>
                </a:cubicBezTo>
                <a:cubicBezTo>
                  <a:pt x="2198" y="11276"/>
                  <a:pt x="2167" y="11317"/>
                  <a:pt x="2146" y="11369"/>
                </a:cubicBezTo>
                <a:lnTo>
                  <a:pt x="2146" y="11130"/>
                </a:lnTo>
                <a:cubicBezTo>
                  <a:pt x="2198" y="11068"/>
                  <a:pt x="2250" y="11006"/>
                  <a:pt x="2301" y="10944"/>
                </a:cubicBezTo>
                <a:lnTo>
                  <a:pt x="2301" y="10934"/>
                </a:lnTo>
                <a:cubicBezTo>
                  <a:pt x="2353" y="10882"/>
                  <a:pt x="2415" y="10840"/>
                  <a:pt x="2467" y="10788"/>
                </a:cubicBezTo>
                <a:close/>
                <a:moveTo>
                  <a:pt x="9339" y="11058"/>
                </a:moveTo>
                <a:lnTo>
                  <a:pt x="9339" y="11058"/>
                </a:lnTo>
                <a:cubicBezTo>
                  <a:pt x="9256" y="11151"/>
                  <a:pt x="9173" y="11244"/>
                  <a:pt x="9090" y="11348"/>
                </a:cubicBezTo>
                <a:lnTo>
                  <a:pt x="9079" y="11369"/>
                </a:lnTo>
                <a:cubicBezTo>
                  <a:pt x="9069" y="11317"/>
                  <a:pt x="9059" y="11265"/>
                  <a:pt x="9048" y="11213"/>
                </a:cubicBezTo>
                <a:lnTo>
                  <a:pt x="9038" y="11172"/>
                </a:lnTo>
                <a:cubicBezTo>
                  <a:pt x="9142" y="11141"/>
                  <a:pt x="9245" y="11099"/>
                  <a:pt x="9339" y="11058"/>
                </a:cubicBezTo>
                <a:close/>
                <a:moveTo>
                  <a:pt x="5991" y="10954"/>
                </a:moveTo>
                <a:lnTo>
                  <a:pt x="6064" y="11068"/>
                </a:lnTo>
                <a:cubicBezTo>
                  <a:pt x="6105" y="11120"/>
                  <a:pt x="6146" y="11182"/>
                  <a:pt x="6188" y="11234"/>
                </a:cubicBezTo>
                <a:cubicBezTo>
                  <a:pt x="6084" y="11276"/>
                  <a:pt x="5981" y="11327"/>
                  <a:pt x="5887" y="11379"/>
                </a:cubicBezTo>
                <a:cubicBezTo>
                  <a:pt x="5918" y="11234"/>
                  <a:pt x="5950" y="11089"/>
                  <a:pt x="5991" y="10954"/>
                </a:cubicBezTo>
                <a:close/>
                <a:moveTo>
                  <a:pt x="16417" y="10716"/>
                </a:moveTo>
                <a:cubicBezTo>
                  <a:pt x="16396" y="10902"/>
                  <a:pt x="16376" y="11079"/>
                  <a:pt x="16365" y="11255"/>
                </a:cubicBezTo>
                <a:cubicBezTo>
                  <a:pt x="16345" y="11296"/>
                  <a:pt x="16334" y="11338"/>
                  <a:pt x="16314" y="11379"/>
                </a:cubicBezTo>
                <a:cubicBezTo>
                  <a:pt x="16282" y="11327"/>
                  <a:pt x="16241" y="11276"/>
                  <a:pt x="16200" y="11224"/>
                </a:cubicBezTo>
                <a:cubicBezTo>
                  <a:pt x="16272" y="11058"/>
                  <a:pt x="16345" y="10882"/>
                  <a:pt x="16417" y="10716"/>
                </a:cubicBezTo>
                <a:close/>
                <a:moveTo>
                  <a:pt x="16894" y="11162"/>
                </a:moveTo>
                <a:cubicBezTo>
                  <a:pt x="16915" y="11213"/>
                  <a:pt x="16935" y="11276"/>
                  <a:pt x="16946" y="11327"/>
                </a:cubicBezTo>
                <a:cubicBezTo>
                  <a:pt x="16884" y="11348"/>
                  <a:pt x="16811" y="11358"/>
                  <a:pt x="16749" y="11379"/>
                </a:cubicBezTo>
                <a:cubicBezTo>
                  <a:pt x="16770" y="11348"/>
                  <a:pt x="16801" y="11296"/>
                  <a:pt x="16832" y="11255"/>
                </a:cubicBezTo>
                <a:cubicBezTo>
                  <a:pt x="16852" y="11224"/>
                  <a:pt x="16873" y="11193"/>
                  <a:pt x="16894" y="11162"/>
                </a:cubicBezTo>
                <a:close/>
                <a:moveTo>
                  <a:pt x="12697" y="11213"/>
                </a:moveTo>
                <a:cubicBezTo>
                  <a:pt x="12748" y="11244"/>
                  <a:pt x="12790" y="11286"/>
                  <a:pt x="12842" y="11317"/>
                </a:cubicBezTo>
                <a:cubicBezTo>
                  <a:pt x="12779" y="11348"/>
                  <a:pt x="12728" y="11379"/>
                  <a:pt x="12676" y="11400"/>
                </a:cubicBezTo>
                <a:cubicBezTo>
                  <a:pt x="12686" y="11338"/>
                  <a:pt x="12686" y="11276"/>
                  <a:pt x="12697" y="11213"/>
                </a:cubicBezTo>
                <a:close/>
                <a:moveTo>
                  <a:pt x="13049" y="11286"/>
                </a:moveTo>
                <a:cubicBezTo>
                  <a:pt x="13049" y="11327"/>
                  <a:pt x="13049" y="11369"/>
                  <a:pt x="13059" y="11400"/>
                </a:cubicBezTo>
                <a:lnTo>
                  <a:pt x="13039" y="11379"/>
                </a:lnTo>
                <a:cubicBezTo>
                  <a:pt x="13018" y="11358"/>
                  <a:pt x="12997" y="11348"/>
                  <a:pt x="12976" y="11327"/>
                </a:cubicBezTo>
                <a:lnTo>
                  <a:pt x="13049" y="11286"/>
                </a:lnTo>
                <a:close/>
                <a:moveTo>
                  <a:pt x="15764" y="10975"/>
                </a:moveTo>
                <a:lnTo>
                  <a:pt x="15764" y="10975"/>
                </a:lnTo>
                <a:cubicBezTo>
                  <a:pt x="15723" y="11110"/>
                  <a:pt x="15692" y="11255"/>
                  <a:pt x="15661" y="11400"/>
                </a:cubicBezTo>
                <a:cubicBezTo>
                  <a:pt x="15619" y="11327"/>
                  <a:pt x="15578" y="11265"/>
                  <a:pt x="15526" y="11203"/>
                </a:cubicBezTo>
                <a:cubicBezTo>
                  <a:pt x="15598" y="11120"/>
                  <a:pt x="15681" y="11048"/>
                  <a:pt x="15764" y="10975"/>
                </a:cubicBezTo>
                <a:close/>
                <a:moveTo>
                  <a:pt x="15153" y="10913"/>
                </a:moveTo>
                <a:lnTo>
                  <a:pt x="15184" y="10934"/>
                </a:lnTo>
                <a:cubicBezTo>
                  <a:pt x="15184" y="11089"/>
                  <a:pt x="15174" y="11255"/>
                  <a:pt x="15163" y="11410"/>
                </a:cubicBezTo>
                <a:cubicBezTo>
                  <a:pt x="15111" y="11327"/>
                  <a:pt x="15070" y="11255"/>
                  <a:pt x="15018" y="11182"/>
                </a:cubicBezTo>
                <a:cubicBezTo>
                  <a:pt x="15060" y="11089"/>
                  <a:pt x="15101" y="10996"/>
                  <a:pt x="15153" y="10913"/>
                </a:cubicBezTo>
                <a:close/>
                <a:moveTo>
                  <a:pt x="21610" y="10830"/>
                </a:moveTo>
                <a:cubicBezTo>
                  <a:pt x="21641" y="10954"/>
                  <a:pt x="21661" y="11089"/>
                  <a:pt x="21682" y="11213"/>
                </a:cubicBezTo>
                <a:cubicBezTo>
                  <a:pt x="21562" y="11273"/>
                  <a:pt x="21452" y="11353"/>
                  <a:pt x="21342" y="11423"/>
                </a:cubicBezTo>
                <a:lnTo>
                  <a:pt x="21342" y="11423"/>
                </a:lnTo>
                <a:cubicBezTo>
                  <a:pt x="21373" y="11301"/>
                  <a:pt x="21413" y="11169"/>
                  <a:pt x="21444" y="11048"/>
                </a:cubicBezTo>
                <a:cubicBezTo>
                  <a:pt x="21496" y="10975"/>
                  <a:pt x="21558" y="10902"/>
                  <a:pt x="21610" y="10830"/>
                </a:cubicBezTo>
                <a:close/>
                <a:moveTo>
                  <a:pt x="7162" y="11110"/>
                </a:moveTo>
                <a:lnTo>
                  <a:pt x="7162" y="11110"/>
                </a:lnTo>
                <a:cubicBezTo>
                  <a:pt x="7287" y="11162"/>
                  <a:pt x="7401" y="11203"/>
                  <a:pt x="7535" y="11234"/>
                </a:cubicBezTo>
                <a:lnTo>
                  <a:pt x="7535" y="11244"/>
                </a:lnTo>
                <a:lnTo>
                  <a:pt x="7566" y="11307"/>
                </a:lnTo>
                <a:cubicBezTo>
                  <a:pt x="7546" y="11348"/>
                  <a:pt x="7535" y="11390"/>
                  <a:pt x="7515" y="11431"/>
                </a:cubicBezTo>
                <a:cubicBezTo>
                  <a:pt x="7463" y="11410"/>
                  <a:pt x="7411" y="11390"/>
                  <a:pt x="7369" y="11369"/>
                </a:cubicBezTo>
                <a:cubicBezTo>
                  <a:pt x="7297" y="11286"/>
                  <a:pt x="7224" y="11203"/>
                  <a:pt x="7162" y="11110"/>
                </a:cubicBezTo>
                <a:close/>
                <a:moveTo>
                  <a:pt x="7960" y="11307"/>
                </a:moveTo>
                <a:lnTo>
                  <a:pt x="8033" y="11317"/>
                </a:lnTo>
                <a:lnTo>
                  <a:pt x="7950" y="11431"/>
                </a:lnTo>
                <a:lnTo>
                  <a:pt x="7950" y="11369"/>
                </a:lnTo>
                <a:lnTo>
                  <a:pt x="7960" y="11307"/>
                </a:lnTo>
                <a:close/>
                <a:moveTo>
                  <a:pt x="15256" y="10996"/>
                </a:moveTo>
                <a:cubicBezTo>
                  <a:pt x="15298" y="11037"/>
                  <a:pt x="15339" y="11089"/>
                  <a:pt x="15381" y="11141"/>
                </a:cubicBezTo>
                <a:cubicBezTo>
                  <a:pt x="15370" y="11193"/>
                  <a:pt x="15360" y="11255"/>
                  <a:pt x="15339" y="11307"/>
                </a:cubicBezTo>
                <a:cubicBezTo>
                  <a:pt x="15308" y="11358"/>
                  <a:pt x="15267" y="11400"/>
                  <a:pt x="15236" y="11452"/>
                </a:cubicBezTo>
                <a:cubicBezTo>
                  <a:pt x="15246" y="11296"/>
                  <a:pt x="15256" y="11151"/>
                  <a:pt x="15256" y="10996"/>
                </a:cubicBezTo>
                <a:close/>
                <a:moveTo>
                  <a:pt x="16863" y="11068"/>
                </a:moveTo>
                <a:cubicBezTo>
                  <a:pt x="16780" y="11182"/>
                  <a:pt x="16707" y="11296"/>
                  <a:pt x="16635" y="11410"/>
                </a:cubicBezTo>
                <a:lnTo>
                  <a:pt x="16562" y="11452"/>
                </a:lnTo>
                <a:lnTo>
                  <a:pt x="16562" y="11431"/>
                </a:lnTo>
                <a:cubicBezTo>
                  <a:pt x="16666" y="11317"/>
                  <a:pt x="16770" y="11193"/>
                  <a:pt x="16863" y="11068"/>
                </a:cubicBezTo>
                <a:close/>
                <a:moveTo>
                  <a:pt x="16500" y="11120"/>
                </a:moveTo>
                <a:cubicBezTo>
                  <a:pt x="16500" y="11213"/>
                  <a:pt x="16500" y="11307"/>
                  <a:pt x="16490" y="11410"/>
                </a:cubicBezTo>
                <a:lnTo>
                  <a:pt x="16438" y="11462"/>
                </a:lnTo>
                <a:cubicBezTo>
                  <a:pt x="16438" y="11400"/>
                  <a:pt x="16438" y="11338"/>
                  <a:pt x="16448" y="11276"/>
                </a:cubicBezTo>
                <a:cubicBezTo>
                  <a:pt x="16448" y="11265"/>
                  <a:pt x="16448" y="11255"/>
                  <a:pt x="16448" y="11244"/>
                </a:cubicBezTo>
                <a:lnTo>
                  <a:pt x="16500" y="11120"/>
                </a:lnTo>
                <a:close/>
                <a:moveTo>
                  <a:pt x="7608" y="11390"/>
                </a:moveTo>
                <a:lnTo>
                  <a:pt x="7649" y="11472"/>
                </a:lnTo>
                <a:lnTo>
                  <a:pt x="7649" y="11472"/>
                </a:lnTo>
                <a:lnTo>
                  <a:pt x="7577" y="11452"/>
                </a:lnTo>
                <a:lnTo>
                  <a:pt x="7608" y="11390"/>
                </a:lnTo>
                <a:close/>
                <a:moveTo>
                  <a:pt x="21423" y="10654"/>
                </a:moveTo>
                <a:lnTo>
                  <a:pt x="21423" y="10654"/>
                </a:lnTo>
                <a:cubicBezTo>
                  <a:pt x="21402" y="10778"/>
                  <a:pt x="21371" y="10902"/>
                  <a:pt x="21340" y="11027"/>
                </a:cubicBezTo>
                <a:cubicBezTo>
                  <a:pt x="21197" y="11180"/>
                  <a:pt x="21044" y="11333"/>
                  <a:pt x="20881" y="11476"/>
                </a:cubicBezTo>
                <a:lnTo>
                  <a:pt x="20881" y="11476"/>
                </a:lnTo>
                <a:cubicBezTo>
                  <a:pt x="20820" y="11333"/>
                  <a:pt x="20759" y="11180"/>
                  <a:pt x="20687" y="11037"/>
                </a:cubicBezTo>
                <a:cubicBezTo>
                  <a:pt x="20884" y="10965"/>
                  <a:pt x="21081" y="10871"/>
                  <a:pt x="21268" y="10757"/>
                </a:cubicBezTo>
                <a:cubicBezTo>
                  <a:pt x="21319" y="10726"/>
                  <a:pt x="21371" y="10695"/>
                  <a:pt x="21423" y="10654"/>
                </a:cubicBezTo>
                <a:close/>
                <a:moveTo>
                  <a:pt x="8965" y="11182"/>
                </a:moveTo>
                <a:lnTo>
                  <a:pt x="9007" y="11452"/>
                </a:lnTo>
                <a:lnTo>
                  <a:pt x="8976" y="11493"/>
                </a:lnTo>
                <a:cubicBezTo>
                  <a:pt x="8934" y="11452"/>
                  <a:pt x="8903" y="11421"/>
                  <a:pt x="8862" y="11390"/>
                </a:cubicBezTo>
                <a:lnTo>
                  <a:pt x="8831" y="11244"/>
                </a:lnTo>
                <a:lnTo>
                  <a:pt x="8831" y="11224"/>
                </a:lnTo>
                <a:cubicBezTo>
                  <a:pt x="8883" y="11213"/>
                  <a:pt x="8924" y="11203"/>
                  <a:pt x="8965" y="11182"/>
                </a:cubicBezTo>
                <a:close/>
                <a:moveTo>
                  <a:pt x="17091" y="11358"/>
                </a:moveTo>
                <a:lnTo>
                  <a:pt x="17080" y="11493"/>
                </a:lnTo>
                <a:lnTo>
                  <a:pt x="17049" y="11358"/>
                </a:lnTo>
                <a:close/>
                <a:moveTo>
                  <a:pt x="13391" y="11079"/>
                </a:moveTo>
                <a:lnTo>
                  <a:pt x="13391" y="11079"/>
                </a:lnTo>
                <a:cubicBezTo>
                  <a:pt x="13318" y="11224"/>
                  <a:pt x="13246" y="11369"/>
                  <a:pt x="13153" y="11504"/>
                </a:cubicBezTo>
                <a:lnTo>
                  <a:pt x="13132" y="11472"/>
                </a:lnTo>
                <a:cubicBezTo>
                  <a:pt x="13121" y="11400"/>
                  <a:pt x="13121" y="11327"/>
                  <a:pt x="13111" y="11244"/>
                </a:cubicBezTo>
                <a:cubicBezTo>
                  <a:pt x="13204" y="11193"/>
                  <a:pt x="13298" y="11141"/>
                  <a:pt x="13391" y="11079"/>
                </a:cubicBezTo>
                <a:close/>
                <a:moveTo>
                  <a:pt x="14272" y="10799"/>
                </a:moveTo>
                <a:lnTo>
                  <a:pt x="14272" y="10799"/>
                </a:lnTo>
                <a:cubicBezTo>
                  <a:pt x="14386" y="10820"/>
                  <a:pt x="14500" y="10840"/>
                  <a:pt x="14614" y="10851"/>
                </a:cubicBezTo>
                <a:cubicBezTo>
                  <a:pt x="14572" y="11016"/>
                  <a:pt x="14521" y="11172"/>
                  <a:pt x="14479" y="11338"/>
                </a:cubicBezTo>
                <a:cubicBezTo>
                  <a:pt x="14458" y="11390"/>
                  <a:pt x="14427" y="11452"/>
                  <a:pt x="14407" y="11504"/>
                </a:cubicBezTo>
                <a:cubicBezTo>
                  <a:pt x="14386" y="11265"/>
                  <a:pt x="14344" y="11027"/>
                  <a:pt x="14272" y="10799"/>
                </a:cubicBezTo>
                <a:close/>
                <a:moveTo>
                  <a:pt x="17194" y="11338"/>
                </a:moveTo>
                <a:lnTo>
                  <a:pt x="17215" y="11379"/>
                </a:lnTo>
                <a:cubicBezTo>
                  <a:pt x="17194" y="11431"/>
                  <a:pt x="17174" y="11483"/>
                  <a:pt x="17153" y="11524"/>
                </a:cubicBezTo>
                <a:cubicBezTo>
                  <a:pt x="17153" y="11462"/>
                  <a:pt x="17163" y="11400"/>
                  <a:pt x="17163" y="11338"/>
                </a:cubicBezTo>
                <a:lnTo>
                  <a:pt x="17163" y="11348"/>
                </a:lnTo>
                <a:lnTo>
                  <a:pt x="17194" y="11338"/>
                </a:lnTo>
                <a:close/>
                <a:moveTo>
                  <a:pt x="7660" y="11265"/>
                </a:moveTo>
                <a:lnTo>
                  <a:pt x="7763" y="11286"/>
                </a:lnTo>
                <a:cubicBezTo>
                  <a:pt x="7774" y="11358"/>
                  <a:pt x="7794" y="11421"/>
                  <a:pt x="7815" y="11493"/>
                </a:cubicBezTo>
                <a:cubicBezTo>
                  <a:pt x="7815" y="11504"/>
                  <a:pt x="7805" y="11514"/>
                  <a:pt x="7794" y="11535"/>
                </a:cubicBezTo>
                <a:lnTo>
                  <a:pt x="7743" y="11514"/>
                </a:lnTo>
                <a:cubicBezTo>
                  <a:pt x="7711" y="11441"/>
                  <a:pt x="7680" y="11379"/>
                  <a:pt x="7649" y="11307"/>
                </a:cubicBezTo>
                <a:cubicBezTo>
                  <a:pt x="7649" y="11296"/>
                  <a:pt x="7660" y="11276"/>
                  <a:pt x="7660" y="11265"/>
                </a:cubicBezTo>
                <a:close/>
                <a:moveTo>
                  <a:pt x="6716" y="11130"/>
                </a:moveTo>
                <a:lnTo>
                  <a:pt x="6779" y="11172"/>
                </a:lnTo>
                <a:cubicBezTo>
                  <a:pt x="6706" y="11296"/>
                  <a:pt x="6644" y="11431"/>
                  <a:pt x="6571" y="11555"/>
                </a:cubicBezTo>
                <a:cubicBezTo>
                  <a:pt x="6478" y="11462"/>
                  <a:pt x="6385" y="11358"/>
                  <a:pt x="6312" y="11265"/>
                </a:cubicBezTo>
                <a:cubicBezTo>
                  <a:pt x="6447" y="11213"/>
                  <a:pt x="6582" y="11162"/>
                  <a:pt x="6716" y="11130"/>
                </a:cubicBezTo>
                <a:close/>
                <a:moveTo>
                  <a:pt x="11391" y="10954"/>
                </a:moveTo>
                <a:cubicBezTo>
                  <a:pt x="11297" y="11162"/>
                  <a:pt x="11204" y="11358"/>
                  <a:pt x="11100" y="11555"/>
                </a:cubicBezTo>
                <a:cubicBezTo>
                  <a:pt x="11038" y="11400"/>
                  <a:pt x="11007" y="11234"/>
                  <a:pt x="11007" y="11068"/>
                </a:cubicBezTo>
                <a:cubicBezTo>
                  <a:pt x="11121" y="11016"/>
                  <a:pt x="11246" y="10985"/>
                  <a:pt x="11380" y="10954"/>
                </a:cubicBezTo>
                <a:close/>
                <a:moveTo>
                  <a:pt x="8603" y="11307"/>
                </a:moveTo>
                <a:lnTo>
                  <a:pt x="8603" y="11307"/>
                </a:lnTo>
                <a:cubicBezTo>
                  <a:pt x="8665" y="11338"/>
                  <a:pt x="8727" y="11390"/>
                  <a:pt x="8789" y="11431"/>
                </a:cubicBezTo>
                <a:cubicBezTo>
                  <a:pt x="8789" y="11472"/>
                  <a:pt x="8800" y="11504"/>
                  <a:pt x="8800" y="11535"/>
                </a:cubicBezTo>
                <a:lnTo>
                  <a:pt x="8810" y="11535"/>
                </a:lnTo>
                <a:cubicBezTo>
                  <a:pt x="8748" y="11545"/>
                  <a:pt x="8686" y="11545"/>
                  <a:pt x="8623" y="11566"/>
                </a:cubicBezTo>
                <a:lnTo>
                  <a:pt x="8603" y="11307"/>
                </a:lnTo>
                <a:close/>
                <a:moveTo>
                  <a:pt x="12593" y="11265"/>
                </a:moveTo>
                <a:cubicBezTo>
                  <a:pt x="12593" y="11317"/>
                  <a:pt x="12583" y="11369"/>
                  <a:pt x="12583" y="11431"/>
                </a:cubicBezTo>
                <a:lnTo>
                  <a:pt x="12583" y="11441"/>
                </a:lnTo>
                <a:cubicBezTo>
                  <a:pt x="12469" y="11493"/>
                  <a:pt x="12355" y="11535"/>
                  <a:pt x="12251" y="11576"/>
                </a:cubicBezTo>
                <a:cubicBezTo>
                  <a:pt x="12355" y="11472"/>
                  <a:pt x="12469" y="11369"/>
                  <a:pt x="12583" y="11265"/>
                </a:cubicBezTo>
                <a:close/>
                <a:moveTo>
                  <a:pt x="2167" y="9835"/>
                </a:moveTo>
                <a:cubicBezTo>
                  <a:pt x="2167" y="9866"/>
                  <a:pt x="2156" y="9897"/>
                  <a:pt x="2146" y="9928"/>
                </a:cubicBezTo>
                <a:cubicBezTo>
                  <a:pt x="2042" y="10291"/>
                  <a:pt x="1959" y="10654"/>
                  <a:pt x="1897" y="11027"/>
                </a:cubicBezTo>
                <a:cubicBezTo>
                  <a:pt x="1794" y="11213"/>
                  <a:pt x="1690" y="11400"/>
                  <a:pt x="1597" y="11586"/>
                </a:cubicBezTo>
                <a:cubicBezTo>
                  <a:pt x="1607" y="11483"/>
                  <a:pt x="1617" y="11379"/>
                  <a:pt x="1628" y="11276"/>
                </a:cubicBezTo>
                <a:cubicBezTo>
                  <a:pt x="1763" y="10778"/>
                  <a:pt x="1939" y="10301"/>
                  <a:pt x="2167" y="9835"/>
                </a:cubicBezTo>
                <a:close/>
                <a:moveTo>
                  <a:pt x="20594" y="11079"/>
                </a:moveTo>
                <a:cubicBezTo>
                  <a:pt x="20677" y="11234"/>
                  <a:pt x="20739" y="11390"/>
                  <a:pt x="20812" y="11545"/>
                </a:cubicBezTo>
                <a:lnTo>
                  <a:pt x="20770" y="11586"/>
                </a:lnTo>
                <a:cubicBezTo>
                  <a:pt x="20698" y="11421"/>
                  <a:pt x="20635" y="11255"/>
                  <a:pt x="20563" y="11089"/>
                </a:cubicBezTo>
                <a:lnTo>
                  <a:pt x="20594" y="11079"/>
                </a:lnTo>
                <a:close/>
                <a:moveTo>
                  <a:pt x="10302" y="11462"/>
                </a:moveTo>
                <a:lnTo>
                  <a:pt x="10302" y="11514"/>
                </a:lnTo>
                <a:lnTo>
                  <a:pt x="10261" y="11597"/>
                </a:lnTo>
                <a:cubicBezTo>
                  <a:pt x="10271" y="11555"/>
                  <a:pt x="10271" y="11514"/>
                  <a:pt x="10282" y="11483"/>
                </a:cubicBezTo>
                <a:lnTo>
                  <a:pt x="10302" y="11462"/>
                </a:lnTo>
                <a:close/>
                <a:moveTo>
                  <a:pt x="14749" y="10965"/>
                </a:moveTo>
                <a:cubicBezTo>
                  <a:pt x="14800" y="11016"/>
                  <a:pt x="14842" y="11079"/>
                  <a:pt x="14883" y="11141"/>
                </a:cubicBezTo>
                <a:cubicBezTo>
                  <a:pt x="14852" y="11255"/>
                  <a:pt x="14832" y="11369"/>
                  <a:pt x="14811" y="11493"/>
                </a:cubicBezTo>
                <a:cubicBezTo>
                  <a:pt x="14790" y="11535"/>
                  <a:pt x="14769" y="11576"/>
                  <a:pt x="14759" y="11618"/>
                </a:cubicBezTo>
                <a:cubicBezTo>
                  <a:pt x="14759" y="11410"/>
                  <a:pt x="14759" y="11203"/>
                  <a:pt x="14738" y="10985"/>
                </a:cubicBezTo>
                <a:lnTo>
                  <a:pt x="14749" y="10965"/>
                </a:lnTo>
                <a:close/>
                <a:moveTo>
                  <a:pt x="21692" y="11286"/>
                </a:moveTo>
                <a:lnTo>
                  <a:pt x="21713" y="11410"/>
                </a:lnTo>
                <a:cubicBezTo>
                  <a:pt x="21573" y="11491"/>
                  <a:pt x="21432" y="11571"/>
                  <a:pt x="21283" y="11623"/>
                </a:cubicBezTo>
                <a:lnTo>
                  <a:pt x="21283" y="11623"/>
                </a:lnTo>
                <a:lnTo>
                  <a:pt x="21309" y="11535"/>
                </a:lnTo>
                <a:cubicBezTo>
                  <a:pt x="21433" y="11452"/>
                  <a:pt x="21568" y="11369"/>
                  <a:pt x="21692" y="11286"/>
                </a:cubicBezTo>
                <a:close/>
                <a:moveTo>
                  <a:pt x="8427" y="11296"/>
                </a:moveTo>
                <a:lnTo>
                  <a:pt x="8447" y="11348"/>
                </a:lnTo>
                <a:cubicBezTo>
                  <a:pt x="8478" y="11421"/>
                  <a:pt x="8520" y="11493"/>
                  <a:pt x="8551" y="11555"/>
                </a:cubicBezTo>
                <a:lnTo>
                  <a:pt x="8551" y="11586"/>
                </a:lnTo>
                <a:lnTo>
                  <a:pt x="8530" y="11586"/>
                </a:lnTo>
                <a:cubicBezTo>
                  <a:pt x="8458" y="11607"/>
                  <a:pt x="8395" y="11628"/>
                  <a:pt x="8323" y="11649"/>
                </a:cubicBezTo>
                <a:cubicBezTo>
                  <a:pt x="8323" y="11535"/>
                  <a:pt x="8333" y="11421"/>
                  <a:pt x="8333" y="11307"/>
                </a:cubicBezTo>
                <a:cubicBezTo>
                  <a:pt x="8364" y="11307"/>
                  <a:pt x="8395" y="11307"/>
                  <a:pt x="8427" y="11296"/>
                </a:cubicBezTo>
                <a:close/>
                <a:moveTo>
                  <a:pt x="21288" y="11213"/>
                </a:moveTo>
                <a:cubicBezTo>
                  <a:pt x="21257" y="11317"/>
                  <a:pt x="21226" y="11410"/>
                  <a:pt x="21195" y="11514"/>
                </a:cubicBezTo>
                <a:lnTo>
                  <a:pt x="20967" y="11659"/>
                </a:lnTo>
                <a:cubicBezTo>
                  <a:pt x="20946" y="11628"/>
                  <a:pt x="20936" y="11597"/>
                  <a:pt x="20926" y="11566"/>
                </a:cubicBezTo>
                <a:cubicBezTo>
                  <a:pt x="21050" y="11452"/>
                  <a:pt x="21174" y="11338"/>
                  <a:pt x="21288" y="11213"/>
                </a:cubicBezTo>
                <a:close/>
                <a:moveTo>
                  <a:pt x="8261" y="11317"/>
                </a:moveTo>
                <a:cubicBezTo>
                  <a:pt x="8250" y="11441"/>
                  <a:pt x="8250" y="11555"/>
                  <a:pt x="8250" y="11669"/>
                </a:cubicBezTo>
                <a:cubicBezTo>
                  <a:pt x="8157" y="11638"/>
                  <a:pt x="8064" y="11618"/>
                  <a:pt x="7960" y="11586"/>
                </a:cubicBezTo>
                <a:lnTo>
                  <a:pt x="7960" y="11545"/>
                </a:lnTo>
                <a:cubicBezTo>
                  <a:pt x="8012" y="11462"/>
                  <a:pt x="8074" y="11390"/>
                  <a:pt x="8136" y="11317"/>
                </a:cubicBezTo>
                <a:close/>
                <a:moveTo>
                  <a:pt x="18303" y="11151"/>
                </a:moveTo>
                <a:lnTo>
                  <a:pt x="18303" y="11151"/>
                </a:lnTo>
                <a:cubicBezTo>
                  <a:pt x="18594" y="11255"/>
                  <a:pt x="18905" y="11317"/>
                  <a:pt x="19226" y="11317"/>
                </a:cubicBezTo>
                <a:cubicBezTo>
                  <a:pt x="19257" y="11441"/>
                  <a:pt x="19298" y="11555"/>
                  <a:pt x="19329" y="11680"/>
                </a:cubicBezTo>
                <a:cubicBezTo>
                  <a:pt x="19050" y="11493"/>
                  <a:pt x="18739" y="11358"/>
                  <a:pt x="18407" y="11286"/>
                </a:cubicBezTo>
                <a:lnTo>
                  <a:pt x="18397" y="11296"/>
                </a:lnTo>
                <a:cubicBezTo>
                  <a:pt x="18366" y="11244"/>
                  <a:pt x="18335" y="11203"/>
                  <a:pt x="18303" y="11151"/>
                </a:cubicBezTo>
                <a:close/>
                <a:moveTo>
                  <a:pt x="12427" y="11058"/>
                </a:moveTo>
                <a:cubicBezTo>
                  <a:pt x="12489" y="11089"/>
                  <a:pt x="12541" y="11120"/>
                  <a:pt x="12603" y="11151"/>
                </a:cubicBezTo>
                <a:lnTo>
                  <a:pt x="12603" y="11193"/>
                </a:lnTo>
                <a:cubicBezTo>
                  <a:pt x="12427" y="11327"/>
                  <a:pt x="12261" y="11472"/>
                  <a:pt x="12106" y="11628"/>
                </a:cubicBezTo>
                <a:lnTo>
                  <a:pt x="11898" y="11690"/>
                </a:lnTo>
                <a:cubicBezTo>
                  <a:pt x="12095" y="11493"/>
                  <a:pt x="12272" y="11286"/>
                  <a:pt x="12427" y="11058"/>
                </a:cubicBezTo>
                <a:close/>
                <a:moveTo>
                  <a:pt x="16174" y="11296"/>
                </a:moveTo>
                <a:cubicBezTo>
                  <a:pt x="16205" y="11344"/>
                  <a:pt x="16244" y="11393"/>
                  <a:pt x="16282" y="11441"/>
                </a:cubicBezTo>
                <a:lnTo>
                  <a:pt x="16241" y="11566"/>
                </a:lnTo>
                <a:cubicBezTo>
                  <a:pt x="16148" y="11607"/>
                  <a:pt x="16065" y="11638"/>
                  <a:pt x="15982" y="11690"/>
                </a:cubicBezTo>
                <a:cubicBezTo>
                  <a:pt x="16053" y="11559"/>
                  <a:pt x="16114" y="11427"/>
                  <a:pt x="16174" y="11296"/>
                </a:cubicBezTo>
                <a:close/>
                <a:moveTo>
                  <a:pt x="10188" y="11545"/>
                </a:moveTo>
                <a:lnTo>
                  <a:pt x="10188" y="11545"/>
                </a:lnTo>
                <a:cubicBezTo>
                  <a:pt x="10180" y="11596"/>
                  <a:pt x="10171" y="11647"/>
                  <a:pt x="10157" y="11704"/>
                </a:cubicBezTo>
                <a:lnTo>
                  <a:pt x="10157" y="11704"/>
                </a:lnTo>
                <a:cubicBezTo>
                  <a:pt x="10157" y="11661"/>
                  <a:pt x="10155" y="11616"/>
                  <a:pt x="10147" y="11576"/>
                </a:cubicBezTo>
                <a:lnTo>
                  <a:pt x="10188" y="11545"/>
                </a:lnTo>
                <a:close/>
                <a:moveTo>
                  <a:pt x="5162" y="9244"/>
                </a:moveTo>
                <a:lnTo>
                  <a:pt x="5224" y="9338"/>
                </a:lnTo>
                <a:cubicBezTo>
                  <a:pt x="5234" y="9524"/>
                  <a:pt x="5276" y="9711"/>
                  <a:pt x="5359" y="9887"/>
                </a:cubicBezTo>
                <a:cubicBezTo>
                  <a:pt x="5297" y="10146"/>
                  <a:pt x="5245" y="10415"/>
                  <a:pt x="5203" y="10685"/>
                </a:cubicBezTo>
                <a:cubicBezTo>
                  <a:pt x="5069" y="10840"/>
                  <a:pt x="4944" y="10996"/>
                  <a:pt x="4810" y="11151"/>
                </a:cubicBezTo>
                <a:cubicBezTo>
                  <a:pt x="4582" y="11327"/>
                  <a:pt x="4364" y="11514"/>
                  <a:pt x="4167" y="11721"/>
                </a:cubicBezTo>
                <a:cubicBezTo>
                  <a:pt x="4074" y="11659"/>
                  <a:pt x="3991" y="11586"/>
                  <a:pt x="3908" y="11514"/>
                </a:cubicBezTo>
                <a:cubicBezTo>
                  <a:pt x="3825" y="11441"/>
                  <a:pt x="3742" y="11369"/>
                  <a:pt x="3669" y="11296"/>
                </a:cubicBezTo>
                <a:cubicBezTo>
                  <a:pt x="3607" y="10851"/>
                  <a:pt x="3597" y="10395"/>
                  <a:pt x="3638" y="9949"/>
                </a:cubicBezTo>
                <a:cubicBezTo>
                  <a:pt x="4115" y="9659"/>
                  <a:pt x="4633" y="9431"/>
                  <a:pt x="5162" y="9244"/>
                </a:cubicBezTo>
                <a:close/>
                <a:moveTo>
                  <a:pt x="13432" y="11151"/>
                </a:moveTo>
                <a:cubicBezTo>
                  <a:pt x="13474" y="11244"/>
                  <a:pt x="13515" y="11338"/>
                  <a:pt x="13567" y="11431"/>
                </a:cubicBezTo>
                <a:cubicBezTo>
                  <a:pt x="13495" y="11535"/>
                  <a:pt x="13422" y="11628"/>
                  <a:pt x="13339" y="11721"/>
                </a:cubicBezTo>
                <a:cubicBezTo>
                  <a:pt x="13287" y="11659"/>
                  <a:pt x="13246" y="11607"/>
                  <a:pt x="13204" y="11545"/>
                </a:cubicBezTo>
                <a:lnTo>
                  <a:pt x="13194" y="11555"/>
                </a:lnTo>
                <a:cubicBezTo>
                  <a:pt x="13287" y="11421"/>
                  <a:pt x="13370" y="11286"/>
                  <a:pt x="13432" y="11151"/>
                </a:cubicBezTo>
                <a:close/>
                <a:moveTo>
                  <a:pt x="21174" y="11607"/>
                </a:moveTo>
                <a:cubicBezTo>
                  <a:pt x="21164" y="11638"/>
                  <a:pt x="21164" y="11659"/>
                  <a:pt x="21154" y="11680"/>
                </a:cubicBezTo>
                <a:lnTo>
                  <a:pt x="20998" y="11732"/>
                </a:lnTo>
                <a:cubicBezTo>
                  <a:pt x="20998" y="11732"/>
                  <a:pt x="20998" y="11721"/>
                  <a:pt x="20998" y="11721"/>
                </a:cubicBezTo>
                <a:lnTo>
                  <a:pt x="21174" y="11607"/>
                </a:lnTo>
                <a:close/>
                <a:moveTo>
                  <a:pt x="2405" y="11114"/>
                </a:moveTo>
                <a:lnTo>
                  <a:pt x="2405" y="11130"/>
                </a:lnTo>
                <a:cubicBezTo>
                  <a:pt x="2312" y="11327"/>
                  <a:pt x="2219" y="11535"/>
                  <a:pt x="2146" y="11742"/>
                </a:cubicBezTo>
                <a:lnTo>
                  <a:pt x="2146" y="11524"/>
                </a:lnTo>
                <a:cubicBezTo>
                  <a:pt x="2226" y="11385"/>
                  <a:pt x="2315" y="11245"/>
                  <a:pt x="2405" y="11114"/>
                </a:cubicBezTo>
                <a:close/>
                <a:moveTo>
                  <a:pt x="7546" y="11504"/>
                </a:moveTo>
                <a:lnTo>
                  <a:pt x="7680" y="11555"/>
                </a:lnTo>
                <a:cubicBezTo>
                  <a:pt x="7701" y="11597"/>
                  <a:pt x="7722" y="11628"/>
                  <a:pt x="7743" y="11669"/>
                </a:cubicBezTo>
                <a:lnTo>
                  <a:pt x="7722" y="11721"/>
                </a:lnTo>
                <a:lnTo>
                  <a:pt x="7701" y="11742"/>
                </a:lnTo>
                <a:cubicBezTo>
                  <a:pt x="7649" y="11680"/>
                  <a:pt x="7587" y="11618"/>
                  <a:pt x="7525" y="11555"/>
                </a:cubicBezTo>
                <a:cubicBezTo>
                  <a:pt x="7535" y="11535"/>
                  <a:pt x="7546" y="11524"/>
                  <a:pt x="7546" y="11504"/>
                </a:cubicBezTo>
                <a:close/>
                <a:moveTo>
                  <a:pt x="20843" y="11628"/>
                </a:moveTo>
                <a:cubicBezTo>
                  <a:pt x="20853" y="11649"/>
                  <a:pt x="20863" y="11680"/>
                  <a:pt x="20874" y="11711"/>
                </a:cubicBezTo>
                <a:lnTo>
                  <a:pt x="20832" y="11742"/>
                </a:lnTo>
                <a:lnTo>
                  <a:pt x="20801" y="11659"/>
                </a:lnTo>
                <a:lnTo>
                  <a:pt x="20843" y="11628"/>
                </a:lnTo>
                <a:close/>
                <a:moveTo>
                  <a:pt x="8561" y="11649"/>
                </a:moveTo>
                <a:lnTo>
                  <a:pt x="8572" y="11752"/>
                </a:lnTo>
                <a:lnTo>
                  <a:pt x="8572" y="11752"/>
                </a:lnTo>
                <a:lnTo>
                  <a:pt x="8375" y="11711"/>
                </a:lnTo>
                <a:cubicBezTo>
                  <a:pt x="8437" y="11680"/>
                  <a:pt x="8499" y="11669"/>
                  <a:pt x="8551" y="11649"/>
                </a:cubicBezTo>
                <a:close/>
                <a:moveTo>
                  <a:pt x="10126" y="10674"/>
                </a:moveTo>
                <a:cubicBezTo>
                  <a:pt x="10137" y="10695"/>
                  <a:pt x="10137" y="10716"/>
                  <a:pt x="10147" y="10747"/>
                </a:cubicBezTo>
                <a:cubicBezTo>
                  <a:pt x="10147" y="10757"/>
                  <a:pt x="10147" y="10768"/>
                  <a:pt x="10147" y="10778"/>
                </a:cubicBezTo>
                <a:cubicBezTo>
                  <a:pt x="9971" y="11120"/>
                  <a:pt x="9764" y="11452"/>
                  <a:pt x="9525" y="11763"/>
                </a:cubicBezTo>
                <a:lnTo>
                  <a:pt x="9515" y="11752"/>
                </a:lnTo>
                <a:cubicBezTo>
                  <a:pt x="9401" y="11659"/>
                  <a:pt x="9256" y="11586"/>
                  <a:pt x="9100" y="11555"/>
                </a:cubicBezTo>
                <a:cubicBezTo>
                  <a:pt x="9100" y="11524"/>
                  <a:pt x="9090" y="11493"/>
                  <a:pt x="9090" y="11462"/>
                </a:cubicBezTo>
                <a:cubicBezTo>
                  <a:pt x="9225" y="11286"/>
                  <a:pt x="9370" y="11120"/>
                  <a:pt x="9525" y="10965"/>
                </a:cubicBezTo>
                <a:cubicBezTo>
                  <a:pt x="9629" y="10902"/>
                  <a:pt x="9732" y="10840"/>
                  <a:pt x="9836" y="10768"/>
                </a:cubicBezTo>
                <a:cubicBezTo>
                  <a:pt x="9940" y="10747"/>
                  <a:pt x="10033" y="10716"/>
                  <a:pt x="10126" y="10674"/>
                </a:cubicBezTo>
                <a:close/>
                <a:moveTo>
                  <a:pt x="15899" y="10861"/>
                </a:moveTo>
                <a:cubicBezTo>
                  <a:pt x="15951" y="10965"/>
                  <a:pt x="16013" y="11068"/>
                  <a:pt x="16075" y="11162"/>
                </a:cubicBezTo>
                <a:cubicBezTo>
                  <a:pt x="16023" y="11358"/>
                  <a:pt x="15961" y="11555"/>
                  <a:pt x="15868" y="11752"/>
                </a:cubicBezTo>
                <a:lnTo>
                  <a:pt x="15837" y="11763"/>
                </a:lnTo>
                <a:cubicBezTo>
                  <a:pt x="15795" y="11669"/>
                  <a:pt x="15754" y="11576"/>
                  <a:pt x="15712" y="11483"/>
                </a:cubicBezTo>
                <a:cubicBezTo>
                  <a:pt x="15754" y="11286"/>
                  <a:pt x="15816" y="11079"/>
                  <a:pt x="15868" y="10882"/>
                </a:cubicBezTo>
                <a:lnTo>
                  <a:pt x="15899" y="10861"/>
                </a:lnTo>
                <a:close/>
                <a:moveTo>
                  <a:pt x="11898" y="10923"/>
                </a:moveTo>
                <a:cubicBezTo>
                  <a:pt x="12054" y="10934"/>
                  <a:pt x="12209" y="10975"/>
                  <a:pt x="12365" y="11037"/>
                </a:cubicBezTo>
                <a:cubicBezTo>
                  <a:pt x="12199" y="11255"/>
                  <a:pt x="12012" y="11472"/>
                  <a:pt x="11816" y="11669"/>
                </a:cubicBezTo>
                <a:lnTo>
                  <a:pt x="11753" y="11732"/>
                </a:lnTo>
                <a:cubicBezTo>
                  <a:pt x="11692" y="11752"/>
                  <a:pt x="11631" y="11762"/>
                  <a:pt x="11569" y="11783"/>
                </a:cubicBezTo>
                <a:lnTo>
                  <a:pt x="11569" y="11783"/>
                </a:lnTo>
                <a:cubicBezTo>
                  <a:pt x="11588" y="11693"/>
                  <a:pt x="11598" y="11603"/>
                  <a:pt x="11608" y="11514"/>
                </a:cubicBezTo>
                <a:lnTo>
                  <a:pt x="11608" y="11472"/>
                </a:lnTo>
                <a:cubicBezTo>
                  <a:pt x="11722" y="11296"/>
                  <a:pt x="11816" y="11110"/>
                  <a:pt x="11898" y="10923"/>
                </a:cubicBezTo>
                <a:close/>
                <a:moveTo>
                  <a:pt x="16438" y="11607"/>
                </a:moveTo>
                <a:lnTo>
                  <a:pt x="16469" y="11638"/>
                </a:lnTo>
                <a:cubicBezTo>
                  <a:pt x="16469" y="11649"/>
                  <a:pt x="16469" y="11669"/>
                  <a:pt x="16459" y="11690"/>
                </a:cubicBezTo>
                <a:cubicBezTo>
                  <a:pt x="16459" y="11711"/>
                  <a:pt x="16459" y="11711"/>
                  <a:pt x="16459" y="11721"/>
                </a:cubicBezTo>
                <a:lnTo>
                  <a:pt x="16428" y="11783"/>
                </a:lnTo>
                <a:cubicBezTo>
                  <a:pt x="16428" y="11725"/>
                  <a:pt x="16437" y="11666"/>
                  <a:pt x="16438" y="11607"/>
                </a:cubicBezTo>
                <a:close/>
                <a:moveTo>
                  <a:pt x="8820" y="11597"/>
                </a:moveTo>
                <a:cubicBezTo>
                  <a:pt x="8820" y="11628"/>
                  <a:pt x="8831" y="11649"/>
                  <a:pt x="8841" y="11680"/>
                </a:cubicBezTo>
                <a:lnTo>
                  <a:pt x="8758" y="11794"/>
                </a:lnTo>
                <a:lnTo>
                  <a:pt x="8727" y="11783"/>
                </a:lnTo>
                <a:cubicBezTo>
                  <a:pt x="8706" y="11732"/>
                  <a:pt x="8675" y="11680"/>
                  <a:pt x="8655" y="11628"/>
                </a:cubicBezTo>
                <a:lnTo>
                  <a:pt x="8655" y="11618"/>
                </a:lnTo>
                <a:cubicBezTo>
                  <a:pt x="8706" y="11607"/>
                  <a:pt x="8769" y="11597"/>
                  <a:pt x="8820" y="11597"/>
                </a:cubicBezTo>
                <a:close/>
                <a:moveTo>
                  <a:pt x="7960" y="11649"/>
                </a:moveTo>
                <a:lnTo>
                  <a:pt x="8167" y="11711"/>
                </a:lnTo>
                <a:cubicBezTo>
                  <a:pt x="8105" y="11742"/>
                  <a:pt x="8043" y="11773"/>
                  <a:pt x="7981" y="11804"/>
                </a:cubicBezTo>
                <a:lnTo>
                  <a:pt x="7960" y="11649"/>
                </a:lnTo>
                <a:close/>
                <a:moveTo>
                  <a:pt x="4633" y="11379"/>
                </a:moveTo>
                <a:lnTo>
                  <a:pt x="4592" y="11431"/>
                </a:lnTo>
                <a:cubicBezTo>
                  <a:pt x="4499" y="11555"/>
                  <a:pt x="4395" y="11690"/>
                  <a:pt x="4291" y="11815"/>
                </a:cubicBezTo>
                <a:lnTo>
                  <a:pt x="4219" y="11763"/>
                </a:lnTo>
                <a:cubicBezTo>
                  <a:pt x="4354" y="11628"/>
                  <a:pt x="4488" y="11504"/>
                  <a:pt x="4633" y="11379"/>
                </a:cubicBezTo>
                <a:close/>
                <a:moveTo>
                  <a:pt x="5794" y="10643"/>
                </a:moveTo>
                <a:cubicBezTo>
                  <a:pt x="5836" y="10726"/>
                  <a:pt x="5887" y="10799"/>
                  <a:pt x="5939" y="10882"/>
                </a:cubicBezTo>
                <a:cubicBezTo>
                  <a:pt x="5887" y="11058"/>
                  <a:pt x="5846" y="11234"/>
                  <a:pt x="5804" y="11421"/>
                </a:cubicBezTo>
                <a:cubicBezTo>
                  <a:pt x="5618" y="11524"/>
                  <a:pt x="5431" y="11649"/>
                  <a:pt x="5255" y="11773"/>
                </a:cubicBezTo>
                <a:lnTo>
                  <a:pt x="5203" y="11825"/>
                </a:lnTo>
                <a:cubicBezTo>
                  <a:pt x="5203" y="11700"/>
                  <a:pt x="5203" y="11566"/>
                  <a:pt x="5214" y="11441"/>
                </a:cubicBezTo>
                <a:cubicBezTo>
                  <a:pt x="5390" y="11193"/>
                  <a:pt x="5566" y="10944"/>
                  <a:pt x="5753" y="10706"/>
                </a:cubicBezTo>
                <a:lnTo>
                  <a:pt x="5794" y="10643"/>
                </a:lnTo>
                <a:close/>
                <a:moveTo>
                  <a:pt x="1804" y="11452"/>
                </a:moveTo>
                <a:lnTo>
                  <a:pt x="1804" y="11452"/>
                </a:lnTo>
                <a:cubicBezTo>
                  <a:pt x="1721" y="11586"/>
                  <a:pt x="1649" y="11700"/>
                  <a:pt x="1576" y="11835"/>
                </a:cubicBezTo>
                <a:lnTo>
                  <a:pt x="1576" y="11773"/>
                </a:lnTo>
                <a:lnTo>
                  <a:pt x="1659" y="11628"/>
                </a:lnTo>
                <a:cubicBezTo>
                  <a:pt x="1700" y="11566"/>
                  <a:pt x="1752" y="11514"/>
                  <a:pt x="1804" y="11452"/>
                </a:cubicBezTo>
                <a:close/>
                <a:moveTo>
                  <a:pt x="11536" y="11597"/>
                </a:moveTo>
                <a:lnTo>
                  <a:pt x="11515" y="11752"/>
                </a:lnTo>
                <a:lnTo>
                  <a:pt x="11505" y="11804"/>
                </a:lnTo>
                <a:cubicBezTo>
                  <a:pt x="11453" y="11815"/>
                  <a:pt x="11401" y="11825"/>
                  <a:pt x="11349" y="11835"/>
                </a:cubicBezTo>
                <a:cubicBezTo>
                  <a:pt x="11411" y="11763"/>
                  <a:pt x="11484" y="11680"/>
                  <a:pt x="11536" y="11597"/>
                </a:cubicBezTo>
                <a:close/>
                <a:moveTo>
                  <a:pt x="7867" y="11669"/>
                </a:moveTo>
                <a:cubicBezTo>
                  <a:pt x="7877" y="11711"/>
                  <a:pt x="7898" y="11763"/>
                  <a:pt x="7908" y="11815"/>
                </a:cubicBezTo>
                <a:cubicBezTo>
                  <a:pt x="7908" y="11825"/>
                  <a:pt x="7908" y="11835"/>
                  <a:pt x="7919" y="11846"/>
                </a:cubicBezTo>
                <a:lnTo>
                  <a:pt x="7908" y="11846"/>
                </a:lnTo>
                <a:cubicBezTo>
                  <a:pt x="7888" y="11794"/>
                  <a:pt x="7857" y="11752"/>
                  <a:pt x="7836" y="11700"/>
                </a:cubicBezTo>
                <a:lnTo>
                  <a:pt x="7867" y="11669"/>
                </a:lnTo>
                <a:close/>
                <a:moveTo>
                  <a:pt x="11598" y="10934"/>
                </a:moveTo>
                <a:cubicBezTo>
                  <a:pt x="11598" y="11006"/>
                  <a:pt x="11588" y="11089"/>
                  <a:pt x="11577" y="11172"/>
                </a:cubicBezTo>
                <a:cubicBezTo>
                  <a:pt x="11474" y="11400"/>
                  <a:pt x="11360" y="11618"/>
                  <a:pt x="11246" y="11846"/>
                </a:cubicBezTo>
                <a:cubicBezTo>
                  <a:pt x="11194" y="11773"/>
                  <a:pt x="11152" y="11711"/>
                  <a:pt x="11121" y="11638"/>
                </a:cubicBezTo>
                <a:cubicBezTo>
                  <a:pt x="11246" y="11410"/>
                  <a:pt x="11349" y="11182"/>
                  <a:pt x="11453" y="10944"/>
                </a:cubicBezTo>
                <a:cubicBezTo>
                  <a:pt x="11505" y="10944"/>
                  <a:pt x="11556" y="10934"/>
                  <a:pt x="11598" y="10934"/>
                </a:cubicBezTo>
                <a:close/>
                <a:moveTo>
                  <a:pt x="2042" y="11255"/>
                </a:moveTo>
                <a:cubicBezTo>
                  <a:pt x="2053" y="11358"/>
                  <a:pt x="2042" y="11452"/>
                  <a:pt x="2053" y="11535"/>
                </a:cubicBezTo>
                <a:lnTo>
                  <a:pt x="2042" y="11535"/>
                </a:lnTo>
                <a:cubicBezTo>
                  <a:pt x="1980" y="11638"/>
                  <a:pt x="1928" y="11742"/>
                  <a:pt x="1866" y="11856"/>
                </a:cubicBezTo>
                <a:cubicBezTo>
                  <a:pt x="1877" y="11711"/>
                  <a:pt x="1897" y="11576"/>
                  <a:pt x="1908" y="11441"/>
                </a:cubicBezTo>
                <a:cubicBezTo>
                  <a:pt x="1949" y="11379"/>
                  <a:pt x="2001" y="11317"/>
                  <a:pt x="2042" y="11255"/>
                </a:cubicBezTo>
                <a:close/>
                <a:moveTo>
                  <a:pt x="3307" y="11048"/>
                </a:moveTo>
                <a:cubicBezTo>
                  <a:pt x="3390" y="11130"/>
                  <a:pt x="3483" y="11213"/>
                  <a:pt x="3555" y="11286"/>
                </a:cubicBezTo>
                <a:cubicBezTo>
                  <a:pt x="3597" y="11472"/>
                  <a:pt x="3638" y="11669"/>
                  <a:pt x="3701" y="11856"/>
                </a:cubicBezTo>
                <a:cubicBezTo>
                  <a:pt x="3555" y="11680"/>
                  <a:pt x="3431" y="11504"/>
                  <a:pt x="3307" y="11307"/>
                </a:cubicBezTo>
                <a:lnTo>
                  <a:pt x="3307" y="11265"/>
                </a:lnTo>
                <a:lnTo>
                  <a:pt x="3307" y="11048"/>
                </a:lnTo>
                <a:close/>
                <a:moveTo>
                  <a:pt x="8976" y="11628"/>
                </a:moveTo>
                <a:cubicBezTo>
                  <a:pt x="9007" y="11659"/>
                  <a:pt x="9038" y="11700"/>
                  <a:pt x="9069" y="11732"/>
                </a:cubicBezTo>
                <a:cubicBezTo>
                  <a:pt x="9079" y="11773"/>
                  <a:pt x="9079" y="11815"/>
                  <a:pt x="9090" y="11856"/>
                </a:cubicBezTo>
                <a:lnTo>
                  <a:pt x="9090" y="11866"/>
                </a:lnTo>
                <a:lnTo>
                  <a:pt x="9059" y="11866"/>
                </a:lnTo>
                <a:lnTo>
                  <a:pt x="8934" y="11846"/>
                </a:lnTo>
                <a:cubicBezTo>
                  <a:pt x="8934" y="11804"/>
                  <a:pt x="8924" y="11763"/>
                  <a:pt x="8914" y="11711"/>
                </a:cubicBezTo>
                <a:cubicBezTo>
                  <a:pt x="8934" y="11680"/>
                  <a:pt x="8955" y="11659"/>
                  <a:pt x="8976" y="11628"/>
                </a:cubicBezTo>
                <a:close/>
                <a:moveTo>
                  <a:pt x="10147" y="10934"/>
                </a:moveTo>
                <a:lnTo>
                  <a:pt x="10147" y="10934"/>
                </a:lnTo>
                <a:cubicBezTo>
                  <a:pt x="10106" y="11110"/>
                  <a:pt x="10085" y="11296"/>
                  <a:pt x="10085" y="11472"/>
                </a:cubicBezTo>
                <a:cubicBezTo>
                  <a:pt x="9929" y="11597"/>
                  <a:pt x="9784" y="11732"/>
                  <a:pt x="9639" y="11866"/>
                </a:cubicBezTo>
                <a:lnTo>
                  <a:pt x="9629" y="11866"/>
                </a:lnTo>
                <a:cubicBezTo>
                  <a:pt x="9608" y="11835"/>
                  <a:pt x="9577" y="11815"/>
                  <a:pt x="9556" y="11783"/>
                </a:cubicBezTo>
                <a:cubicBezTo>
                  <a:pt x="9774" y="11514"/>
                  <a:pt x="9971" y="11234"/>
                  <a:pt x="10147" y="10934"/>
                </a:cubicBezTo>
                <a:close/>
                <a:moveTo>
                  <a:pt x="13154" y="11643"/>
                </a:moveTo>
                <a:cubicBezTo>
                  <a:pt x="13192" y="11690"/>
                  <a:pt x="13229" y="11737"/>
                  <a:pt x="13267" y="11783"/>
                </a:cubicBezTo>
                <a:cubicBezTo>
                  <a:pt x="13246" y="11815"/>
                  <a:pt x="13215" y="11835"/>
                  <a:pt x="13184" y="11866"/>
                </a:cubicBezTo>
                <a:cubicBezTo>
                  <a:pt x="13174" y="11789"/>
                  <a:pt x="13164" y="11720"/>
                  <a:pt x="13154" y="11643"/>
                </a:cubicBezTo>
                <a:close/>
                <a:moveTo>
                  <a:pt x="16956" y="11390"/>
                </a:moveTo>
                <a:lnTo>
                  <a:pt x="16956" y="11390"/>
                </a:lnTo>
                <a:cubicBezTo>
                  <a:pt x="16904" y="11555"/>
                  <a:pt x="16863" y="11711"/>
                  <a:pt x="16801" y="11866"/>
                </a:cubicBezTo>
                <a:cubicBezTo>
                  <a:pt x="16729" y="11805"/>
                  <a:pt x="16648" y="11734"/>
                  <a:pt x="16577" y="11663"/>
                </a:cubicBezTo>
                <a:lnTo>
                  <a:pt x="16577" y="11663"/>
                </a:lnTo>
                <a:cubicBezTo>
                  <a:pt x="16617" y="11602"/>
                  <a:pt x="16657" y="11532"/>
                  <a:pt x="16697" y="11462"/>
                </a:cubicBezTo>
                <a:cubicBezTo>
                  <a:pt x="16780" y="11441"/>
                  <a:pt x="16873" y="11410"/>
                  <a:pt x="16956" y="11390"/>
                </a:cubicBezTo>
                <a:close/>
                <a:moveTo>
                  <a:pt x="7784" y="11773"/>
                </a:moveTo>
                <a:lnTo>
                  <a:pt x="7836" y="11877"/>
                </a:lnTo>
                <a:lnTo>
                  <a:pt x="7763" y="11804"/>
                </a:lnTo>
                <a:lnTo>
                  <a:pt x="7763" y="11794"/>
                </a:lnTo>
                <a:lnTo>
                  <a:pt x="7784" y="11773"/>
                </a:lnTo>
                <a:close/>
                <a:moveTo>
                  <a:pt x="11080" y="11700"/>
                </a:moveTo>
                <a:cubicBezTo>
                  <a:pt x="11100" y="11752"/>
                  <a:pt x="11132" y="11804"/>
                  <a:pt x="11173" y="11846"/>
                </a:cubicBezTo>
                <a:cubicBezTo>
                  <a:pt x="11111" y="11856"/>
                  <a:pt x="11049" y="11866"/>
                  <a:pt x="10986" y="11877"/>
                </a:cubicBezTo>
                <a:lnTo>
                  <a:pt x="10986" y="11877"/>
                </a:lnTo>
                <a:lnTo>
                  <a:pt x="11059" y="11742"/>
                </a:lnTo>
                <a:lnTo>
                  <a:pt x="11080" y="11700"/>
                </a:lnTo>
                <a:close/>
                <a:moveTo>
                  <a:pt x="10935" y="11079"/>
                </a:moveTo>
                <a:cubicBezTo>
                  <a:pt x="10945" y="11265"/>
                  <a:pt x="10976" y="11452"/>
                  <a:pt x="11049" y="11628"/>
                </a:cubicBezTo>
                <a:cubicBezTo>
                  <a:pt x="11007" y="11711"/>
                  <a:pt x="10955" y="11794"/>
                  <a:pt x="10904" y="11877"/>
                </a:cubicBezTo>
                <a:cubicBezTo>
                  <a:pt x="10872" y="11835"/>
                  <a:pt x="10841" y="11783"/>
                  <a:pt x="10810" y="11732"/>
                </a:cubicBezTo>
                <a:lnTo>
                  <a:pt x="10810" y="11721"/>
                </a:lnTo>
                <a:cubicBezTo>
                  <a:pt x="10790" y="11669"/>
                  <a:pt x="10769" y="11618"/>
                  <a:pt x="10748" y="11555"/>
                </a:cubicBezTo>
                <a:cubicBezTo>
                  <a:pt x="10748" y="11431"/>
                  <a:pt x="10748" y="11296"/>
                  <a:pt x="10758" y="11162"/>
                </a:cubicBezTo>
                <a:cubicBezTo>
                  <a:pt x="10821" y="11130"/>
                  <a:pt x="10872" y="11110"/>
                  <a:pt x="10935" y="11079"/>
                </a:cubicBezTo>
                <a:close/>
                <a:moveTo>
                  <a:pt x="15681" y="11607"/>
                </a:moveTo>
                <a:cubicBezTo>
                  <a:pt x="15723" y="11669"/>
                  <a:pt x="15754" y="11732"/>
                  <a:pt x="15775" y="11815"/>
                </a:cubicBezTo>
                <a:cubicBezTo>
                  <a:pt x="15727" y="11834"/>
                  <a:pt x="15678" y="11862"/>
                  <a:pt x="15630" y="11891"/>
                </a:cubicBezTo>
                <a:lnTo>
                  <a:pt x="15630" y="11891"/>
                </a:lnTo>
                <a:cubicBezTo>
                  <a:pt x="15641" y="11799"/>
                  <a:pt x="15661" y="11698"/>
                  <a:pt x="15681" y="11607"/>
                </a:cubicBezTo>
                <a:close/>
                <a:moveTo>
                  <a:pt x="9121" y="11618"/>
                </a:moveTo>
                <a:cubicBezTo>
                  <a:pt x="9225" y="11628"/>
                  <a:pt x="9318" y="11669"/>
                  <a:pt x="9411" y="11721"/>
                </a:cubicBezTo>
                <a:cubicBezTo>
                  <a:pt x="9442" y="11742"/>
                  <a:pt x="9473" y="11763"/>
                  <a:pt x="9504" y="11794"/>
                </a:cubicBezTo>
                <a:cubicBezTo>
                  <a:pt x="9473" y="11825"/>
                  <a:pt x="9442" y="11866"/>
                  <a:pt x="9411" y="11897"/>
                </a:cubicBezTo>
                <a:lnTo>
                  <a:pt x="9287" y="11887"/>
                </a:lnTo>
                <a:cubicBezTo>
                  <a:pt x="9245" y="11815"/>
                  <a:pt x="9204" y="11752"/>
                  <a:pt x="9152" y="11700"/>
                </a:cubicBezTo>
                <a:lnTo>
                  <a:pt x="9142" y="11680"/>
                </a:lnTo>
                <a:cubicBezTo>
                  <a:pt x="9131" y="11659"/>
                  <a:pt x="9121" y="11638"/>
                  <a:pt x="9121" y="11618"/>
                </a:cubicBezTo>
                <a:close/>
                <a:moveTo>
                  <a:pt x="16998" y="11504"/>
                </a:moveTo>
                <a:lnTo>
                  <a:pt x="17008" y="11514"/>
                </a:lnTo>
                <a:cubicBezTo>
                  <a:pt x="17029" y="11576"/>
                  <a:pt x="17039" y="11638"/>
                  <a:pt x="17060" y="11711"/>
                </a:cubicBezTo>
                <a:cubicBezTo>
                  <a:pt x="17029" y="11773"/>
                  <a:pt x="16998" y="11835"/>
                  <a:pt x="16966" y="11897"/>
                </a:cubicBezTo>
                <a:lnTo>
                  <a:pt x="16884" y="11897"/>
                </a:lnTo>
                <a:cubicBezTo>
                  <a:pt x="16925" y="11763"/>
                  <a:pt x="16966" y="11638"/>
                  <a:pt x="16998" y="11504"/>
                </a:cubicBezTo>
                <a:close/>
                <a:moveTo>
                  <a:pt x="20729" y="11711"/>
                </a:moveTo>
                <a:lnTo>
                  <a:pt x="20729" y="11721"/>
                </a:lnTo>
                <a:cubicBezTo>
                  <a:pt x="20739" y="11742"/>
                  <a:pt x="20749" y="11763"/>
                  <a:pt x="20749" y="11783"/>
                </a:cubicBezTo>
                <a:cubicBezTo>
                  <a:pt x="20718" y="11804"/>
                  <a:pt x="20677" y="11825"/>
                  <a:pt x="20646" y="11846"/>
                </a:cubicBezTo>
                <a:lnTo>
                  <a:pt x="20480" y="11897"/>
                </a:lnTo>
                <a:cubicBezTo>
                  <a:pt x="20563" y="11846"/>
                  <a:pt x="20656" y="11773"/>
                  <a:pt x="20729" y="11711"/>
                </a:cubicBezTo>
                <a:close/>
                <a:moveTo>
                  <a:pt x="10748" y="11752"/>
                </a:moveTo>
                <a:cubicBezTo>
                  <a:pt x="10779" y="11804"/>
                  <a:pt x="10800" y="11856"/>
                  <a:pt x="10831" y="11897"/>
                </a:cubicBezTo>
                <a:lnTo>
                  <a:pt x="10758" y="11908"/>
                </a:lnTo>
                <a:cubicBezTo>
                  <a:pt x="10758" y="11866"/>
                  <a:pt x="10758" y="11815"/>
                  <a:pt x="10748" y="11763"/>
                </a:cubicBezTo>
                <a:lnTo>
                  <a:pt x="10748" y="11752"/>
                </a:lnTo>
                <a:close/>
                <a:moveTo>
                  <a:pt x="21122" y="11763"/>
                </a:moveTo>
                <a:lnTo>
                  <a:pt x="21122" y="11773"/>
                </a:lnTo>
                <a:cubicBezTo>
                  <a:pt x="21103" y="11820"/>
                  <a:pt x="21084" y="11868"/>
                  <a:pt x="21066" y="11915"/>
                </a:cubicBezTo>
                <a:lnTo>
                  <a:pt x="21066" y="11915"/>
                </a:lnTo>
                <a:cubicBezTo>
                  <a:pt x="21048" y="11870"/>
                  <a:pt x="21038" y="11832"/>
                  <a:pt x="21019" y="11794"/>
                </a:cubicBezTo>
                <a:cubicBezTo>
                  <a:pt x="21050" y="11783"/>
                  <a:pt x="21091" y="11773"/>
                  <a:pt x="21122" y="11763"/>
                </a:cubicBezTo>
                <a:close/>
                <a:moveTo>
                  <a:pt x="9536" y="11825"/>
                </a:moveTo>
                <a:cubicBezTo>
                  <a:pt x="9556" y="11846"/>
                  <a:pt x="9587" y="11877"/>
                  <a:pt x="9608" y="11897"/>
                </a:cubicBezTo>
                <a:cubicBezTo>
                  <a:pt x="9598" y="11908"/>
                  <a:pt x="9598" y="11908"/>
                  <a:pt x="9588" y="11917"/>
                </a:cubicBezTo>
                <a:lnTo>
                  <a:pt x="9588" y="11917"/>
                </a:lnTo>
                <a:lnTo>
                  <a:pt x="9463" y="11908"/>
                </a:lnTo>
                <a:cubicBezTo>
                  <a:pt x="9494" y="11877"/>
                  <a:pt x="9515" y="11856"/>
                  <a:pt x="9536" y="11825"/>
                </a:cubicBezTo>
                <a:close/>
                <a:moveTo>
                  <a:pt x="8686" y="11835"/>
                </a:moveTo>
                <a:lnTo>
                  <a:pt x="8696" y="11866"/>
                </a:lnTo>
                <a:lnTo>
                  <a:pt x="8665" y="11918"/>
                </a:lnTo>
                <a:cubicBezTo>
                  <a:pt x="8665" y="11897"/>
                  <a:pt x="8665" y="11866"/>
                  <a:pt x="8655" y="11846"/>
                </a:cubicBezTo>
                <a:lnTo>
                  <a:pt x="8655" y="11835"/>
                </a:lnTo>
                <a:close/>
                <a:moveTo>
                  <a:pt x="11639" y="11846"/>
                </a:moveTo>
                <a:lnTo>
                  <a:pt x="11546" y="11918"/>
                </a:lnTo>
                <a:cubicBezTo>
                  <a:pt x="11546" y="11897"/>
                  <a:pt x="11546" y="11877"/>
                  <a:pt x="11556" y="11866"/>
                </a:cubicBezTo>
                <a:lnTo>
                  <a:pt x="11556" y="11877"/>
                </a:lnTo>
                <a:lnTo>
                  <a:pt x="11639" y="11846"/>
                </a:lnTo>
                <a:close/>
                <a:moveTo>
                  <a:pt x="10012" y="11669"/>
                </a:moveTo>
                <a:lnTo>
                  <a:pt x="10012" y="11669"/>
                </a:lnTo>
                <a:cubicBezTo>
                  <a:pt x="9971" y="11752"/>
                  <a:pt x="9929" y="11846"/>
                  <a:pt x="9888" y="11929"/>
                </a:cubicBezTo>
                <a:lnTo>
                  <a:pt x="9753" y="11929"/>
                </a:lnTo>
                <a:cubicBezTo>
                  <a:pt x="9836" y="11835"/>
                  <a:pt x="9929" y="11752"/>
                  <a:pt x="10012" y="11669"/>
                </a:cubicBezTo>
                <a:close/>
                <a:moveTo>
                  <a:pt x="10365" y="11638"/>
                </a:moveTo>
                <a:cubicBezTo>
                  <a:pt x="10396" y="11742"/>
                  <a:pt x="10437" y="11846"/>
                  <a:pt x="10479" y="11929"/>
                </a:cubicBezTo>
                <a:lnTo>
                  <a:pt x="10365" y="11929"/>
                </a:lnTo>
                <a:lnTo>
                  <a:pt x="10365" y="11638"/>
                </a:lnTo>
                <a:close/>
                <a:moveTo>
                  <a:pt x="10644" y="11224"/>
                </a:moveTo>
                <a:cubicBezTo>
                  <a:pt x="10644" y="11317"/>
                  <a:pt x="10655" y="11421"/>
                  <a:pt x="10665" y="11514"/>
                </a:cubicBezTo>
                <a:cubicBezTo>
                  <a:pt x="10665" y="11649"/>
                  <a:pt x="10676" y="11783"/>
                  <a:pt x="10676" y="11918"/>
                </a:cubicBezTo>
                <a:lnTo>
                  <a:pt x="10551" y="11929"/>
                </a:lnTo>
                <a:cubicBezTo>
                  <a:pt x="10520" y="11835"/>
                  <a:pt x="10489" y="11752"/>
                  <a:pt x="10458" y="11669"/>
                </a:cubicBezTo>
                <a:cubicBezTo>
                  <a:pt x="10427" y="11586"/>
                  <a:pt x="10416" y="11545"/>
                  <a:pt x="10396" y="11472"/>
                </a:cubicBezTo>
                <a:lnTo>
                  <a:pt x="10479" y="11327"/>
                </a:lnTo>
                <a:cubicBezTo>
                  <a:pt x="10530" y="11286"/>
                  <a:pt x="10582" y="11255"/>
                  <a:pt x="10644" y="11224"/>
                </a:cubicBezTo>
                <a:close/>
                <a:moveTo>
                  <a:pt x="20231" y="11193"/>
                </a:moveTo>
                <a:cubicBezTo>
                  <a:pt x="20242" y="11431"/>
                  <a:pt x="20231" y="11680"/>
                  <a:pt x="20210" y="11929"/>
                </a:cubicBezTo>
                <a:lnTo>
                  <a:pt x="20200" y="11929"/>
                </a:lnTo>
                <a:cubicBezTo>
                  <a:pt x="20117" y="11711"/>
                  <a:pt x="20013" y="11514"/>
                  <a:pt x="19879" y="11338"/>
                </a:cubicBezTo>
                <a:lnTo>
                  <a:pt x="19879" y="11265"/>
                </a:lnTo>
                <a:cubicBezTo>
                  <a:pt x="19993" y="11244"/>
                  <a:pt x="20107" y="11213"/>
                  <a:pt x="20231" y="11193"/>
                </a:cubicBezTo>
                <a:close/>
                <a:moveTo>
                  <a:pt x="20480" y="11120"/>
                </a:moveTo>
                <a:cubicBezTo>
                  <a:pt x="20552" y="11296"/>
                  <a:pt x="20625" y="11462"/>
                  <a:pt x="20698" y="11638"/>
                </a:cubicBezTo>
                <a:cubicBezTo>
                  <a:pt x="20573" y="11742"/>
                  <a:pt x="20428" y="11835"/>
                  <a:pt x="20293" y="11929"/>
                </a:cubicBezTo>
                <a:lnTo>
                  <a:pt x="20283" y="11929"/>
                </a:lnTo>
                <a:cubicBezTo>
                  <a:pt x="20304" y="11680"/>
                  <a:pt x="20314" y="11421"/>
                  <a:pt x="20314" y="11172"/>
                </a:cubicBezTo>
                <a:lnTo>
                  <a:pt x="20480" y="11120"/>
                </a:lnTo>
                <a:close/>
                <a:moveTo>
                  <a:pt x="10282" y="11669"/>
                </a:moveTo>
                <a:cubicBezTo>
                  <a:pt x="10282" y="11752"/>
                  <a:pt x="10271" y="11846"/>
                  <a:pt x="10261" y="11939"/>
                </a:cubicBezTo>
                <a:lnTo>
                  <a:pt x="10168" y="11939"/>
                </a:lnTo>
                <a:cubicBezTo>
                  <a:pt x="10168" y="11929"/>
                  <a:pt x="10168" y="11929"/>
                  <a:pt x="10168" y="11929"/>
                </a:cubicBezTo>
                <a:cubicBezTo>
                  <a:pt x="10168" y="11897"/>
                  <a:pt x="10178" y="11877"/>
                  <a:pt x="10188" y="11856"/>
                </a:cubicBezTo>
                <a:cubicBezTo>
                  <a:pt x="10220" y="11794"/>
                  <a:pt x="10251" y="11732"/>
                  <a:pt x="10282" y="11669"/>
                </a:cubicBezTo>
                <a:close/>
                <a:moveTo>
                  <a:pt x="16542" y="11711"/>
                </a:moveTo>
                <a:cubicBezTo>
                  <a:pt x="16614" y="11773"/>
                  <a:pt x="16676" y="11846"/>
                  <a:pt x="16749" y="11897"/>
                </a:cubicBezTo>
                <a:cubicBezTo>
                  <a:pt x="16676" y="11908"/>
                  <a:pt x="16604" y="11908"/>
                  <a:pt x="16542" y="11929"/>
                </a:cubicBezTo>
                <a:lnTo>
                  <a:pt x="16479" y="11939"/>
                </a:lnTo>
                <a:cubicBezTo>
                  <a:pt x="16500" y="11887"/>
                  <a:pt x="16510" y="11825"/>
                  <a:pt x="16521" y="11763"/>
                </a:cubicBezTo>
                <a:lnTo>
                  <a:pt x="16521" y="11752"/>
                </a:lnTo>
                <a:cubicBezTo>
                  <a:pt x="16531" y="11742"/>
                  <a:pt x="16531" y="11721"/>
                  <a:pt x="16542" y="11711"/>
                </a:cubicBezTo>
                <a:close/>
                <a:moveTo>
                  <a:pt x="10085" y="11700"/>
                </a:moveTo>
                <a:cubicBezTo>
                  <a:pt x="10085" y="11763"/>
                  <a:pt x="10085" y="11815"/>
                  <a:pt x="10106" y="11866"/>
                </a:cubicBezTo>
                <a:cubicBezTo>
                  <a:pt x="10085" y="11887"/>
                  <a:pt x="10074" y="11918"/>
                  <a:pt x="10054" y="11939"/>
                </a:cubicBezTo>
                <a:lnTo>
                  <a:pt x="10064" y="11949"/>
                </a:lnTo>
                <a:lnTo>
                  <a:pt x="9971" y="11949"/>
                </a:lnTo>
                <a:cubicBezTo>
                  <a:pt x="10012" y="11866"/>
                  <a:pt x="10054" y="11783"/>
                  <a:pt x="10085" y="11700"/>
                </a:cubicBezTo>
                <a:close/>
                <a:moveTo>
                  <a:pt x="17267" y="11462"/>
                </a:moveTo>
                <a:lnTo>
                  <a:pt x="17433" y="11752"/>
                </a:lnTo>
                <a:lnTo>
                  <a:pt x="17547" y="11960"/>
                </a:lnTo>
                <a:cubicBezTo>
                  <a:pt x="17433" y="11929"/>
                  <a:pt x="17319" y="11918"/>
                  <a:pt x="17205" y="11908"/>
                </a:cubicBezTo>
                <a:cubicBezTo>
                  <a:pt x="17184" y="11835"/>
                  <a:pt x="17163" y="11763"/>
                  <a:pt x="17143" y="11700"/>
                </a:cubicBezTo>
                <a:lnTo>
                  <a:pt x="17143" y="11700"/>
                </a:lnTo>
                <a:lnTo>
                  <a:pt x="17153" y="11711"/>
                </a:lnTo>
                <a:cubicBezTo>
                  <a:pt x="17194" y="11628"/>
                  <a:pt x="17226" y="11545"/>
                  <a:pt x="17267" y="11462"/>
                </a:cubicBezTo>
                <a:close/>
                <a:moveTo>
                  <a:pt x="7743" y="11866"/>
                </a:moveTo>
                <a:lnTo>
                  <a:pt x="7784" y="11908"/>
                </a:lnTo>
                <a:lnTo>
                  <a:pt x="7691" y="11970"/>
                </a:lnTo>
                <a:lnTo>
                  <a:pt x="7691" y="11970"/>
                </a:lnTo>
                <a:lnTo>
                  <a:pt x="7743" y="11866"/>
                </a:lnTo>
                <a:close/>
                <a:moveTo>
                  <a:pt x="15474" y="11265"/>
                </a:moveTo>
                <a:cubicBezTo>
                  <a:pt x="15536" y="11338"/>
                  <a:pt x="15578" y="11421"/>
                  <a:pt x="15630" y="11504"/>
                </a:cubicBezTo>
                <a:cubicBezTo>
                  <a:pt x="15598" y="11649"/>
                  <a:pt x="15567" y="11794"/>
                  <a:pt x="15547" y="11939"/>
                </a:cubicBezTo>
                <a:lnTo>
                  <a:pt x="15464" y="11991"/>
                </a:lnTo>
                <a:cubicBezTo>
                  <a:pt x="15422" y="11887"/>
                  <a:pt x="15370" y="11794"/>
                  <a:pt x="15319" y="11690"/>
                </a:cubicBezTo>
                <a:cubicBezTo>
                  <a:pt x="15360" y="11566"/>
                  <a:pt x="15402" y="11431"/>
                  <a:pt x="15433" y="11307"/>
                </a:cubicBezTo>
                <a:lnTo>
                  <a:pt x="15474" y="11265"/>
                </a:lnTo>
                <a:close/>
                <a:moveTo>
                  <a:pt x="17526" y="11296"/>
                </a:moveTo>
                <a:cubicBezTo>
                  <a:pt x="17537" y="11327"/>
                  <a:pt x="17547" y="11358"/>
                  <a:pt x="17557" y="11390"/>
                </a:cubicBezTo>
                <a:cubicBezTo>
                  <a:pt x="17609" y="11586"/>
                  <a:pt x="17651" y="11794"/>
                  <a:pt x="17692" y="11991"/>
                </a:cubicBezTo>
                <a:lnTo>
                  <a:pt x="17661" y="11980"/>
                </a:lnTo>
                <a:cubicBezTo>
                  <a:pt x="17547" y="11773"/>
                  <a:pt x="17433" y="11555"/>
                  <a:pt x="17308" y="11348"/>
                </a:cubicBezTo>
                <a:lnTo>
                  <a:pt x="17319" y="11327"/>
                </a:lnTo>
                <a:lnTo>
                  <a:pt x="17319" y="11317"/>
                </a:lnTo>
                <a:cubicBezTo>
                  <a:pt x="17391" y="11307"/>
                  <a:pt x="17454" y="11296"/>
                  <a:pt x="17526" y="11296"/>
                </a:cubicBezTo>
                <a:close/>
                <a:moveTo>
                  <a:pt x="19754" y="11276"/>
                </a:moveTo>
                <a:cubicBezTo>
                  <a:pt x="19775" y="11307"/>
                  <a:pt x="19806" y="11327"/>
                  <a:pt x="19817" y="11348"/>
                </a:cubicBezTo>
                <a:lnTo>
                  <a:pt x="19806" y="11348"/>
                </a:lnTo>
                <a:cubicBezTo>
                  <a:pt x="19796" y="11566"/>
                  <a:pt x="19775" y="11794"/>
                  <a:pt x="19765" y="12011"/>
                </a:cubicBezTo>
                <a:cubicBezTo>
                  <a:pt x="19661" y="11918"/>
                  <a:pt x="19557" y="11835"/>
                  <a:pt x="19454" y="11752"/>
                </a:cubicBezTo>
                <a:cubicBezTo>
                  <a:pt x="19412" y="11607"/>
                  <a:pt x="19371" y="11462"/>
                  <a:pt x="19319" y="11307"/>
                </a:cubicBezTo>
                <a:cubicBezTo>
                  <a:pt x="19464" y="11307"/>
                  <a:pt x="19609" y="11296"/>
                  <a:pt x="19754" y="11276"/>
                </a:cubicBezTo>
                <a:close/>
                <a:moveTo>
                  <a:pt x="3690" y="11400"/>
                </a:moveTo>
                <a:cubicBezTo>
                  <a:pt x="3825" y="11524"/>
                  <a:pt x="3970" y="11649"/>
                  <a:pt x="4125" y="11773"/>
                </a:cubicBezTo>
                <a:cubicBezTo>
                  <a:pt x="4043" y="11846"/>
                  <a:pt x="3970" y="11929"/>
                  <a:pt x="3897" y="12022"/>
                </a:cubicBezTo>
                <a:cubicBezTo>
                  <a:pt x="3815" y="11825"/>
                  <a:pt x="3752" y="11628"/>
                  <a:pt x="3690" y="11421"/>
                </a:cubicBezTo>
                <a:cubicBezTo>
                  <a:pt x="3690" y="11421"/>
                  <a:pt x="3690" y="11410"/>
                  <a:pt x="3690" y="11400"/>
                </a:cubicBezTo>
                <a:close/>
                <a:moveTo>
                  <a:pt x="12914" y="11369"/>
                </a:moveTo>
                <a:cubicBezTo>
                  <a:pt x="12976" y="11431"/>
                  <a:pt x="13039" y="11493"/>
                  <a:pt x="13090" y="11555"/>
                </a:cubicBezTo>
                <a:lnTo>
                  <a:pt x="13090" y="11607"/>
                </a:lnTo>
                <a:cubicBezTo>
                  <a:pt x="12976" y="11763"/>
                  <a:pt x="12831" y="11908"/>
                  <a:pt x="12665" y="12022"/>
                </a:cubicBezTo>
                <a:cubicBezTo>
                  <a:pt x="12655" y="11866"/>
                  <a:pt x="12645" y="11700"/>
                  <a:pt x="12655" y="11545"/>
                </a:cubicBezTo>
                <a:lnTo>
                  <a:pt x="12655" y="11545"/>
                </a:lnTo>
                <a:lnTo>
                  <a:pt x="12665" y="11555"/>
                </a:lnTo>
                <a:lnTo>
                  <a:pt x="12676" y="11483"/>
                </a:lnTo>
                <a:cubicBezTo>
                  <a:pt x="12759" y="11452"/>
                  <a:pt x="12831" y="11410"/>
                  <a:pt x="12914" y="11369"/>
                </a:cubicBezTo>
                <a:close/>
                <a:moveTo>
                  <a:pt x="16210" y="11649"/>
                </a:moveTo>
                <a:lnTo>
                  <a:pt x="16148" y="11783"/>
                </a:lnTo>
                <a:lnTo>
                  <a:pt x="16034" y="11908"/>
                </a:lnTo>
                <a:lnTo>
                  <a:pt x="15920" y="12022"/>
                </a:lnTo>
                <a:cubicBezTo>
                  <a:pt x="15909" y="11980"/>
                  <a:pt x="15899" y="11939"/>
                  <a:pt x="15878" y="11897"/>
                </a:cubicBezTo>
                <a:lnTo>
                  <a:pt x="15940" y="11783"/>
                </a:lnTo>
                <a:cubicBezTo>
                  <a:pt x="16034" y="11742"/>
                  <a:pt x="16117" y="11690"/>
                  <a:pt x="16210" y="11649"/>
                </a:cubicBezTo>
                <a:close/>
                <a:moveTo>
                  <a:pt x="11484" y="11887"/>
                </a:moveTo>
                <a:cubicBezTo>
                  <a:pt x="11484" y="11918"/>
                  <a:pt x="11474" y="11960"/>
                  <a:pt x="11474" y="11991"/>
                </a:cubicBezTo>
                <a:lnTo>
                  <a:pt x="11422" y="12032"/>
                </a:lnTo>
                <a:cubicBezTo>
                  <a:pt x="11380" y="12001"/>
                  <a:pt x="11349" y="11960"/>
                  <a:pt x="11308" y="11929"/>
                </a:cubicBezTo>
                <a:lnTo>
                  <a:pt x="11484" y="11887"/>
                </a:lnTo>
                <a:close/>
                <a:moveTo>
                  <a:pt x="16345" y="11680"/>
                </a:moveTo>
                <a:lnTo>
                  <a:pt x="16345" y="11949"/>
                </a:lnTo>
                <a:lnTo>
                  <a:pt x="16334" y="11970"/>
                </a:lnTo>
                <a:cubicBezTo>
                  <a:pt x="16262" y="11991"/>
                  <a:pt x="16200" y="12011"/>
                  <a:pt x="16137" y="12032"/>
                </a:cubicBezTo>
                <a:lnTo>
                  <a:pt x="16148" y="12022"/>
                </a:lnTo>
                <a:lnTo>
                  <a:pt x="16231" y="11804"/>
                </a:lnTo>
                <a:lnTo>
                  <a:pt x="16345" y="11680"/>
                </a:lnTo>
                <a:close/>
                <a:moveTo>
                  <a:pt x="11142" y="11949"/>
                </a:moveTo>
                <a:lnTo>
                  <a:pt x="11049" y="12043"/>
                </a:lnTo>
                <a:cubicBezTo>
                  <a:pt x="11028" y="12022"/>
                  <a:pt x="10997" y="12001"/>
                  <a:pt x="10976" y="11970"/>
                </a:cubicBezTo>
                <a:lnTo>
                  <a:pt x="11090" y="11960"/>
                </a:lnTo>
                <a:lnTo>
                  <a:pt x="11142" y="11949"/>
                </a:lnTo>
                <a:close/>
                <a:moveTo>
                  <a:pt x="20418" y="11980"/>
                </a:moveTo>
                <a:lnTo>
                  <a:pt x="20273" y="12063"/>
                </a:lnTo>
                <a:cubicBezTo>
                  <a:pt x="20283" y="12043"/>
                  <a:pt x="20283" y="12022"/>
                  <a:pt x="20283" y="12011"/>
                </a:cubicBezTo>
                <a:lnTo>
                  <a:pt x="20283" y="12022"/>
                </a:lnTo>
                <a:lnTo>
                  <a:pt x="20418" y="11980"/>
                </a:lnTo>
                <a:close/>
                <a:moveTo>
                  <a:pt x="5162" y="10985"/>
                </a:moveTo>
                <a:lnTo>
                  <a:pt x="5162" y="10985"/>
                </a:lnTo>
                <a:cubicBezTo>
                  <a:pt x="5152" y="11068"/>
                  <a:pt x="5152" y="11151"/>
                  <a:pt x="5141" y="11244"/>
                </a:cubicBezTo>
                <a:cubicBezTo>
                  <a:pt x="4965" y="11504"/>
                  <a:pt x="4810" y="11783"/>
                  <a:pt x="4664" y="12074"/>
                </a:cubicBezTo>
                <a:cubicBezTo>
                  <a:pt x="4550" y="11991"/>
                  <a:pt x="4436" y="11918"/>
                  <a:pt x="4333" y="11835"/>
                </a:cubicBezTo>
                <a:cubicBezTo>
                  <a:pt x="4478" y="11649"/>
                  <a:pt x="4623" y="11452"/>
                  <a:pt x="4778" y="11265"/>
                </a:cubicBezTo>
                <a:cubicBezTo>
                  <a:pt x="4903" y="11162"/>
                  <a:pt x="5038" y="11079"/>
                  <a:pt x="5162" y="10985"/>
                </a:cubicBezTo>
                <a:close/>
                <a:moveTo>
                  <a:pt x="19868" y="11421"/>
                </a:moveTo>
                <a:cubicBezTo>
                  <a:pt x="19993" y="11586"/>
                  <a:pt x="20096" y="11773"/>
                  <a:pt x="20179" y="11970"/>
                </a:cubicBezTo>
                <a:lnTo>
                  <a:pt x="20076" y="12001"/>
                </a:lnTo>
                <a:lnTo>
                  <a:pt x="19817" y="12074"/>
                </a:lnTo>
                <a:cubicBezTo>
                  <a:pt x="19837" y="11856"/>
                  <a:pt x="19858" y="11638"/>
                  <a:pt x="19868" y="11421"/>
                </a:cubicBezTo>
                <a:close/>
                <a:moveTo>
                  <a:pt x="16086" y="11980"/>
                </a:moveTo>
                <a:cubicBezTo>
                  <a:pt x="16075" y="12001"/>
                  <a:pt x="16065" y="12032"/>
                  <a:pt x="16044" y="12063"/>
                </a:cubicBezTo>
                <a:lnTo>
                  <a:pt x="15982" y="12094"/>
                </a:lnTo>
                <a:lnTo>
                  <a:pt x="15982" y="12094"/>
                </a:lnTo>
                <a:lnTo>
                  <a:pt x="16086" y="11980"/>
                </a:lnTo>
                <a:close/>
                <a:moveTo>
                  <a:pt x="1493" y="11960"/>
                </a:moveTo>
                <a:lnTo>
                  <a:pt x="1493" y="12011"/>
                </a:lnTo>
                <a:cubicBezTo>
                  <a:pt x="1472" y="12043"/>
                  <a:pt x="1462" y="12074"/>
                  <a:pt x="1452" y="12105"/>
                </a:cubicBezTo>
                <a:lnTo>
                  <a:pt x="1472" y="12011"/>
                </a:lnTo>
                <a:lnTo>
                  <a:pt x="1493" y="11960"/>
                </a:lnTo>
                <a:close/>
                <a:moveTo>
                  <a:pt x="9204" y="11939"/>
                </a:moveTo>
                <a:cubicBezTo>
                  <a:pt x="9225" y="11980"/>
                  <a:pt x="9245" y="12011"/>
                  <a:pt x="9266" y="12053"/>
                </a:cubicBezTo>
                <a:cubicBezTo>
                  <a:pt x="9256" y="12074"/>
                  <a:pt x="9235" y="12094"/>
                  <a:pt x="9214" y="12105"/>
                </a:cubicBezTo>
                <a:cubicBezTo>
                  <a:pt x="9204" y="12053"/>
                  <a:pt x="9193" y="11991"/>
                  <a:pt x="9183" y="11939"/>
                </a:cubicBezTo>
                <a:close/>
                <a:moveTo>
                  <a:pt x="9421" y="11970"/>
                </a:moveTo>
                <a:lnTo>
                  <a:pt x="9536" y="11980"/>
                </a:lnTo>
                <a:cubicBezTo>
                  <a:pt x="9494" y="12022"/>
                  <a:pt x="9453" y="12074"/>
                  <a:pt x="9401" y="12105"/>
                </a:cubicBezTo>
                <a:cubicBezTo>
                  <a:pt x="9390" y="12084"/>
                  <a:pt x="9380" y="12053"/>
                  <a:pt x="9359" y="12032"/>
                </a:cubicBezTo>
                <a:lnTo>
                  <a:pt x="9421" y="11970"/>
                </a:lnTo>
                <a:close/>
                <a:moveTo>
                  <a:pt x="10852" y="11970"/>
                </a:moveTo>
                <a:lnTo>
                  <a:pt x="10769" y="12105"/>
                </a:lnTo>
                <a:cubicBezTo>
                  <a:pt x="10769" y="12063"/>
                  <a:pt x="10769" y="12022"/>
                  <a:pt x="10758" y="11980"/>
                </a:cubicBezTo>
                <a:lnTo>
                  <a:pt x="10852" y="11970"/>
                </a:lnTo>
                <a:close/>
                <a:moveTo>
                  <a:pt x="12583" y="11939"/>
                </a:moveTo>
                <a:lnTo>
                  <a:pt x="12593" y="12074"/>
                </a:lnTo>
                <a:lnTo>
                  <a:pt x="12551" y="12105"/>
                </a:lnTo>
                <a:cubicBezTo>
                  <a:pt x="12562" y="12043"/>
                  <a:pt x="12572" y="11991"/>
                  <a:pt x="12583" y="11939"/>
                </a:cubicBezTo>
                <a:close/>
                <a:moveTo>
                  <a:pt x="6862" y="11213"/>
                </a:moveTo>
                <a:cubicBezTo>
                  <a:pt x="7017" y="11296"/>
                  <a:pt x="7173" y="11369"/>
                  <a:pt x="7328" y="11431"/>
                </a:cubicBezTo>
                <a:lnTo>
                  <a:pt x="7338" y="11441"/>
                </a:lnTo>
                <a:lnTo>
                  <a:pt x="7452" y="11566"/>
                </a:lnTo>
                <a:cubicBezTo>
                  <a:pt x="7359" y="11752"/>
                  <a:pt x="7287" y="11929"/>
                  <a:pt x="7204" y="12115"/>
                </a:cubicBezTo>
                <a:cubicBezTo>
                  <a:pt x="6996" y="11970"/>
                  <a:pt x="6810" y="11804"/>
                  <a:pt x="6634" y="11628"/>
                </a:cubicBezTo>
                <a:cubicBezTo>
                  <a:pt x="6706" y="11493"/>
                  <a:pt x="6779" y="11358"/>
                  <a:pt x="6862" y="11213"/>
                </a:cubicBezTo>
                <a:close/>
                <a:moveTo>
                  <a:pt x="17143" y="11980"/>
                </a:moveTo>
                <a:cubicBezTo>
                  <a:pt x="17153" y="12032"/>
                  <a:pt x="17174" y="12074"/>
                  <a:pt x="17184" y="12115"/>
                </a:cubicBezTo>
                <a:lnTo>
                  <a:pt x="17091" y="12063"/>
                </a:lnTo>
                <a:lnTo>
                  <a:pt x="17101" y="11980"/>
                </a:lnTo>
                <a:close/>
                <a:moveTo>
                  <a:pt x="17748" y="11271"/>
                </a:moveTo>
                <a:cubicBezTo>
                  <a:pt x="17843" y="11271"/>
                  <a:pt x="17936" y="11279"/>
                  <a:pt x="18024" y="11286"/>
                </a:cubicBezTo>
                <a:cubicBezTo>
                  <a:pt x="18024" y="11410"/>
                  <a:pt x="18024" y="11524"/>
                  <a:pt x="18034" y="11649"/>
                </a:cubicBezTo>
                <a:cubicBezTo>
                  <a:pt x="18044" y="11804"/>
                  <a:pt x="18044" y="11960"/>
                  <a:pt x="18034" y="12115"/>
                </a:cubicBezTo>
                <a:cubicBezTo>
                  <a:pt x="17972" y="12084"/>
                  <a:pt x="17910" y="12063"/>
                  <a:pt x="17847" y="12043"/>
                </a:cubicBezTo>
                <a:cubicBezTo>
                  <a:pt x="17806" y="11825"/>
                  <a:pt x="17744" y="11618"/>
                  <a:pt x="17661" y="11421"/>
                </a:cubicBezTo>
                <a:lnTo>
                  <a:pt x="17630" y="11276"/>
                </a:lnTo>
                <a:cubicBezTo>
                  <a:pt x="17669" y="11273"/>
                  <a:pt x="17709" y="11271"/>
                  <a:pt x="17748" y="11271"/>
                </a:cubicBezTo>
                <a:close/>
                <a:moveTo>
                  <a:pt x="9732" y="11991"/>
                </a:moveTo>
                <a:lnTo>
                  <a:pt x="9857" y="12001"/>
                </a:lnTo>
                <a:cubicBezTo>
                  <a:pt x="9846" y="12043"/>
                  <a:pt x="9826" y="12084"/>
                  <a:pt x="9815" y="12125"/>
                </a:cubicBezTo>
                <a:lnTo>
                  <a:pt x="9805" y="12115"/>
                </a:lnTo>
                <a:cubicBezTo>
                  <a:pt x="9784" y="12074"/>
                  <a:pt x="9753" y="12032"/>
                  <a:pt x="9732" y="11991"/>
                </a:cubicBezTo>
                <a:close/>
                <a:moveTo>
                  <a:pt x="19485" y="11877"/>
                </a:moveTo>
                <a:lnTo>
                  <a:pt x="19485" y="11877"/>
                </a:lnTo>
                <a:cubicBezTo>
                  <a:pt x="19568" y="11939"/>
                  <a:pt x="19661" y="12022"/>
                  <a:pt x="19744" y="12094"/>
                </a:cubicBezTo>
                <a:lnTo>
                  <a:pt x="19557" y="12146"/>
                </a:lnTo>
                <a:lnTo>
                  <a:pt x="19485" y="11877"/>
                </a:lnTo>
                <a:close/>
                <a:moveTo>
                  <a:pt x="20936" y="11815"/>
                </a:moveTo>
                <a:cubicBezTo>
                  <a:pt x="20967" y="11897"/>
                  <a:pt x="20998" y="11980"/>
                  <a:pt x="21029" y="12053"/>
                </a:cubicBezTo>
                <a:cubicBezTo>
                  <a:pt x="21019" y="12084"/>
                  <a:pt x="21008" y="12115"/>
                  <a:pt x="20998" y="12146"/>
                </a:cubicBezTo>
                <a:cubicBezTo>
                  <a:pt x="20957" y="12053"/>
                  <a:pt x="20915" y="11939"/>
                  <a:pt x="20874" y="11846"/>
                </a:cubicBezTo>
                <a:lnTo>
                  <a:pt x="20884" y="11835"/>
                </a:lnTo>
                <a:lnTo>
                  <a:pt x="20936" y="11815"/>
                </a:lnTo>
                <a:close/>
                <a:moveTo>
                  <a:pt x="10686" y="11991"/>
                </a:moveTo>
                <a:cubicBezTo>
                  <a:pt x="10686" y="12053"/>
                  <a:pt x="10696" y="12105"/>
                  <a:pt x="10707" y="12157"/>
                </a:cubicBezTo>
                <a:lnTo>
                  <a:pt x="10655" y="12157"/>
                </a:lnTo>
                <a:lnTo>
                  <a:pt x="10582" y="12001"/>
                </a:lnTo>
                <a:lnTo>
                  <a:pt x="10686" y="11991"/>
                </a:lnTo>
                <a:close/>
                <a:moveTo>
                  <a:pt x="10914" y="12001"/>
                </a:moveTo>
                <a:cubicBezTo>
                  <a:pt x="10945" y="12032"/>
                  <a:pt x="10976" y="12063"/>
                  <a:pt x="11007" y="12084"/>
                </a:cubicBezTo>
                <a:lnTo>
                  <a:pt x="10935" y="12157"/>
                </a:lnTo>
                <a:lnTo>
                  <a:pt x="10831" y="12157"/>
                </a:lnTo>
                <a:lnTo>
                  <a:pt x="10914" y="12001"/>
                </a:lnTo>
                <a:close/>
                <a:moveTo>
                  <a:pt x="11256" y="11960"/>
                </a:moveTo>
                <a:cubicBezTo>
                  <a:pt x="11287" y="12001"/>
                  <a:pt x="11318" y="12032"/>
                  <a:pt x="11360" y="12063"/>
                </a:cubicBezTo>
                <a:lnTo>
                  <a:pt x="11225" y="12157"/>
                </a:lnTo>
                <a:cubicBezTo>
                  <a:pt x="11204" y="12146"/>
                  <a:pt x="11183" y="12125"/>
                  <a:pt x="11163" y="12115"/>
                </a:cubicBezTo>
                <a:lnTo>
                  <a:pt x="11256" y="11960"/>
                </a:lnTo>
                <a:close/>
                <a:moveTo>
                  <a:pt x="13909" y="12084"/>
                </a:moveTo>
                <a:lnTo>
                  <a:pt x="13961" y="12157"/>
                </a:lnTo>
                <a:lnTo>
                  <a:pt x="13930" y="12157"/>
                </a:lnTo>
                <a:cubicBezTo>
                  <a:pt x="13930" y="12136"/>
                  <a:pt x="13919" y="12105"/>
                  <a:pt x="13909" y="12084"/>
                </a:cubicBezTo>
                <a:close/>
                <a:moveTo>
                  <a:pt x="13992" y="10695"/>
                </a:moveTo>
                <a:cubicBezTo>
                  <a:pt x="14044" y="10716"/>
                  <a:pt x="14096" y="10737"/>
                  <a:pt x="14147" y="10757"/>
                </a:cubicBezTo>
                <a:cubicBezTo>
                  <a:pt x="14210" y="10913"/>
                  <a:pt x="14251" y="11079"/>
                  <a:pt x="14282" y="11255"/>
                </a:cubicBezTo>
                <a:cubicBezTo>
                  <a:pt x="14303" y="11390"/>
                  <a:pt x="14324" y="11535"/>
                  <a:pt x="14334" y="11680"/>
                </a:cubicBezTo>
                <a:cubicBezTo>
                  <a:pt x="14261" y="11835"/>
                  <a:pt x="14179" y="11991"/>
                  <a:pt x="14096" y="12157"/>
                </a:cubicBezTo>
                <a:lnTo>
                  <a:pt x="14085" y="12157"/>
                </a:lnTo>
                <a:cubicBezTo>
                  <a:pt x="13992" y="12032"/>
                  <a:pt x="13919" y="11908"/>
                  <a:pt x="13847" y="11783"/>
                </a:cubicBezTo>
                <a:cubicBezTo>
                  <a:pt x="13816" y="11659"/>
                  <a:pt x="13774" y="11535"/>
                  <a:pt x="13712" y="11410"/>
                </a:cubicBezTo>
                <a:cubicBezTo>
                  <a:pt x="13712" y="11390"/>
                  <a:pt x="13712" y="11369"/>
                  <a:pt x="13702" y="11348"/>
                </a:cubicBezTo>
                <a:cubicBezTo>
                  <a:pt x="13826" y="11141"/>
                  <a:pt x="13919" y="10923"/>
                  <a:pt x="13992" y="10695"/>
                </a:cubicBezTo>
                <a:close/>
                <a:moveTo>
                  <a:pt x="5131" y="11566"/>
                </a:moveTo>
                <a:lnTo>
                  <a:pt x="5131" y="11566"/>
                </a:lnTo>
                <a:cubicBezTo>
                  <a:pt x="5120" y="11669"/>
                  <a:pt x="5120" y="11783"/>
                  <a:pt x="5120" y="11887"/>
                </a:cubicBezTo>
                <a:cubicBezTo>
                  <a:pt x="5006" y="11980"/>
                  <a:pt x="4903" y="12074"/>
                  <a:pt x="4810" y="12167"/>
                </a:cubicBezTo>
                <a:lnTo>
                  <a:pt x="4737" y="12125"/>
                </a:lnTo>
                <a:cubicBezTo>
                  <a:pt x="4872" y="11939"/>
                  <a:pt x="4996" y="11752"/>
                  <a:pt x="5131" y="11566"/>
                </a:cubicBezTo>
                <a:close/>
                <a:moveTo>
                  <a:pt x="11992" y="11742"/>
                </a:moveTo>
                <a:cubicBezTo>
                  <a:pt x="11930" y="11804"/>
                  <a:pt x="11878" y="11877"/>
                  <a:pt x="11826" y="11929"/>
                </a:cubicBezTo>
                <a:cubicBezTo>
                  <a:pt x="11774" y="11991"/>
                  <a:pt x="11702" y="12084"/>
                  <a:pt x="11650" y="12167"/>
                </a:cubicBezTo>
                <a:cubicBezTo>
                  <a:pt x="11608" y="12146"/>
                  <a:pt x="11556" y="12115"/>
                  <a:pt x="11515" y="12094"/>
                </a:cubicBezTo>
                <a:cubicBezTo>
                  <a:pt x="11515" y="12074"/>
                  <a:pt x="11525" y="12053"/>
                  <a:pt x="11525" y="12032"/>
                </a:cubicBezTo>
                <a:cubicBezTo>
                  <a:pt x="11619" y="11960"/>
                  <a:pt x="11702" y="11887"/>
                  <a:pt x="11784" y="11804"/>
                </a:cubicBezTo>
                <a:lnTo>
                  <a:pt x="11992" y="11742"/>
                </a:lnTo>
                <a:close/>
                <a:moveTo>
                  <a:pt x="13785" y="11877"/>
                </a:moveTo>
                <a:lnTo>
                  <a:pt x="13785" y="11877"/>
                </a:lnTo>
                <a:cubicBezTo>
                  <a:pt x="13805" y="11970"/>
                  <a:pt x="13826" y="12074"/>
                  <a:pt x="13837" y="12167"/>
                </a:cubicBezTo>
                <a:lnTo>
                  <a:pt x="13785" y="11877"/>
                </a:lnTo>
                <a:close/>
                <a:moveTo>
                  <a:pt x="3317" y="11472"/>
                </a:moveTo>
                <a:cubicBezTo>
                  <a:pt x="3452" y="11680"/>
                  <a:pt x="3597" y="11887"/>
                  <a:pt x="3763" y="12084"/>
                </a:cubicBezTo>
                <a:cubicBezTo>
                  <a:pt x="3763" y="12105"/>
                  <a:pt x="3773" y="12136"/>
                  <a:pt x="3783" y="12157"/>
                </a:cubicBezTo>
                <a:lnTo>
                  <a:pt x="3763" y="12177"/>
                </a:lnTo>
                <a:cubicBezTo>
                  <a:pt x="3649" y="12063"/>
                  <a:pt x="3545" y="11939"/>
                  <a:pt x="3441" y="11815"/>
                </a:cubicBezTo>
                <a:cubicBezTo>
                  <a:pt x="3390" y="11711"/>
                  <a:pt x="3348" y="11597"/>
                  <a:pt x="3307" y="11493"/>
                </a:cubicBezTo>
                <a:lnTo>
                  <a:pt x="3317" y="11493"/>
                </a:lnTo>
                <a:lnTo>
                  <a:pt x="3317" y="11472"/>
                </a:lnTo>
                <a:close/>
                <a:moveTo>
                  <a:pt x="13101" y="11690"/>
                </a:moveTo>
                <a:cubicBezTo>
                  <a:pt x="13111" y="11752"/>
                  <a:pt x="13121" y="11804"/>
                  <a:pt x="13121" y="11856"/>
                </a:cubicBezTo>
                <a:lnTo>
                  <a:pt x="13132" y="11918"/>
                </a:lnTo>
                <a:cubicBezTo>
                  <a:pt x="12997" y="12022"/>
                  <a:pt x="12842" y="12115"/>
                  <a:pt x="12686" y="12177"/>
                </a:cubicBezTo>
                <a:cubicBezTo>
                  <a:pt x="12686" y="12146"/>
                  <a:pt x="12686" y="12115"/>
                  <a:pt x="12676" y="12094"/>
                </a:cubicBezTo>
                <a:cubicBezTo>
                  <a:pt x="12779" y="12022"/>
                  <a:pt x="12873" y="11939"/>
                  <a:pt x="12956" y="11856"/>
                </a:cubicBezTo>
                <a:lnTo>
                  <a:pt x="12956" y="11866"/>
                </a:lnTo>
                <a:cubicBezTo>
                  <a:pt x="13007" y="11815"/>
                  <a:pt x="13059" y="11752"/>
                  <a:pt x="13101" y="11690"/>
                </a:cubicBezTo>
                <a:close/>
                <a:moveTo>
                  <a:pt x="14324" y="11835"/>
                </a:moveTo>
                <a:cubicBezTo>
                  <a:pt x="14334" y="11897"/>
                  <a:pt x="14334" y="11949"/>
                  <a:pt x="14334" y="12001"/>
                </a:cubicBezTo>
                <a:cubicBezTo>
                  <a:pt x="14313" y="12063"/>
                  <a:pt x="14303" y="12115"/>
                  <a:pt x="14293" y="12177"/>
                </a:cubicBezTo>
                <a:lnTo>
                  <a:pt x="14168" y="12157"/>
                </a:lnTo>
                <a:lnTo>
                  <a:pt x="14324" y="11835"/>
                </a:lnTo>
                <a:close/>
                <a:moveTo>
                  <a:pt x="15847" y="12001"/>
                </a:moveTo>
                <a:lnTo>
                  <a:pt x="15878" y="12094"/>
                </a:lnTo>
                <a:cubicBezTo>
                  <a:pt x="15858" y="12115"/>
                  <a:pt x="15837" y="12136"/>
                  <a:pt x="15816" y="12167"/>
                </a:cubicBezTo>
                <a:lnTo>
                  <a:pt x="15754" y="12188"/>
                </a:lnTo>
                <a:cubicBezTo>
                  <a:pt x="15785" y="12125"/>
                  <a:pt x="15816" y="12053"/>
                  <a:pt x="15847" y="12001"/>
                </a:cubicBezTo>
                <a:close/>
                <a:moveTo>
                  <a:pt x="3194" y="11753"/>
                </a:moveTo>
                <a:cubicBezTo>
                  <a:pt x="3198" y="11780"/>
                  <a:pt x="3208" y="11813"/>
                  <a:pt x="3224" y="11846"/>
                </a:cubicBezTo>
                <a:cubicBezTo>
                  <a:pt x="3224" y="11960"/>
                  <a:pt x="3224" y="12074"/>
                  <a:pt x="3234" y="12198"/>
                </a:cubicBezTo>
                <a:cubicBezTo>
                  <a:pt x="3214" y="12050"/>
                  <a:pt x="3204" y="11901"/>
                  <a:pt x="3194" y="11753"/>
                </a:cubicBezTo>
                <a:close/>
                <a:moveTo>
                  <a:pt x="14977" y="11276"/>
                </a:moveTo>
                <a:cubicBezTo>
                  <a:pt x="15028" y="11369"/>
                  <a:pt x="15091" y="11472"/>
                  <a:pt x="15142" y="11566"/>
                </a:cubicBezTo>
                <a:cubicBezTo>
                  <a:pt x="15008" y="11763"/>
                  <a:pt x="14883" y="11980"/>
                  <a:pt x="14769" y="12198"/>
                </a:cubicBezTo>
                <a:cubicBezTo>
                  <a:pt x="14800" y="11980"/>
                  <a:pt x="14832" y="11752"/>
                  <a:pt x="14863" y="11535"/>
                </a:cubicBezTo>
                <a:cubicBezTo>
                  <a:pt x="14904" y="11441"/>
                  <a:pt x="14935" y="11358"/>
                  <a:pt x="14977" y="11276"/>
                </a:cubicBezTo>
                <a:close/>
                <a:moveTo>
                  <a:pt x="4167" y="11804"/>
                </a:moveTo>
                <a:lnTo>
                  <a:pt x="4260" y="11866"/>
                </a:lnTo>
                <a:cubicBezTo>
                  <a:pt x="4167" y="11980"/>
                  <a:pt x="4084" y="12094"/>
                  <a:pt x="4001" y="12208"/>
                </a:cubicBezTo>
                <a:lnTo>
                  <a:pt x="3949" y="12157"/>
                </a:lnTo>
                <a:lnTo>
                  <a:pt x="3918" y="12084"/>
                </a:lnTo>
                <a:cubicBezTo>
                  <a:pt x="4001" y="11991"/>
                  <a:pt x="4084" y="11897"/>
                  <a:pt x="4167" y="11804"/>
                </a:cubicBezTo>
                <a:close/>
                <a:moveTo>
                  <a:pt x="7494" y="11618"/>
                </a:moveTo>
                <a:cubicBezTo>
                  <a:pt x="7556" y="11680"/>
                  <a:pt x="7608" y="11742"/>
                  <a:pt x="7670" y="11794"/>
                </a:cubicBezTo>
                <a:lnTo>
                  <a:pt x="7660" y="11794"/>
                </a:lnTo>
                <a:cubicBezTo>
                  <a:pt x="7566" y="11929"/>
                  <a:pt x="7473" y="12053"/>
                  <a:pt x="7380" y="12188"/>
                </a:cubicBezTo>
                <a:lnTo>
                  <a:pt x="7359" y="12208"/>
                </a:lnTo>
                <a:lnTo>
                  <a:pt x="7255" y="12136"/>
                </a:lnTo>
                <a:cubicBezTo>
                  <a:pt x="7338" y="11960"/>
                  <a:pt x="7411" y="11794"/>
                  <a:pt x="7494" y="11618"/>
                </a:cubicBezTo>
                <a:close/>
                <a:moveTo>
                  <a:pt x="10499" y="12001"/>
                </a:moveTo>
                <a:cubicBezTo>
                  <a:pt x="10520" y="12063"/>
                  <a:pt x="10551" y="12115"/>
                  <a:pt x="10572" y="12167"/>
                </a:cubicBezTo>
                <a:cubicBezTo>
                  <a:pt x="10499" y="12177"/>
                  <a:pt x="10427" y="12188"/>
                  <a:pt x="10354" y="12208"/>
                </a:cubicBezTo>
                <a:cubicBezTo>
                  <a:pt x="10354" y="12136"/>
                  <a:pt x="10354" y="12074"/>
                  <a:pt x="10365" y="12011"/>
                </a:cubicBezTo>
                <a:lnTo>
                  <a:pt x="10499" y="12001"/>
                </a:lnTo>
                <a:close/>
                <a:moveTo>
                  <a:pt x="11422" y="12115"/>
                </a:moveTo>
                <a:lnTo>
                  <a:pt x="11442" y="12125"/>
                </a:lnTo>
                <a:lnTo>
                  <a:pt x="11432" y="12208"/>
                </a:lnTo>
                <a:cubicBezTo>
                  <a:pt x="11391" y="12198"/>
                  <a:pt x="11349" y="12188"/>
                  <a:pt x="11318" y="12188"/>
                </a:cubicBezTo>
                <a:lnTo>
                  <a:pt x="11422" y="12115"/>
                </a:lnTo>
                <a:close/>
                <a:moveTo>
                  <a:pt x="10251" y="12022"/>
                </a:moveTo>
                <a:cubicBezTo>
                  <a:pt x="10240" y="12084"/>
                  <a:pt x="10230" y="12157"/>
                  <a:pt x="10220" y="12219"/>
                </a:cubicBezTo>
                <a:cubicBezTo>
                  <a:pt x="10200" y="12150"/>
                  <a:pt x="10189" y="12090"/>
                  <a:pt x="10180" y="12022"/>
                </a:cubicBezTo>
                <a:close/>
                <a:moveTo>
                  <a:pt x="13598" y="11504"/>
                </a:moveTo>
                <a:cubicBezTo>
                  <a:pt x="13629" y="11566"/>
                  <a:pt x="13650" y="11628"/>
                  <a:pt x="13681" y="11690"/>
                </a:cubicBezTo>
                <a:cubicBezTo>
                  <a:pt x="13712" y="11846"/>
                  <a:pt x="13743" y="12011"/>
                  <a:pt x="13764" y="12177"/>
                </a:cubicBezTo>
                <a:cubicBezTo>
                  <a:pt x="13712" y="12188"/>
                  <a:pt x="13671" y="12198"/>
                  <a:pt x="13629" y="12208"/>
                </a:cubicBezTo>
                <a:lnTo>
                  <a:pt x="13629" y="12219"/>
                </a:lnTo>
                <a:cubicBezTo>
                  <a:pt x="13557" y="12063"/>
                  <a:pt x="13474" y="11918"/>
                  <a:pt x="13381" y="11783"/>
                </a:cubicBezTo>
                <a:cubicBezTo>
                  <a:pt x="13453" y="11690"/>
                  <a:pt x="13526" y="11607"/>
                  <a:pt x="13598" y="11504"/>
                </a:cubicBezTo>
                <a:close/>
                <a:moveTo>
                  <a:pt x="20190" y="12063"/>
                </a:moveTo>
                <a:lnTo>
                  <a:pt x="20190" y="12105"/>
                </a:lnTo>
                <a:lnTo>
                  <a:pt x="19962" y="12219"/>
                </a:lnTo>
                <a:cubicBezTo>
                  <a:pt x="19951" y="12208"/>
                  <a:pt x="19941" y="12198"/>
                  <a:pt x="19931" y="12188"/>
                </a:cubicBezTo>
                <a:cubicBezTo>
                  <a:pt x="20024" y="12146"/>
                  <a:pt x="20107" y="12105"/>
                  <a:pt x="20190" y="12063"/>
                </a:cubicBezTo>
                <a:close/>
                <a:moveTo>
                  <a:pt x="8250" y="11763"/>
                </a:moveTo>
                <a:cubicBezTo>
                  <a:pt x="8250" y="11918"/>
                  <a:pt x="8271" y="12074"/>
                  <a:pt x="8292" y="12229"/>
                </a:cubicBezTo>
                <a:cubicBezTo>
                  <a:pt x="8219" y="12188"/>
                  <a:pt x="8147" y="12136"/>
                  <a:pt x="8074" y="12074"/>
                </a:cubicBezTo>
                <a:cubicBezTo>
                  <a:pt x="8053" y="12011"/>
                  <a:pt x="8022" y="11949"/>
                  <a:pt x="8002" y="11887"/>
                </a:cubicBezTo>
                <a:cubicBezTo>
                  <a:pt x="8085" y="11846"/>
                  <a:pt x="8167" y="11794"/>
                  <a:pt x="8250" y="11763"/>
                </a:cubicBezTo>
                <a:close/>
                <a:moveTo>
                  <a:pt x="12593" y="12136"/>
                </a:moveTo>
                <a:lnTo>
                  <a:pt x="12593" y="12198"/>
                </a:lnTo>
                <a:lnTo>
                  <a:pt x="12510" y="12229"/>
                </a:lnTo>
                <a:cubicBezTo>
                  <a:pt x="12510" y="12208"/>
                  <a:pt x="12520" y="12188"/>
                  <a:pt x="12520" y="12167"/>
                </a:cubicBezTo>
                <a:lnTo>
                  <a:pt x="12593" y="12136"/>
                </a:lnTo>
                <a:close/>
                <a:moveTo>
                  <a:pt x="8789" y="11866"/>
                </a:moveTo>
                <a:lnTo>
                  <a:pt x="8862" y="11887"/>
                </a:lnTo>
                <a:cubicBezTo>
                  <a:pt x="8883" y="12001"/>
                  <a:pt x="8914" y="12125"/>
                  <a:pt x="8934" y="12239"/>
                </a:cubicBezTo>
                <a:cubicBezTo>
                  <a:pt x="8893" y="12125"/>
                  <a:pt x="8831" y="12011"/>
                  <a:pt x="8779" y="11897"/>
                </a:cubicBezTo>
                <a:lnTo>
                  <a:pt x="8769" y="11897"/>
                </a:lnTo>
                <a:lnTo>
                  <a:pt x="8789" y="11866"/>
                </a:lnTo>
                <a:close/>
                <a:moveTo>
                  <a:pt x="11494" y="12167"/>
                </a:moveTo>
                <a:cubicBezTo>
                  <a:pt x="11525" y="12188"/>
                  <a:pt x="11567" y="12208"/>
                  <a:pt x="11598" y="12219"/>
                </a:cubicBezTo>
                <a:lnTo>
                  <a:pt x="11577" y="12239"/>
                </a:lnTo>
                <a:cubicBezTo>
                  <a:pt x="11556" y="12239"/>
                  <a:pt x="11525" y="12229"/>
                  <a:pt x="11494" y="12219"/>
                </a:cubicBezTo>
                <a:lnTo>
                  <a:pt x="11484" y="12219"/>
                </a:lnTo>
                <a:cubicBezTo>
                  <a:pt x="11484" y="12198"/>
                  <a:pt x="11484" y="12188"/>
                  <a:pt x="11494" y="12167"/>
                </a:cubicBezTo>
                <a:close/>
                <a:moveTo>
                  <a:pt x="14676" y="11120"/>
                </a:moveTo>
                <a:cubicBezTo>
                  <a:pt x="14686" y="11348"/>
                  <a:pt x="14686" y="11576"/>
                  <a:pt x="14686" y="11804"/>
                </a:cubicBezTo>
                <a:cubicBezTo>
                  <a:pt x="14635" y="11949"/>
                  <a:pt x="14583" y="12094"/>
                  <a:pt x="14531" y="12239"/>
                </a:cubicBezTo>
                <a:cubicBezTo>
                  <a:pt x="14500" y="12229"/>
                  <a:pt x="14469" y="12219"/>
                  <a:pt x="14438" y="12208"/>
                </a:cubicBezTo>
                <a:lnTo>
                  <a:pt x="14407" y="12198"/>
                </a:lnTo>
                <a:cubicBezTo>
                  <a:pt x="14407" y="12146"/>
                  <a:pt x="14407" y="12074"/>
                  <a:pt x="14417" y="11991"/>
                </a:cubicBezTo>
                <a:cubicBezTo>
                  <a:pt x="14448" y="11783"/>
                  <a:pt x="14500" y="11576"/>
                  <a:pt x="14552" y="11379"/>
                </a:cubicBezTo>
                <a:cubicBezTo>
                  <a:pt x="14593" y="11296"/>
                  <a:pt x="14635" y="11203"/>
                  <a:pt x="14676" y="11120"/>
                </a:cubicBezTo>
                <a:close/>
                <a:moveTo>
                  <a:pt x="15277" y="11815"/>
                </a:moveTo>
                <a:cubicBezTo>
                  <a:pt x="15319" y="11887"/>
                  <a:pt x="15350" y="11960"/>
                  <a:pt x="15391" y="12043"/>
                </a:cubicBezTo>
                <a:lnTo>
                  <a:pt x="15298" y="12105"/>
                </a:lnTo>
                <a:cubicBezTo>
                  <a:pt x="15236" y="12146"/>
                  <a:pt x="15174" y="12198"/>
                  <a:pt x="15111" y="12239"/>
                </a:cubicBezTo>
                <a:cubicBezTo>
                  <a:pt x="15111" y="12219"/>
                  <a:pt x="15122" y="12198"/>
                  <a:pt x="15122" y="12177"/>
                </a:cubicBezTo>
                <a:cubicBezTo>
                  <a:pt x="15184" y="12063"/>
                  <a:pt x="15236" y="11939"/>
                  <a:pt x="15277" y="11815"/>
                </a:cubicBezTo>
                <a:close/>
                <a:moveTo>
                  <a:pt x="9297" y="12094"/>
                </a:moveTo>
                <a:cubicBezTo>
                  <a:pt x="9307" y="12125"/>
                  <a:pt x="9328" y="12157"/>
                  <a:pt x="9339" y="12188"/>
                </a:cubicBezTo>
                <a:lnTo>
                  <a:pt x="9349" y="12188"/>
                </a:lnTo>
                <a:lnTo>
                  <a:pt x="9266" y="12271"/>
                </a:lnTo>
                <a:lnTo>
                  <a:pt x="9245" y="12167"/>
                </a:lnTo>
                <a:lnTo>
                  <a:pt x="9297" y="12094"/>
                </a:lnTo>
                <a:close/>
                <a:moveTo>
                  <a:pt x="10126" y="12084"/>
                </a:moveTo>
                <a:lnTo>
                  <a:pt x="10126" y="12094"/>
                </a:lnTo>
                <a:cubicBezTo>
                  <a:pt x="10137" y="12146"/>
                  <a:pt x="10147" y="12198"/>
                  <a:pt x="10168" y="12250"/>
                </a:cubicBezTo>
                <a:lnTo>
                  <a:pt x="10085" y="12271"/>
                </a:lnTo>
                <a:cubicBezTo>
                  <a:pt x="10095" y="12208"/>
                  <a:pt x="10116" y="12146"/>
                  <a:pt x="10126" y="12084"/>
                </a:cubicBezTo>
                <a:close/>
                <a:moveTo>
                  <a:pt x="12562" y="11524"/>
                </a:moveTo>
                <a:lnTo>
                  <a:pt x="12562" y="11524"/>
                </a:lnTo>
                <a:cubicBezTo>
                  <a:pt x="12541" y="11618"/>
                  <a:pt x="12531" y="11700"/>
                  <a:pt x="12510" y="11783"/>
                </a:cubicBezTo>
                <a:cubicBezTo>
                  <a:pt x="12489" y="11908"/>
                  <a:pt x="12458" y="12032"/>
                  <a:pt x="12437" y="12157"/>
                </a:cubicBezTo>
                <a:cubicBezTo>
                  <a:pt x="12344" y="12198"/>
                  <a:pt x="12241" y="12229"/>
                  <a:pt x="12147" y="12260"/>
                </a:cubicBezTo>
                <a:lnTo>
                  <a:pt x="12075" y="12271"/>
                </a:lnTo>
                <a:cubicBezTo>
                  <a:pt x="11981" y="12271"/>
                  <a:pt x="11888" y="12250"/>
                  <a:pt x="11805" y="12229"/>
                </a:cubicBezTo>
                <a:cubicBezTo>
                  <a:pt x="11774" y="12219"/>
                  <a:pt x="11743" y="12198"/>
                  <a:pt x="11712" y="12188"/>
                </a:cubicBezTo>
                <a:cubicBezTo>
                  <a:pt x="11816" y="12053"/>
                  <a:pt x="11919" y="11918"/>
                  <a:pt x="12044" y="11783"/>
                </a:cubicBezTo>
                <a:lnTo>
                  <a:pt x="12116" y="11700"/>
                </a:lnTo>
                <a:cubicBezTo>
                  <a:pt x="12272" y="11649"/>
                  <a:pt x="12417" y="11586"/>
                  <a:pt x="12562" y="11524"/>
                </a:cubicBezTo>
                <a:close/>
                <a:moveTo>
                  <a:pt x="15806" y="11877"/>
                </a:moveTo>
                <a:lnTo>
                  <a:pt x="15806" y="11887"/>
                </a:lnTo>
                <a:cubicBezTo>
                  <a:pt x="15733" y="12022"/>
                  <a:pt x="15661" y="12146"/>
                  <a:pt x="15588" y="12271"/>
                </a:cubicBezTo>
                <a:cubicBezTo>
                  <a:pt x="15588" y="12250"/>
                  <a:pt x="15567" y="12229"/>
                  <a:pt x="15567" y="12219"/>
                </a:cubicBezTo>
                <a:cubicBezTo>
                  <a:pt x="15578" y="12146"/>
                  <a:pt x="15588" y="12063"/>
                  <a:pt x="15598" y="11991"/>
                </a:cubicBezTo>
                <a:lnTo>
                  <a:pt x="15640" y="11970"/>
                </a:lnTo>
                <a:cubicBezTo>
                  <a:pt x="15692" y="11939"/>
                  <a:pt x="15754" y="11908"/>
                  <a:pt x="15806" y="11877"/>
                </a:cubicBezTo>
                <a:close/>
                <a:moveTo>
                  <a:pt x="19754" y="12167"/>
                </a:moveTo>
                <a:lnTo>
                  <a:pt x="19754" y="12208"/>
                </a:lnTo>
                <a:cubicBezTo>
                  <a:pt x="19692" y="12229"/>
                  <a:pt x="19640" y="12250"/>
                  <a:pt x="19589" y="12271"/>
                </a:cubicBezTo>
                <a:cubicBezTo>
                  <a:pt x="19589" y="12250"/>
                  <a:pt x="19578" y="12229"/>
                  <a:pt x="19578" y="12208"/>
                </a:cubicBezTo>
                <a:lnTo>
                  <a:pt x="19754" y="12167"/>
                </a:lnTo>
                <a:close/>
                <a:moveTo>
                  <a:pt x="22853" y="10446"/>
                </a:moveTo>
                <a:cubicBezTo>
                  <a:pt x="22884" y="10612"/>
                  <a:pt x="22926" y="10768"/>
                  <a:pt x="22947" y="10934"/>
                </a:cubicBezTo>
                <a:cubicBezTo>
                  <a:pt x="22770" y="11400"/>
                  <a:pt x="22563" y="11846"/>
                  <a:pt x="22304" y="12271"/>
                </a:cubicBezTo>
                <a:cubicBezTo>
                  <a:pt x="22335" y="11783"/>
                  <a:pt x="22345" y="11307"/>
                  <a:pt x="22335" y="10830"/>
                </a:cubicBezTo>
                <a:cubicBezTo>
                  <a:pt x="22490" y="10716"/>
                  <a:pt x="22677" y="10592"/>
                  <a:pt x="22853" y="10446"/>
                </a:cubicBezTo>
                <a:close/>
                <a:moveTo>
                  <a:pt x="10023" y="12011"/>
                </a:moveTo>
                <a:cubicBezTo>
                  <a:pt x="9973" y="12101"/>
                  <a:pt x="9933" y="12190"/>
                  <a:pt x="9884" y="12280"/>
                </a:cubicBezTo>
                <a:lnTo>
                  <a:pt x="9884" y="12280"/>
                </a:lnTo>
                <a:cubicBezTo>
                  <a:pt x="9873" y="12253"/>
                  <a:pt x="9856" y="12225"/>
                  <a:pt x="9846" y="12198"/>
                </a:cubicBezTo>
                <a:lnTo>
                  <a:pt x="9909" y="12094"/>
                </a:lnTo>
                <a:lnTo>
                  <a:pt x="9940" y="12011"/>
                </a:lnTo>
                <a:close/>
                <a:moveTo>
                  <a:pt x="11670" y="12250"/>
                </a:moveTo>
                <a:cubicBezTo>
                  <a:pt x="11712" y="12271"/>
                  <a:pt x="11753" y="12281"/>
                  <a:pt x="11795" y="12291"/>
                </a:cubicBezTo>
                <a:lnTo>
                  <a:pt x="11743" y="12291"/>
                </a:lnTo>
                <a:lnTo>
                  <a:pt x="11681" y="12271"/>
                </a:lnTo>
                <a:lnTo>
                  <a:pt x="11660" y="12271"/>
                </a:lnTo>
                <a:lnTo>
                  <a:pt x="11670" y="12250"/>
                </a:lnTo>
                <a:close/>
                <a:moveTo>
                  <a:pt x="10074" y="12074"/>
                </a:moveTo>
                <a:lnTo>
                  <a:pt x="10074" y="12084"/>
                </a:lnTo>
                <a:cubicBezTo>
                  <a:pt x="10054" y="12146"/>
                  <a:pt x="10043" y="12219"/>
                  <a:pt x="10023" y="12291"/>
                </a:cubicBezTo>
                <a:lnTo>
                  <a:pt x="9960" y="12302"/>
                </a:lnTo>
                <a:cubicBezTo>
                  <a:pt x="9992" y="12229"/>
                  <a:pt x="10033" y="12157"/>
                  <a:pt x="10074" y="12074"/>
                </a:cubicBezTo>
                <a:close/>
                <a:moveTo>
                  <a:pt x="14686" y="12022"/>
                </a:moveTo>
                <a:lnTo>
                  <a:pt x="14686" y="12302"/>
                </a:lnTo>
                <a:cubicBezTo>
                  <a:pt x="14655" y="12291"/>
                  <a:pt x="14624" y="12281"/>
                  <a:pt x="14603" y="12271"/>
                </a:cubicBezTo>
                <a:cubicBezTo>
                  <a:pt x="14624" y="12188"/>
                  <a:pt x="14655" y="12105"/>
                  <a:pt x="14686" y="12022"/>
                </a:cubicBezTo>
                <a:close/>
                <a:moveTo>
                  <a:pt x="18438" y="11358"/>
                </a:moveTo>
                <a:lnTo>
                  <a:pt x="18438" y="11358"/>
                </a:lnTo>
                <a:cubicBezTo>
                  <a:pt x="18500" y="11369"/>
                  <a:pt x="18563" y="11390"/>
                  <a:pt x="18635" y="11410"/>
                </a:cubicBezTo>
                <a:cubicBezTo>
                  <a:pt x="18894" y="11493"/>
                  <a:pt x="19143" y="11628"/>
                  <a:pt x="19361" y="11783"/>
                </a:cubicBezTo>
                <a:cubicBezTo>
                  <a:pt x="19402" y="11918"/>
                  <a:pt x="19433" y="12043"/>
                  <a:pt x="19475" y="12177"/>
                </a:cubicBezTo>
                <a:lnTo>
                  <a:pt x="18987" y="12302"/>
                </a:lnTo>
                <a:cubicBezTo>
                  <a:pt x="18811" y="11980"/>
                  <a:pt x="18625" y="11669"/>
                  <a:pt x="18438" y="11358"/>
                </a:cubicBezTo>
                <a:close/>
                <a:moveTo>
                  <a:pt x="8333" y="11752"/>
                </a:moveTo>
                <a:lnTo>
                  <a:pt x="8333" y="11752"/>
                </a:lnTo>
                <a:cubicBezTo>
                  <a:pt x="8416" y="11773"/>
                  <a:pt x="8499" y="11804"/>
                  <a:pt x="8582" y="11815"/>
                </a:cubicBezTo>
                <a:cubicBezTo>
                  <a:pt x="8582" y="11887"/>
                  <a:pt x="8592" y="11960"/>
                  <a:pt x="8603" y="12032"/>
                </a:cubicBezTo>
                <a:cubicBezTo>
                  <a:pt x="8543" y="12122"/>
                  <a:pt x="8493" y="12212"/>
                  <a:pt x="8434" y="12311"/>
                </a:cubicBezTo>
                <a:lnTo>
                  <a:pt x="8434" y="12311"/>
                </a:lnTo>
                <a:lnTo>
                  <a:pt x="8385" y="12291"/>
                </a:lnTo>
                <a:cubicBezTo>
                  <a:pt x="8354" y="12115"/>
                  <a:pt x="8333" y="11929"/>
                  <a:pt x="8333" y="11752"/>
                </a:cubicBezTo>
                <a:close/>
                <a:moveTo>
                  <a:pt x="3524" y="12001"/>
                </a:moveTo>
                <a:lnTo>
                  <a:pt x="3524" y="12001"/>
                </a:lnTo>
                <a:cubicBezTo>
                  <a:pt x="3587" y="12084"/>
                  <a:pt x="3649" y="12157"/>
                  <a:pt x="3721" y="12229"/>
                </a:cubicBezTo>
                <a:cubicBezTo>
                  <a:pt x="3701" y="12260"/>
                  <a:pt x="3680" y="12281"/>
                  <a:pt x="3659" y="12312"/>
                </a:cubicBezTo>
                <a:cubicBezTo>
                  <a:pt x="3628" y="12250"/>
                  <a:pt x="3597" y="12188"/>
                  <a:pt x="3576" y="12125"/>
                </a:cubicBezTo>
                <a:lnTo>
                  <a:pt x="3524" y="12001"/>
                </a:lnTo>
                <a:close/>
                <a:moveTo>
                  <a:pt x="8957" y="11908"/>
                </a:moveTo>
                <a:lnTo>
                  <a:pt x="9111" y="11929"/>
                </a:lnTo>
                <a:cubicBezTo>
                  <a:pt x="9131" y="12011"/>
                  <a:pt x="9142" y="12094"/>
                  <a:pt x="9162" y="12177"/>
                </a:cubicBezTo>
                <a:lnTo>
                  <a:pt x="9038" y="12312"/>
                </a:lnTo>
                <a:cubicBezTo>
                  <a:pt x="9008" y="12171"/>
                  <a:pt x="8977" y="12039"/>
                  <a:pt x="8957" y="11908"/>
                </a:cubicBezTo>
                <a:close/>
                <a:moveTo>
                  <a:pt x="19858" y="12219"/>
                </a:moveTo>
                <a:lnTo>
                  <a:pt x="19899" y="12260"/>
                </a:lnTo>
                <a:lnTo>
                  <a:pt x="19796" y="12312"/>
                </a:lnTo>
                <a:lnTo>
                  <a:pt x="19796" y="12239"/>
                </a:lnTo>
                <a:lnTo>
                  <a:pt x="19858" y="12219"/>
                </a:lnTo>
                <a:close/>
                <a:moveTo>
                  <a:pt x="24449" y="6145"/>
                </a:moveTo>
                <a:cubicBezTo>
                  <a:pt x="24729" y="6446"/>
                  <a:pt x="24967" y="6788"/>
                  <a:pt x="25154" y="7151"/>
                </a:cubicBezTo>
                <a:cubicBezTo>
                  <a:pt x="25610" y="8083"/>
                  <a:pt x="25486" y="9089"/>
                  <a:pt x="25227" y="10063"/>
                </a:cubicBezTo>
                <a:cubicBezTo>
                  <a:pt x="25019" y="10830"/>
                  <a:pt x="24760" y="11586"/>
                  <a:pt x="24439" y="12312"/>
                </a:cubicBezTo>
                <a:cubicBezTo>
                  <a:pt x="24408" y="11991"/>
                  <a:pt x="24377" y="11669"/>
                  <a:pt x="24346" y="11358"/>
                </a:cubicBezTo>
                <a:cubicBezTo>
                  <a:pt x="24232" y="10426"/>
                  <a:pt x="24014" y="9493"/>
                  <a:pt x="23558" y="8664"/>
                </a:cubicBezTo>
                <a:lnTo>
                  <a:pt x="23537" y="8633"/>
                </a:lnTo>
                <a:cubicBezTo>
                  <a:pt x="23527" y="8612"/>
                  <a:pt x="23506" y="8581"/>
                  <a:pt x="23496" y="8550"/>
                </a:cubicBezTo>
                <a:cubicBezTo>
                  <a:pt x="23869" y="7949"/>
                  <a:pt x="24159" y="7296"/>
                  <a:pt x="24346" y="6612"/>
                </a:cubicBezTo>
                <a:cubicBezTo>
                  <a:pt x="24387" y="6456"/>
                  <a:pt x="24429" y="6301"/>
                  <a:pt x="24449" y="6145"/>
                </a:cubicBezTo>
                <a:close/>
                <a:moveTo>
                  <a:pt x="3856" y="12208"/>
                </a:moveTo>
                <a:lnTo>
                  <a:pt x="3887" y="12239"/>
                </a:lnTo>
                <a:cubicBezTo>
                  <a:pt x="3897" y="12260"/>
                  <a:pt x="3908" y="12291"/>
                  <a:pt x="3918" y="12312"/>
                </a:cubicBezTo>
                <a:lnTo>
                  <a:pt x="3918" y="12333"/>
                </a:lnTo>
                <a:lnTo>
                  <a:pt x="3897" y="12312"/>
                </a:lnTo>
                <a:cubicBezTo>
                  <a:pt x="3887" y="12281"/>
                  <a:pt x="3877" y="12239"/>
                  <a:pt x="3856" y="12208"/>
                </a:cubicBezTo>
                <a:close/>
                <a:moveTo>
                  <a:pt x="13318" y="11856"/>
                </a:moveTo>
                <a:cubicBezTo>
                  <a:pt x="13401" y="11980"/>
                  <a:pt x="13474" y="12115"/>
                  <a:pt x="13536" y="12250"/>
                </a:cubicBezTo>
                <a:lnTo>
                  <a:pt x="13505" y="12271"/>
                </a:lnTo>
                <a:cubicBezTo>
                  <a:pt x="13422" y="12281"/>
                  <a:pt x="13349" y="12302"/>
                  <a:pt x="13277" y="12322"/>
                </a:cubicBezTo>
                <a:lnTo>
                  <a:pt x="13277" y="12333"/>
                </a:lnTo>
                <a:cubicBezTo>
                  <a:pt x="13256" y="12229"/>
                  <a:pt x="13225" y="12094"/>
                  <a:pt x="13204" y="11960"/>
                </a:cubicBezTo>
                <a:cubicBezTo>
                  <a:pt x="13246" y="11929"/>
                  <a:pt x="13277" y="11887"/>
                  <a:pt x="13318" y="11856"/>
                </a:cubicBezTo>
                <a:close/>
                <a:moveTo>
                  <a:pt x="16842" y="11980"/>
                </a:moveTo>
                <a:lnTo>
                  <a:pt x="16852" y="11991"/>
                </a:lnTo>
                <a:lnTo>
                  <a:pt x="16904" y="12022"/>
                </a:lnTo>
                <a:cubicBezTo>
                  <a:pt x="16863" y="12094"/>
                  <a:pt x="16832" y="12157"/>
                  <a:pt x="16790" y="12229"/>
                </a:cubicBezTo>
                <a:lnTo>
                  <a:pt x="16728" y="12343"/>
                </a:lnTo>
                <a:cubicBezTo>
                  <a:pt x="16770" y="12219"/>
                  <a:pt x="16811" y="12105"/>
                  <a:pt x="16842" y="11980"/>
                </a:cubicBezTo>
                <a:close/>
                <a:moveTo>
                  <a:pt x="17229" y="11991"/>
                </a:moveTo>
                <a:lnTo>
                  <a:pt x="17229" y="11991"/>
                </a:lnTo>
                <a:cubicBezTo>
                  <a:pt x="17352" y="12001"/>
                  <a:pt x="17476" y="12022"/>
                  <a:pt x="17599" y="12053"/>
                </a:cubicBezTo>
                <a:cubicBezTo>
                  <a:pt x="17651" y="12146"/>
                  <a:pt x="17713" y="12250"/>
                  <a:pt x="17765" y="12353"/>
                </a:cubicBezTo>
                <a:cubicBezTo>
                  <a:pt x="17599" y="12312"/>
                  <a:pt x="17433" y="12250"/>
                  <a:pt x="17277" y="12167"/>
                </a:cubicBezTo>
                <a:cubicBezTo>
                  <a:pt x="17268" y="12108"/>
                  <a:pt x="17249" y="12050"/>
                  <a:pt x="17229" y="11991"/>
                </a:cubicBezTo>
                <a:close/>
                <a:moveTo>
                  <a:pt x="5131" y="11970"/>
                </a:moveTo>
                <a:cubicBezTo>
                  <a:pt x="5131" y="12105"/>
                  <a:pt x="5131" y="12229"/>
                  <a:pt x="5141" y="12364"/>
                </a:cubicBezTo>
                <a:cubicBezTo>
                  <a:pt x="5048" y="12302"/>
                  <a:pt x="4955" y="12250"/>
                  <a:pt x="4872" y="12198"/>
                </a:cubicBezTo>
                <a:cubicBezTo>
                  <a:pt x="4944" y="12115"/>
                  <a:pt x="5038" y="12043"/>
                  <a:pt x="5131" y="11970"/>
                </a:cubicBezTo>
                <a:close/>
                <a:moveTo>
                  <a:pt x="9805" y="12260"/>
                </a:moveTo>
                <a:cubicBezTo>
                  <a:pt x="9815" y="12281"/>
                  <a:pt x="9815" y="12312"/>
                  <a:pt x="9826" y="12333"/>
                </a:cubicBezTo>
                <a:lnTo>
                  <a:pt x="9743" y="12364"/>
                </a:lnTo>
                <a:cubicBezTo>
                  <a:pt x="9764" y="12333"/>
                  <a:pt x="9784" y="12291"/>
                  <a:pt x="9805" y="12260"/>
                </a:cubicBezTo>
                <a:close/>
                <a:moveTo>
                  <a:pt x="4696" y="12177"/>
                </a:moveTo>
                <a:lnTo>
                  <a:pt x="4758" y="12219"/>
                </a:lnTo>
                <a:cubicBezTo>
                  <a:pt x="4706" y="12271"/>
                  <a:pt x="4654" y="12322"/>
                  <a:pt x="4602" y="12374"/>
                </a:cubicBezTo>
                <a:cubicBezTo>
                  <a:pt x="4623" y="12322"/>
                  <a:pt x="4644" y="12271"/>
                  <a:pt x="4664" y="12219"/>
                </a:cubicBezTo>
                <a:lnTo>
                  <a:pt x="4696" y="12177"/>
                </a:lnTo>
                <a:close/>
                <a:moveTo>
                  <a:pt x="7224" y="12219"/>
                </a:moveTo>
                <a:lnTo>
                  <a:pt x="7235" y="12229"/>
                </a:lnTo>
                <a:lnTo>
                  <a:pt x="7297" y="12271"/>
                </a:lnTo>
                <a:lnTo>
                  <a:pt x="7162" y="12374"/>
                </a:lnTo>
                <a:cubicBezTo>
                  <a:pt x="7183" y="12322"/>
                  <a:pt x="7204" y="12271"/>
                  <a:pt x="7224" y="12219"/>
                </a:cubicBezTo>
                <a:close/>
                <a:moveTo>
                  <a:pt x="11018" y="12229"/>
                </a:moveTo>
                <a:lnTo>
                  <a:pt x="10966" y="12302"/>
                </a:lnTo>
                <a:cubicBezTo>
                  <a:pt x="10914" y="12333"/>
                  <a:pt x="10862" y="12364"/>
                  <a:pt x="10810" y="12395"/>
                </a:cubicBezTo>
                <a:lnTo>
                  <a:pt x="10800" y="12385"/>
                </a:lnTo>
                <a:lnTo>
                  <a:pt x="10800" y="12353"/>
                </a:lnTo>
                <a:cubicBezTo>
                  <a:pt x="10852" y="12312"/>
                  <a:pt x="10904" y="12271"/>
                  <a:pt x="10955" y="12229"/>
                </a:cubicBezTo>
                <a:close/>
                <a:moveTo>
                  <a:pt x="15122" y="11721"/>
                </a:moveTo>
                <a:cubicBezTo>
                  <a:pt x="15122" y="11794"/>
                  <a:pt x="15111" y="11846"/>
                  <a:pt x="15101" y="11908"/>
                </a:cubicBezTo>
                <a:lnTo>
                  <a:pt x="15101" y="11897"/>
                </a:lnTo>
                <a:cubicBezTo>
                  <a:pt x="15091" y="11970"/>
                  <a:pt x="15070" y="12043"/>
                  <a:pt x="15060" y="12115"/>
                </a:cubicBezTo>
                <a:cubicBezTo>
                  <a:pt x="15018" y="12208"/>
                  <a:pt x="14977" y="12302"/>
                  <a:pt x="14925" y="12385"/>
                </a:cubicBezTo>
                <a:lnTo>
                  <a:pt x="14914" y="12395"/>
                </a:lnTo>
                <a:cubicBezTo>
                  <a:pt x="14873" y="12385"/>
                  <a:pt x="14832" y="12364"/>
                  <a:pt x="14790" y="12343"/>
                </a:cubicBezTo>
                <a:cubicBezTo>
                  <a:pt x="14883" y="12125"/>
                  <a:pt x="14997" y="11918"/>
                  <a:pt x="15122" y="11721"/>
                </a:cubicBezTo>
                <a:close/>
                <a:moveTo>
                  <a:pt x="19734" y="12271"/>
                </a:moveTo>
                <a:lnTo>
                  <a:pt x="19734" y="12343"/>
                </a:lnTo>
                <a:lnTo>
                  <a:pt x="19630" y="12395"/>
                </a:lnTo>
                <a:lnTo>
                  <a:pt x="19609" y="12312"/>
                </a:lnTo>
                <a:lnTo>
                  <a:pt x="19734" y="12271"/>
                </a:lnTo>
                <a:close/>
                <a:moveTo>
                  <a:pt x="14013" y="12302"/>
                </a:moveTo>
                <a:lnTo>
                  <a:pt x="13961" y="12416"/>
                </a:lnTo>
                <a:cubicBezTo>
                  <a:pt x="13961" y="12374"/>
                  <a:pt x="13951" y="12343"/>
                  <a:pt x="13951" y="12302"/>
                </a:cubicBezTo>
                <a:close/>
                <a:moveTo>
                  <a:pt x="17868" y="12125"/>
                </a:moveTo>
                <a:lnTo>
                  <a:pt x="17868" y="12125"/>
                </a:lnTo>
                <a:cubicBezTo>
                  <a:pt x="17920" y="12146"/>
                  <a:pt x="17982" y="12167"/>
                  <a:pt x="18034" y="12198"/>
                </a:cubicBezTo>
                <a:cubicBezTo>
                  <a:pt x="18034" y="12271"/>
                  <a:pt x="18034" y="12343"/>
                  <a:pt x="18024" y="12416"/>
                </a:cubicBezTo>
                <a:lnTo>
                  <a:pt x="17920" y="12395"/>
                </a:lnTo>
                <a:cubicBezTo>
                  <a:pt x="17899" y="12302"/>
                  <a:pt x="17889" y="12219"/>
                  <a:pt x="17868" y="12125"/>
                </a:cubicBezTo>
                <a:close/>
                <a:moveTo>
                  <a:pt x="18117" y="11286"/>
                </a:moveTo>
                <a:lnTo>
                  <a:pt x="18117" y="11286"/>
                </a:lnTo>
                <a:cubicBezTo>
                  <a:pt x="18189" y="11296"/>
                  <a:pt x="18262" y="11307"/>
                  <a:pt x="18335" y="11327"/>
                </a:cubicBezTo>
                <a:cubicBezTo>
                  <a:pt x="18542" y="11649"/>
                  <a:pt x="18739" y="11980"/>
                  <a:pt x="18925" y="12322"/>
                </a:cubicBezTo>
                <a:lnTo>
                  <a:pt x="18552" y="12416"/>
                </a:lnTo>
                <a:cubicBezTo>
                  <a:pt x="18438" y="12333"/>
                  <a:pt x="18324" y="12260"/>
                  <a:pt x="18200" y="12198"/>
                </a:cubicBezTo>
                <a:cubicBezTo>
                  <a:pt x="18189" y="11897"/>
                  <a:pt x="18158" y="11597"/>
                  <a:pt x="18117" y="11286"/>
                </a:cubicBezTo>
                <a:close/>
                <a:moveTo>
                  <a:pt x="19495" y="12239"/>
                </a:moveTo>
                <a:cubicBezTo>
                  <a:pt x="19495" y="12260"/>
                  <a:pt x="19506" y="12281"/>
                  <a:pt x="19506" y="12302"/>
                </a:cubicBezTo>
                <a:cubicBezTo>
                  <a:pt x="19361" y="12353"/>
                  <a:pt x="19205" y="12395"/>
                  <a:pt x="19050" y="12416"/>
                </a:cubicBezTo>
                <a:lnTo>
                  <a:pt x="19029" y="12364"/>
                </a:lnTo>
                <a:lnTo>
                  <a:pt x="19495" y="12239"/>
                </a:lnTo>
                <a:close/>
                <a:moveTo>
                  <a:pt x="14179" y="12312"/>
                </a:moveTo>
                <a:cubicBezTo>
                  <a:pt x="14210" y="12312"/>
                  <a:pt x="14241" y="12322"/>
                  <a:pt x="14272" y="12322"/>
                </a:cubicBezTo>
                <a:lnTo>
                  <a:pt x="14261" y="12426"/>
                </a:lnTo>
                <a:cubicBezTo>
                  <a:pt x="14230" y="12385"/>
                  <a:pt x="14199" y="12343"/>
                  <a:pt x="14179" y="12312"/>
                </a:cubicBezTo>
                <a:close/>
                <a:moveTo>
                  <a:pt x="8613" y="12157"/>
                </a:moveTo>
                <a:lnTo>
                  <a:pt x="8655" y="12436"/>
                </a:lnTo>
                <a:lnTo>
                  <a:pt x="8499" y="12364"/>
                </a:lnTo>
                <a:cubicBezTo>
                  <a:pt x="8520" y="12322"/>
                  <a:pt x="8530" y="12291"/>
                  <a:pt x="8551" y="12260"/>
                </a:cubicBezTo>
                <a:lnTo>
                  <a:pt x="8613" y="12157"/>
                </a:lnTo>
                <a:close/>
                <a:moveTo>
                  <a:pt x="18107" y="12229"/>
                </a:moveTo>
                <a:lnTo>
                  <a:pt x="18127" y="12239"/>
                </a:lnTo>
                <a:cubicBezTo>
                  <a:pt x="18127" y="12302"/>
                  <a:pt x="18138" y="12374"/>
                  <a:pt x="18138" y="12436"/>
                </a:cubicBezTo>
                <a:lnTo>
                  <a:pt x="18107" y="12426"/>
                </a:lnTo>
                <a:cubicBezTo>
                  <a:pt x="18107" y="12364"/>
                  <a:pt x="18107" y="12302"/>
                  <a:pt x="18107" y="12229"/>
                </a:cubicBezTo>
                <a:close/>
                <a:moveTo>
                  <a:pt x="20179" y="12167"/>
                </a:moveTo>
                <a:lnTo>
                  <a:pt x="20179" y="12167"/>
                </a:lnTo>
                <a:cubicBezTo>
                  <a:pt x="20169" y="12260"/>
                  <a:pt x="20159" y="12353"/>
                  <a:pt x="20148" y="12447"/>
                </a:cubicBezTo>
                <a:cubicBezTo>
                  <a:pt x="20107" y="12385"/>
                  <a:pt x="20065" y="12322"/>
                  <a:pt x="20003" y="12271"/>
                </a:cubicBezTo>
                <a:lnTo>
                  <a:pt x="20179" y="12167"/>
                </a:lnTo>
                <a:close/>
                <a:moveTo>
                  <a:pt x="3317" y="11742"/>
                </a:moveTo>
                <a:lnTo>
                  <a:pt x="3348" y="11783"/>
                </a:lnTo>
                <a:cubicBezTo>
                  <a:pt x="3410" y="11929"/>
                  <a:pt x="3483" y="12084"/>
                  <a:pt x="3545" y="12229"/>
                </a:cubicBezTo>
                <a:cubicBezTo>
                  <a:pt x="3566" y="12281"/>
                  <a:pt x="3587" y="12333"/>
                  <a:pt x="3607" y="12385"/>
                </a:cubicBezTo>
                <a:lnTo>
                  <a:pt x="3555" y="12457"/>
                </a:lnTo>
                <a:cubicBezTo>
                  <a:pt x="3462" y="12260"/>
                  <a:pt x="3379" y="12053"/>
                  <a:pt x="3317" y="11846"/>
                </a:cubicBezTo>
                <a:lnTo>
                  <a:pt x="3317" y="11742"/>
                </a:lnTo>
                <a:close/>
                <a:moveTo>
                  <a:pt x="9691" y="12011"/>
                </a:moveTo>
                <a:cubicBezTo>
                  <a:pt x="9732" y="12063"/>
                  <a:pt x="9753" y="12125"/>
                  <a:pt x="9784" y="12188"/>
                </a:cubicBezTo>
                <a:cubicBezTo>
                  <a:pt x="9743" y="12260"/>
                  <a:pt x="9701" y="12333"/>
                  <a:pt x="9650" y="12405"/>
                </a:cubicBezTo>
                <a:lnTo>
                  <a:pt x="9536" y="12457"/>
                </a:lnTo>
                <a:cubicBezTo>
                  <a:pt x="9515" y="12395"/>
                  <a:pt x="9494" y="12333"/>
                  <a:pt x="9473" y="12271"/>
                </a:cubicBezTo>
                <a:cubicBezTo>
                  <a:pt x="9546" y="12177"/>
                  <a:pt x="9618" y="12094"/>
                  <a:pt x="9691" y="12011"/>
                </a:cubicBezTo>
                <a:close/>
                <a:moveTo>
                  <a:pt x="18200" y="12281"/>
                </a:moveTo>
                <a:cubicBezTo>
                  <a:pt x="18293" y="12322"/>
                  <a:pt x="18386" y="12385"/>
                  <a:pt x="18469" y="12436"/>
                </a:cubicBezTo>
                <a:lnTo>
                  <a:pt x="18407" y="12457"/>
                </a:lnTo>
                <a:cubicBezTo>
                  <a:pt x="18345" y="12457"/>
                  <a:pt x="18283" y="12447"/>
                  <a:pt x="18210" y="12436"/>
                </a:cubicBezTo>
                <a:lnTo>
                  <a:pt x="18200" y="12281"/>
                </a:lnTo>
                <a:close/>
                <a:moveTo>
                  <a:pt x="18956" y="12385"/>
                </a:moveTo>
                <a:lnTo>
                  <a:pt x="18977" y="12426"/>
                </a:lnTo>
                <a:cubicBezTo>
                  <a:pt x="18884" y="12436"/>
                  <a:pt x="18780" y="12447"/>
                  <a:pt x="18687" y="12457"/>
                </a:cubicBezTo>
                <a:lnTo>
                  <a:pt x="18677" y="12457"/>
                </a:lnTo>
                <a:lnTo>
                  <a:pt x="18956" y="12385"/>
                </a:lnTo>
                <a:close/>
                <a:moveTo>
                  <a:pt x="11473" y="12326"/>
                </a:moveTo>
                <a:lnTo>
                  <a:pt x="11515" y="12343"/>
                </a:lnTo>
                <a:cubicBezTo>
                  <a:pt x="11494" y="12385"/>
                  <a:pt x="11463" y="12416"/>
                  <a:pt x="11442" y="12467"/>
                </a:cubicBezTo>
                <a:cubicBezTo>
                  <a:pt x="11453" y="12417"/>
                  <a:pt x="11463" y="12376"/>
                  <a:pt x="11473" y="12326"/>
                </a:cubicBezTo>
                <a:close/>
                <a:moveTo>
                  <a:pt x="17080" y="12136"/>
                </a:moveTo>
                <a:lnTo>
                  <a:pt x="17080" y="12146"/>
                </a:lnTo>
                <a:lnTo>
                  <a:pt x="17205" y="12219"/>
                </a:lnTo>
                <a:cubicBezTo>
                  <a:pt x="17226" y="12302"/>
                  <a:pt x="17257" y="12385"/>
                  <a:pt x="17277" y="12478"/>
                </a:cubicBezTo>
                <a:cubicBezTo>
                  <a:pt x="17236" y="12473"/>
                  <a:pt x="17194" y="12470"/>
                  <a:pt x="17153" y="12470"/>
                </a:cubicBezTo>
                <a:cubicBezTo>
                  <a:pt x="17112" y="12470"/>
                  <a:pt x="17070" y="12473"/>
                  <a:pt x="17029" y="12478"/>
                </a:cubicBezTo>
                <a:cubicBezTo>
                  <a:pt x="17049" y="12364"/>
                  <a:pt x="17060" y="12250"/>
                  <a:pt x="17080" y="12136"/>
                </a:cubicBezTo>
                <a:close/>
                <a:moveTo>
                  <a:pt x="14749" y="12436"/>
                </a:moveTo>
                <a:lnTo>
                  <a:pt x="14832" y="12478"/>
                </a:lnTo>
                <a:lnTo>
                  <a:pt x="14811" y="12488"/>
                </a:lnTo>
                <a:lnTo>
                  <a:pt x="14749" y="12447"/>
                </a:lnTo>
                <a:lnTo>
                  <a:pt x="14749" y="12436"/>
                </a:lnTo>
                <a:close/>
                <a:moveTo>
                  <a:pt x="9183" y="12229"/>
                </a:moveTo>
                <a:lnTo>
                  <a:pt x="9193" y="12312"/>
                </a:lnTo>
                <a:cubicBezTo>
                  <a:pt x="9204" y="12322"/>
                  <a:pt x="9204" y="12333"/>
                  <a:pt x="9204" y="12343"/>
                </a:cubicBezTo>
                <a:cubicBezTo>
                  <a:pt x="9162" y="12395"/>
                  <a:pt x="9121" y="12447"/>
                  <a:pt x="9079" y="12499"/>
                </a:cubicBezTo>
                <a:cubicBezTo>
                  <a:pt x="9069" y="12447"/>
                  <a:pt x="9059" y="12405"/>
                  <a:pt x="9048" y="12364"/>
                </a:cubicBezTo>
                <a:cubicBezTo>
                  <a:pt x="9090" y="12312"/>
                  <a:pt x="9131" y="12271"/>
                  <a:pt x="9183" y="12229"/>
                </a:cubicBezTo>
                <a:close/>
                <a:moveTo>
                  <a:pt x="8727" y="11960"/>
                </a:moveTo>
                <a:cubicBezTo>
                  <a:pt x="8800" y="12105"/>
                  <a:pt x="8862" y="12250"/>
                  <a:pt x="8934" y="12385"/>
                </a:cubicBezTo>
                <a:lnTo>
                  <a:pt x="8800" y="12509"/>
                </a:lnTo>
                <a:lnTo>
                  <a:pt x="8717" y="12478"/>
                </a:lnTo>
                <a:cubicBezTo>
                  <a:pt x="8696" y="12333"/>
                  <a:pt x="8686" y="12198"/>
                  <a:pt x="8665" y="12063"/>
                </a:cubicBezTo>
                <a:lnTo>
                  <a:pt x="8727" y="11960"/>
                </a:lnTo>
                <a:close/>
                <a:moveTo>
                  <a:pt x="9992" y="12395"/>
                </a:moveTo>
                <a:lnTo>
                  <a:pt x="9940" y="12519"/>
                </a:lnTo>
                <a:cubicBezTo>
                  <a:pt x="9940" y="12481"/>
                  <a:pt x="9931" y="12452"/>
                  <a:pt x="9921" y="12415"/>
                </a:cubicBezTo>
                <a:lnTo>
                  <a:pt x="9921" y="12415"/>
                </a:lnTo>
                <a:lnTo>
                  <a:pt x="9992" y="12395"/>
                </a:lnTo>
                <a:close/>
                <a:moveTo>
                  <a:pt x="16966" y="12063"/>
                </a:moveTo>
                <a:lnTo>
                  <a:pt x="17018" y="12105"/>
                </a:lnTo>
                <a:cubicBezTo>
                  <a:pt x="16998" y="12229"/>
                  <a:pt x="16977" y="12364"/>
                  <a:pt x="16956" y="12478"/>
                </a:cubicBezTo>
                <a:cubicBezTo>
                  <a:pt x="16873" y="12488"/>
                  <a:pt x="16780" y="12509"/>
                  <a:pt x="16707" y="12530"/>
                </a:cubicBezTo>
                <a:cubicBezTo>
                  <a:pt x="16790" y="12374"/>
                  <a:pt x="16884" y="12219"/>
                  <a:pt x="16966" y="12063"/>
                </a:cubicBezTo>
                <a:close/>
                <a:moveTo>
                  <a:pt x="3763" y="12281"/>
                </a:moveTo>
                <a:lnTo>
                  <a:pt x="3825" y="12333"/>
                </a:lnTo>
                <a:lnTo>
                  <a:pt x="3846" y="12416"/>
                </a:lnTo>
                <a:lnTo>
                  <a:pt x="3763" y="12540"/>
                </a:lnTo>
                <a:lnTo>
                  <a:pt x="3690" y="12374"/>
                </a:lnTo>
                <a:cubicBezTo>
                  <a:pt x="3711" y="12343"/>
                  <a:pt x="3742" y="12312"/>
                  <a:pt x="3763" y="12281"/>
                </a:cubicBezTo>
                <a:close/>
                <a:moveTo>
                  <a:pt x="8136" y="12198"/>
                </a:moveTo>
                <a:lnTo>
                  <a:pt x="8136" y="12198"/>
                </a:lnTo>
                <a:cubicBezTo>
                  <a:pt x="8188" y="12239"/>
                  <a:pt x="8250" y="12281"/>
                  <a:pt x="8313" y="12322"/>
                </a:cubicBezTo>
                <a:cubicBezTo>
                  <a:pt x="8313" y="12374"/>
                  <a:pt x="8323" y="12436"/>
                  <a:pt x="8333" y="12488"/>
                </a:cubicBezTo>
                <a:lnTo>
                  <a:pt x="8344" y="12478"/>
                </a:lnTo>
                <a:lnTo>
                  <a:pt x="8302" y="12540"/>
                </a:lnTo>
                <a:cubicBezTo>
                  <a:pt x="8281" y="12499"/>
                  <a:pt x="8261" y="12457"/>
                  <a:pt x="8240" y="12416"/>
                </a:cubicBezTo>
                <a:cubicBezTo>
                  <a:pt x="8199" y="12343"/>
                  <a:pt x="8167" y="12271"/>
                  <a:pt x="8136" y="12198"/>
                </a:cubicBezTo>
                <a:close/>
                <a:moveTo>
                  <a:pt x="10893" y="12436"/>
                </a:moveTo>
                <a:lnTo>
                  <a:pt x="10831" y="12540"/>
                </a:lnTo>
                <a:lnTo>
                  <a:pt x="10831" y="12530"/>
                </a:lnTo>
                <a:cubicBezTo>
                  <a:pt x="10831" y="12509"/>
                  <a:pt x="10831" y="12488"/>
                  <a:pt x="10821" y="12467"/>
                </a:cubicBezTo>
                <a:lnTo>
                  <a:pt x="10893" y="12436"/>
                </a:lnTo>
                <a:close/>
                <a:moveTo>
                  <a:pt x="15422" y="12115"/>
                </a:moveTo>
                <a:lnTo>
                  <a:pt x="15495" y="12291"/>
                </a:lnTo>
                <a:lnTo>
                  <a:pt x="15495" y="12333"/>
                </a:lnTo>
                <a:cubicBezTo>
                  <a:pt x="15381" y="12395"/>
                  <a:pt x="15267" y="12457"/>
                  <a:pt x="15163" y="12540"/>
                </a:cubicBezTo>
                <a:cubicBezTo>
                  <a:pt x="15132" y="12519"/>
                  <a:pt x="15101" y="12499"/>
                  <a:pt x="15060" y="12488"/>
                </a:cubicBezTo>
                <a:cubicBezTo>
                  <a:pt x="15080" y="12447"/>
                  <a:pt x="15091" y="12405"/>
                  <a:pt x="15101" y="12353"/>
                </a:cubicBezTo>
                <a:cubicBezTo>
                  <a:pt x="15205" y="12271"/>
                  <a:pt x="15319" y="12188"/>
                  <a:pt x="15422" y="12115"/>
                </a:cubicBezTo>
                <a:close/>
                <a:moveTo>
                  <a:pt x="18096" y="12499"/>
                </a:moveTo>
                <a:lnTo>
                  <a:pt x="18138" y="12509"/>
                </a:lnTo>
                <a:cubicBezTo>
                  <a:pt x="18138" y="12509"/>
                  <a:pt x="18138" y="12519"/>
                  <a:pt x="18138" y="12530"/>
                </a:cubicBezTo>
                <a:lnTo>
                  <a:pt x="18096" y="12540"/>
                </a:lnTo>
                <a:lnTo>
                  <a:pt x="18096" y="12499"/>
                </a:lnTo>
                <a:close/>
                <a:moveTo>
                  <a:pt x="1493" y="12271"/>
                </a:moveTo>
                <a:cubicBezTo>
                  <a:pt x="1493" y="12364"/>
                  <a:pt x="1503" y="12457"/>
                  <a:pt x="1503" y="12550"/>
                </a:cubicBezTo>
                <a:cubicBezTo>
                  <a:pt x="1483" y="12457"/>
                  <a:pt x="1483" y="12364"/>
                  <a:pt x="1493" y="12271"/>
                </a:cubicBezTo>
                <a:close/>
                <a:moveTo>
                  <a:pt x="4291" y="11887"/>
                </a:moveTo>
                <a:cubicBezTo>
                  <a:pt x="4405" y="11970"/>
                  <a:pt x="4519" y="12053"/>
                  <a:pt x="4633" y="12136"/>
                </a:cubicBezTo>
                <a:cubicBezTo>
                  <a:pt x="4540" y="12271"/>
                  <a:pt x="4447" y="12416"/>
                  <a:pt x="4364" y="12550"/>
                </a:cubicBezTo>
                <a:cubicBezTo>
                  <a:pt x="4250" y="12447"/>
                  <a:pt x="4136" y="12343"/>
                  <a:pt x="4032" y="12239"/>
                </a:cubicBezTo>
                <a:cubicBezTo>
                  <a:pt x="4115" y="12125"/>
                  <a:pt x="4198" y="12001"/>
                  <a:pt x="4291" y="11887"/>
                </a:cubicBezTo>
                <a:close/>
                <a:moveTo>
                  <a:pt x="7846" y="11970"/>
                </a:moveTo>
                <a:lnTo>
                  <a:pt x="7929" y="12032"/>
                </a:lnTo>
                <a:cubicBezTo>
                  <a:pt x="7929" y="12043"/>
                  <a:pt x="7929" y="12053"/>
                  <a:pt x="7929" y="12053"/>
                </a:cubicBezTo>
                <a:cubicBezTo>
                  <a:pt x="7950" y="12219"/>
                  <a:pt x="7971" y="12385"/>
                  <a:pt x="7991" y="12550"/>
                </a:cubicBezTo>
                <a:cubicBezTo>
                  <a:pt x="7825" y="12478"/>
                  <a:pt x="7670" y="12395"/>
                  <a:pt x="7515" y="12302"/>
                </a:cubicBezTo>
                <a:cubicBezTo>
                  <a:pt x="7556" y="12250"/>
                  <a:pt x="7587" y="12188"/>
                  <a:pt x="7618" y="12125"/>
                </a:cubicBezTo>
                <a:cubicBezTo>
                  <a:pt x="7670" y="12084"/>
                  <a:pt x="7743" y="12043"/>
                  <a:pt x="7794" y="12001"/>
                </a:cubicBezTo>
                <a:lnTo>
                  <a:pt x="7846" y="11970"/>
                </a:lnTo>
                <a:close/>
                <a:moveTo>
                  <a:pt x="9411" y="12343"/>
                </a:moveTo>
                <a:cubicBezTo>
                  <a:pt x="9421" y="12395"/>
                  <a:pt x="9442" y="12447"/>
                  <a:pt x="9453" y="12499"/>
                </a:cubicBezTo>
                <a:lnTo>
                  <a:pt x="9328" y="12550"/>
                </a:lnTo>
                <a:lnTo>
                  <a:pt x="9307" y="12467"/>
                </a:lnTo>
                <a:cubicBezTo>
                  <a:pt x="9339" y="12426"/>
                  <a:pt x="9370" y="12385"/>
                  <a:pt x="9411" y="12343"/>
                </a:cubicBezTo>
                <a:close/>
                <a:moveTo>
                  <a:pt x="17298" y="12260"/>
                </a:moveTo>
                <a:lnTo>
                  <a:pt x="17360" y="12291"/>
                </a:lnTo>
                <a:cubicBezTo>
                  <a:pt x="17495" y="12353"/>
                  <a:pt x="17630" y="12395"/>
                  <a:pt x="17775" y="12436"/>
                </a:cubicBezTo>
                <a:lnTo>
                  <a:pt x="17796" y="12550"/>
                </a:lnTo>
                <a:cubicBezTo>
                  <a:pt x="17651" y="12509"/>
                  <a:pt x="17505" y="12478"/>
                  <a:pt x="17360" y="12467"/>
                </a:cubicBezTo>
                <a:cubicBezTo>
                  <a:pt x="17340" y="12395"/>
                  <a:pt x="17319" y="12333"/>
                  <a:pt x="17298" y="12260"/>
                </a:cubicBezTo>
                <a:close/>
                <a:moveTo>
                  <a:pt x="1825" y="11576"/>
                </a:moveTo>
                <a:lnTo>
                  <a:pt x="1825" y="11576"/>
                </a:lnTo>
                <a:cubicBezTo>
                  <a:pt x="1814" y="11732"/>
                  <a:pt x="1804" y="11887"/>
                  <a:pt x="1794" y="12043"/>
                </a:cubicBezTo>
                <a:cubicBezTo>
                  <a:pt x="1721" y="12208"/>
                  <a:pt x="1649" y="12374"/>
                  <a:pt x="1586" y="12561"/>
                </a:cubicBezTo>
                <a:cubicBezTo>
                  <a:pt x="1576" y="12374"/>
                  <a:pt x="1576" y="12198"/>
                  <a:pt x="1576" y="12022"/>
                </a:cubicBezTo>
                <a:cubicBezTo>
                  <a:pt x="1586" y="11991"/>
                  <a:pt x="1597" y="11960"/>
                  <a:pt x="1617" y="11929"/>
                </a:cubicBezTo>
                <a:cubicBezTo>
                  <a:pt x="1680" y="11804"/>
                  <a:pt x="1742" y="11690"/>
                  <a:pt x="1825" y="11576"/>
                </a:cubicBezTo>
                <a:close/>
                <a:moveTo>
                  <a:pt x="10603" y="12250"/>
                </a:moveTo>
                <a:cubicBezTo>
                  <a:pt x="10613" y="12271"/>
                  <a:pt x="10624" y="12291"/>
                  <a:pt x="10634" y="12322"/>
                </a:cubicBezTo>
                <a:cubicBezTo>
                  <a:pt x="10613" y="12353"/>
                  <a:pt x="10593" y="12395"/>
                  <a:pt x="10562" y="12426"/>
                </a:cubicBezTo>
                <a:lnTo>
                  <a:pt x="10562" y="12436"/>
                </a:lnTo>
                <a:cubicBezTo>
                  <a:pt x="10489" y="12488"/>
                  <a:pt x="10406" y="12530"/>
                  <a:pt x="10334" y="12571"/>
                </a:cubicBezTo>
                <a:lnTo>
                  <a:pt x="10323" y="12571"/>
                </a:lnTo>
                <a:lnTo>
                  <a:pt x="10323" y="12561"/>
                </a:lnTo>
                <a:cubicBezTo>
                  <a:pt x="10334" y="12467"/>
                  <a:pt x="10344" y="12385"/>
                  <a:pt x="10344" y="12291"/>
                </a:cubicBezTo>
                <a:cubicBezTo>
                  <a:pt x="10437" y="12271"/>
                  <a:pt x="10520" y="12260"/>
                  <a:pt x="10603" y="12250"/>
                </a:cubicBezTo>
                <a:close/>
                <a:moveTo>
                  <a:pt x="17930" y="12467"/>
                </a:moveTo>
                <a:lnTo>
                  <a:pt x="18024" y="12488"/>
                </a:lnTo>
                <a:cubicBezTo>
                  <a:pt x="18024" y="12509"/>
                  <a:pt x="18024" y="12540"/>
                  <a:pt x="18013" y="12561"/>
                </a:cubicBezTo>
                <a:lnTo>
                  <a:pt x="17972" y="12571"/>
                </a:lnTo>
                <a:lnTo>
                  <a:pt x="17930" y="12478"/>
                </a:lnTo>
                <a:lnTo>
                  <a:pt x="17930" y="12467"/>
                </a:lnTo>
                <a:close/>
                <a:moveTo>
                  <a:pt x="8965" y="12436"/>
                </a:moveTo>
                <a:lnTo>
                  <a:pt x="8997" y="12499"/>
                </a:lnTo>
                <a:cubicBezTo>
                  <a:pt x="8997" y="12530"/>
                  <a:pt x="9007" y="12550"/>
                  <a:pt x="9017" y="12571"/>
                </a:cubicBezTo>
                <a:lnTo>
                  <a:pt x="9007" y="12581"/>
                </a:lnTo>
                <a:cubicBezTo>
                  <a:pt x="8955" y="12561"/>
                  <a:pt x="8903" y="12540"/>
                  <a:pt x="8851" y="12530"/>
                </a:cubicBezTo>
                <a:lnTo>
                  <a:pt x="8862" y="12530"/>
                </a:lnTo>
                <a:lnTo>
                  <a:pt x="8965" y="12436"/>
                </a:lnTo>
                <a:close/>
                <a:moveTo>
                  <a:pt x="16282" y="12063"/>
                </a:moveTo>
                <a:cubicBezTo>
                  <a:pt x="16200" y="12229"/>
                  <a:pt x="16137" y="12405"/>
                  <a:pt x="16075" y="12581"/>
                </a:cubicBezTo>
                <a:cubicBezTo>
                  <a:pt x="16065" y="12499"/>
                  <a:pt x="16044" y="12405"/>
                  <a:pt x="16013" y="12312"/>
                </a:cubicBezTo>
                <a:cubicBezTo>
                  <a:pt x="16044" y="12250"/>
                  <a:pt x="16075" y="12177"/>
                  <a:pt x="16096" y="12125"/>
                </a:cubicBezTo>
                <a:cubicBezTo>
                  <a:pt x="16158" y="12105"/>
                  <a:pt x="16220" y="12084"/>
                  <a:pt x="16282" y="12063"/>
                </a:cubicBezTo>
                <a:close/>
                <a:moveTo>
                  <a:pt x="10220" y="12457"/>
                </a:moveTo>
                <a:cubicBezTo>
                  <a:pt x="10230" y="12488"/>
                  <a:pt x="10240" y="12509"/>
                  <a:pt x="10251" y="12540"/>
                </a:cubicBezTo>
                <a:cubicBezTo>
                  <a:pt x="10261" y="12561"/>
                  <a:pt x="10251" y="12571"/>
                  <a:pt x="10251" y="12592"/>
                </a:cubicBezTo>
                <a:lnTo>
                  <a:pt x="10188" y="12602"/>
                </a:lnTo>
                <a:cubicBezTo>
                  <a:pt x="10199" y="12550"/>
                  <a:pt x="10209" y="12509"/>
                  <a:pt x="10220" y="12457"/>
                </a:cubicBezTo>
                <a:close/>
                <a:moveTo>
                  <a:pt x="12033" y="12343"/>
                </a:moveTo>
                <a:cubicBezTo>
                  <a:pt x="12090" y="12353"/>
                  <a:pt x="12150" y="12359"/>
                  <a:pt x="12209" y="12359"/>
                </a:cubicBezTo>
                <a:cubicBezTo>
                  <a:pt x="12269" y="12359"/>
                  <a:pt x="12329" y="12353"/>
                  <a:pt x="12386" y="12343"/>
                </a:cubicBezTo>
                <a:lnTo>
                  <a:pt x="12386" y="12343"/>
                </a:lnTo>
                <a:cubicBezTo>
                  <a:pt x="12365" y="12436"/>
                  <a:pt x="12344" y="12519"/>
                  <a:pt x="12313" y="12602"/>
                </a:cubicBezTo>
                <a:cubicBezTo>
                  <a:pt x="12199" y="12509"/>
                  <a:pt x="12064" y="12426"/>
                  <a:pt x="11919" y="12364"/>
                </a:cubicBezTo>
                <a:cubicBezTo>
                  <a:pt x="11950" y="12364"/>
                  <a:pt x="11992" y="12353"/>
                  <a:pt x="12033" y="12343"/>
                </a:cubicBezTo>
                <a:close/>
                <a:moveTo>
                  <a:pt x="13142" y="11991"/>
                </a:moveTo>
                <a:lnTo>
                  <a:pt x="13142" y="12001"/>
                </a:lnTo>
                <a:cubicBezTo>
                  <a:pt x="13163" y="12125"/>
                  <a:pt x="13184" y="12250"/>
                  <a:pt x="13204" y="12364"/>
                </a:cubicBezTo>
                <a:cubicBezTo>
                  <a:pt x="13039" y="12426"/>
                  <a:pt x="12883" y="12509"/>
                  <a:pt x="12748" y="12602"/>
                </a:cubicBezTo>
                <a:cubicBezTo>
                  <a:pt x="12728" y="12499"/>
                  <a:pt x="12707" y="12385"/>
                  <a:pt x="12697" y="12271"/>
                </a:cubicBezTo>
                <a:cubicBezTo>
                  <a:pt x="12852" y="12208"/>
                  <a:pt x="13007" y="12105"/>
                  <a:pt x="13142" y="11991"/>
                </a:cubicBezTo>
                <a:close/>
                <a:moveTo>
                  <a:pt x="5794" y="11504"/>
                </a:moveTo>
                <a:lnTo>
                  <a:pt x="5794" y="11504"/>
                </a:lnTo>
                <a:cubicBezTo>
                  <a:pt x="5722" y="11877"/>
                  <a:pt x="5670" y="12239"/>
                  <a:pt x="5649" y="12623"/>
                </a:cubicBezTo>
                <a:cubicBezTo>
                  <a:pt x="5504" y="12550"/>
                  <a:pt x="5369" y="12488"/>
                  <a:pt x="5224" y="12405"/>
                </a:cubicBezTo>
                <a:cubicBezTo>
                  <a:pt x="5214" y="12239"/>
                  <a:pt x="5203" y="12074"/>
                  <a:pt x="5203" y="11897"/>
                </a:cubicBezTo>
                <a:cubicBezTo>
                  <a:pt x="5390" y="11752"/>
                  <a:pt x="5587" y="11618"/>
                  <a:pt x="5794" y="11504"/>
                </a:cubicBezTo>
                <a:close/>
                <a:moveTo>
                  <a:pt x="7401" y="12333"/>
                </a:moveTo>
                <a:lnTo>
                  <a:pt x="7401" y="12333"/>
                </a:lnTo>
                <a:cubicBezTo>
                  <a:pt x="7349" y="12426"/>
                  <a:pt x="7276" y="12530"/>
                  <a:pt x="7204" y="12623"/>
                </a:cubicBezTo>
                <a:cubicBezTo>
                  <a:pt x="7266" y="12519"/>
                  <a:pt x="7328" y="12426"/>
                  <a:pt x="7401" y="12333"/>
                </a:cubicBezTo>
                <a:close/>
                <a:moveTo>
                  <a:pt x="14386" y="12353"/>
                </a:moveTo>
                <a:cubicBezTo>
                  <a:pt x="14417" y="12364"/>
                  <a:pt x="14448" y="12374"/>
                  <a:pt x="14479" y="12385"/>
                </a:cubicBezTo>
                <a:cubicBezTo>
                  <a:pt x="14458" y="12467"/>
                  <a:pt x="14438" y="12550"/>
                  <a:pt x="14417" y="12623"/>
                </a:cubicBezTo>
                <a:cubicBezTo>
                  <a:pt x="14396" y="12602"/>
                  <a:pt x="14386" y="12581"/>
                  <a:pt x="14365" y="12561"/>
                </a:cubicBezTo>
                <a:cubicBezTo>
                  <a:pt x="14375" y="12488"/>
                  <a:pt x="14386" y="12426"/>
                  <a:pt x="14386" y="12353"/>
                </a:cubicBezTo>
                <a:close/>
                <a:moveTo>
                  <a:pt x="16770" y="11991"/>
                </a:moveTo>
                <a:cubicBezTo>
                  <a:pt x="16697" y="12188"/>
                  <a:pt x="16624" y="12374"/>
                  <a:pt x="16552" y="12571"/>
                </a:cubicBezTo>
                <a:cubicBezTo>
                  <a:pt x="16510" y="12592"/>
                  <a:pt x="16479" y="12602"/>
                  <a:pt x="16438" y="12623"/>
                </a:cubicBezTo>
                <a:cubicBezTo>
                  <a:pt x="16438" y="12478"/>
                  <a:pt x="16428" y="12333"/>
                  <a:pt x="16417" y="12188"/>
                </a:cubicBezTo>
                <a:lnTo>
                  <a:pt x="16428" y="12188"/>
                </a:lnTo>
                <a:cubicBezTo>
                  <a:pt x="16438" y="12136"/>
                  <a:pt x="16448" y="12084"/>
                  <a:pt x="16469" y="12032"/>
                </a:cubicBezTo>
                <a:cubicBezTo>
                  <a:pt x="16562" y="12011"/>
                  <a:pt x="16666" y="11991"/>
                  <a:pt x="16770" y="11991"/>
                </a:cubicBezTo>
                <a:close/>
                <a:moveTo>
                  <a:pt x="15474" y="12426"/>
                </a:moveTo>
                <a:lnTo>
                  <a:pt x="15474" y="12426"/>
                </a:lnTo>
                <a:cubicBezTo>
                  <a:pt x="15422" y="12499"/>
                  <a:pt x="15370" y="12561"/>
                  <a:pt x="15319" y="12633"/>
                </a:cubicBezTo>
                <a:lnTo>
                  <a:pt x="15236" y="12581"/>
                </a:lnTo>
                <a:cubicBezTo>
                  <a:pt x="15308" y="12519"/>
                  <a:pt x="15391" y="12467"/>
                  <a:pt x="15474" y="12426"/>
                </a:cubicBezTo>
                <a:close/>
                <a:moveTo>
                  <a:pt x="19526" y="12353"/>
                </a:moveTo>
                <a:lnTo>
                  <a:pt x="19547" y="12447"/>
                </a:lnTo>
                <a:cubicBezTo>
                  <a:pt x="19412" y="12509"/>
                  <a:pt x="19298" y="12571"/>
                  <a:pt x="19174" y="12633"/>
                </a:cubicBezTo>
                <a:lnTo>
                  <a:pt x="19153" y="12602"/>
                </a:lnTo>
                <a:lnTo>
                  <a:pt x="19081" y="12467"/>
                </a:lnTo>
                <a:cubicBezTo>
                  <a:pt x="19226" y="12436"/>
                  <a:pt x="19381" y="12405"/>
                  <a:pt x="19526" y="12353"/>
                </a:cubicBezTo>
                <a:close/>
                <a:moveTo>
                  <a:pt x="4074" y="12426"/>
                </a:moveTo>
                <a:cubicBezTo>
                  <a:pt x="4146" y="12499"/>
                  <a:pt x="4229" y="12571"/>
                  <a:pt x="4312" y="12633"/>
                </a:cubicBezTo>
                <a:lnTo>
                  <a:pt x="4302" y="12654"/>
                </a:lnTo>
                <a:cubicBezTo>
                  <a:pt x="4229" y="12613"/>
                  <a:pt x="4177" y="12561"/>
                  <a:pt x="4115" y="12509"/>
                </a:cubicBezTo>
                <a:cubicBezTo>
                  <a:pt x="4094" y="12478"/>
                  <a:pt x="4084" y="12457"/>
                  <a:pt x="4074" y="12426"/>
                </a:cubicBezTo>
                <a:close/>
                <a:moveTo>
                  <a:pt x="8022" y="12219"/>
                </a:moveTo>
                <a:lnTo>
                  <a:pt x="8022" y="12219"/>
                </a:lnTo>
                <a:cubicBezTo>
                  <a:pt x="8095" y="12364"/>
                  <a:pt x="8178" y="12499"/>
                  <a:pt x="8261" y="12644"/>
                </a:cubicBezTo>
                <a:lnTo>
                  <a:pt x="8250" y="12644"/>
                </a:lnTo>
                <a:lnTo>
                  <a:pt x="8250" y="12654"/>
                </a:lnTo>
                <a:cubicBezTo>
                  <a:pt x="8188" y="12623"/>
                  <a:pt x="8116" y="12602"/>
                  <a:pt x="8064" y="12581"/>
                </a:cubicBezTo>
                <a:cubicBezTo>
                  <a:pt x="8043" y="12457"/>
                  <a:pt x="8033" y="12343"/>
                  <a:pt x="8022" y="12219"/>
                </a:cubicBezTo>
                <a:close/>
                <a:moveTo>
                  <a:pt x="10178" y="12333"/>
                </a:moveTo>
                <a:lnTo>
                  <a:pt x="10178" y="12353"/>
                </a:lnTo>
                <a:cubicBezTo>
                  <a:pt x="10157" y="12447"/>
                  <a:pt x="10137" y="12540"/>
                  <a:pt x="10116" y="12623"/>
                </a:cubicBezTo>
                <a:cubicBezTo>
                  <a:pt x="10064" y="12633"/>
                  <a:pt x="10012" y="12644"/>
                  <a:pt x="9950" y="12654"/>
                </a:cubicBezTo>
                <a:lnTo>
                  <a:pt x="9950" y="12644"/>
                </a:lnTo>
                <a:cubicBezTo>
                  <a:pt x="9990" y="12553"/>
                  <a:pt x="10021" y="12463"/>
                  <a:pt x="10051" y="12373"/>
                </a:cubicBezTo>
                <a:lnTo>
                  <a:pt x="10051" y="12373"/>
                </a:lnTo>
                <a:cubicBezTo>
                  <a:pt x="10099" y="12362"/>
                  <a:pt x="10139" y="12343"/>
                  <a:pt x="10178" y="12333"/>
                </a:cubicBezTo>
                <a:close/>
                <a:moveTo>
                  <a:pt x="1835" y="9234"/>
                </a:moveTo>
                <a:cubicBezTo>
                  <a:pt x="1897" y="9327"/>
                  <a:pt x="1959" y="9420"/>
                  <a:pt x="2022" y="9514"/>
                </a:cubicBezTo>
                <a:cubicBezTo>
                  <a:pt x="1752" y="10167"/>
                  <a:pt x="1576" y="10861"/>
                  <a:pt x="1514" y="11566"/>
                </a:cubicBezTo>
                <a:cubicBezTo>
                  <a:pt x="1503" y="11628"/>
                  <a:pt x="1483" y="11690"/>
                  <a:pt x="1472" y="11752"/>
                </a:cubicBezTo>
                <a:cubicBezTo>
                  <a:pt x="1327" y="11949"/>
                  <a:pt x="1182" y="12146"/>
                  <a:pt x="1058" y="12343"/>
                </a:cubicBezTo>
                <a:cubicBezTo>
                  <a:pt x="996" y="12457"/>
                  <a:pt x="944" y="12561"/>
                  <a:pt x="882" y="12664"/>
                </a:cubicBezTo>
                <a:cubicBezTo>
                  <a:pt x="571" y="12125"/>
                  <a:pt x="508" y="11472"/>
                  <a:pt x="726" y="10892"/>
                </a:cubicBezTo>
                <a:cubicBezTo>
                  <a:pt x="964" y="10260"/>
                  <a:pt x="1348" y="9690"/>
                  <a:pt x="1835" y="9234"/>
                </a:cubicBezTo>
                <a:close/>
                <a:moveTo>
                  <a:pt x="9484" y="12581"/>
                </a:moveTo>
                <a:lnTo>
                  <a:pt x="9504" y="12664"/>
                </a:lnTo>
                <a:cubicBezTo>
                  <a:pt x="9453" y="12664"/>
                  <a:pt x="9401" y="12654"/>
                  <a:pt x="9359" y="12654"/>
                </a:cubicBezTo>
                <a:lnTo>
                  <a:pt x="9359" y="12633"/>
                </a:lnTo>
                <a:lnTo>
                  <a:pt x="9484" y="12581"/>
                </a:lnTo>
                <a:close/>
                <a:moveTo>
                  <a:pt x="9878" y="12478"/>
                </a:moveTo>
                <a:cubicBezTo>
                  <a:pt x="9888" y="12540"/>
                  <a:pt x="9898" y="12592"/>
                  <a:pt x="9898" y="12654"/>
                </a:cubicBezTo>
                <a:lnTo>
                  <a:pt x="9784" y="12664"/>
                </a:lnTo>
                <a:cubicBezTo>
                  <a:pt x="9815" y="12602"/>
                  <a:pt x="9846" y="12540"/>
                  <a:pt x="9878" y="12478"/>
                </a:cubicBezTo>
                <a:close/>
                <a:moveTo>
                  <a:pt x="3638" y="12447"/>
                </a:moveTo>
                <a:cubicBezTo>
                  <a:pt x="3669" y="12499"/>
                  <a:pt x="3690" y="12550"/>
                  <a:pt x="3711" y="12602"/>
                </a:cubicBezTo>
                <a:cubicBezTo>
                  <a:pt x="3701" y="12633"/>
                  <a:pt x="3690" y="12644"/>
                  <a:pt x="3669" y="12675"/>
                </a:cubicBezTo>
                <a:lnTo>
                  <a:pt x="3587" y="12519"/>
                </a:lnTo>
                <a:lnTo>
                  <a:pt x="3638" y="12447"/>
                </a:lnTo>
                <a:close/>
                <a:moveTo>
                  <a:pt x="9795" y="12447"/>
                </a:moveTo>
                <a:lnTo>
                  <a:pt x="9691" y="12675"/>
                </a:lnTo>
                <a:lnTo>
                  <a:pt x="9567" y="12664"/>
                </a:lnTo>
                <a:cubicBezTo>
                  <a:pt x="9608" y="12602"/>
                  <a:pt x="9639" y="12550"/>
                  <a:pt x="9670" y="12499"/>
                </a:cubicBezTo>
                <a:cubicBezTo>
                  <a:pt x="9712" y="12478"/>
                  <a:pt x="9753" y="12467"/>
                  <a:pt x="9795" y="12447"/>
                </a:cubicBezTo>
                <a:close/>
                <a:moveTo>
                  <a:pt x="13795" y="12312"/>
                </a:moveTo>
                <a:cubicBezTo>
                  <a:pt x="13805" y="12426"/>
                  <a:pt x="13816" y="12530"/>
                  <a:pt x="13837" y="12644"/>
                </a:cubicBezTo>
                <a:lnTo>
                  <a:pt x="13847" y="12644"/>
                </a:lnTo>
                <a:lnTo>
                  <a:pt x="13826" y="12685"/>
                </a:lnTo>
                <a:cubicBezTo>
                  <a:pt x="13785" y="12561"/>
                  <a:pt x="13743" y="12447"/>
                  <a:pt x="13691" y="12333"/>
                </a:cubicBezTo>
                <a:cubicBezTo>
                  <a:pt x="13733" y="12322"/>
                  <a:pt x="13764" y="12322"/>
                  <a:pt x="13795" y="12312"/>
                </a:cubicBezTo>
                <a:close/>
                <a:moveTo>
                  <a:pt x="10427" y="12623"/>
                </a:moveTo>
                <a:lnTo>
                  <a:pt x="10375" y="12695"/>
                </a:lnTo>
                <a:cubicBezTo>
                  <a:pt x="10365" y="12675"/>
                  <a:pt x="10354" y="12664"/>
                  <a:pt x="10354" y="12644"/>
                </a:cubicBezTo>
                <a:lnTo>
                  <a:pt x="10427" y="12623"/>
                </a:lnTo>
                <a:close/>
                <a:moveTo>
                  <a:pt x="18148" y="12592"/>
                </a:moveTo>
                <a:lnTo>
                  <a:pt x="18148" y="12695"/>
                </a:lnTo>
                <a:lnTo>
                  <a:pt x="18086" y="12664"/>
                </a:lnTo>
                <a:lnTo>
                  <a:pt x="18086" y="12613"/>
                </a:lnTo>
                <a:lnTo>
                  <a:pt x="18148" y="12592"/>
                </a:lnTo>
                <a:close/>
                <a:moveTo>
                  <a:pt x="15453" y="12623"/>
                </a:moveTo>
                <a:lnTo>
                  <a:pt x="15453" y="12644"/>
                </a:lnTo>
                <a:lnTo>
                  <a:pt x="15412" y="12706"/>
                </a:lnTo>
                <a:lnTo>
                  <a:pt x="15391" y="12685"/>
                </a:lnTo>
                <a:lnTo>
                  <a:pt x="15453" y="12623"/>
                </a:lnTo>
                <a:close/>
                <a:moveTo>
                  <a:pt x="15920" y="12198"/>
                </a:moveTo>
                <a:cubicBezTo>
                  <a:pt x="15930" y="12229"/>
                  <a:pt x="15940" y="12271"/>
                  <a:pt x="15940" y="12302"/>
                </a:cubicBezTo>
                <a:cubicBezTo>
                  <a:pt x="15889" y="12426"/>
                  <a:pt x="15826" y="12571"/>
                  <a:pt x="15764" y="12706"/>
                </a:cubicBezTo>
                <a:cubicBezTo>
                  <a:pt x="15723" y="12613"/>
                  <a:pt x="15681" y="12519"/>
                  <a:pt x="15661" y="12426"/>
                </a:cubicBezTo>
                <a:lnTo>
                  <a:pt x="15847" y="12229"/>
                </a:lnTo>
                <a:lnTo>
                  <a:pt x="15920" y="12198"/>
                </a:lnTo>
                <a:close/>
                <a:moveTo>
                  <a:pt x="17381" y="12540"/>
                </a:moveTo>
                <a:lnTo>
                  <a:pt x="17381" y="12540"/>
                </a:lnTo>
                <a:cubicBezTo>
                  <a:pt x="17516" y="12550"/>
                  <a:pt x="17651" y="12581"/>
                  <a:pt x="17785" y="12623"/>
                </a:cubicBezTo>
                <a:lnTo>
                  <a:pt x="17422" y="12706"/>
                </a:lnTo>
                <a:lnTo>
                  <a:pt x="17381" y="12540"/>
                </a:lnTo>
                <a:close/>
                <a:moveTo>
                  <a:pt x="19734" y="12405"/>
                </a:moveTo>
                <a:lnTo>
                  <a:pt x="19734" y="12405"/>
                </a:lnTo>
                <a:cubicBezTo>
                  <a:pt x="19723" y="12509"/>
                  <a:pt x="19713" y="12602"/>
                  <a:pt x="19703" y="12706"/>
                </a:cubicBezTo>
                <a:lnTo>
                  <a:pt x="19640" y="12447"/>
                </a:lnTo>
                <a:lnTo>
                  <a:pt x="19734" y="12405"/>
                </a:lnTo>
                <a:close/>
                <a:moveTo>
                  <a:pt x="13184" y="12447"/>
                </a:moveTo>
                <a:lnTo>
                  <a:pt x="13121" y="12499"/>
                </a:lnTo>
                <a:cubicBezTo>
                  <a:pt x="13001" y="12559"/>
                  <a:pt x="12881" y="12629"/>
                  <a:pt x="12779" y="12708"/>
                </a:cubicBezTo>
                <a:lnTo>
                  <a:pt x="12779" y="12708"/>
                </a:lnTo>
                <a:cubicBezTo>
                  <a:pt x="12777" y="12692"/>
                  <a:pt x="12769" y="12682"/>
                  <a:pt x="12769" y="12664"/>
                </a:cubicBezTo>
                <a:cubicBezTo>
                  <a:pt x="12893" y="12581"/>
                  <a:pt x="13039" y="12509"/>
                  <a:pt x="13184" y="12447"/>
                </a:cubicBezTo>
                <a:close/>
                <a:moveTo>
                  <a:pt x="8465" y="12420"/>
                </a:moveTo>
                <a:lnTo>
                  <a:pt x="8465" y="12420"/>
                </a:lnTo>
                <a:cubicBezTo>
                  <a:pt x="8525" y="12459"/>
                  <a:pt x="8585" y="12489"/>
                  <a:pt x="8655" y="12519"/>
                </a:cubicBezTo>
                <a:cubicBezTo>
                  <a:pt x="8655" y="12550"/>
                  <a:pt x="8665" y="12581"/>
                  <a:pt x="8665" y="12613"/>
                </a:cubicBezTo>
                <a:lnTo>
                  <a:pt x="8509" y="12727"/>
                </a:lnTo>
                <a:lnTo>
                  <a:pt x="8458" y="12716"/>
                </a:lnTo>
                <a:cubicBezTo>
                  <a:pt x="8437" y="12644"/>
                  <a:pt x="8427" y="12581"/>
                  <a:pt x="8406" y="12509"/>
                </a:cubicBezTo>
                <a:cubicBezTo>
                  <a:pt x="8425" y="12479"/>
                  <a:pt x="8445" y="12450"/>
                  <a:pt x="8465" y="12420"/>
                </a:cubicBezTo>
                <a:close/>
                <a:moveTo>
                  <a:pt x="14800" y="12581"/>
                </a:moveTo>
                <a:cubicBezTo>
                  <a:pt x="14800" y="12581"/>
                  <a:pt x="14811" y="12592"/>
                  <a:pt x="14811" y="12602"/>
                </a:cubicBezTo>
                <a:cubicBezTo>
                  <a:pt x="14790" y="12644"/>
                  <a:pt x="14759" y="12685"/>
                  <a:pt x="14728" y="12727"/>
                </a:cubicBezTo>
                <a:lnTo>
                  <a:pt x="14728" y="12644"/>
                </a:lnTo>
                <a:lnTo>
                  <a:pt x="14800" y="12581"/>
                </a:lnTo>
                <a:close/>
                <a:moveTo>
                  <a:pt x="16345" y="12426"/>
                </a:moveTo>
                <a:lnTo>
                  <a:pt x="16345" y="12436"/>
                </a:lnTo>
                <a:cubicBezTo>
                  <a:pt x="16345" y="12509"/>
                  <a:pt x="16345" y="12592"/>
                  <a:pt x="16355" y="12664"/>
                </a:cubicBezTo>
                <a:cubicBezTo>
                  <a:pt x="16314" y="12685"/>
                  <a:pt x="16272" y="12716"/>
                  <a:pt x="16231" y="12747"/>
                </a:cubicBezTo>
                <a:cubicBezTo>
                  <a:pt x="16262" y="12633"/>
                  <a:pt x="16303" y="12530"/>
                  <a:pt x="16345" y="12426"/>
                </a:cubicBezTo>
                <a:close/>
                <a:moveTo>
                  <a:pt x="19008" y="12478"/>
                </a:moveTo>
                <a:cubicBezTo>
                  <a:pt x="19039" y="12540"/>
                  <a:pt x="19070" y="12602"/>
                  <a:pt x="19101" y="12664"/>
                </a:cubicBezTo>
                <a:lnTo>
                  <a:pt x="18915" y="12747"/>
                </a:lnTo>
                <a:cubicBezTo>
                  <a:pt x="18842" y="12664"/>
                  <a:pt x="18759" y="12592"/>
                  <a:pt x="18677" y="12519"/>
                </a:cubicBezTo>
                <a:lnTo>
                  <a:pt x="18666" y="12519"/>
                </a:lnTo>
                <a:cubicBezTo>
                  <a:pt x="18780" y="12509"/>
                  <a:pt x="18894" y="12499"/>
                  <a:pt x="19008" y="12478"/>
                </a:cubicBezTo>
                <a:close/>
                <a:moveTo>
                  <a:pt x="3327" y="12146"/>
                </a:moveTo>
                <a:lnTo>
                  <a:pt x="3327" y="12146"/>
                </a:lnTo>
                <a:cubicBezTo>
                  <a:pt x="3379" y="12281"/>
                  <a:pt x="3431" y="12405"/>
                  <a:pt x="3504" y="12540"/>
                </a:cubicBezTo>
                <a:cubicBezTo>
                  <a:pt x="3452" y="12613"/>
                  <a:pt x="3400" y="12685"/>
                  <a:pt x="3359" y="12758"/>
                </a:cubicBezTo>
                <a:cubicBezTo>
                  <a:pt x="3348" y="12550"/>
                  <a:pt x="3338" y="12353"/>
                  <a:pt x="3327" y="12146"/>
                </a:cubicBezTo>
                <a:close/>
                <a:moveTo>
                  <a:pt x="4188" y="12675"/>
                </a:moveTo>
                <a:lnTo>
                  <a:pt x="4260" y="12727"/>
                </a:lnTo>
                <a:lnTo>
                  <a:pt x="4240" y="12758"/>
                </a:lnTo>
                <a:cubicBezTo>
                  <a:pt x="4219" y="12727"/>
                  <a:pt x="4208" y="12695"/>
                  <a:pt x="4188" y="12675"/>
                </a:cubicBezTo>
                <a:close/>
                <a:moveTo>
                  <a:pt x="14551" y="12429"/>
                </a:moveTo>
                <a:lnTo>
                  <a:pt x="14551" y="12429"/>
                </a:lnTo>
                <a:cubicBezTo>
                  <a:pt x="14579" y="12440"/>
                  <a:pt x="14608" y="12459"/>
                  <a:pt x="14645" y="12478"/>
                </a:cubicBezTo>
                <a:cubicBezTo>
                  <a:pt x="14603" y="12561"/>
                  <a:pt x="14572" y="12633"/>
                  <a:pt x="14541" y="12716"/>
                </a:cubicBezTo>
                <a:lnTo>
                  <a:pt x="14510" y="12758"/>
                </a:lnTo>
                <a:lnTo>
                  <a:pt x="14458" y="12706"/>
                </a:lnTo>
                <a:cubicBezTo>
                  <a:pt x="14499" y="12603"/>
                  <a:pt x="14520" y="12521"/>
                  <a:pt x="14551" y="12429"/>
                </a:cubicBezTo>
                <a:close/>
                <a:moveTo>
                  <a:pt x="6229" y="11286"/>
                </a:moveTo>
                <a:cubicBezTo>
                  <a:pt x="6323" y="11400"/>
                  <a:pt x="6416" y="11514"/>
                  <a:pt x="6530" y="11618"/>
                </a:cubicBezTo>
                <a:cubicBezTo>
                  <a:pt x="6333" y="12001"/>
                  <a:pt x="6146" y="12374"/>
                  <a:pt x="5970" y="12768"/>
                </a:cubicBezTo>
                <a:cubicBezTo>
                  <a:pt x="5887" y="12727"/>
                  <a:pt x="5794" y="12685"/>
                  <a:pt x="5711" y="12644"/>
                </a:cubicBezTo>
                <a:cubicBezTo>
                  <a:pt x="5732" y="12250"/>
                  <a:pt x="5794" y="11856"/>
                  <a:pt x="5867" y="11462"/>
                </a:cubicBezTo>
                <a:lnTo>
                  <a:pt x="5867" y="11452"/>
                </a:lnTo>
                <a:cubicBezTo>
                  <a:pt x="5887" y="11441"/>
                  <a:pt x="5918" y="11421"/>
                  <a:pt x="5939" y="11410"/>
                </a:cubicBezTo>
                <a:cubicBezTo>
                  <a:pt x="6032" y="11358"/>
                  <a:pt x="6126" y="11317"/>
                  <a:pt x="6229" y="11286"/>
                </a:cubicBezTo>
                <a:close/>
                <a:moveTo>
                  <a:pt x="8675" y="12672"/>
                </a:moveTo>
                <a:lnTo>
                  <a:pt x="8675" y="12672"/>
                </a:lnTo>
                <a:cubicBezTo>
                  <a:pt x="8677" y="12710"/>
                  <a:pt x="8686" y="12739"/>
                  <a:pt x="8686" y="12768"/>
                </a:cubicBezTo>
                <a:cubicBezTo>
                  <a:pt x="8644" y="12768"/>
                  <a:pt x="8613" y="12758"/>
                  <a:pt x="8572" y="12747"/>
                </a:cubicBezTo>
                <a:cubicBezTo>
                  <a:pt x="8610" y="12719"/>
                  <a:pt x="8639" y="12699"/>
                  <a:pt x="8675" y="12672"/>
                </a:cubicBezTo>
                <a:close/>
                <a:moveTo>
                  <a:pt x="9878" y="12737"/>
                </a:moveTo>
                <a:lnTo>
                  <a:pt x="9878" y="12747"/>
                </a:lnTo>
                <a:cubicBezTo>
                  <a:pt x="9829" y="12757"/>
                  <a:pt x="9781" y="12767"/>
                  <a:pt x="9733" y="12776"/>
                </a:cubicBezTo>
                <a:lnTo>
                  <a:pt x="9733" y="12776"/>
                </a:lnTo>
                <a:lnTo>
                  <a:pt x="9743" y="12747"/>
                </a:lnTo>
                <a:cubicBezTo>
                  <a:pt x="9784" y="12747"/>
                  <a:pt x="9826" y="12747"/>
                  <a:pt x="9878" y="12737"/>
                </a:cubicBezTo>
                <a:close/>
                <a:moveTo>
                  <a:pt x="7235" y="12426"/>
                </a:moveTo>
                <a:lnTo>
                  <a:pt x="7235" y="12426"/>
                </a:lnTo>
                <a:cubicBezTo>
                  <a:pt x="7152" y="12550"/>
                  <a:pt x="7069" y="12664"/>
                  <a:pt x="6996" y="12778"/>
                </a:cubicBezTo>
                <a:cubicBezTo>
                  <a:pt x="7027" y="12706"/>
                  <a:pt x="7059" y="12623"/>
                  <a:pt x="7100" y="12540"/>
                </a:cubicBezTo>
                <a:lnTo>
                  <a:pt x="7235" y="12426"/>
                </a:lnTo>
                <a:close/>
                <a:moveTo>
                  <a:pt x="12614" y="12291"/>
                </a:moveTo>
                <a:cubicBezTo>
                  <a:pt x="12624" y="12374"/>
                  <a:pt x="12634" y="12457"/>
                  <a:pt x="12655" y="12550"/>
                </a:cubicBezTo>
                <a:cubicBezTo>
                  <a:pt x="12655" y="12581"/>
                  <a:pt x="12665" y="12613"/>
                  <a:pt x="12665" y="12654"/>
                </a:cubicBezTo>
                <a:cubicBezTo>
                  <a:pt x="12614" y="12695"/>
                  <a:pt x="12551" y="12737"/>
                  <a:pt x="12500" y="12778"/>
                </a:cubicBezTo>
                <a:cubicBezTo>
                  <a:pt x="12469" y="12747"/>
                  <a:pt x="12437" y="12706"/>
                  <a:pt x="12396" y="12675"/>
                </a:cubicBezTo>
                <a:cubicBezTo>
                  <a:pt x="12427" y="12561"/>
                  <a:pt x="12469" y="12447"/>
                  <a:pt x="12489" y="12333"/>
                </a:cubicBezTo>
                <a:cubicBezTo>
                  <a:pt x="12531" y="12312"/>
                  <a:pt x="12572" y="12302"/>
                  <a:pt x="12614" y="12291"/>
                </a:cubicBezTo>
                <a:close/>
                <a:moveTo>
                  <a:pt x="16521" y="12675"/>
                </a:moveTo>
                <a:lnTo>
                  <a:pt x="16510" y="12706"/>
                </a:lnTo>
                <a:cubicBezTo>
                  <a:pt x="16479" y="12727"/>
                  <a:pt x="16469" y="12747"/>
                  <a:pt x="16448" y="12778"/>
                </a:cubicBezTo>
                <a:lnTo>
                  <a:pt x="16448" y="12706"/>
                </a:lnTo>
                <a:cubicBezTo>
                  <a:pt x="16469" y="12695"/>
                  <a:pt x="16500" y="12685"/>
                  <a:pt x="16521" y="12675"/>
                </a:cubicBezTo>
                <a:close/>
                <a:moveTo>
                  <a:pt x="9650" y="12747"/>
                </a:moveTo>
                <a:lnTo>
                  <a:pt x="9629" y="12789"/>
                </a:lnTo>
                <a:lnTo>
                  <a:pt x="9598" y="12789"/>
                </a:lnTo>
                <a:cubicBezTo>
                  <a:pt x="9598" y="12778"/>
                  <a:pt x="9598" y="12758"/>
                  <a:pt x="9587" y="12747"/>
                </a:cubicBezTo>
                <a:close/>
                <a:moveTo>
                  <a:pt x="20262" y="12219"/>
                </a:moveTo>
                <a:cubicBezTo>
                  <a:pt x="20314" y="12405"/>
                  <a:pt x="20366" y="12602"/>
                  <a:pt x="20387" y="12789"/>
                </a:cubicBezTo>
                <a:cubicBezTo>
                  <a:pt x="20335" y="12706"/>
                  <a:pt x="20283" y="12623"/>
                  <a:pt x="20221" y="12540"/>
                </a:cubicBezTo>
                <a:lnTo>
                  <a:pt x="20210" y="12550"/>
                </a:lnTo>
                <a:cubicBezTo>
                  <a:pt x="20231" y="12436"/>
                  <a:pt x="20252" y="12333"/>
                  <a:pt x="20262" y="12219"/>
                </a:cubicBezTo>
                <a:close/>
                <a:moveTo>
                  <a:pt x="8800" y="12581"/>
                </a:moveTo>
                <a:cubicBezTo>
                  <a:pt x="8851" y="12602"/>
                  <a:pt x="8903" y="12623"/>
                  <a:pt x="8955" y="12644"/>
                </a:cubicBezTo>
                <a:cubicBezTo>
                  <a:pt x="8924" y="12685"/>
                  <a:pt x="8872" y="12747"/>
                  <a:pt x="8831" y="12799"/>
                </a:cubicBezTo>
                <a:lnTo>
                  <a:pt x="8769" y="12789"/>
                </a:lnTo>
                <a:cubicBezTo>
                  <a:pt x="8758" y="12737"/>
                  <a:pt x="8748" y="12685"/>
                  <a:pt x="8748" y="12623"/>
                </a:cubicBezTo>
                <a:lnTo>
                  <a:pt x="8800" y="12581"/>
                </a:lnTo>
                <a:close/>
                <a:moveTo>
                  <a:pt x="10292" y="12675"/>
                </a:moveTo>
                <a:cubicBezTo>
                  <a:pt x="10302" y="12695"/>
                  <a:pt x="10313" y="12716"/>
                  <a:pt x="10323" y="12737"/>
                </a:cubicBezTo>
                <a:lnTo>
                  <a:pt x="10282" y="12799"/>
                </a:lnTo>
                <a:lnTo>
                  <a:pt x="10292" y="12675"/>
                </a:lnTo>
                <a:close/>
                <a:moveTo>
                  <a:pt x="15339" y="12737"/>
                </a:moveTo>
                <a:lnTo>
                  <a:pt x="15381" y="12768"/>
                </a:lnTo>
                <a:cubicBezTo>
                  <a:pt x="15381" y="12778"/>
                  <a:pt x="15370" y="12789"/>
                  <a:pt x="15360" y="12799"/>
                </a:cubicBezTo>
                <a:cubicBezTo>
                  <a:pt x="15350" y="12778"/>
                  <a:pt x="15339" y="12768"/>
                  <a:pt x="15329" y="12758"/>
                </a:cubicBezTo>
                <a:lnTo>
                  <a:pt x="15339" y="12737"/>
                </a:lnTo>
                <a:close/>
                <a:moveTo>
                  <a:pt x="16334" y="12136"/>
                </a:moveTo>
                <a:lnTo>
                  <a:pt x="16334" y="12239"/>
                </a:lnTo>
                <a:cubicBezTo>
                  <a:pt x="16282" y="12436"/>
                  <a:pt x="16210" y="12623"/>
                  <a:pt x="16117" y="12799"/>
                </a:cubicBezTo>
                <a:cubicBezTo>
                  <a:pt x="16117" y="12778"/>
                  <a:pt x="16117" y="12768"/>
                  <a:pt x="16106" y="12758"/>
                </a:cubicBezTo>
                <a:lnTo>
                  <a:pt x="16117" y="12758"/>
                </a:lnTo>
                <a:cubicBezTo>
                  <a:pt x="16168" y="12550"/>
                  <a:pt x="16251" y="12343"/>
                  <a:pt x="16334" y="12136"/>
                </a:cubicBezTo>
                <a:close/>
                <a:moveTo>
                  <a:pt x="23662" y="9058"/>
                </a:moveTo>
                <a:cubicBezTo>
                  <a:pt x="23734" y="9223"/>
                  <a:pt x="23807" y="9389"/>
                  <a:pt x="23869" y="9566"/>
                </a:cubicBezTo>
                <a:cubicBezTo>
                  <a:pt x="24138" y="10415"/>
                  <a:pt x="24294" y="11296"/>
                  <a:pt x="24335" y="12198"/>
                </a:cubicBezTo>
                <a:cubicBezTo>
                  <a:pt x="24335" y="12291"/>
                  <a:pt x="24346" y="12395"/>
                  <a:pt x="24346" y="12488"/>
                </a:cubicBezTo>
                <a:cubicBezTo>
                  <a:pt x="24304" y="12592"/>
                  <a:pt x="24252" y="12695"/>
                  <a:pt x="24201" y="12799"/>
                </a:cubicBezTo>
                <a:cubicBezTo>
                  <a:pt x="24107" y="12302"/>
                  <a:pt x="23962" y="11815"/>
                  <a:pt x="23755" y="11348"/>
                </a:cubicBezTo>
                <a:cubicBezTo>
                  <a:pt x="23724" y="10799"/>
                  <a:pt x="23631" y="10270"/>
                  <a:pt x="23485" y="9742"/>
                </a:cubicBezTo>
                <a:cubicBezTo>
                  <a:pt x="23610" y="9545"/>
                  <a:pt x="23672" y="9296"/>
                  <a:pt x="23662" y="9058"/>
                </a:cubicBezTo>
                <a:close/>
                <a:moveTo>
                  <a:pt x="9204" y="12695"/>
                </a:moveTo>
                <a:lnTo>
                  <a:pt x="9287" y="12716"/>
                </a:lnTo>
                <a:lnTo>
                  <a:pt x="9318" y="12820"/>
                </a:lnTo>
                <a:lnTo>
                  <a:pt x="9225" y="12820"/>
                </a:lnTo>
                <a:lnTo>
                  <a:pt x="9173" y="12716"/>
                </a:lnTo>
                <a:lnTo>
                  <a:pt x="9204" y="12695"/>
                </a:lnTo>
                <a:close/>
                <a:moveTo>
                  <a:pt x="9370" y="12727"/>
                </a:moveTo>
                <a:cubicBezTo>
                  <a:pt x="9401" y="12727"/>
                  <a:pt x="9421" y="12737"/>
                  <a:pt x="9453" y="12737"/>
                </a:cubicBezTo>
                <a:lnTo>
                  <a:pt x="9421" y="12799"/>
                </a:lnTo>
                <a:cubicBezTo>
                  <a:pt x="9421" y="12809"/>
                  <a:pt x="9411" y="12809"/>
                  <a:pt x="9411" y="12820"/>
                </a:cubicBezTo>
                <a:lnTo>
                  <a:pt x="9401" y="12820"/>
                </a:lnTo>
                <a:cubicBezTo>
                  <a:pt x="9390" y="12789"/>
                  <a:pt x="9380" y="12758"/>
                  <a:pt x="9370" y="12727"/>
                </a:cubicBezTo>
                <a:close/>
                <a:moveTo>
                  <a:pt x="17298" y="12540"/>
                </a:moveTo>
                <a:lnTo>
                  <a:pt x="17350" y="12737"/>
                </a:lnTo>
                <a:cubicBezTo>
                  <a:pt x="17226" y="12768"/>
                  <a:pt x="17091" y="12799"/>
                  <a:pt x="16966" y="12830"/>
                </a:cubicBezTo>
                <a:cubicBezTo>
                  <a:pt x="16956" y="12820"/>
                  <a:pt x="16956" y="12809"/>
                  <a:pt x="16956" y="12799"/>
                </a:cubicBezTo>
                <a:lnTo>
                  <a:pt x="16956" y="12799"/>
                </a:lnTo>
                <a:lnTo>
                  <a:pt x="16966" y="12809"/>
                </a:lnTo>
                <a:cubicBezTo>
                  <a:pt x="16987" y="12716"/>
                  <a:pt x="17008" y="12633"/>
                  <a:pt x="17018" y="12550"/>
                </a:cubicBezTo>
                <a:cubicBezTo>
                  <a:pt x="17070" y="12550"/>
                  <a:pt x="17101" y="12540"/>
                  <a:pt x="17153" y="12540"/>
                </a:cubicBezTo>
                <a:close/>
                <a:moveTo>
                  <a:pt x="15101" y="12675"/>
                </a:moveTo>
                <a:cubicBezTo>
                  <a:pt x="15142" y="12706"/>
                  <a:pt x="15174" y="12737"/>
                  <a:pt x="15205" y="12768"/>
                </a:cubicBezTo>
                <a:lnTo>
                  <a:pt x="15132" y="12841"/>
                </a:lnTo>
                <a:cubicBezTo>
                  <a:pt x="15101" y="12799"/>
                  <a:pt x="15070" y="12758"/>
                  <a:pt x="15039" y="12716"/>
                </a:cubicBezTo>
                <a:lnTo>
                  <a:pt x="15101" y="12675"/>
                </a:lnTo>
                <a:close/>
                <a:moveTo>
                  <a:pt x="22252" y="10892"/>
                </a:moveTo>
                <a:lnTo>
                  <a:pt x="22252" y="10892"/>
                </a:lnTo>
                <a:cubicBezTo>
                  <a:pt x="22262" y="11390"/>
                  <a:pt x="22252" y="11897"/>
                  <a:pt x="22221" y="12395"/>
                </a:cubicBezTo>
                <a:cubicBezTo>
                  <a:pt x="22128" y="12550"/>
                  <a:pt x="22034" y="12706"/>
                  <a:pt x="21931" y="12851"/>
                </a:cubicBezTo>
                <a:cubicBezTo>
                  <a:pt x="21920" y="12530"/>
                  <a:pt x="21889" y="12219"/>
                  <a:pt x="21848" y="11908"/>
                </a:cubicBezTo>
                <a:cubicBezTo>
                  <a:pt x="21827" y="11752"/>
                  <a:pt x="21796" y="11586"/>
                  <a:pt x="21775" y="11421"/>
                </a:cubicBezTo>
                <a:cubicBezTo>
                  <a:pt x="21972" y="11296"/>
                  <a:pt x="22128" y="11120"/>
                  <a:pt x="22221" y="10902"/>
                </a:cubicBezTo>
                <a:lnTo>
                  <a:pt x="22252" y="10892"/>
                </a:lnTo>
                <a:close/>
                <a:moveTo>
                  <a:pt x="12925" y="12685"/>
                </a:moveTo>
                <a:cubicBezTo>
                  <a:pt x="12873" y="12747"/>
                  <a:pt x="12831" y="12799"/>
                  <a:pt x="12790" y="12861"/>
                </a:cubicBezTo>
                <a:cubicBezTo>
                  <a:pt x="12790" y="12830"/>
                  <a:pt x="12779" y="12809"/>
                  <a:pt x="12779" y="12789"/>
                </a:cubicBezTo>
                <a:cubicBezTo>
                  <a:pt x="12821" y="12758"/>
                  <a:pt x="12873" y="12727"/>
                  <a:pt x="12925" y="12685"/>
                </a:cubicBezTo>
                <a:close/>
                <a:moveTo>
                  <a:pt x="12686" y="12727"/>
                </a:moveTo>
                <a:lnTo>
                  <a:pt x="12697" y="12778"/>
                </a:lnTo>
                <a:cubicBezTo>
                  <a:pt x="12655" y="12809"/>
                  <a:pt x="12614" y="12841"/>
                  <a:pt x="12583" y="12872"/>
                </a:cubicBezTo>
                <a:cubicBezTo>
                  <a:pt x="12572" y="12861"/>
                  <a:pt x="12562" y="12841"/>
                  <a:pt x="12551" y="12830"/>
                </a:cubicBezTo>
                <a:lnTo>
                  <a:pt x="12572" y="12809"/>
                </a:lnTo>
                <a:lnTo>
                  <a:pt x="12686" y="12727"/>
                </a:lnTo>
                <a:close/>
                <a:moveTo>
                  <a:pt x="14873" y="12664"/>
                </a:moveTo>
                <a:lnTo>
                  <a:pt x="14914" y="12695"/>
                </a:lnTo>
                <a:cubicBezTo>
                  <a:pt x="14914" y="12706"/>
                  <a:pt x="14904" y="12716"/>
                  <a:pt x="14904" y="12727"/>
                </a:cubicBezTo>
                <a:cubicBezTo>
                  <a:pt x="14842" y="12778"/>
                  <a:pt x="14790" y="12820"/>
                  <a:pt x="14738" y="12872"/>
                </a:cubicBezTo>
                <a:cubicBezTo>
                  <a:pt x="14790" y="12799"/>
                  <a:pt x="14832" y="12727"/>
                  <a:pt x="14873" y="12664"/>
                </a:cubicBezTo>
                <a:close/>
                <a:moveTo>
                  <a:pt x="4339" y="12793"/>
                </a:moveTo>
                <a:lnTo>
                  <a:pt x="4312" y="12882"/>
                </a:lnTo>
                <a:lnTo>
                  <a:pt x="4291" y="12851"/>
                </a:lnTo>
                <a:cubicBezTo>
                  <a:pt x="4310" y="12832"/>
                  <a:pt x="4321" y="12813"/>
                  <a:pt x="4339" y="12793"/>
                </a:cubicBezTo>
                <a:close/>
                <a:moveTo>
                  <a:pt x="14655" y="12716"/>
                </a:moveTo>
                <a:cubicBezTo>
                  <a:pt x="14655" y="12768"/>
                  <a:pt x="14645" y="12820"/>
                  <a:pt x="14645" y="12861"/>
                </a:cubicBezTo>
                <a:lnTo>
                  <a:pt x="14624" y="12882"/>
                </a:lnTo>
                <a:cubicBezTo>
                  <a:pt x="14614" y="12872"/>
                  <a:pt x="14603" y="12861"/>
                  <a:pt x="14593" y="12841"/>
                </a:cubicBezTo>
                <a:cubicBezTo>
                  <a:pt x="14603" y="12809"/>
                  <a:pt x="14614" y="12778"/>
                  <a:pt x="14635" y="12747"/>
                </a:cubicBezTo>
                <a:lnTo>
                  <a:pt x="14655" y="12716"/>
                </a:lnTo>
                <a:close/>
                <a:moveTo>
                  <a:pt x="3960" y="12467"/>
                </a:moveTo>
                <a:lnTo>
                  <a:pt x="4011" y="12509"/>
                </a:lnTo>
                <a:cubicBezTo>
                  <a:pt x="4063" y="12633"/>
                  <a:pt x="4115" y="12747"/>
                  <a:pt x="4177" y="12851"/>
                </a:cubicBezTo>
                <a:cubicBezTo>
                  <a:pt x="4167" y="12872"/>
                  <a:pt x="4157" y="12882"/>
                  <a:pt x="4157" y="12903"/>
                </a:cubicBezTo>
                <a:cubicBezTo>
                  <a:pt x="4084" y="12758"/>
                  <a:pt x="4022" y="12613"/>
                  <a:pt x="3960" y="12467"/>
                </a:cubicBezTo>
                <a:close/>
                <a:moveTo>
                  <a:pt x="15588" y="12509"/>
                </a:moveTo>
                <a:cubicBezTo>
                  <a:pt x="15630" y="12613"/>
                  <a:pt x="15661" y="12716"/>
                  <a:pt x="15702" y="12820"/>
                </a:cubicBezTo>
                <a:lnTo>
                  <a:pt x="15661" y="12913"/>
                </a:lnTo>
                <a:cubicBezTo>
                  <a:pt x="15609" y="12861"/>
                  <a:pt x="15547" y="12820"/>
                  <a:pt x="15495" y="12778"/>
                </a:cubicBezTo>
                <a:lnTo>
                  <a:pt x="15505" y="12654"/>
                </a:lnTo>
                <a:lnTo>
                  <a:pt x="15588" y="12509"/>
                </a:lnTo>
                <a:close/>
                <a:moveTo>
                  <a:pt x="1441" y="11897"/>
                </a:moveTo>
                <a:lnTo>
                  <a:pt x="1441" y="11897"/>
                </a:lnTo>
                <a:cubicBezTo>
                  <a:pt x="1369" y="12074"/>
                  <a:pt x="1286" y="12250"/>
                  <a:pt x="1224" y="12426"/>
                </a:cubicBezTo>
                <a:cubicBezTo>
                  <a:pt x="1151" y="12602"/>
                  <a:pt x="1099" y="12747"/>
                  <a:pt x="1047" y="12923"/>
                </a:cubicBezTo>
                <a:cubicBezTo>
                  <a:pt x="1006" y="12861"/>
                  <a:pt x="964" y="12789"/>
                  <a:pt x="923" y="12727"/>
                </a:cubicBezTo>
                <a:cubicBezTo>
                  <a:pt x="1078" y="12436"/>
                  <a:pt x="1244" y="12157"/>
                  <a:pt x="1441" y="11897"/>
                </a:cubicBezTo>
                <a:close/>
                <a:moveTo>
                  <a:pt x="18082" y="12741"/>
                </a:moveTo>
                <a:lnTo>
                  <a:pt x="18148" y="12778"/>
                </a:lnTo>
                <a:lnTo>
                  <a:pt x="18148" y="12923"/>
                </a:lnTo>
                <a:lnTo>
                  <a:pt x="18075" y="12768"/>
                </a:lnTo>
                <a:cubicBezTo>
                  <a:pt x="18075" y="12759"/>
                  <a:pt x="18075" y="12750"/>
                  <a:pt x="18082" y="12741"/>
                </a:cubicBezTo>
                <a:close/>
                <a:moveTo>
                  <a:pt x="18583" y="12519"/>
                </a:moveTo>
                <a:cubicBezTo>
                  <a:pt x="18604" y="12540"/>
                  <a:pt x="18635" y="12561"/>
                  <a:pt x="18656" y="12581"/>
                </a:cubicBezTo>
                <a:cubicBezTo>
                  <a:pt x="18728" y="12644"/>
                  <a:pt x="18801" y="12706"/>
                  <a:pt x="18863" y="12768"/>
                </a:cubicBezTo>
                <a:lnTo>
                  <a:pt x="18531" y="12923"/>
                </a:lnTo>
                <a:cubicBezTo>
                  <a:pt x="18438" y="12851"/>
                  <a:pt x="18335" y="12789"/>
                  <a:pt x="18221" y="12727"/>
                </a:cubicBezTo>
                <a:lnTo>
                  <a:pt x="18221" y="12571"/>
                </a:lnTo>
                <a:lnTo>
                  <a:pt x="18428" y="12519"/>
                </a:lnTo>
                <a:close/>
                <a:moveTo>
                  <a:pt x="8290" y="12760"/>
                </a:moveTo>
                <a:lnTo>
                  <a:pt x="8323" y="12768"/>
                </a:lnTo>
                <a:lnTo>
                  <a:pt x="8364" y="12841"/>
                </a:lnTo>
                <a:cubicBezTo>
                  <a:pt x="8313" y="12872"/>
                  <a:pt x="8250" y="12903"/>
                  <a:pt x="8199" y="12934"/>
                </a:cubicBezTo>
                <a:cubicBezTo>
                  <a:pt x="8239" y="12883"/>
                  <a:pt x="8260" y="12812"/>
                  <a:pt x="8290" y="12760"/>
                </a:cubicBezTo>
                <a:close/>
                <a:moveTo>
                  <a:pt x="16935" y="12550"/>
                </a:moveTo>
                <a:cubicBezTo>
                  <a:pt x="16925" y="12654"/>
                  <a:pt x="16904" y="12747"/>
                  <a:pt x="16884" y="12851"/>
                </a:cubicBezTo>
                <a:lnTo>
                  <a:pt x="16707" y="12892"/>
                </a:lnTo>
                <a:lnTo>
                  <a:pt x="16500" y="12934"/>
                </a:lnTo>
                <a:cubicBezTo>
                  <a:pt x="16521" y="12861"/>
                  <a:pt x="16552" y="12789"/>
                  <a:pt x="16573" y="12727"/>
                </a:cubicBezTo>
                <a:lnTo>
                  <a:pt x="16583" y="12727"/>
                </a:lnTo>
                <a:lnTo>
                  <a:pt x="16645" y="12623"/>
                </a:lnTo>
                <a:cubicBezTo>
                  <a:pt x="16738" y="12592"/>
                  <a:pt x="16842" y="12561"/>
                  <a:pt x="16935" y="12550"/>
                </a:cubicBezTo>
                <a:close/>
                <a:moveTo>
                  <a:pt x="17961" y="12716"/>
                </a:moveTo>
                <a:lnTo>
                  <a:pt x="17993" y="12789"/>
                </a:lnTo>
                <a:cubicBezTo>
                  <a:pt x="17993" y="12841"/>
                  <a:pt x="17982" y="12892"/>
                  <a:pt x="17982" y="12934"/>
                </a:cubicBezTo>
                <a:cubicBezTo>
                  <a:pt x="17972" y="12861"/>
                  <a:pt x="17961" y="12789"/>
                  <a:pt x="17961" y="12716"/>
                </a:cubicBezTo>
                <a:close/>
                <a:moveTo>
                  <a:pt x="8075" y="12679"/>
                </a:moveTo>
                <a:lnTo>
                  <a:pt x="8209" y="12727"/>
                </a:lnTo>
                <a:cubicBezTo>
                  <a:pt x="8167" y="12799"/>
                  <a:pt x="8136" y="12882"/>
                  <a:pt x="8105" y="12955"/>
                </a:cubicBezTo>
                <a:cubicBezTo>
                  <a:pt x="8095" y="12863"/>
                  <a:pt x="8085" y="12771"/>
                  <a:pt x="8075" y="12679"/>
                </a:cubicBezTo>
                <a:close/>
                <a:moveTo>
                  <a:pt x="12365" y="12747"/>
                </a:moveTo>
                <a:cubicBezTo>
                  <a:pt x="12396" y="12768"/>
                  <a:pt x="12417" y="12799"/>
                  <a:pt x="12437" y="12820"/>
                </a:cubicBezTo>
                <a:cubicBezTo>
                  <a:pt x="12396" y="12861"/>
                  <a:pt x="12344" y="12913"/>
                  <a:pt x="12303" y="12955"/>
                </a:cubicBezTo>
                <a:cubicBezTo>
                  <a:pt x="12323" y="12892"/>
                  <a:pt x="12344" y="12820"/>
                  <a:pt x="12365" y="12747"/>
                </a:cubicBezTo>
                <a:close/>
                <a:moveTo>
                  <a:pt x="9339" y="12903"/>
                </a:moveTo>
                <a:lnTo>
                  <a:pt x="9297" y="12965"/>
                </a:lnTo>
                <a:cubicBezTo>
                  <a:pt x="9287" y="12944"/>
                  <a:pt x="9276" y="12923"/>
                  <a:pt x="9266" y="12903"/>
                </a:cubicBezTo>
                <a:close/>
                <a:moveTo>
                  <a:pt x="6592" y="11690"/>
                </a:moveTo>
                <a:cubicBezTo>
                  <a:pt x="6768" y="11866"/>
                  <a:pt x="6955" y="12032"/>
                  <a:pt x="7152" y="12177"/>
                </a:cubicBezTo>
                <a:cubicBezTo>
                  <a:pt x="7131" y="12229"/>
                  <a:pt x="7110" y="12291"/>
                  <a:pt x="7079" y="12343"/>
                </a:cubicBezTo>
                <a:cubicBezTo>
                  <a:pt x="7059" y="12405"/>
                  <a:pt x="7038" y="12447"/>
                  <a:pt x="7017" y="12499"/>
                </a:cubicBezTo>
                <a:cubicBezTo>
                  <a:pt x="6851" y="12654"/>
                  <a:pt x="6685" y="12809"/>
                  <a:pt x="6540" y="12986"/>
                </a:cubicBezTo>
                <a:cubicBezTo>
                  <a:pt x="6374" y="12934"/>
                  <a:pt x="6209" y="12872"/>
                  <a:pt x="6043" y="12799"/>
                </a:cubicBezTo>
                <a:cubicBezTo>
                  <a:pt x="6219" y="12426"/>
                  <a:pt x="6406" y="12053"/>
                  <a:pt x="6592" y="11690"/>
                </a:cubicBezTo>
                <a:close/>
                <a:moveTo>
                  <a:pt x="1773" y="12250"/>
                </a:moveTo>
                <a:cubicBezTo>
                  <a:pt x="1773" y="12499"/>
                  <a:pt x="1783" y="12747"/>
                  <a:pt x="1794" y="12996"/>
                </a:cubicBezTo>
                <a:lnTo>
                  <a:pt x="1783" y="12986"/>
                </a:lnTo>
                <a:lnTo>
                  <a:pt x="1731" y="12944"/>
                </a:lnTo>
                <a:cubicBezTo>
                  <a:pt x="1680" y="12882"/>
                  <a:pt x="1638" y="12830"/>
                  <a:pt x="1597" y="12768"/>
                </a:cubicBezTo>
                <a:cubicBezTo>
                  <a:pt x="1597" y="12758"/>
                  <a:pt x="1597" y="12747"/>
                  <a:pt x="1597" y="12737"/>
                </a:cubicBezTo>
                <a:cubicBezTo>
                  <a:pt x="1649" y="12571"/>
                  <a:pt x="1711" y="12405"/>
                  <a:pt x="1773" y="12250"/>
                </a:cubicBezTo>
                <a:close/>
                <a:moveTo>
                  <a:pt x="10738" y="12509"/>
                </a:moveTo>
                <a:cubicBezTo>
                  <a:pt x="10738" y="12530"/>
                  <a:pt x="10748" y="12540"/>
                  <a:pt x="10758" y="12561"/>
                </a:cubicBezTo>
                <a:cubicBezTo>
                  <a:pt x="10769" y="12581"/>
                  <a:pt x="10769" y="12613"/>
                  <a:pt x="10769" y="12633"/>
                </a:cubicBezTo>
                <a:cubicBezTo>
                  <a:pt x="10696" y="12758"/>
                  <a:pt x="10613" y="12882"/>
                  <a:pt x="10530" y="12996"/>
                </a:cubicBezTo>
                <a:lnTo>
                  <a:pt x="10489" y="12923"/>
                </a:lnTo>
                <a:cubicBezTo>
                  <a:pt x="10458" y="12872"/>
                  <a:pt x="10437" y="12820"/>
                  <a:pt x="10406" y="12758"/>
                </a:cubicBezTo>
                <a:cubicBezTo>
                  <a:pt x="10448" y="12706"/>
                  <a:pt x="10499" y="12644"/>
                  <a:pt x="10541" y="12592"/>
                </a:cubicBezTo>
                <a:cubicBezTo>
                  <a:pt x="10603" y="12561"/>
                  <a:pt x="10665" y="12540"/>
                  <a:pt x="10738" y="12509"/>
                </a:cubicBezTo>
                <a:close/>
                <a:moveTo>
                  <a:pt x="14334" y="12695"/>
                </a:moveTo>
                <a:lnTo>
                  <a:pt x="14375" y="12747"/>
                </a:lnTo>
                <a:cubicBezTo>
                  <a:pt x="14355" y="12809"/>
                  <a:pt x="14334" y="12882"/>
                  <a:pt x="14324" y="12944"/>
                </a:cubicBezTo>
                <a:lnTo>
                  <a:pt x="14272" y="12996"/>
                </a:lnTo>
                <a:cubicBezTo>
                  <a:pt x="14303" y="12892"/>
                  <a:pt x="14324" y="12799"/>
                  <a:pt x="14334" y="12695"/>
                </a:cubicBezTo>
                <a:close/>
                <a:moveTo>
                  <a:pt x="8489" y="12809"/>
                </a:moveTo>
                <a:lnTo>
                  <a:pt x="8489" y="12809"/>
                </a:lnTo>
                <a:cubicBezTo>
                  <a:pt x="8561" y="12830"/>
                  <a:pt x="8634" y="12841"/>
                  <a:pt x="8706" y="12861"/>
                </a:cubicBezTo>
                <a:cubicBezTo>
                  <a:pt x="8706" y="12872"/>
                  <a:pt x="8706" y="12892"/>
                  <a:pt x="8717" y="12913"/>
                </a:cubicBezTo>
                <a:cubicBezTo>
                  <a:pt x="8675" y="12944"/>
                  <a:pt x="8623" y="12975"/>
                  <a:pt x="8582" y="13006"/>
                </a:cubicBezTo>
                <a:cubicBezTo>
                  <a:pt x="8561" y="12975"/>
                  <a:pt x="8530" y="12934"/>
                  <a:pt x="8509" y="12892"/>
                </a:cubicBezTo>
                <a:lnTo>
                  <a:pt x="8489" y="12809"/>
                </a:lnTo>
                <a:close/>
                <a:moveTo>
                  <a:pt x="15733" y="12923"/>
                </a:moveTo>
                <a:lnTo>
                  <a:pt x="15764" y="13017"/>
                </a:lnTo>
                <a:lnTo>
                  <a:pt x="15712" y="12965"/>
                </a:lnTo>
                <a:lnTo>
                  <a:pt x="15733" y="12923"/>
                </a:lnTo>
                <a:close/>
                <a:moveTo>
                  <a:pt x="16365" y="12758"/>
                </a:moveTo>
                <a:cubicBezTo>
                  <a:pt x="16365" y="12809"/>
                  <a:pt x="16365" y="12851"/>
                  <a:pt x="16376" y="12903"/>
                </a:cubicBezTo>
                <a:cubicBezTo>
                  <a:pt x="16355" y="12923"/>
                  <a:pt x="16334" y="12955"/>
                  <a:pt x="16324" y="12975"/>
                </a:cubicBezTo>
                <a:lnTo>
                  <a:pt x="16158" y="13017"/>
                </a:lnTo>
                <a:lnTo>
                  <a:pt x="16137" y="12913"/>
                </a:lnTo>
                <a:cubicBezTo>
                  <a:pt x="16210" y="12851"/>
                  <a:pt x="16282" y="12799"/>
                  <a:pt x="16365" y="12758"/>
                </a:cubicBezTo>
                <a:close/>
                <a:moveTo>
                  <a:pt x="10085" y="12747"/>
                </a:moveTo>
                <a:cubicBezTo>
                  <a:pt x="10064" y="12841"/>
                  <a:pt x="10033" y="12934"/>
                  <a:pt x="10002" y="13027"/>
                </a:cubicBezTo>
                <a:cubicBezTo>
                  <a:pt x="10002" y="12944"/>
                  <a:pt x="9992" y="12861"/>
                  <a:pt x="9981" y="12778"/>
                </a:cubicBezTo>
                <a:cubicBezTo>
                  <a:pt x="10023" y="12778"/>
                  <a:pt x="10054" y="12768"/>
                  <a:pt x="10085" y="12747"/>
                </a:cubicBezTo>
                <a:close/>
                <a:moveTo>
                  <a:pt x="12707" y="12841"/>
                </a:moveTo>
                <a:lnTo>
                  <a:pt x="12728" y="12955"/>
                </a:lnTo>
                <a:lnTo>
                  <a:pt x="12707" y="12996"/>
                </a:lnTo>
                <a:cubicBezTo>
                  <a:pt x="12697" y="13006"/>
                  <a:pt x="12697" y="13017"/>
                  <a:pt x="12686" y="13027"/>
                </a:cubicBezTo>
                <a:cubicBezTo>
                  <a:pt x="12665" y="12986"/>
                  <a:pt x="12645" y="12955"/>
                  <a:pt x="12614" y="12923"/>
                </a:cubicBezTo>
                <a:cubicBezTo>
                  <a:pt x="12645" y="12892"/>
                  <a:pt x="12676" y="12872"/>
                  <a:pt x="12707" y="12841"/>
                </a:cubicBezTo>
                <a:close/>
                <a:moveTo>
                  <a:pt x="15267" y="12830"/>
                </a:moveTo>
                <a:lnTo>
                  <a:pt x="15319" y="12882"/>
                </a:lnTo>
                <a:lnTo>
                  <a:pt x="15246" y="13027"/>
                </a:lnTo>
                <a:cubicBezTo>
                  <a:pt x="15225" y="12996"/>
                  <a:pt x="15205" y="12965"/>
                  <a:pt x="15184" y="12934"/>
                </a:cubicBezTo>
                <a:lnTo>
                  <a:pt x="15267" y="12830"/>
                </a:lnTo>
                <a:close/>
                <a:moveTo>
                  <a:pt x="14863" y="12861"/>
                </a:moveTo>
                <a:cubicBezTo>
                  <a:pt x="14833" y="12921"/>
                  <a:pt x="14813" y="12980"/>
                  <a:pt x="14793" y="13040"/>
                </a:cubicBezTo>
                <a:lnTo>
                  <a:pt x="14793" y="13040"/>
                </a:lnTo>
                <a:lnTo>
                  <a:pt x="14728" y="12975"/>
                </a:lnTo>
                <a:cubicBezTo>
                  <a:pt x="14780" y="12934"/>
                  <a:pt x="14821" y="12892"/>
                  <a:pt x="14863" y="12861"/>
                </a:cubicBezTo>
                <a:close/>
                <a:moveTo>
                  <a:pt x="6965" y="12664"/>
                </a:moveTo>
                <a:lnTo>
                  <a:pt x="6965" y="12664"/>
                </a:lnTo>
                <a:cubicBezTo>
                  <a:pt x="6903" y="12768"/>
                  <a:pt x="6862" y="12882"/>
                  <a:pt x="6820" y="12975"/>
                </a:cubicBezTo>
                <a:lnTo>
                  <a:pt x="6830" y="12986"/>
                </a:lnTo>
                <a:cubicBezTo>
                  <a:pt x="6789" y="13006"/>
                  <a:pt x="6758" y="13027"/>
                  <a:pt x="6727" y="13048"/>
                </a:cubicBezTo>
                <a:lnTo>
                  <a:pt x="6623" y="13017"/>
                </a:lnTo>
                <a:cubicBezTo>
                  <a:pt x="6727" y="12892"/>
                  <a:pt x="6841" y="12778"/>
                  <a:pt x="6965" y="12664"/>
                </a:cubicBezTo>
                <a:close/>
                <a:moveTo>
                  <a:pt x="10230" y="12685"/>
                </a:moveTo>
                <a:lnTo>
                  <a:pt x="10230" y="12685"/>
                </a:lnTo>
                <a:cubicBezTo>
                  <a:pt x="10220" y="12758"/>
                  <a:pt x="10209" y="12830"/>
                  <a:pt x="10199" y="12903"/>
                </a:cubicBezTo>
                <a:cubicBezTo>
                  <a:pt x="10157" y="12955"/>
                  <a:pt x="10106" y="13006"/>
                  <a:pt x="10064" y="13058"/>
                </a:cubicBezTo>
                <a:cubicBezTo>
                  <a:pt x="10095" y="12955"/>
                  <a:pt x="10126" y="12841"/>
                  <a:pt x="10157" y="12727"/>
                </a:cubicBezTo>
                <a:lnTo>
                  <a:pt x="10157" y="12716"/>
                </a:lnTo>
                <a:lnTo>
                  <a:pt x="10230" y="12685"/>
                </a:lnTo>
                <a:close/>
                <a:moveTo>
                  <a:pt x="11256" y="12239"/>
                </a:moveTo>
                <a:cubicBezTo>
                  <a:pt x="11308" y="12271"/>
                  <a:pt x="11360" y="12291"/>
                  <a:pt x="11411" y="12302"/>
                </a:cubicBezTo>
                <a:cubicBezTo>
                  <a:pt x="11391" y="12416"/>
                  <a:pt x="11370" y="12530"/>
                  <a:pt x="11339" y="12644"/>
                </a:cubicBezTo>
                <a:cubicBezTo>
                  <a:pt x="11266" y="12778"/>
                  <a:pt x="11194" y="12913"/>
                  <a:pt x="11132" y="13058"/>
                </a:cubicBezTo>
                <a:cubicBezTo>
                  <a:pt x="11028" y="12913"/>
                  <a:pt x="10945" y="12758"/>
                  <a:pt x="10862" y="12602"/>
                </a:cubicBezTo>
                <a:cubicBezTo>
                  <a:pt x="10914" y="12530"/>
                  <a:pt x="10955" y="12447"/>
                  <a:pt x="11007" y="12374"/>
                </a:cubicBezTo>
                <a:cubicBezTo>
                  <a:pt x="11080" y="12333"/>
                  <a:pt x="11152" y="12291"/>
                  <a:pt x="11225" y="12239"/>
                </a:cubicBezTo>
                <a:close/>
                <a:moveTo>
                  <a:pt x="15484" y="12851"/>
                </a:moveTo>
                <a:cubicBezTo>
                  <a:pt x="15526" y="12892"/>
                  <a:pt x="15578" y="12934"/>
                  <a:pt x="15619" y="12975"/>
                </a:cubicBezTo>
                <a:cubicBezTo>
                  <a:pt x="15598" y="13006"/>
                  <a:pt x="15588" y="13027"/>
                  <a:pt x="15567" y="13058"/>
                </a:cubicBezTo>
                <a:cubicBezTo>
                  <a:pt x="15547" y="13027"/>
                  <a:pt x="15516" y="12986"/>
                  <a:pt x="15484" y="12934"/>
                </a:cubicBezTo>
                <a:lnTo>
                  <a:pt x="15484" y="12851"/>
                </a:lnTo>
                <a:close/>
                <a:moveTo>
                  <a:pt x="15972" y="12416"/>
                </a:moveTo>
                <a:cubicBezTo>
                  <a:pt x="15992" y="12519"/>
                  <a:pt x="16013" y="12613"/>
                  <a:pt x="16034" y="12706"/>
                </a:cubicBezTo>
                <a:cubicBezTo>
                  <a:pt x="16013" y="12778"/>
                  <a:pt x="15992" y="12861"/>
                  <a:pt x="15982" y="12934"/>
                </a:cubicBezTo>
                <a:cubicBezTo>
                  <a:pt x="15940" y="12975"/>
                  <a:pt x="15899" y="13017"/>
                  <a:pt x="15868" y="13058"/>
                </a:cubicBezTo>
                <a:cubicBezTo>
                  <a:pt x="15847" y="12975"/>
                  <a:pt x="15816" y="12892"/>
                  <a:pt x="15785" y="12809"/>
                </a:cubicBezTo>
                <a:cubicBezTo>
                  <a:pt x="15847" y="12675"/>
                  <a:pt x="15920" y="12550"/>
                  <a:pt x="15972" y="12416"/>
                </a:cubicBezTo>
                <a:close/>
                <a:moveTo>
                  <a:pt x="18221" y="12809"/>
                </a:moveTo>
                <a:cubicBezTo>
                  <a:pt x="18300" y="12849"/>
                  <a:pt x="18371" y="12899"/>
                  <a:pt x="18441" y="12958"/>
                </a:cubicBezTo>
                <a:lnTo>
                  <a:pt x="18441" y="12958"/>
                </a:lnTo>
                <a:lnTo>
                  <a:pt x="18221" y="13058"/>
                </a:lnTo>
                <a:lnTo>
                  <a:pt x="18221" y="13048"/>
                </a:lnTo>
                <a:lnTo>
                  <a:pt x="18221" y="12809"/>
                </a:lnTo>
                <a:close/>
                <a:moveTo>
                  <a:pt x="2042" y="11698"/>
                </a:moveTo>
                <a:lnTo>
                  <a:pt x="2042" y="11698"/>
                </a:lnTo>
                <a:cubicBezTo>
                  <a:pt x="2043" y="11795"/>
                  <a:pt x="2053" y="11893"/>
                  <a:pt x="2053" y="11991"/>
                </a:cubicBezTo>
                <a:lnTo>
                  <a:pt x="2042" y="12043"/>
                </a:lnTo>
                <a:cubicBezTo>
                  <a:pt x="1939" y="12385"/>
                  <a:pt x="1887" y="12737"/>
                  <a:pt x="1877" y="13089"/>
                </a:cubicBezTo>
                <a:lnTo>
                  <a:pt x="1856" y="13069"/>
                </a:lnTo>
                <a:cubicBezTo>
                  <a:pt x="1835" y="12737"/>
                  <a:pt x="1835" y="12395"/>
                  <a:pt x="1856" y="12063"/>
                </a:cubicBezTo>
                <a:cubicBezTo>
                  <a:pt x="1925" y="11945"/>
                  <a:pt x="1975" y="11817"/>
                  <a:pt x="2042" y="11698"/>
                </a:cubicBezTo>
                <a:close/>
                <a:moveTo>
                  <a:pt x="3535" y="12602"/>
                </a:moveTo>
                <a:cubicBezTo>
                  <a:pt x="3566" y="12644"/>
                  <a:pt x="3587" y="12695"/>
                  <a:pt x="3618" y="12747"/>
                </a:cubicBezTo>
                <a:cubicBezTo>
                  <a:pt x="3545" y="12861"/>
                  <a:pt x="3462" y="12975"/>
                  <a:pt x="3390" y="13089"/>
                </a:cubicBezTo>
                <a:cubicBezTo>
                  <a:pt x="3379" y="13017"/>
                  <a:pt x="3369" y="12934"/>
                  <a:pt x="3369" y="12861"/>
                </a:cubicBezTo>
                <a:cubicBezTo>
                  <a:pt x="3421" y="12778"/>
                  <a:pt x="3483" y="12685"/>
                  <a:pt x="3524" y="12602"/>
                </a:cubicBezTo>
                <a:close/>
                <a:moveTo>
                  <a:pt x="4229" y="12944"/>
                </a:moveTo>
                <a:cubicBezTo>
                  <a:pt x="4240" y="12965"/>
                  <a:pt x="4260" y="12986"/>
                  <a:pt x="4271" y="13017"/>
                </a:cubicBezTo>
                <a:cubicBezTo>
                  <a:pt x="4260" y="13037"/>
                  <a:pt x="4250" y="13058"/>
                  <a:pt x="4250" y="13089"/>
                </a:cubicBezTo>
                <a:cubicBezTo>
                  <a:pt x="4229" y="13058"/>
                  <a:pt x="4208" y="13027"/>
                  <a:pt x="4198" y="12986"/>
                </a:cubicBezTo>
                <a:lnTo>
                  <a:pt x="4229" y="12944"/>
                </a:lnTo>
                <a:close/>
                <a:moveTo>
                  <a:pt x="3866" y="12478"/>
                </a:moveTo>
                <a:cubicBezTo>
                  <a:pt x="3929" y="12664"/>
                  <a:pt x="4001" y="12841"/>
                  <a:pt x="4084" y="13017"/>
                </a:cubicBezTo>
                <a:cubicBezTo>
                  <a:pt x="4074" y="13048"/>
                  <a:pt x="4053" y="13069"/>
                  <a:pt x="4032" y="13100"/>
                </a:cubicBezTo>
                <a:cubicBezTo>
                  <a:pt x="3949" y="12934"/>
                  <a:pt x="3866" y="12768"/>
                  <a:pt x="3794" y="12592"/>
                </a:cubicBezTo>
                <a:lnTo>
                  <a:pt x="3866" y="12478"/>
                </a:lnTo>
                <a:close/>
                <a:moveTo>
                  <a:pt x="14977" y="12768"/>
                </a:moveTo>
                <a:cubicBezTo>
                  <a:pt x="15008" y="12809"/>
                  <a:pt x="15039" y="12861"/>
                  <a:pt x="15070" y="12903"/>
                </a:cubicBezTo>
                <a:lnTo>
                  <a:pt x="14852" y="13110"/>
                </a:lnTo>
                <a:cubicBezTo>
                  <a:pt x="14883" y="13017"/>
                  <a:pt x="14904" y="12955"/>
                  <a:pt x="14925" y="12882"/>
                </a:cubicBezTo>
                <a:lnTo>
                  <a:pt x="14925" y="12892"/>
                </a:lnTo>
                <a:lnTo>
                  <a:pt x="14966" y="12778"/>
                </a:lnTo>
                <a:lnTo>
                  <a:pt x="14977" y="12768"/>
                </a:lnTo>
                <a:close/>
                <a:moveTo>
                  <a:pt x="15681" y="13037"/>
                </a:moveTo>
                <a:lnTo>
                  <a:pt x="15744" y="13089"/>
                </a:lnTo>
                <a:lnTo>
                  <a:pt x="15650" y="13110"/>
                </a:lnTo>
                <a:lnTo>
                  <a:pt x="15681" y="13037"/>
                </a:lnTo>
                <a:close/>
                <a:moveTo>
                  <a:pt x="8934" y="12892"/>
                </a:moveTo>
                <a:cubicBezTo>
                  <a:pt x="8893" y="12965"/>
                  <a:pt x="8851" y="13037"/>
                  <a:pt x="8810" y="13120"/>
                </a:cubicBezTo>
                <a:lnTo>
                  <a:pt x="8789" y="13006"/>
                </a:lnTo>
                <a:lnTo>
                  <a:pt x="8872" y="12903"/>
                </a:lnTo>
                <a:lnTo>
                  <a:pt x="8893" y="12892"/>
                </a:lnTo>
                <a:close/>
                <a:moveTo>
                  <a:pt x="9152" y="12903"/>
                </a:moveTo>
                <a:lnTo>
                  <a:pt x="9204" y="12913"/>
                </a:lnTo>
                <a:cubicBezTo>
                  <a:pt x="9225" y="12944"/>
                  <a:pt x="9245" y="12986"/>
                  <a:pt x="9266" y="13027"/>
                </a:cubicBezTo>
                <a:lnTo>
                  <a:pt x="9204" y="13120"/>
                </a:lnTo>
                <a:lnTo>
                  <a:pt x="9152" y="12903"/>
                </a:lnTo>
                <a:close/>
                <a:moveTo>
                  <a:pt x="9546" y="12882"/>
                </a:moveTo>
                <a:cubicBezTo>
                  <a:pt x="9546" y="12913"/>
                  <a:pt x="9546" y="12944"/>
                  <a:pt x="9556" y="12975"/>
                </a:cubicBezTo>
                <a:lnTo>
                  <a:pt x="9484" y="13131"/>
                </a:lnTo>
                <a:cubicBezTo>
                  <a:pt x="9463" y="13048"/>
                  <a:pt x="9442" y="12975"/>
                  <a:pt x="9421" y="12903"/>
                </a:cubicBezTo>
                <a:cubicBezTo>
                  <a:pt x="9463" y="12892"/>
                  <a:pt x="9504" y="12892"/>
                  <a:pt x="9536" y="12882"/>
                </a:cubicBezTo>
                <a:close/>
                <a:moveTo>
                  <a:pt x="15474" y="13058"/>
                </a:moveTo>
                <a:lnTo>
                  <a:pt x="15526" y="13131"/>
                </a:lnTo>
                <a:lnTo>
                  <a:pt x="15464" y="13141"/>
                </a:lnTo>
                <a:lnTo>
                  <a:pt x="15464" y="13141"/>
                </a:lnTo>
                <a:cubicBezTo>
                  <a:pt x="15474" y="13120"/>
                  <a:pt x="15474" y="13089"/>
                  <a:pt x="15474" y="13058"/>
                </a:cubicBezTo>
                <a:close/>
                <a:moveTo>
                  <a:pt x="3742" y="12664"/>
                </a:moveTo>
                <a:cubicBezTo>
                  <a:pt x="3815" y="12830"/>
                  <a:pt x="3897" y="12986"/>
                  <a:pt x="3970" y="13141"/>
                </a:cubicBezTo>
                <a:cubicBezTo>
                  <a:pt x="3877" y="13006"/>
                  <a:pt x="3783" y="12872"/>
                  <a:pt x="3701" y="12727"/>
                </a:cubicBezTo>
                <a:lnTo>
                  <a:pt x="3742" y="12664"/>
                </a:lnTo>
                <a:close/>
                <a:moveTo>
                  <a:pt x="4810" y="12250"/>
                </a:moveTo>
                <a:lnTo>
                  <a:pt x="4810" y="12260"/>
                </a:lnTo>
                <a:cubicBezTo>
                  <a:pt x="4924" y="12322"/>
                  <a:pt x="5038" y="12395"/>
                  <a:pt x="5152" y="12467"/>
                </a:cubicBezTo>
                <a:cubicBezTo>
                  <a:pt x="5172" y="12695"/>
                  <a:pt x="5214" y="12923"/>
                  <a:pt x="5255" y="13151"/>
                </a:cubicBezTo>
                <a:cubicBezTo>
                  <a:pt x="4975" y="13017"/>
                  <a:pt x="4716" y="12851"/>
                  <a:pt x="4478" y="12664"/>
                </a:cubicBezTo>
                <a:cubicBezTo>
                  <a:pt x="4499" y="12633"/>
                  <a:pt x="4509" y="12602"/>
                  <a:pt x="4519" y="12571"/>
                </a:cubicBezTo>
                <a:cubicBezTo>
                  <a:pt x="4613" y="12457"/>
                  <a:pt x="4706" y="12364"/>
                  <a:pt x="4810" y="12250"/>
                </a:cubicBezTo>
                <a:close/>
                <a:moveTo>
                  <a:pt x="18065" y="12913"/>
                </a:moveTo>
                <a:lnTo>
                  <a:pt x="18158" y="13089"/>
                </a:lnTo>
                <a:lnTo>
                  <a:pt x="18024" y="13151"/>
                </a:lnTo>
                <a:cubicBezTo>
                  <a:pt x="18044" y="13069"/>
                  <a:pt x="18055" y="12986"/>
                  <a:pt x="18065" y="12913"/>
                </a:cubicBezTo>
                <a:close/>
                <a:moveTo>
                  <a:pt x="6561" y="13089"/>
                </a:moveTo>
                <a:lnTo>
                  <a:pt x="6623" y="13100"/>
                </a:lnTo>
                <a:cubicBezTo>
                  <a:pt x="6582" y="13120"/>
                  <a:pt x="6540" y="13141"/>
                  <a:pt x="6499" y="13162"/>
                </a:cubicBezTo>
                <a:cubicBezTo>
                  <a:pt x="6520" y="13131"/>
                  <a:pt x="6540" y="13110"/>
                  <a:pt x="6561" y="13089"/>
                </a:cubicBezTo>
                <a:close/>
                <a:moveTo>
                  <a:pt x="16272" y="13048"/>
                </a:moveTo>
                <a:lnTo>
                  <a:pt x="16189" y="13172"/>
                </a:lnTo>
                <a:cubicBezTo>
                  <a:pt x="16179" y="13151"/>
                  <a:pt x="16179" y="13120"/>
                  <a:pt x="16168" y="13089"/>
                </a:cubicBezTo>
                <a:lnTo>
                  <a:pt x="16168" y="13069"/>
                </a:lnTo>
                <a:lnTo>
                  <a:pt x="16272" y="13048"/>
                </a:lnTo>
                <a:close/>
                <a:moveTo>
                  <a:pt x="20801" y="11866"/>
                </a:moveTo>
                <a:cubicBezTo>
                  <a:pt x="20853" y="12011"/>
                  <a:pt x="20905" y="12146"/>
                  <a:pt x="20957" y="12291"/>
                </a:cubicBezTo>
                <a:cubicBezTo>
                  <a:pt x="20845" y="12586"/>
                  <a:pt x="20733" y="12881"/>
                  <a:pt x="20621" y="13176"/>
                </a:cubicBezTo>
                <a:lnTo>
                  <a:pt x="20621" y="13176"/>
                </a:lnTo>
                <a:cubicBezTo>
                  <a:pt x="20571" y="13084"/>
                  <a:pt x="20520" y="12983"/>
                  <a:pt x="20459" y="12892"/>
                </a:cubicBezTo>
                <a:cubicBezTo>
                  <a:pt x="20438" y="12623"/>
                  <a:pt x="20376" y="12364"/>
                  <a:pt x="20293" y="12115"/>
                </a:cubicBezTo>
                <a:cubicBezTo>
                  <a:pt x="20418" y="12043"/>
                  <a:pt x="20552" y="11970"/>
                  <a:pt x="20677" y="11897"/>
                </a:cubicBezTo>
                <a:lnTo>
                  <a:pt x="20780" y="11866"/>
                </a:lnTo>
                <a:close/>
                <a:moveTo>
                  <a:pt x="11266" y="12923"/>
                </a:moveTo>
                <a:lnTo>
                  <a:pt x="11266" y="12923"/>
                </a:lnTo>
                <a:cubicBezTo>
                  <a:pt x="11246" y="13006"/>
                  <a:pt x="11225" y="13089"/>
                  <a:pt x="11194" y="13183"/>
                </a:cubicBezTo>
                <a:cubicBezTo>
                  <a:pt x="11183" y="13162"/>
                  <a:pt x="11173" y="13141"/>
                  <a:pt x="11163" y="13141"/>
                </a:cubicBezTo>
                <a:lnTo>
                  <a:pt x="11163" y="13131"/>
                </a:lnTo>
                <a:cubicBezTo>
                  <a:pt x="11204" y="13058"/>
                  <a:pt x="11235" y="12986"/>
                  <a:pt x="11266" y="12923"/>
                </a:cubicBezTo>
                <a:close/>
                <a:moveTo>
                  <a:pt x="15360" y="12923"/>
                </a:moveTo>
                <a:cubicBezTo>
                  <a:pt x="15381" y="12944"/>
                  <a:pt x="15402" y="12965"/>
                  <a:pt x="15422" y="12996"/>
                </a:cubicBezTo>
                <a:cubicBezTo>
                  <a:pt x="15422" y="13048"/>
                  <a:pt x="15422" y="13100"/>
                  <a:pt x="15412" y="13162"/>
                </a:cubicBezTo>
                <a:lnTo>
                  <a:pt x="15319" y="13183"/>
                </a:lnTo>
                <a:lnTo>
                  <a:pt x="15277" y="13089"/>
                </a:lnTo>
                <a:lnTo>
                  <a:pt x="15360" y="12923"/>
                </a:lnTo>
                <a:close/>
                <a:moveTo>
                  <a:pt x="9359" y="12975"/>
                </a:moveTo>
                <a:cubicBezTo>
                  <a:pt x="9380" y="13048"/>
                  <a:pt x="9401" y="13120"/>
                  <a:pt x="9421" y="13193"/>
                </a:cubicBezTo>
                <a:cubicBezTo>
                  <a:pt x="9390" y="13131"/>
                  <a:pt x="9359" y="13069"/>
                  <a:pt x="9328" y="13017"/>
                </a:cubicBezTo>
                <a:lnTo>
                  <a:pt x="9359" y="12975"/>
                </a:lnTo>
                <a:close/>
                <a:moveTo>
                  <a:pt x="1410" y="12157"/>
                </a:moveTo>
                <a:lnTo>
                  <a:pt x="1410" y="12157"/>
                </a:lnTo>
                <a:cubicBezTo>
                  <a:pt x="1348" y="12519"/>
                  <a:pt x="1327" y="12872"/>
                  <a:pt x="1338" y="13234"/>
                </a:cubicBezTo>
                <a:cubicBezTo>
                  <a:pt x="1255" y="13151"/>
                  <a:pt x="1172" y="13069"/>
                  <a:pt x="1099" y="12975"/>
                </a:cubicBezTo>
                <a:cubicBezTo>
                  <a:pt x="1182" y="12695"/>
                  <a:pt x="1286" y="12426"/>
                  <a:pt x="1410" y="12157"/>
                </a:cubicBezTo>
                <a:close/>
                <a:moveTo>
                  <a:pt x="8737" y="13079"/>
                </a:moveTo>
                <a:lnTo>
                  <a:pt x="8748" y="13203"/>
                </a:lnTo>
                <a:lnTo>
                  <a:pt x="8737" y="13234"/>
                </a:lnTo>
                <a:cubicBezTo>
                  <a:pt x="8717" y="13203"/>
                  <a:pt x="8696" y="13183"/>
                  <a:pt x="8675" y="13151"/>
                </a:cubicBezTo>
                <a:cubicBezTo>
                  <a:pt x="8706" y="13131"/>
                  <a:pt x="8717" y="13100"/>
                  <a:pt x="8737" y="13079"/>
                </a:cubicBezTo>
                <a:close/>
                <a:moveTo>
                  <a:pt x="14500" y="12872"/>
                </a:moveTo>
                <a:lnTo>
                  <a:pt x="14500" y="12872"/>
                </a:lnTo>
                <a:cubicBezTo>
                  <a:pt x="14469" y="12955"/>
                  <a:pt x="14438" y="13048"/>
                  <a:pt x="14417" y="13141"/>
                </a:cubicBezTo>
                <a:cubicBezTo>
                  <a:pt x="14396" y="13172"/>
                  <a:pt x="14365" y="13203"/>
                  <a:pt x="14344" y="13234"/>
                </a:cubicBezTo>
                <a:cubicBezTo>
                  <a:pt x="14365" y="13141"/>
                  <a:pt x="14386" y="13058"/>
                  <a:pt x="14407" y="12965"/>
                </a:cubicBezTo>
                <a:cubicBezTo>
                  <a:pt x="14438" y="12934"/>
                  <a:pt x="14469" y="12903"/>
                  <a:pt x="14500" y="12872"/>
                </a:cubicBezTo>
                <a:close/>
                <a:moveTo>
                  <a:pt x="14707" y="13100"/>
                </a:moveTo>
                <a:lnTo>
                  <a:pt x="14749" y="13141"/>
                </a:lnTo>
                <a:cubicBezTo>
                  <a:pt x="14738" y="13172"/>
                  <a:pt x="14728" y="13193"/>
                  <a:pt x="14717" y="13214"/>
                </a:cubicBezTo>
                <a:lnTo>
                  <a:pt x="14707" y="13234"/>
                </a:lnTo>
                <a:cubicBezTo>
                  <a:pt x="14707" y="13193"/>
                  <a:pt x="14707" y="13151"/>
                  <a:pt x="14707" y="13100"/>
                </a:cubicBezTo>
                <a:close/>
                <a:moveTo>
                  <a:pt x="5234" y="12509"/>
                </a:moveTo>
                <a:lnTo>
                  <a:pt x="5234" y="12509"/>
                </a:lnTo>
                <a:cubicBezTo>
                  <a:pt x="5369" y="12581"/>
                  <a:pt x="5494" y="12644"/>
                  <a:pt x="5639" y="12706"/>
                </a:cubicBezTo>
                <a:cubicBezTo>
                  <a:pt x="5618" y="12892"/>
                  <a:pt x="5618" y="13069"/>
                  <a:pt x="5608" y="13245"/>
                </a:cubicBezTo>
                <a:cubicBezTo>
                  <a:pt x="5525" y="13234"/>
                  <a:pt x="5442" y="13214"/>
                  <a:pt x="5359" y="13193"/>
                </a:cubicBezTo>
                <a:lnTo>
                  <a:pt x="5348" y="13193"/>
                </a:lnTo>
                <a:cubicBezTo>
                  <a:pt x="5297" y="12965"/>
                  <a:pt x="5255" y="12737"/>
                  <a:pt x="5234" y="12509"/>
                </a:cubicBezTo>
                <a:close/>
                <a:moveTo>
                  <a:pt x="12489" y="12882"/>
                </a:moveTo>
                <a:lnTo>
                  <a:pt x="12520" y="12923"/>
                </a:lnTo>
                <a:cubicBezTo>
                  <a:pt x="12406" y="13017"/>
                  <a:pt x="12303" y="13131"/>
                  <a:pt x="12199" y="13245"/>
                </a:cubicBezTo>
                <a:cubicBezTo>
                  <a:pt x="12209" y="13203"/>
                  <a:pt x="12230" y="13162"/>
                  <a:pt x="12241" y="13131"/>
                </a:cubicBezTo>
                <a:cubicBezTo>
                  <a:pt x="12313" y="13037"/>
                  <a:pt x="12396" y="12955"/>
                  <a:pt x="12489" y="12882"/>
                </a:cubicBezTo>
                <a:close/>
                <a:moveTo>
                  <a:pt x="5701" y="12737"/>
                </a:moveTo>
                <a:lnTo>
                  <a:pt x="5939" y="12841"/>
                </a:lnTo>
                <a:cubicBezTo>
                  <a:pt x="5877" y="12986"/>
                  <a:pt x="5815" y="13120"/>
                  <a:pt x="5763" y="13255"/>
                </a:cubicBezTo>
                <a:lnTo>
                  <a:pt x="5670" y="13255"/>
                </a:lnTo>
                <a:cubicBezTo>
                  <a:pt x="5670" y="13079"/>
                  <a:pt x="5690" y="12913"/>
                  <a:pt x="5701" y="12737"/>
                </a:cubicBezTo>
                <a:close/>
                <a:moveTo>
                  <a:pt x="13588" y="12364"/>
                </a:moveTo>
                <a:cubicBezTo>
                  <a:pt x="13598" y="12395"/>
                  <a:pt x="13609" y="12426"/>
                  <a:pt x="13629" y="12467"/>
                </a:cubicBezTo>
                <a:cubicBezTo>
                  <a:pt x="13671" y="12581"/>
                  <a:pt x="13702" y="12695"/>
                  <a:pt x="13743" y="12809"/>
                </a:cubicBezTo>
                <a:cubicBezTo>
                  <a:pt x="13660" y="12955"/>
                  <a:pt x="13567" y="13110"/>
                  <a:pt x="13484" y="13255"/>
                </a:cubicBezTo>
                <a:cubicBezTo>
                  <a:pt x="13412" y="12996"/>
                  <a:pt x="13349" y="12737"/>
                  <a:pt x="13298" y="12467"/>
                </a:cubicBezTo>
                <a:lnTo>
                  <a:pt x="13339" y="12447"/>
                </a:lnTo>
                <a:cubicBezTo>
                  <a:pt x="13422" y="12416"/>
                  <a:pt x="13505" y="12385"/>
                  <a:pt x="13588" y="12364"/>
                </a:cubicBezTo>
                <a:close/>
                <a:moveTo>
                  <a:pt x="15132" y="12986"/>
                </a:moveTo>
                <a:lnTo>
                  <a:pt x="15132" y="12996"/>
                </a:lnTo>
                <a:cubicBezTo>
                  <a:pt x="15153" y="13037"/>
                  <a:pt x="15174" y="13079"/>
                  <a:pt x="15194" y="13131"/>
                </a:cubicBezTo>
                <a:lnTo>
                  <a:pt x="15142" y="13224"/>
                </a:lnTo>
                <a:lnTo>
                  <a:pt x="14977" y="13255"/>
                </a:lnTo>
                <a:lnTo>
                  <a:pt x="14935" y="13214"/>
                </a:lnTo>
                <a:cubicBezTo>
                  <a:pt x="14997" y="13141"/>
                  <a:pt x="15070" y="13058"/>
                  <a:pt x="15132" y="12986"/>
                </a:cubicBezTo>
                <a:close/>
                <a:moveTo>
                  <a:pt x="15785" y="13141"/>
                </a:moveTo>
                <a:cubicBezTo>
                  <a:pt x="15754" y="13183"/>
                  <a:pt x="15733" y="13224"/>
                  <a:pt x="15712" y="13255"/>
                </a:cubicBezTo>
                <a:lnTo>
                  <a:pt x="15650" y="13172"/>
                </a:lnTo>
                <a:lnTo>
                  <a:pt x="15785" y="13141"/>
                </a:lnTo>
                <a:close/>
                <a:moveTo>
                  <a:pt x="9846" y="12841"/>
                </a:moveTo>
                <a:cubicBezTo>
                  <a:pt x="9781" y="12982"/>
                  <a:pt x="9723" y="13123"/>
                  <a:pt x="9659" y="13264"/>
                </a:cubicBezTo>
                <a:lnTo>
                  <a:pt x="9659" y="13264"/>
                </a:lnTo>
                <a:cubicBezTo>
                  <a:pt x="9656" y="13175"/>
                  <a:pt x="9648" y="13082"/>
                  <a:pt x="9639" y="12996"/>
                </a:cubicBezTo>
                <a:cubicBezTo>
                  <a:pt x="9660" y="12955"/>
                  <a:pt x="9681" y="12913"/>
                  <a:pt x="9701" y="12872"/>
                </a:cubicBezTo>
                <a:cubicBezTo>
                  <a:pt x="9743" y="12861"/>
                  <a:pt x="9795" y="12851"/>
                  <a:pt x="9846" y="12841"/>
                </a:cubicBezTo>
                <a:close/>
                <a:moveTo>
                  <a:pt x="1410" y="12416"/>
                </a:moveTo>
                <a:cubicBezTo>
                  <a:pt x="1420" y="12540"/>
                  <a:pt x="1462" y="12654"/>
                  <a:pt x="1514" y="12768"/>
                </a:cubicBezTo>
                <a:cubicBezTo>
                  <a:pt x="1462" y="12934"/>
                  <a:pt x="1420" y="13100"/>
                  <a:pt x="1389" y="13265"/>
                </a:cubicBezTo>
                <a:cubicBezTo>
                  <a:pt x="1379" y="12986"/>
                  <a:pt x="1379" y="12695"/>
                  <a:pt x="1410" y="12416"/>
                </a:cubicBezTo>
                <a:close/>
                <a:moveTo>
                  <a:pt x="6012" y="12872"/>
                </a:moveTo>
                <a:cubicBezTo>
                  <a:pt x="6167" y="12934"/>
                  <a:pt x="6333" y="12996"/>
                  <a:pt x="6488" y="13058"/>
                </a:cubicBezTo>
                <a:lnTo>
                  <a:pt x="6478" y="13058"/>
                </a:lnTo>
                <a:cubicBezTo>
                  <a:pt x="6437" y="13100"/>
                  <a:pt x="6395" y="13151"/>
                  <a:pt x="6364" y="13193"/>
                </a:cubicBezTo>
                <a:lnTo>
                  <a:pt x="6312" y="13203"/>
                </a:lnTo>
                <a:cubicBezTo>
                  <a:pt x="6157" y="13245"/>
                  <a:pt x="6001" y="13265"/>
                  <a:pt x="5836" y="13265"/>
                </a:cubicBezTo>
                <a:cubicBezTo>
                  <a:pt x="5898" y="13131"/>
                  <a:pt x="5950" y="13006"/>
                  <a:pt x="6012" y="12872"/>
                </a:cubicBezTo>
                <a:close/>
                <a:moveTo>
                  <a:pt x="7473" y="12374"/>
                </a:moveTo>
                <a:cubicBezTo>
                  <a:pt x="7639" y="12478"/>
                  <a:pt x="7815" y="12571"/>
                  <a:pt x="8002" y="12644"/>
                </a:cubicBezTo>
                <a:cubicBezTo>
                  <a:pt x="8012" y="12778"/>
                  <a:pt x="8033" y="12892"/>
                  <a:pt x="8043" y="13027"/>
                </a:cubicBezTo>
                <a:cubicBezTo>
                  <a:pt x="7877" y="13110"/>
                  <a:pt x="7711" y="13193"/>
                  <a:pt x="7525" y="13255"/>
                </a:cubicBezTo>
                <a:lnTo>
                  <a:pt x="7494" y="13265"/>
                </a:lnTo>
                <a:cubicBezTo>
                  <a:pt x="7297" y="13224"/>
                  <a:pt x="7090" y="13162"/>
                  <a:pt x="6893" y="13100"/>
                </a:cubicBezTo>
                <a:cubicBezTo>
                  <a:pt x="6934" y="13048"/>
                  <a:pt x="6965" y="12986"/>
                  <a:pt x="7007" y="12923"/>
                </a:cubicBezTo>
                <a:cubicBezTo>
                  <a:pt x="7193" y="12768"/>
                  <a:pt x="7349" y="12581"/>
                  <a:pt x="7473" y="12374"/>
                </a:cubicBezTo>
                <a:close/>
                <a:moveTo>
                  <a:pt x="12759" y="13079"/>
                </a:moveTo>
                <a:cubicBezTo>
                  <a:pt x="12779" y="13141"/>
                  <a:pt x="12800" y="13203"/>
                  <a:pt x="12811" y="13265"/>
                </a:cubicBezTo>
                <a:cubicBezTo>
                  <a:pt x="12790" y="13214"/>
                  <a:pt x="12769" y="13162"/>
                  <a:pt x="12738" y="13120"/>
                </a:cubicBezTo>
                <a:cubicBezTo>
                  <a:pt x="12738" y="13100"/>
                  <a:pt x="12759" y="13089"/>
                  <a:pt x="12759" y="13079"/>
                </a:cubicBezTo>
                <a:close/>
                <a:moveTo>
                  <a:pt x="10883" y="12789"/>
                </a:moveTo>
                <a:cubicBezTo>
                  <a:pt x="10945" y="12903"/>
                  <a:pt x="11007" y="13027"/>
                  <a:pt x="11090" y="13141"/>
                </a:cubicBezTo>
                <a:cubicBezTo>
                  <a:pt x="11069" y="13193"/>
                  <a:pt x="11049" y="13245"/>
                  <a:pt x="11028" y="13297"/>
                </a:cubicBezTo>
                <a:cubicBezTo>
                  <a:pt x="10966" y="13131"/>
                  <a:pt x="10914" y="12965"/>
                  <a:pt x="10872" y="12789"/>
                </a:cubicBezTo>
                <a:close/>
                <a:moveTo>
                  <a:pt x="15505" y="13214"/>
                </a:moveTo>
                <a:lnTo>
                  <a:pt x="15464" y="13307"/>
                </a:lnTo>
                <a:cubicBezTo>
                  <a:pt x="15464" y="13270"/>
                  <a:pt x="15464" y="13250"/>
                  <a:pt x="15464" y="13224"/>
                </a:cubicBezTo>
                <a:lnTo>
                  <a:pt x="15505" y="13214"/>
                </a:lnTo>
                <a:close/>
                <a:moveTo>
                  <a:pt x="14085" y="12343"/>
                </a:moveTo>
                <a:cubicBezTo>
                  <a:pt x="14137" y="12416"/>
                  <a:pt x="14189" y="12488"/>
                  <a:pt x="14241" y="12561"/>
                </a:cubicBezTo>
                <a:cubicBezTo>
                  <a:pt x="14230" y="12706"/>
                  <a:pt x="14210" y="12851"/>
                  <a:pt x="14210" y="12986"/>
                </a:cubicBezTo>
                <a:cubicBezTo>
                  <a:pt x="14189" y="13037"/>
                  <a:pt x="14179" y="13089"/>
                  <a:pt x="14168" y="13131"/>
                </a:cubicBezTo>
                <a:cubicBezTo>
                  <a:pt x="14106" y="13193"/>
                  <a:pt x="14054" y="13265"/>
                  <a:pt x="13992" y="13328"/>
                </a:cubicBezTo>
                <a:cubicBezTo>
                  <a:pt x="13992" y="13276"/>
                  <a:pt x="13982" y="13234"/>
                  <a:pt x="13982" y="13193"/>
                </a:cubicBezTo>
                <a:cubicBezTo>
                  <a:pt x="13982" y="12975"/>
                  <a:pt x="13982" y="12758"/>
                  <a:pt x="13971" y="12550"/>
                </a:cubicBezTo>
                <a:cubicBezTo>
                  <a:pt x="13992" y="12509"/>
                  <a:pt x="14013" y="12457"/>
                  <a:pt x="14044" y="12426"/>
                </a:cubicBezTo>
                <a:cubicBezTo>
                  <a:pt x="14065" y="12385"/>
                  <a:pt x="14065" y="12374"/>
                  <a:pt x="14085" y="12343"/>
                </a:cubicBezTo>
                <a:close/>
                <a:moveTo>
                  <a:pt x="14635" y="13058"/>
                </a:moveTo>
                <a:lnTo>
                  <a:pt x="14624" y="13297"/>
                </a:lnTo>
                <a:lnTo>
                  <a:pt x="14614" y="13307"/>
                </a:lnTo>
                <a:lnTo>
                  <a:pt x="14448" y="13338"/>
                </a:lnTo>
                <a:lnTo>
                  <a:pt x="14448" y="13338"/>
                </a:lnTo>
                <a:lnTo>
                  <a:pt x="14479" y="13203"/>
                </a:lnTo>
                <a:cubicBezTo>
                  <a:pt x="14531" y="13151"/>
                  <a:pt x="14583" y="13110"/>
                  <a:pt x="14635" y="13058"/>
                </a:cubicBezTo>
                <a:close/>
                <a:moveTo>
                  <a:pt x="17816" y="12675"/>
                </a:moveTo>
                <a:cubicBezTo>
                  <a:pt x="17847" y="12851"/>
                  <a:pt x="17868" y="13027"/>
                  <a:pt x="17889" y="13203"/>
                </a:cubicBezTo>
                <a:lnTo>
                  <a:pt x="17568" y="13338"/>
                </a:lnTo>
                <a:cubicBezTo>
                  <a:pt x="17526" y="13151"/>
                  <a:pt x="17485" y="12965"/>
                  <a:pt x="17433" y="12778"/>
                </a:cubicBezTo>
                <a:lnTo>
                  <a:pt x="17464" y="12768"/>
                </a:lnTo>
                <a:lnTo>
                  <a:pt x="17816" y="12675"/>
                </a:lnTo>
                <a:close/>
                <a:moveTo>
                  <a:pt x="8385" y="12872"/>
                </a:moveTo>
                <a:lnTo>
                  <a:pt x="8468" y="13006"/>
                </a:lnTo>
                <a:lnTo>
                  <a:pt x="8489" y="13089"/>
                </a:lnTo>
                <a:cubicBezTo>
                  <a:pt x="8375" y="13172"/>
                  <a:pt x="8261" y="13255"/>
                  <a:pt x="8157" y="13348"/>
                </a:cubicBezTo>
                <a:cubicBezTo>
                  <a:pt x="8147" y="13276"/>
                  <a:pt x="8136" y="13193"/>
                  <a:pt x="8126" y="13120"/>
                </a:cubicBezTo>
                <a:cubicBezTo>
                  <a:pt x="8147" y="13079"/>
                  <a:pt x="8157" y="13048"/>
                  <a:pt x="8178" y="13006"/>
                </a:cubicBezTo>
                <a:cubicBezTo>
                  <a:pt x="8250" y="12965"/>
                  <a:pt x="8323" y="12923"/>
                  <a:pt x="8385" y="12872"/>
                </a:cubicBezTo>
                <a:close/>
                <a:moveTo>
                  <a:pt x="4125" y="13100"/>
                </a:moveTo>
                <a:cubicBezTo>
                  <a:pt x="4146" y="13151"/>
                  <a:pt x="4177" y="13193"/>
                  <a:pt x="4198" y="13245"/>
                </a:cubicBezTo>
                <a:cubicBezTo>
                  <a:pt x="4188" y="13276"/>
                  <a:pt x="4177" y="13317"/>
                  <a:pt x="4167" y="13359"/>
                </a:cubicBezTo>
                <a:cubicBezTo>
                  <a:pt x="4136" y="13297"/>
                  <a:pt x="4105" y="13245"/>
                  <a:pt x="4084" y="13183"/>
                </a:cubicBezTo>
                <a:cubicBezTo>
                  <a:pt x="4094" y="13162"/>
                  <a:pt x="4115" y="13131"/>
                  <a:pt x="4125" y="13100"/>
                </a:cubicBezTo>
                <a:close/>
                <a:moveTo>
                  <a:pt x="16117" y="13079"/>
                </a:moveTo>
                <a:cubicBezTo>
                  <a:pt x="16127" y="13141"/>
                  <a:pt x="16127" y="13183"/>
                  <a:pt x="16137" y="13234"/>
                </a:cubicBezTo>
                <a:lnTo>
                  <a:pt x="16148" y="13234"/>
                </a:lnTo>
                <a:lnTo>
                  <a:pt x="16044" y="13359"/>
                </a:lnTo>
                <a:lnTo>
                  <a:pt x="16003" y="13297"/>
                </a:lnTo>
                <a:cubicBezTo>
                  <a:pt x="16013" y="13234"/>
                  <a:pt x="16023" y="13162"/>
                  <a:pt x="16034" y="13110"/>
                </a:cubicBezTo>
                <a:lnTo>
                  <a:pt x="16034" y="13100"/>
                </a:lnTo>
                <a:lnTo>
                  <a:pt x="16117" y="13079"/>
                </a:lnTo>
                <a:close/>
                <a:moveTo>
                  <a:pt x="8053" y="13079"/>
                </a:moveTo>
                <a:lnTo>
                  <a:pt x="8053" y="13089"/>
                </a:lnTo>
                <a:cubicBezTo>
                  <a:pt x="8012" y="13183"/>
                  <a:pt x="7971" y="13276"/>
                  <a:pt x="7939" y="13369"/>
                </a:cubicBezTo>
                <a:cubicBezTo>
                  <a:pt x="7815" y="13338"/>
                  <a:pt x="7691" y="13317"/>
                  <a:pt x="7566" y="13286"/>
                </a:cubicBezTo>
                <a:cubicBezTo>
                  <a:pt x="7732" y="13224"/>
                  <a:pt x="7898" y="13151"/>
                  <a:pt x="8053" y="13079"/>
                </a:cubicBezTo>
                <a:close/>
                <a:moveTo>
                  <a:pt x="21724" y="11462"/>
                </a:moveTo>
                <a:cubicBezTo>
                  <a:pt x="21786" y="11949"/>
                  <a:pt x="21838" y="12447"/>
                  <a:pt x="21879" y="12934"/>
                </a:cubicBezTo>
                <a:cubicBezTo>
                  <a:pt x="21765" y="13089"/>
                  <a:pt x="21641" y="13234"/>
                  <a:pt x="21516" y="13369"/>
                </a:cubicBezTo>
                <a:cubicBezTo>
                  <a:pt x="21413" y="12934"/>
                  <a:pt x="21278" y="12509"/>
                  <a:pt x="21122" y="12084"/>
                </a:cubicBezTo>
                <a:cubicBezTo>
                  <a:pt x="21164" y="11949"/>
                  <a:pt x="21205" y="11835"/>
                  <a:pt x="21247" y="11711"/>
                </a:cubicBezTo>
                <a:cubicBezTo>
                  <a:pt x="21413" y="11638"/>
                  <a:pt x="21568" y="11566"/>
                  <a:pt x="21724" y="11462"/>
                </a:cubicBezTo>
                <a:close/>
                <a:moveTo>
                  <a:pt x="8074" y="13255"/>
                </a:moveTo>
                <a:lnTo>
                  <a:pt x="8095" y="13400"/>
                </a:lnTo>
                <a:lnTo>
                  <a:pt x="8095" y="13400"/>
                </a:lnTo>
                <a:lnTo>
                  <a:pt x="8033" y="13379"/>
                </a:lnTo>
                <a:lnTo>
                  <a:pt x="8074" y="13255"/>
                </a:lnTo>
                <a:close/>
                <a:moveTo>
                  <a:pt x="8613" y="13265"/>
                </a:moveTo>
                <a:lnTo>
                  <a:pt x="8686" y="13359"/>
                </a:lnTo>
                <a:lnTo>
                  <a:pt x="8665" y="13400"/>
                </a:lnTo>
                <a:lnTo>
                  <a:pt x="8613" y="13265"/>
                </a:lnTo>
                <a:close/>
                <a:moveTo>
                  <a:pt x="15402" y="13224"/>
                </a:moveTo>
                <a:lnTo>
                  <a:pt x="15402" y="13400"/>
                </a:lnTo>
                <a:cubicBezTo>
                  <a:pt x="15381" y="13338"/>
                  <a:pt x="15360" y="13286"/>
                  <a:pt x="15350" y="13245"/>
                </a:cubicBezTo>
                <a:lnTo>
                  <a:pt x="15402" y="13224"/>
                </a:lnTo>
                <a:close/>
                <a:moveTo>
                  <a:pt x="14116" y="13286"/>
                </a:moveTo>
                <a:lnTo>
                  <a:pt x="14085" y="13369"/>
                </a:lnTo>
                <a:lnTo>
                  <a:pt x="14075" y="13400"/>
                </a:lnTo>
                <a:lnTo>
                  <a:pt x="14013" y="13411"/>
                </a:lnTo>
                <a:cubicBezTo>
                  <a:pt x="14044" y="13369"/>
                  <a:pt x="14075" y="13328"/>
                  <a:pt x="14116" y="13286"/>
                </a:cubicBezTo>
                <a:close/>
                <a:moveTo>
                  <a:pt x="6279" y="13300"/>
                </a:moveTo>
                <a:lnTo>
                  <a:pt x="6188" y="13421"/>
                </a:lnTo>
                <a:cubicBezTo>
                  <a:pt x="6064" y="13400"/>
                  <a:pt x="5950" y="13379"/>
                  <a:pt x="5825" y="13348"/>
                </a:cubicBezTo>
                <a:cubicBezTo>
                  <a:pt x="5976" y="13348"/>
                  <a:pt x="6128" y="13339"/>
                  <a:pt x="6279" y="13300"/>
                </a:cubicBezTo>
                <a:close/>
                <a:moveTo>
                  <a:pt x="6851" y="13172"/>
                </a:moveTo>
                <a:cubicBezTo>
                  <a:pt x="7017" y="13224"/>
                  <a:pt x="7183" y="13265"/>
                  <a:pt x="7349" y="13307"/>
                </a:cubicBezTo>
                <a:cubicBezTo>
                  <a:pt x="7141" y="13369"/>
                  <a:pt x="6934" y="13411"/>
                  <a:pt x="6716" y="13421"/>
                </a:cubicBezTo>
                <a:cubicBezTo>
                  <a:pt x="6727" y="13400"/>
                  <a:pt x="6737" y="13369"/>
                  <a:pt x="6748" y="13348"/>
                </a:cubicBezTo>
                <a:cubicBezTo>
                  <a:pt x="6748" y="13338"/>
                  <a:pt x="6758" y="13328"/>
                  <a:pt x="6758" y="13317"/>
                </a:cubicBezTo>
                <a:lnTo>
                  <a:pt x="6851" y="13172"/>
                </a:lnTo>
                <a:close/>
                <a:moveTo>
                  <a:pt x="16365" y="13048"/>
                </a:moveTo>
                <a:lnTo>
                  <a:pt x="16365" y="13048"/>
                </a:lnTo>
                <a:cubicBezTo>
                  <a:pt x="16314" y="13172"/>
                  <a:pt x="16262" y="13307"/>
                  <a:pt x="16210" y="13431"/>
                </a:cubicBezTo>
                <a:cubicBezTo>
                  <a:pt x="16200" y="13383"/>
                  <a:pt x="16200" y="13334"/>
                  <a:pt x="16191" y="13294"/>
                </a:cubicBezTo>
                <a:lnTo>
                  <a:pt x="16191" y="13294"/>
                </a:lnTo>
                <a:cubicBezTo>
                  <a:pt x="16253" y="13212"/>
                  <a:pt x="16314" y="13130"/>
                  <a:pt x="16365" y="13048"/>
                </a:cubicBezTo>
                <a:close/>
                <a:moveTo>
                  <a:pt x="2073" y="12208"/>
                </a:moveTo>
                <a:cubicBezTo>
                  <a:pt x="2105" y="12447"/>
                  <a:pt x="2125" y="12685"/>
                  <a:pt x="2167" y="12923"/>
                </a:cubicBezTo>
                <a:cubicBezTo>
                  <a:pt x="2187" y="13100"/>
                  <a:pt x="2229" y="13265"/>
                  <a:pt x="2270" y="13442"/>
                </a:cubicBezTo>
                <a:lnTo>
                  <a:pt x="2219" y="13400"/>
                </a:lnTo>
                <a:cubicBezTo>
                  <a:pt x="2125" y="13328"/>
                  <a:pt x="2042" y="13245"/>
                  <a:pt x="1959" y="13172"/>
                </a:cubicBezTo>
                <a:cubicBezTo>
                  <a:pt x="1959" y="12841"/>
                  <a:pt x="2001" y="12519"/>
                  <a:pt x="2073" y="12208"/>
                </a:cubicBezTo>
                <a:close/>
                <a:moveTo>
                  <a:pt x="6716" y="13141"/>
                </a:moveTo>
                <a:lnTo>
                  <a:pt x="6748" y="13151"/>
                </a:lnTo>
                <a:cubicBezTo>
                  <a:pt x="6696" y="13255"/>
                  <a:pt x="6634" y="13348"/>
                  <a:pt x="6582" y="13442"/>
                </a:cubicBezTo>
                <a:cubicBezTo>
                  <a:pt x="6478" y="13442"/>
                  <a:pt x="6385" y="13442"/>
                  <a:pt x="6281" y="13431"/>
                </a:cubicBezTo>
                <a:lnTo>
                  <a:pt x="6406" y="13265"/>
                </a:lnTo>
                <a:cubicBezTo>
                  <a:pt x="6447" y="13245"/>
                  <a:pt x="6499" y="13234"/>
                  <a:pt x="6551" y="13214"/>
                </a:cubicBezTo>
                <a:lnTo>
                  <a:pt x="6561" y="13214"/>
                </a:lnTo>
                <a:cubicBezTo>
                  <a:pt x="6613" y="13193"/>
                  <a:pt x="6665" y="13162"/>
                  <a:pt x="6716" y="13141"/>
                </a:cubicBezTo>
                <a:close/>
                <a:moveTo>
                  <a:pt x="9556" y="13131"/>
                </a:moveTo>
                <a:cubicBezTo>
                  <a:pt x="9567" y="13234"/>
                  <a:pt x="9567" y="13338"/>
                  <a:pt x="9567" y="13442"/>
                </a:cubicBezTo>
                <a:cubicBezTo>
                  <a:pt x="9556" y="13379"/>
                  <a:pt x="9536" y="13307"/>
                  <a:pt x="9515" y="13234"/>
                </a:cubicBezTo>
                <a:lnTo>
                  <a:pt x="9504" y="13234"/>
                </a:lnTo>
                <a:cubicBezTo>
                  <a:pt x="9525" y="13203"/>
                  <a:pt x="9536" y="13162"/>
                  <a:pt x="9556" y="13131"/>
                </a:cubicBezTo>
                <a:close/>
                <a:moveTo>
                  <a:pt x="8499" y="13151"/>
                </a:moveTo>
                <a:cubicBezTo>
                  <a:pt x="8509" y="13172"/>
                  <a:pt x="8520" y="13193"/>
                  <a:pt x="8520" y="13224"/>
                </a:cubicBezTo>
                <a:lnTo>
                  <a:pt x="8364" y="13452"/>
                </a:lnTo>
                <a:lnTo>
                  <a:pt x="8178" y="13411"/>
                </a:lnTo>
                <a:cubicBezTo>
                  <a:pt x="8281" y="13317"/>
                  <a:pt x="8385" y="13234"/>
                  <a:pt x="8499" y="13151"/>
                </a:cubicBezTo>
                <a:close/>
                <a:moveTo>
                  <a:pt x="9079" y="12903"/>
                </a:moveTo>
                <a:cubicBezTo>
                  <a:pt x="9100" y="12996"/>
                  <a:pt x="9131" y="13089"/>
                  <a:pt x="9152" y="13183"/>
                </a:cubicBezTo>
                <a:cubicBezTo>
                  <a:pt x="9079" y="13276"/>
                  <a:pt x="9007" y="13369"/>
                  <a:pt x="8924" y="13452"/>
                </a:cubicBezTo>
                <a:lnTo>
                  <a:pt x="8841" y="13359"/>
                </a:lnTo>
                <a:lnTo>
                  <a:pt x="8820" y="13245"/>
                </a:lnTo>
                <a:cubicBezTo>
                  <a:pt x="8883" y="13131"/>
                  <a:pt x="8955" y="13017"/>
                  <a:pt x="9028" y="12903"/>
                </a:cubicBezTo>
                <a:close/>
                <a:moveTo>
                  <a:pt x="10375" y="12809"/>
                </a:moveTo>
                <a:cubicBezTo>
                  <a:pt x="10406" y="12892"/>
                  <a:pt x="10448" y="12965"/>
                  <a:pt x="10499" y="13048"/>
                </a:cubicBezTo>
                <a:cubicBezTo>
                  <a:pt x="10396" y="13183"/>
                  <a:pt x="10292" y="13317"/>
                  <a:pt x="10188" y="13452"/>
                </a:cubicBezTo>
                <a:cubicBezTo>
                  <a:pt x="10220" y="13276"/>
                  <a:pt x="10240" y="13100"/>
                  <a:pt x="10271" y="12923"/>
                </a:cubicBezTo>
                <a:lnTo>
                  <a:pt x="10375" y="12809"/>
                </a:lnTo>
                <a:close/>
                <a:moveTo>
                  <a:pt x="9919" y="12820"/>
                </a:moveTo>
                <a:cubicBezTo>
                  <a:pt x="9929" y="12944"/>
                  <a:pt x="9929" y="13089"/>
                  <a:pt x="9929" y="13203"/>
                </a:cubicBezTo>
                <a:cubicBezTo>
                  <a:pt x="9852" y="13290"/>
                  <a:pt x="9758" y="13376"/>
                  <a:pt x="9662" y="13455"/>
                </a:cubicBezTo>
                <a:lnTo>
                  <a:pt x="9662" y="13455"/>
                </a:lnTo>
                <a:cubicBezTo>
                  <a:pt x="9750" y="13246"/>
                  <a:pt x="9829" y="13028"/>
                  <a:pt x="9909" y="12820"/>
                </a:cubicBezTo>
                <a:close/>
                <a:moveTo>
                  <a:pt x="13774" y="12913"/>
                </a:moveTo>
                <a:cubicBezTo>
                  <a:pt x="13816" y="13079"/>
                  <a:pt x="13857" y="13245"/>
                  <a:pt x="13878" y="13421"/>
                </a:cubicBezTo>
                <a:lnTo>
                  <a:pt x="13557" y="13462"/>
                </a:lnTo>
                <a:lnTo>
                  <a:pt x="13515" y="13359"/>
                </a:lnTo>
                <a:cubicBezTo>
                  <a:pt x="13609" y="13214"/>
                  <a:pt x="13691" y="13058"/>
                  <a:pt x="13774" y="12913"/>
                </a:cubicBezTo>
                <a:close/>
                <a:moveTo>
                  <a:pt x="5670" y="13379"/>
                </a:moveTo>
                <a:lnTo>
                  <a:pt x="5711" y="13390"/>
                </a:lnTo>
                <a:cubicBezTo>
                  <a:pt x="5690" y="13411"/>
                  <a:pt x="5680" y="13442"/>
                  <a:pt x="5670" y="13473"/>
                </a:cubicBezTo>
                <a:lnTo>
                  <a:pt x="5670" y="13379"/>
                </a:lnTo>
                <a:close/>
                <a:moveTo>
                  <a:pt x="14521" y="13390"/>
                </a:moveTo>
                <a:lnTo>
                  <a:pt x="14417" y="13473"/>
                </a:lnTo>
                <a:lnTo>
                  <a:pt x="14438" y="13400"/>
                </a:lnTo>
                <a:lnTo>
                  <a:pt x="14521" y="13390"/>
                </a:lnTo>
                <a:close/>
                <a:moveTo>
                  <a:pt x="8572" y="13317"/>
                </a:moveTo>
                <a:cubicBezTo>
                  <a:pt x="8582" y="13369"/>
                  <a:pt x="8603" y="13421"/>
                  <a:pt x="8623" y="13473"/>
                </a:cubicBezTo>
                <a:lnTo>
                  <a:pt x="8623" y="13483"/>
                </a:lnTo>
                <a:cubicBezTo>
                  <a:pt x="8572" y="13473"/>
                  <a:pt x="8520" y="13473"/>
                  <a:pt x="8478" y="13462"/>
                </a:cubicBezTo>
                <a:lnTo>
                  <a:pt x="8572" y="13317"/>
                </a:lnTo>
                <a:close/>
                <a:moveTo>
                  <a:pt x="11132" y="13214"/>
                </a:moveTo>
                <a:lnTo>
                  <a:pt x="11173" y="13265"/>
                </a:lnTo>
                <a:cubicBezTo>
                  <a:pt x="11142" y="13348"/>
                  <a:pt x="11121" y="13421"/>
                  <a:pt x="11100" y="13493"/>
                </a:cubicBezTo>
                <a:lnTo>
                  <a:pt x="11059" y="13400"/>
                </a:lnTo>
                <a:cubicBezTo>
                  <a:pt x="11080" y="13338"/>
                  <a:pt x="11111" y="13265"/>
                  <a:pt x="11132" y="13214"/>
                </a:cubicBezTo>
                <a:close/>
                <a:moveTo>
                  <a:pt x="19568" y="12488"/>
                </a:moveTo>
                <a:cubicBezTo>
                  <a:pt x="19609" y="12633"/>
                  <a:pt x="19651" y="12789"/>
                  <a:pt x="19682" y="12944"/>
                </a:cubicBezTo>
                <a:cubicBezTo>
                  <a:pt x="19661" y="13141"/>
                  <a:pt x="19640" y="13317"/>
                  <a:pt x="19620" y="13493"/>
                </a:cubicBezTo>
                <a:lnTo>
                  <a:pt x="19620" y="13483"/>
                </a:lnTo>
                <a:cubicBezTo>
                  <a:pt x="19485" y="13214"/>
                  <a:pt x="19350" y="12944"/>
                  <a:pt x="19205" y="12675"/>
                </a:cubicBezTo>
                <a:lnTo>
                  <a:pt x="19464" y="12540"/>
                </a:lnTo>
                <a:lnTo>
                  <a:pt x="19568" y="12488"/>
                </a:lnTo>
                <a:close/>
                <a:moveTo>
                  <a:pt x="8727" y="13442"/>
                </a:moveTo>
                <a:cubicBezTo>
                  <a:pt x="8748" y="13462"/>
                  <a:pt x="8758" y="13493"/>
                  <a:pt x="8779" y="13514"/>
                </a:cubicBezTo>
                <a:lnTo>
                  <a:pt x="8706" y="13504"/>
                </a:lnTo>
                <a:lnTo>
                  <a:pt x="8706" y="13493"/>
                </a:lnTo>
                <a:lnTo>
                  <a:pt x="8727" y="13442"/>
                </a:lnTo>
                <a:close/>
                <a:moveTo>
                  <a:pt x="10790" y="12727"/>
                </a:moveTo>
                <a:cubicBezTo>
                  <a:pt x="10841" y="12955"/>
                  <a:pt x="10904" y="13183"/>
                  <a:pt x="10986" y="13400"/>
                </a:cubicBezTo>
                <a:cubicBezTo>
                  <a:pt x="10966" y="13442"/>
                  <a:pt x="10955" y="13483"/>
                  <a:pt x="10945" y="13514"/>
                </a:cubicBezTo>
                <a:cubicBezTo>
                  <a:pt x="10800" y="13379"/>
                  <a:pt x="10676" y="13224"/>
                  <a:pt x="10562" y="13058"/>
                </a:cubicBezTo>
                <a:cubicBezTo>
                  <a:pt x="10634" y="12955"/>
                  <a:pt x="10717" y="12841"/>
                  <a:pt x="10790" y="12727"/>
                </a:cubicBezTo>
                <a:close/>
                <a:moveTo>
                  <a:pt x="20470" y="13079"/>
                </a:moveTo>
                <a:cubicBezTo>
                  <a:pt x="20480" y="13100"/>
                  <a:pt x="20490" y="13110"/>
                  <a:pt x="20501" y="13120"/>
                </a:cubicBezTo>
                <a:cubicBezTo>
                  <a:pt x="20521" y="13172"/>
                  <a:pt x="20552" y="13234"/>
                  <a:pt x="20573" y="13286"/>
                </a:cubicBezTo>
                <a:cubicBezTo>
                  <a:pt x="20552" y="13359"/>
                  <a:pt x="20521" y="13431"/>
                  <a:pt x="20490" y="13514"/>
                </a:cubicBezTo>
                <a:cubicBezTo>
                  <a:pt x="20490" y="13379"/>
                  <a:pt x="20480" y="13234"/>
                  <a:pt x="20470" y="13089"/>
                </a:cubicBezTo>
                <a:lnTo>
                  <a:pt x="20470" y="13079"/>
                </a:lnTo>
                <a:close/>
                <a:moveTo>
                  <a:pt x="21081" y="12219"/>
                </a:moveTo>
                <a:cubicBezTo>
                  <a:pt x="21143" y="12374"/>
                  <a:pt x="21195" y="12519"/>
                  <a:pt x="21236" y="12675"/>
                </a:cubicBezTo>
                <a:cubicBezTo>
                  <a:pt x="21319" y="12934"/>
                  <a:pt x="21392" y="13193"/>
                  <a:pt x="21454" y="13452"/>
                </a:cubicBezTo>
                <a:lnTo>
                  <a:pt x="21392" y="13514"/>
                </a:lnTo>
                <a:cubicBezTo>
                  <a:pt x="21299" y="13110"/>
                  <a:pt x="21185" y="12706"/>
                  <a:pt x="21050" y="12312"/>
                </a:cubicBezTo>
                <a:lnTo>
                  <a:pt x="21081" y="12219"/>
                </a:lnTo>
                <a:close/>
                <a:moveTo>
                  <a:pt x="1555" y="12923"/>
                </a:moveTo>
                <a:cubicBezTo>
                  <a:pt x="1576" y="13120"/>
                  <a:pt x="1617" y="13328"/>
                  <a:pt x="1680" y="13535"/>
                </a:cubicBezTo>
                <a:lnTo>
                  <a:pt x="1597" y="13473"/>
                </a:lnTo>
                <a:cubicBezTo>
                  <a:pt x="1545" y="13431"/>
                  <a:pt x="1493" y="13390"/>
                  <a:pt x="1441" y="13348"/>
                </a:cubicBezTo>
                <a:cubicBezTo>
                  <a:pt x="1472" y="13203"/>
                  <a:pt x="1514" y="13058"/>
                  <a:pt x="1555" y="12923"/>
                </a:cubicBezTo>
                <a:close/>
                <a:moveTo>
                  <a:pt x="13225" y="12519"/>
                </a:moveTo>
                <a:cubicBezTo>
                  <a:pt x="13287" y="12799"/>
                  <a:pt x="13360" y="13079"/>
                  <a:pt x="13432" y="13348"/>
                </a:cubicBezTo>
                <a:lnTo>
                  <a:pt x="13349" y="13493"/>
                </a:lnTo>
                <a:lnTo>
                  <a:pt x="12987" y="13535"/>
                </a:lnTo>
                <a:cubicBezTo>
                  <a:pt x="12914" y="13348"/>
                  <a:pt x="12862" y="13162"/>
                  <a:pt x="12821" y="12975"/>
                </a:cubicBezTo>
                <a:cubicBezTo>
                  <a:pt x="12925" y="12799"/>
                  <a:pt x="13059" y="12644"/>
                  <a:pt x="13225" y="12519"/>
                </a:cubicBezTo>
                <a:close/>
                <a:moveTo>
                  <a:pt x="9297" y="13079"/>
                </a:moveTo>
                <a:lnTo>
                  <a:pt x="9411" y="13297"/>
                </a:lnTo>
                <a:cubicBezTo>
                  <a:pt x="9411" y="13297"/>
                  <a:pt x="9401" y="13307"/>
                  <a:pt x="9401" y="13307"/>
                </a:cubicBezTo>
                <a:lnTo>
                  <a:pt x="9297" y="13545"/>
                </a:lnTo>
                <a:lnTo>
                  <a:pt x="9214" y="13183"/>
                </a:lnTo>
                <a:lnTo>
                  <a:pt x="9297" y="13079"/>
                </a:lnTo>
                <a:close/>
                <a:moveTo>
                  <a:pt x="14054" y="13483"/>
                </a:moveTo>
                <a:lnTo>
                  <a:pt x="14033" y="13535"/>
                </a:lnTo>
                <a:lnTo>
                  <a:pt x="14023" y="13545"/>
                </a:lnTo>
                <a:lnTo>
                  <a:pt x="14013" y="13483"/>
                </a:lnTo>
                <a:close/>
                <a:moveTo>
                  <a:pt x="16158" y="13348"/>
                </a:moveTo>
                <a:cubicBezTo>
                  <a:pt x="16158" y="13400"/>
                  <a:pt x="16168" y="13452"/>
                  <a:pt x="16179" y="13514"/>
                </a:cubicBezTo>
                <a:cubicBezTo>
                  <a:pt x="16179" y="13514"/>
                  <a:pt x="16168" y="13525"/>
                  <a:pt x="16158" y="13535"/>
                </a:cubicBezTo>
                <a:lnTo>
                  <a:pt x="16158" y="13545"/>
                </a:lnTo>
                <a:cubicBezTo>
                  <a:pt x="16137" y="13514"/>
                  <a:pt x="16117" y="13473"/>
                  <a:pt x="16086" y="13431"/>
                </a:cubicBezTo>
                <a:lnTo>
                  <a:pt x="16158" y="13348"/>
                </a:lnTo>
                <a:close/>
                <a:moveTo>
                  <a:pt x="15256" y="13265"/>
                </a:moveTo>
                <a:cubicBezTo>
                  <a:pt x="15288" y="13348"/>
                  <a:pt x="15319" y="13431"/>
                  <a:pt x="15350" y="13525"/>
                </a:cubicBezTo>
                <a:lnTo>
                  <a:pt x="15329" y="13556"/>
                </a:lnTo>
                <a:cubicBezTo>
                  <a:pt x="15256" y="13493"/>
                  <a:pt x="15184" y="13431"/>
                  <a:pt x="15111" y="13369"/>
                </a:cubicBezTo>
                <a:lnTo>
                  <a:pt x="15174" y="13276"/>
                </a:lnTo>
                <a:lnTo>
                  <a:pt x="15256" y="13265"/>
                </a:lnTo>
                <a:close/>
                <a:moveTo>
                  <a:pt x="9162" y="13245"/>
                </a:moveTo>
                <a:lnTo>
                  <a:pt x="9162" y="13255"/>
                </a:lnTo>
                <a:cubicBezTo>
                  <a:pt x="9193" y="13359"/>
                  <a:pt x="9214" y="13462"/>
                  <a:pt x="9235" y="13566"/>
                </a:cubicBezTo>
                <a:lnTo>
                  <a:pt x="9007" y="13535"/>
                </a:lnTo>
                <a:lnTo>
                  <a:pt x="8965" y="13493"/>
                </a:lnTo>
                <a:cubicBezTo>
                  <a:pt x="9028" y="13411"/>
                  <a:pt x="9100" y="13328"/>
                  <a:pt x="9162" y="13245"/>
                </a:cubicBezTo>
                <a:close/>
                <a:moveTo>
                  <a:pt x="12702" y="13214"/>
                </a:moveTo>
                <a:cubicBezTo>
                  <a:pt x="12762" y="13324"/>
                  <a:pt x="12811" y="13435"/>
                  <a:pt x="12842" y="13545"/>
                </a:cubicBezTo>
                <a:cubicBezTo>
                  <a:pt x="12759" y="13556"/>
                  <a:pt x="12676" y="13566"/>
                  <a:pt x="12583" y="13566"/>
                </a:cubicBezTo>
                <a:cubicBezTo>
                  <a:pt x="12613" y="13445"/>
                  <a:pt x="12653" y="13325"/>
                  <a:pt x="12702" y="13214"/>
                </a:cubicBezTo>
                <a:close/>
                <a:moveTo>
                  <a:pt x="15868" y="13369"/>
                </a:moveTo>
                <a:cubicBezTo>
                  <a:pt x="15878" y="13411"/>
                  <a:pt x="15889" y="13442"/>
                  <a:pt x="15899" y="13483"/>
                </a:cubicBezTo>
                <a:cubicBezTo>
                  <a:pt x="15909" y="13525"/>
                  <a:pt x="15899" y="13535"/>
                  <a:pt x="15899" y="13566"/>
                </a:cubicBezTo>
                <a:lnTo>
                  <a:pt x="15889" y="13576"/>
                </a:lnTo>
                <a:cubicBezTo>
                  <a:pt x="15858" y="13525"/>
                  <a:pt x="15837" y="13483"/>
                  <a:pt x="15806" y="13442"/>
                </a:cubicBezTo>
                <a:lnTo>
                  <a:pt x="15816" y="13442"/>
                </a:lnTo>
                <a:cubicBezTo>
                  <a:pt x="15826" y="13421"/>
                  <a:pt x="15847" y="13390"/>
                  <a:pt x="15868" y="13369"/>
                </a:cubicBezTo>
                <a:close/>
                <a:moveTo>
                  <a:pt x="9448" y="13389"/>
                </a:moveTo>
                <a:lnTo>
                  <a:pt x="9515" y="13504"/>
                </a:lnTo>
                <a:lnTo>
                  <a:pt x="9525" y="13556"/>
                </a:lnTo>
                <a:cubicBezTo>
                  <a:pt x="9525" y="13566"/>
                  <a:pt x="9515" y="13576"/>
                  <a:pt x="9515" y="13576"/>
                </a:cubicBezTo>
                <a:lnTo>
                  <a:pt x="9504" y="13587"/>
                </a:lnTo>
                <a:lnTo>
                  <a:pt x="9359" y="13576"/>
                </a:lnTo>
                <a:cubicBezTo>
                  <a:pt x="9389" y="13517"/>
                  <a:pt x="9418" y="13449"/>
                  <a:pt x="9448" y="13389"/>
                </a:cubicBezTo>
                <a:close/>
                <a:moveTo>
                  <a:pt x="14355" y="13421"/>
                </a:moveTo>
                <a:cubicBezTo>
                  <a:pt x="14344" y="13462"/>
                  <a:pt x="14334" y="13514"/>
                  <a:pt x="14324" y="13556"/>
                </a:cubicBezTo>
                <a:lnTo>
                  <a:pt x="14282" y="13587"/>
                </a:lnTo>
                <a:lnTo>
                  <a:pt x="14282" y="13525"/>
                </a:lnTo>
                <a:cubicBezTo>
                  <a:pt x="14293" y="13493"/>
                  <a:pt x="14293" y="13462"/>
                  <a:pt x="14303" y="13421"/>
                </a:cubicBezTo>
                <a:close/>
                <a:moveTo>
                  <a:pt x="2706" y="10726"/>
                </a:moveTo>
                <a:cubicBezTo>
                  <a:pt x="2789" y="10892"/>
                  <a:pt x="2882" y="11068"/>
                  <a:pt x="2975" y="11244"/>
                </a:cubicBezTo>
                <a:cubicBezTo>
                  <a:pt x="3017" y="11307"/>
                  <a:pt x="3058" y="11379"/>
                  <a:pt x="3110" y="11452"/>
                </a:cubicBezTo>
                <a:cubicBezTo>
                  <a:pt x="3120" y="11866"/>
                  <a:pt x="3162" y="12291"/>
                  <a:pt x="3224" y="12706"/>
                </a:cubicBezTo>
                <a:cubicBezTo>
                  <a:pt x="3234" y="12778"/>
                  <a:pt x="3245" y="12851"/>
                  <a:pt x="3255" y="12923"/>
                </a:cubicBezTo>
                <a:cubicBezTo>
                  <a:pt x="3141" y="13141"/>
                  <a:pt x="3027" y="13369"/>
                  <a:pt x="2944" y="13597"/>
                </a:cubicBezTo>
                <a:cubicBezTo>
                  <a:pt x="2851" y="13400"/>
                  <a:pt x="2768" y="13203"/>
                  <a:pt x="2685" y="12996"/>
                </a:cubicBezTo>
                <a:cubicBezTo>
                  <a:pt x="2478" y="12395"/>
                  <a:pt x="2405" y="11752"/>
                  <a:pt x="2488" y="11120"/>
                </a:cubicBezTo>
                <a:cubicBezTo>
                  <a:pt x="2550" y="10985"/>
                  <a:pt x="2623" y="10851"/>
                  <a:pt x="2706" y="10726"/>
                </a:cubicBezTo>
                <a:close/>
                <a:moveTo>
                  <a:pt x="19931" y="12302"/>
                </a:moveTo>
                <a:cubicBezTo>
                  <a:pt x="20003" y="12385"/>
                  <a:pt x="20065" y="12467"/>
                  <a:pt x="20127" y="12550"/>
                </a:cubicBezTo>
                <a:cubicBezTo>
                  <a:pt x="20076" y="12903"/>
                  <a:pt x="19993" y="13255"/>
                  <a:pt x="19889" y="13597"/>
                </a:cubicBezTo>
                <a:cubicBezTo>
                  <a:pt x="19879" y="13545"/>
                  <a:pt x="19879" y="13483"/>
                  <a:pt x="19858" y="13421"/>
                </a:cubicBezTo>
                <a:cubicBezTo>
                  <a:pt x="19817" y="13255"/>
                  <a:pt x="19775" y="13079"/>
                  <a:pt x="19744" y="12903"/>
                </a:cubicBezTo>
                <a:cubicBezTo>
                  <a:pt x="19744" y="12872"/>
                  <a:pt x="19744" y="12841"/>
                  <a:pt x="19754" y="12809"/>
                </a:cubicBezTo>
                <a:cubicBezTo>
                  <a:pt x="19765" y="12664"/>
                  <a:pt x="19775" y="12519"/>
                  <a:pt x="19785" y="12385"/>
                </a:cubicBezTo>
                <a:lnTo>
                  <a:pt x="19931" y="12302"/>
                </a:lnTo>
                <a:close/>
                <a:moveTo>
                  <a:pt x="12068" y="13346"/>
                </a:moveTo>
                <a:lnTo>
                  <a:pt x="12068" y="13346"/>
                </a:lnTo>
                <a:cubicBezTo>
                  <a:pt x="12060" y="13371"/>
                  <a:pt x="12052" y="13394"/>
                  <a:pt x="12044" y="13411"/>
                </a:cubicBezTo>
                <a:cubicBezTo>
                  <a:pt x="11992" y="13473"/>
                  <a:pt x="11950" y="13545"/>
                  <a:pt x="11898" y="13607"/>
                </a:cubicBezTo>
                <a:cubicBezTo>
                  <a:pt x="11949" y="13517"/>
                  <a:pt x="12008" y="13427"/>
                  <a:pt x="12068" y="13346"/>
                </a:cubicBezTo>
                <a:close/>
                <a:moveTo>
                  <a:pt x="12562" y="12975"/>
                </a:moveTo>
                <a:cubicBezTo>
                  <a:pt x="12593" y="13017"/>
                  <a:pt x="12624" y="13058"/>
                  <a:pt x="12655" y="13100"/>
                </a:cubicBezTo>
                <a:cubicBezTo>
                  <a:pt x="12583" y="13255"/>
                  <a:pt x="12531" y="13411"/>
                  <a:pt x="12489" y="13576"/>
                </a:cubicBezTo>
                <a:cubicBezTo>
                  <a:pt x="12344" y="13587"/>
                  <a:pt x="12199" y="13597"/>
                  <a:pt x="12054" y="13607"/>
                </a:cubicBezTo>
                <a:cubicBezTo>
                  <a:pt x="12075" y="13556"/>
                  <a:pt x="12095" y="13504"/>
                  <a:pt x="12106" y="13462"/>
                </a:cubicBezTo>
                <a:cubicBezTo>
                  <a:pt x="12251" y="13286"/>
                  <a:pt x="12396" y="13120"/>
                  <a:pt x="12562" y="12975"/>
                </a:cubicBezTo>
                <a:close/>
                <a:moveTo>
                  <a:pt x="9929" y="13317"/>
                </a:moveTo>
                <a:cubicBezTo>
                  <a:pt x="9909" y="13390"/>
                  <a:pt x="9888" y="13452"/>
                  <a:pt x="9867" y="13514"/>
                </a:cubicBezTo>
                <a:cubicBezTo>
                  <a:pt x="9857" y="13545"/>
                  <a:pt x="9846" y="13587"/>
                  <a:pt x="9836" y="13618"/>
                </a:cubicBezTo>
                <a:lnTo>
                  <a:pt x="9650" y="13607"/>
                </a:lnTo>
                <a:lnTo>
                  <a:pt x="9650" y="13597"/>
                </a:lnTo>
                <a:lnTo>
                  <a:pt x="9650" y="13587"/>
                </a:lnTo>
                <a:cubicBezTo>
                  <a:pt x="9743" y="13504"/>
                  <a:pt x="9836" y="13411"/>
                  <a:pt x="9929" y="13317"/>
                </a:cubicBezTo>
                <a:close/>
                <a:moveTo>
                  <a:pt x="10188" y="13027"/>
                </a:moveTo>
                <a:cubicBezTo>
                  <a:pt x="10157" y="13214"/>
                  <a:pt x="10126" y="13390"/>
                  <a:pt x="10085" y="13576"/>
                </a:cubicBezTo>
                <a:lnTo>
                  <a:pt x="10043" y="13618"/>
                </a:lnTo>
                <a:lnTo>
                  <a:pt x="10023" y="13618"/>
                </a:lnTo>
                <a:lnTo>
                  <a:pt x="10023" y="13214"/>
                </a:lnTo>
                <a:cubicBezTo>
                  <a:pt x="10074" y="13151"/>
                  <a:pt x="10137" y="13089"/>
                  <a:pt x="10188" y="13027"/>
                </a:cubicBezTo>
                <a:close/>
                <a:moveTo>
                  <a:pt x="9929" y="13493"/>
                </a:moveTo>
                <a:lnTo>
                  <a:pt x="9929" y="13504"/>
                </a:lnTo>
                <a:lnTo>
                  <a:pt x="9929" y="13628"/>
                </a:lnTo>
                <a:lnTo>
                  <a:pt x="9898" y="13628"/>
                </a:lnTo>
                <a:cubicBezTo>
                  <a:pt x="9909" y="13576"/>
                  <a:pt x="9919" y="13535"/>
                  <a:pt x="9929" y="13493"/>
                </a:cubicBezTo>
                <a:close/>
                <a:moveTo>
                  <a:pt x="11007" y="13504"/>
                </a:moveTo>
                <a:lnTo>
                  <a:pt x="11059" y="13607"/>
                </a:lnTo>
                <a:lnTo>
                  <a:pt x="11059" y="13628"/>
                </a:lnTo>
                <a:cubicBezTo>
                  <a:pt x="11038" y="13607"/>
                  <a:pt x="11018" y="13587"/>
                  <a:pt x="10997" y="13576"/>
                </a:cubicBezTo>
                <a:lnTo>
                  <a:pt x="10986" y="13576"/>
                </a:lnTo>
                <a:lnTo>
                  <a:pt x="11007" y="13504"/>
                </a:lnTo>
                <a:close/>
                <a:moveTo>
                  <a:pt x="8810" y="13587"/>
                </a:moveTo>
                <a:lnTo>
                  <a:pt x="8758" y="13639"/>
                </a:lnTo>
                <a:lnTo>
                  <a:pt x="8737" y="13587"/>
                </a:lnTo>
                <a:close/>
                <a:moveTo>
                  <a:pt x="10520" y="13100"/>
                </a:moveTo>
                <a:cubicBezTo>
                  <a:pt x="10624" y="13276"/>
                  <a:pt x="10758" y="13431"/>
                  <a:pt x="10904" y="13576"/>
                </a:cubicBezTo>
                <a:cubicBezTo>
                  <a:pt x="10904" y="13597"/>
                  <a:pt x="10893" y="13618"/>
                  <a:pt x="10883" y="13639"/>
                </a:cubicBezTo>
                <a:cubicBezTo>
                  <a:pt x="10624" y="13639"/>
                  <a:pt x="10385" y="13639"/>
                  <a:pt x="10126" y="13628"/>
                </a:cubicBezTo>
                <a:cubicBezTo>
                  <a:pt x="10147" y="13607"/>
                  <a:pt x="10147" y="13597"/>
                  <a:pt x="10147" y="13587"/>
                </a:cubicBezTo>
                <a:lnTo>
                  <a:pt x="10137" y="13587"/>
                </a:lnTo>
                <a:cubicBezTo>
                  <a:pt x="10271" y="13431"/>
                  <a:pt x="10396" y="13265"/>
                  <a:pt x="10520" y="13100"/>
                </a:cubicBezTo>
                <a:close/>
                <a:moveTo>
                  <a:pt x="11214" y="13348"/>
                </a:moveTo>
                <a:cubicBezTo>
                  <a:pt x="11287" y="13442"/>
                  <a:pt x="11360" y="13545"/>
                  <a:pt x="11432" y="13639"/>
                </a:cubicBezTo>
                <a:lnTo>
                  <a:pt x="11163" y="13639"/>
                </a:lnTo>
                <a:cubicBezTo>
                  <a:pt x="11153" y="13629"/>
                  <a:pt x="11152" y="13610"/>
                  <a:pt x="11144" y="13591"/>
                </a:cubicBezTo>
                <a:lnTo>
                  <a:pt x="11144" y="13591"/>
                </a:lnTo>
                <a:cubicBezTo>
                  <a:pt x="11174" y="13510"/>
                  <a:pt x="11194" y="13429"/>
                  <a:pt x="11214" y="13348"/>
                </a:cubicBezTo>
                <a:close/>
                <a:moveTo>
                  <a:pt x="11598" y="12353"/>
                </a:moveTo>
                <a:cubicBezTo>
                  <a:pt x="11650" y="12364"/>
                  <a:pt x="11702" y="12364"/>
                  <a:pt x="11753" y="12364"/>
                </a:cubicBezTo>
                <a:cubicBezTo>
                  <a:pt x="11826" y="12395"/>
                  <a:pt x="11909" y="12436"/>
                  <a:pt x="11992" y="12478"/>
                </a:cubicBezTo>
                <a:cubicBezTo>
                  <a:pt x="12095" y="12530"/>
                  <a:pt x="12199" y="12602"/>
                  <a:pt x="12292" y="12685"/>
                </a:cubicBezTo>
                <a:cubicBezTo>
                  <a:pt x="12251" y="12830"/>
                  <a:pt x="12199" y="12975"/>
                  <a:pt x="12158" y="13110"/>
                </a:cubicBezTo>
                <a:cubicBezTo>
                  <a:pt x="12137" y="13131"/>
                  <a:pt x="12116" y="13151"/>
                  <a:pt x="12106" y="13172"/>
                </a:cubicBezTo>
                <a:cubicBezTo>
                  <a:pt x="11992" y="13317"/>
                  <a:pt x="11888" y="13462"/>
                  <a:pt x="11795" y="13618"/>
                </a:cubicBezTo>
                <a:cubicBezTo>
                  <a:pt x="11702" y="13628"/>
                  <a:pt x="11608" y="13628"/>
                  <a:pt x="11515" y="13639"/>
                </a:cubicBezTo>
                <a:cubicBezTo>
                  <a:pt x="11422" y="13504"/>
                  <a:pt x="11328" y="13379"/>
                  <a:pt x="11246" y="13255"/>
                </a:cubicBezTo>
                <a:cubicBezTo>
                  <a:pt x="11297" y="13058"/>
                  <a:pt x="11349" y="12872"/>
                  <a:pt x="11391" y="12685"/>
                </a:cubicBezTo>
                <a:cubicBezTo>
                  <a:pt x="11453" y="12571"/>
                  <a:pt x="11515" y="12457"/>
                  <a:pt x="11598" y="12353"/>
                </a:cubicBezTo>
                <a:close/>
                <a:moveTo>
                  <a:pt x="1628" y="12944"/>
                </a:moveTo>
                <a:lnTo>
                  <a:pt x="1628" y="12944"/>
                </a:lnTo>
                <a:cubicBezTo>
                  <a:pt x="1680" y="13017"/>
                  <a:pt x="1742" y="13079"/>
                  <a:pt x="1804" y="13141"/>
                </a:cubicBezTo>
                <a:lnTo>
                  <a:pt x="1794" y="13131"/>
                </a:lnTo>
                <a:lnTo>
                  <a:pt x="1794" y="13131"/>
                </a:lnTo>
                <a:cubicBezTo>
                  <a:pt x="1804" y="13307"/>
                  <a:pt x="1814" y="13483"/>
                  <a:pt x="1845" y="13649"/>
                </a:cubicBezTo>
                <a:cubicBezTo>
                  <a:pt x="1814" y="13639"/>
                  <a:pt x="1783" y="13618"/>
                  <a:pt x="1752" y="13597"/>
                </a:cubicBezTo>
                <a:cubicBezTo>
                  <a:pt x="1700" y="13379"/>
                  <a:pt x="1659" y="13162"/>
                  <a:pt x="1628" y="12944"/>
                </a:cubicBezTo>
                <a:close/>
                <a:moveTo>
                  <a:pt x="17360" y="12799"/>
                </a:moveTo>
                <a:cubicBezTo>
                  <a:pt x="17402" y="12986"/>
                  <a:pt x="17454" y="13172"/>
                  <a:pt x="17495" y="13369"/>
                </a:cubicBezTo>
                <a:cubicBezTo>
                  <a:pt x="17246" y="13473"/>
                  <a:pt x="16998" y="13566"/>
                  <a:pt x="16749" y="13649"/>
                </a:cubicBezTo>
                <a:cubicBezTo>
                  <a:pt x="16811" y="13400"/>
                  <a:pt x="16884" y="13151"/>
                  <a:pt x="16935" y="12892"/>
                </a:cubicBezTo>
                <a:lnTo>
                  <a:pt x="17360" y="12799"/>
                </a:lnTo>
                <a:close/>
                <a:moveTo>
                  <a:pt x="4260" y="13359"/>
                </a:moveTo>
                <a:cubicBezTo>
                  <a:pt x="4312" y="13452"/>
                  <a:pt x="4374" y="13556"/>
                  <a:pt x="4436" y="13659"/>
                </a:cubicBezTo>
                <a:cubicBezTo>
                  <a:pt x="4364" y="13587"/>
                  <a:pt x="4291" y="13525"/>
                  <a:pt x="4229" y="13452"/>
                </a:cubicBezTo>
                <a:cubicBezTo>
                  <a:pt x="4240" y="13421"/>
                  <a:pt x="4250" y="13390"/>
                  <a:pt x="4260" y="13359"/>
                </a:cubicBezTo>
                <a:close/>
                <a:moveTo>
                  <a:pt x="15598" y="13224"/>
                </a:moveTo>
                <a:cubicBezTo>
                  <a:pt x="15619" y="13265"/>
                  <a:pt x="15650" y="13297"/>
                  <a:pt x="15671" y="13338"/>
                </a:cubicBezTo>
                <a:cubicBezTo>
                  <a:pt x="15609" y="13452"/>
                  <a:pt x="15557" y="13566"/>
                  <a:pt x="15505" y="13680"/>
                </a:cubicBezTo>
                <a:lnTo>
                  <a:pt x="15484" y="13670"/>
                </a:lnTo>
                <a:cubicBezTo>
                  <a:pt x="15484" y="13639"/>
                  <a:pt x="15474" y="13607"/>
                  <a:pt x="15464" y="13587"/>
                </a:cubicBezTo>
                <a:cubicBezTo>
                  <a:pt x="15464" y="13556"/>
                  <a:pt x="15464" y="13514"/>
                  <a:pt x="15464" y="13483"/>
                </a:cubicBezTo>
                <a:cubicBezTo>
                  <a:pt x="15516" y="13400"/>
                  <a:pt x="15557" y="13307"/>
                  <a:pt x="15598" y="13224"/>
                </a:cubicBezTo>
                <a:close/>
                <a:moveTo>
                  <a:pt x="13878" y="13576"/>
                </a:moveTo>
                <a:lnTo>
                  <a:pt x="13878" y="13649"/>
                </a:lnTo>
                <a:cubicBezTo>
                  <a:pt x="13851" y="13667"/>
                  <a:pt x="13816" y="13685"/>
                  <a:pt x="13780" y="13710"/>
                </a:cubicBezTo>
                <a:lnTo>
                  <a:pt x="13780" y="13710"/>
                </a:lnTo>
                <a:lnTo>
                  <a:pt x="13878" y="13576"/>
                </a:lnTo>
                <a:close/>
                <a:moveTo>
                  <a:pt x="3276" y="13027"/>
                </a:moveTo>
                <a:cubicBezTo>
                  <a:pt x="3286" y="13079"/>
                  <a:pt x="3296" y="13141"/>
                  <a:pt x="3307" y="13183"/>
                </a:cubicBezTo>
                <a:lnTo>
                  <a:pt x="3307" y="13193"/>
                </a:lnTo>
                <a:cubicBezTo>
                  <a:pt x="3307" y="13203"/>
                  <a:pt x="3307" y="13203"/>
                  <a:pt x="3307" y="13214"/>
                </a:cubicBezTo>
                <a:cubicBezTo>
                  <a:pt x="3203" y="13379"/>
                  <a:pt x="3099" y="13545"/>
                  <a:pt x="3006" y="13711"/>
                </a:cubicBezTo>
                <a:cubicBezTo>
                  <a:pt x="2996" y="13701"/>
                  <a:pt x="2985" y="13690"/>
                  <a:pt x="2985" y="13680"/>
                </a:cubicBezTo>
                <a:cubicBezTo>
                  <a:pt x="3068" y="13452"/>
                  <a:pt x="3162" y="13245"/>
                  <a:pt x="3276" y="13027"/>
                </a:cubicBezTo>
                <a:close/>
                <a:moveTo>
                  <a:pt x="8178" y="13493"/>
                </a:moveTo>
                <a:lnTo>
                  <a:pt x="8333" y="13514"/>
                </a:lnTo>
                <a:lnTo>
                  <a:pt x="8199" y="13711"/>
                </a:lnTo>
                <a:cubicBezTo>
                  <a:pt x="8199" y="13639"/>
                  <a:pt x="8188" y="13566"/>
                  <a:pt x="8178" y="13493"/>
                </a:cubicBezTo>
                <a:close/>
                <a:moveTo>
                  <a:pt x="4281" y="13234"/>
                </a:moveTo>
                <a:cubicBezTo>
                  <a:pt x="4369" y="13401"/>
                  <a:pt x="4464" y="13561"/>
                  <a:pt x="4560" y="13713"/>
                </a:cubicBezTo>
                <a:lnTo>
                  <a:pt x="4560" y="13713"/>
                </a:lnTo>
                <a:cubicBezTo>
                  <a:pt x="4456" y="13568"/>
                  <a:pt x="4361" y="13415"/>
                  <a:pt x="4281" y="13255"/>
                </a:cubicBezTo>
                <a:lnTo>
                  <a:pt x="4281" y="13234"/>
                </a:lnTo>
                <a:close/>
                <a:moveTo>
                  <a:pt x="16852" y="12923"/>
                </a:moveTo>
                <a:lnTo>
                  <a:pt x="16852" y="12923"/>
                </a:lnTo>
                <a:cubicBezTo>
                  <a:pt x="16790" y="13183"/>
                  <a:pt x="16728" y="13442"/>
                  <a:pt x="16645" y="13701"/>
                </a:cubicBezTo>
                <a:lnTo>
                  <a:pt x="16552" y="13721"/>
                </a:lnTo>
                <a:cubicBezTo>
                  <a:pt x="16510" y="13483"/>
                  <a:pt x="16490" y="13245"/>
                  <a:pt x="16469" y="13006"/>
                </a:cubicBezTo>
                <a:lnTo>
                  <a:pt x="16852" y="12923"/>
                </a:lnTo>
                <a:close/>
                <a:moveTo>
                  <a:pt x="19133" y="12716"/>
                </a:moveTo>
                <a:cubicBezTo>
                  <a:pt x="19278" y="13006"/>
                  <a:pt x="19423" y="13297"/>
                  <a:pt x="19568" y="13597"/>
                </a:cubicBezTo>
                <a:lnTo>
                  <a:pt x="19599" y="13649"/>
                </a:lnTo>
                <a:lnTo>
                  <a:pt x="19589" y="13721"/>
                </a:lnTo>
                <a:cubicBezTo>
                  <a:pt x="19423" y="13379"/>
                  <a:pt x="19215" y="13069"/>
                  <a:pt x="18967" y="12799"/>
                </a:cubicBezTo>
                <a:lnTo>
                  <a:pt x="18956" y="12799"/>
                </a:lnTo>
                <a:lnTo>
                  <a:pt x="19133" y="12716"/>
                </a:lnTo>
                <a:close/>
                <a:moveTo>
                  <a:pt x="9339" y="13639"/>
                </a:moveTo>
                <a:lnTo>
                  <a:pt x="9339" y="13649"/>
                </a:lnTo>
                <a:lnTo>
                  <a:pt x="9442" y="13659"/>
                </a:lnTo>
                <a:cubicBezTo>
                  <a:pt x="9401" y="13680"/>
                  <a:pt x="9370" y="13711"/>
                  <a:pt x="9339" y="13732"/>
                </a:cubicBezTo>
                <a:lnTo>
                  <a:pt x="9328" y="13680"/>
                </a:lnTo>
                <a:cubicBezTo>
                  <a:pt x="9328" y="13670"/>
                  <a:pt x="9339" y="13659"/>
                  <a:pt x="9339" y="13639"/>
                </a:cubicBezTo>
                <a:close/>
                <a:moveTo>
                  <a:pt x="9079" y="13618"/>
                </a:moveTo>
                <a:lnTo>
                  <a:pt x="9256" y="13639"/>
                </a:lnTo>
                <a:lnTo>
                  <a:pt x="9256" y="13649"/>
                </a:lnTo>
                <a:cubicBezTo>
                  <a:pt x="9235" y="13690"/>
                  <a:pt x="9225" y="13721"/>
                  <a:pt x="9204" y="13753"/>
                </a:cubicBezTo>
                <a:cubicBezTo>
                  <a:pt x="9162" y="13711"/>
                  <a:pt x="9121" y="13659"/>
                  <a:pt x="9079" y="13618"/>
                </a:cubicBezTo>
                <a:close/>
                <a:moveTo>
                  <a:pt x="16065" y="13473"/>
                </a:moveTo>
                <a:cubicBezTo>
                  <a:pt x="16086" y="13525"/>
                  <a:pt x="16117" y="13566"/>
                  <a:pt x="16137" y="13607"/>
                </a:cubicBezTo>
                <a:lnTo>
                  <a:pt x="16075" y="13763"/>
                </a:lnTo>
                <a:cubicBezTo>
                  <a:pt x="16044" y="13690"/>
                  <a:pt x="16023" y="13618"/>
                  <a:pt x="16003" y="13535"/>
                </a:cubicBezTo>
                <a:lnTo>
                  <a:pt x="16013" y="13535"/>
                </a:lnTo>
                <a:lnTo>
                  <a:pt x="16065" y="13473"/>
                </a:lnTo>
                <a:close/>
                <a:moveTo>
                  <a:pt x="13857" y="13493"/>
                </a:moveTo>
                <a:lnTo>
                  <a:pt x="13857" y="13493"/>
                </a:lnTo>
                <a:cubicBezTo>
                  <a:pt x="13785" y="13587"/>
                  <a:pt x="13712" y="13670"/>
                  <a:pt x="13650" y="13773"/>
                </a:cubicBezTo>
                <a:cubicBezTo>
                  <a:pt x="13619" y="13690"/>
                  <a:pt x="13598" y="13607"/>
                  <a:pt x="13567" y="13535"/>
                </a:cubicBezTo>
                <a:lnTo>
                  <a:pt x="13857" y="13493"/>
                </a:lnTo>
                <a:close/>
                <a:moveTo>
                  <a:pt x="14206" y="13529"/>
                </a:moveTo>
                <a:lnTo>
                  <a:pt x="14206" y="13529"/>
                </a:lnTo>
                <a:cubicBezTo>
                  <a:pt x="14199" y="13538"/>
                  <a:pt x="14199" y="13547"/>
                  <a:pt x="14199" y="13556"/>
                </a:cubicBezTo>
                <a:lnTo>
                  <a:pt x="14210" y="13566"/>
                </a:lnTo>
                <a:lnTo>
                  <a:pt x="14179" y="13690"/>
                </a:lnTo>
                <a:lnTo>
                  <a:pt x="14054" y="13794"/>
                </a:lnTo>
                <a:cubicBezTo>
                  <a:pt x="14054" y="13773"/>
                  <a:pt x="14054" y="13753"/>
                  <a:pt x="14044" y="13721"/>
                </a:cubicBezTo>
                <a:cubicBezTo>
                  <a:pt x="14095" y="13661"/>
                  <a:pt x="14145" y="13600"/>
                  <a:pt x="14206" y="13529"/>
                </a:cubicBezTo>
                <a:close/>
                <a:moveTo>
                  <a:pt x="16396" y="13183"/>
                </a:moveTo>
                <a:cubicBezTo>
                  <a:pt x="16417" y="13369"/>
                  <a:pt x="16448" y="13566"/>
                  <a:pt x="16479" y="13753"/>
                </a:cubicBezTo>
                <a:lnTo>
                  <a:pt x="16314" y="13815"/>
                </a:lnTo>
                <a:cubicBezTo>
                  <a:pt x="16282" y="13763"/>
                  <a:pt x="16262" y="13711"/>
                  <a:pt x="16231" y="13670"/>
                </a:cubicBezTo>
                <a:cubicBezTo>
                  <a:pt x="16231" y="13639"/>
                  <a:pt x="16231" y="13618"/>
                  <a:pt x="16231" y="13587"/>
                </a:cubicBezTo>
                <a:cubicBezTo>
                  <a:pt x="16282" y="13452"/>
                  <a:pt x="16345" y="13317"/>
                  <a:pt x="16396" y="13183"/>
                </a:cubicBezTo>
                <a:close/>
                <a:moveTo>
                  <a:pt x="5369" y="13297"/>
                </a:moveTo>
                <a:lnTo>
                  <a:pt x="5369" y="13297"/>
                </a:lnTo>
                <a:cubicBezTo>
                  <a:pt x="5411" y="13307"/>
                  <a:pt x="5452" y="13307"/>
                  <a:pt x="5494" y="13317"/>
                </a:cubicBezTo>
                <a:lnTo>
                  <a:pt x="5483" y="13317"/>
                </a:lnTo>
                <a:lnTo>
                  <a:pt x="5608" y="13359"/>
                </a:lnTo>
                <a:lnTo>
                  <a:pt x="5608" y="13442"/>
                </a:lnTo>
                <a:lnTo>
                  <a:pt x="5608" y="13639"/>
                </a:lnTo>
                <a:cubicBezTo>
                  <a:pt x="5576" y="13701"/>
                  <a:pt x="5556" y="13763"/>
                  <a:pt x="5525" y="13825"/>
                </a:cubicBezTo>
                <a:cubicBezTo>
                  <a:pt x="5462" y="13649"/>
                  <a:pt x="5411" y="13473"/>
                  <a:pt x="5369" y="13297"/>
                </a:cubicBezTo>
                <a:close/>
                <a:moveTo>
                  <a:pt x="9815" y="13680"/>
                </a:moveTo>
                <a:cubicBezTo>
                  <a:pt x="9795" y="13721"/>
                  <a:pt x="9784" y="13773"/>
                  <a:pt x="9764" y="13815"/>
                </a:cubicBezTo>
                <a:lnTo>
                  <a:pt x="9764" y="13825"/>
                </a:lnTo>
                <a:lnTo>
                  <a:pt x="9681" y="13680"/>
                </a:lnTo>
                <a:close/>
                <a:moveTo>
                  <a:pt x="13308" y="13566"/>
                </a:moveTo>
                <a:lnTo>
                  <a:pt x="13308" y="13566"/>
                </a:lnTo>
                <a:cubicBezTo>
                  <a:pt x="13256" y="13649"/>
                  <a:pt x="13204" y="13732"/>
                  <a:pt x="13153" y="13825"/>
                </a:cubicBezTo>
                <a:cubicBezTo>
                  <a:pt x="13101" y="13753"/>
                  <a:pt x="13059" y="13670"/>
                  <a:pt x="13018" y="13597"/>
                </a:cubicBezTo>
                <a:lnTo>
                  <a:pt x="13308" y="13566"/>
                </a:lnTo>
                <a:close/>
                <a:moveTo>
                  <a:pt x="15754" y="13525"/>
                </a:moveTo>
                <a:cubicBezTo>
                  <a:pt x="15775" y="13566"/>
                  <a:pt x="15806" y="13607"/>
                  <a:pt x="15826" y="13649"/>
                </a:cubicBezTo>
                <a:lnTo>
                  <a:pt x="15681" y="13825"/>
                </a:lnTo>
                <a:lnTo>
                  <a:pt x="15588" y="13763"/>
                </a:lnTo>
                <a:cubicBezTo>
                  <a:pt x="15588" y="13742"/>
                  <a:pt x="15598" y="13721"/>
                  <a:pt x="15609" y="13701"/>
                </a:cubicBezTo>
                <a:cubicBezTo>
                  <a:pt x="15661" y="13639"/>
                  <a:pt x="15712" y="13587"/>
                  <a:pt x="15754" y="13525"/>
                </a:cubicBezTo>
                <a:close/>
                <a:moveTo>
                  <a:pt x="10043" y="13701"/>
                </a:moveTo>
                <a:lnTo>
                  <a:pt x="10004" y="13828"/>
                </a:lnTo>
                <a:lnTo>
                  <a:pt x="10004" y="13828"/>
                </a:lnTo>
                <a:cubicBezTo>
                  <a:pt x="10012" y="13799"/>
                  <a:pt x="10012" y="13770"/>
                  <a:pt x="10012" y="13732"/>
                </a:cubicBezTo>
                <a:lnTo>
                  <a:pt x="10043" y="13701"/>
                </a:lnTo>
                <a:close/>
                <a:moveTo>
                  <a:pt x="8665" y="13566"/>
                </a:moveTo>
                <a:lnTo>
                  <a:pt x="8665" y="13576"/>
                </a:lnTo>
                <a:cubicBezTo>
                  <a:pt x="8675" y="13618"/>
                  <a:pt x="8696" y="13649"/>
                  <a:pt x="8706" y="13690"/>
                </a:cubicBezTo>
                <a:cubicBezTo>
                  <a:pt x="8655" y="13742"/>
                  <a:pt x="8603" y="13794"/>
                  <a:pt x="8551" y="13846"/>
                </a:cubicBezTo>
                <a:cubicBezTo>
                  <a:pt x="8582" y="13753"/>
                  <a:pt x="8623" y="13659"/>
                  <a:pt x="8665" y="13566"/>
                </a:cubicBezTo>
                <a:close/>
                <a:moveTo>
                  <a:pt x="11764" y="13690"/>
                </a:moveTo>
                <a:lnTo>
                  <a:pt x="11764" y="13690"/>
                </a:lnTo>
                <a:cubicBezTo>
                  <a:pt x="11733" y="13742"/>
                  <a:pt x="11712" y="13794"/>
                  <a:pt x="11681" y="13846"/>
                </a:cubicBezTo>
                <a:cubicBezTo>
                  <a:pt x="11639" y="13804"/>
                  <a:pt x="11598" y="13753"/>
                  <a:pt x="11567" y="13701"/>
                </a:cubicBezTo>
                <a:cubicBezTo>
                  <a:pt x="11629" y="13701"/>
                  <a:pt x="11691" y="13701"/>
                  <a:pt x="11764" y="13690"/>
                </a:cubicBezTo>
                <a:close/>
                <a:moveTo>
                  <a:pt x="9929" y="13680"/>
                </a:moveTo>
                <a:lnTo>
                  <a:pt x="9929" y="13742"/>
                </a:lnTo>
                <a:cubicBezTo>
                  <a:pt x="9898" y="13784"/>
                  <a:pt x="9857" y="13815"/>
                  <a:pt x="9826" y="13856"/>
                </a:cubicBezTo>
                <a:lnTo>
                  <a:pt x="9878" y="13680"/>
                </a:lnTo>
                <a:close/>
                <a:moveTo>
                  <a:pt x="2384" y="11338"/>
                </a:moveTo>
                <a:cubicBezTo>
                  <a:pt x="2333" y="12157"/>
                  <a:pt x="2519" y="12975"/>
                  <a:pt x="2903" y="13701"/>
                </a:cubicBezTo>
                <a:cubicBezTo>
                  <a:pt x="2882" y="13753"/>
                  <a:pt x="2861" y="13804"/>
                  <a:pt x="2840" y="13867"/>
                </a:cubicBezTo>
                <a:cubicBezTo>
                  <a:pt x="2685" y="13763"/>
                  <a:pt x="2529" y="13649"/>
                  <a:pt x="2374" y="13535"/>
                </a:cubicBezTo>
                <a:cubicBezTo>
                  <a:pt x="2250" y="13006"/>
                  <a:pt x="2177" y="12467"/>
                  <a:pt x="2146" y="11929"/>
                </a:cubicBezTo>
                <a:cubicBezTo>
                  <a:pt x="2167" y="11897"/>
                  <a:pt x="2177" y="11866"/>
                  <a:pt x="2187" y="11835"/>
                </a:cubicBezTo>
                <a:cubicBezTo>
                  <a:pt x="2239" y="11669"/>
                  <a:pt x="2312" y="11504"/>
                  <a:pt x="2384" y="11338"/>
                </a:cubicBezTo>
                <a:close/>
                <a:moveTo>
                  <a:pt x="9442" y="13753"/>
                </a:moveTo>
                <a:lnTo>
                  <a:pt x="9380" y="13877"/>
                </a:lnTo>
                <a:cubicBezTo>
                  <a:pt x="9380" y="13856"/>
                  <a:pt x="9370" y="13835"/>
                  <a:pt x="9359" y="13815"/>
                </a:cubicBezTo>
                <a:lnTo>
                  <a:pt x="9442" y="13753"/>
                </a:lnTo>
                <a:close/>
                <a:moveTo>
                  <a:pt x="23765" y="11576"/>
                </a:moveTo>
                <a:lnTo>
                  <a:pt x="23765" y="11576"/>
                </a:lnTo>
                <a:cubicBezTo>
                  <a:pt x="23931" y="12011"/>
                  <a:pt x="24055" y="12467"/>
                  <a:pt x="24138" y="12934"/>
                </a:cubicBezTo>
                <a:cubicBezTo>
                  <a:pt x="23966" y="13258"/>
                  <a:pt x="23794" y="13582"/>
                  <a:pt x="23593" y="13887"/>
                </a:cubicBezTo>
                <a:lnTo>
                  <a:pt x="23593" y="13887"/>
                </a:lnTo>
                <a:cubicBezTo>
                  <a:pt x="23663" y="13459"/>
                  <a:pt x="23704" y="13031"/>
                  <a:pt x="23734" y="12602"/>
                </a:cubicBezTo>
                <a:cubicBezTo>
                  <a:pt x="23765" y="12260"/>
                  <a:pt x="23776" y="11918"/>
                  <a:pt x="23765" y="11576"/>
                </a:cubicBezTo>
                <a:close/>
                <a:moveTo>
                  <a:pt x="16179" y="13690"/>
                </a:moveTo>
                <a:cubicBezTo>
                  <a:pt x="16189" y="13701"/>
                  <a:pt x="16200" y="13721"/>
                  <a:pt x="16200" y="13732"/>
                </a:cubicBezTo>
                <a:cubicBezTo>
                  <a:pt x="16200" y="13763"/>
                  <a:pt x="16210" y="13804"/>
                  <a:pt x="16210" y="13846"/>
                </a:cubicBezTo>
                <a:lnTo>
                  <a:pt x="16096" y="13887"/>
                </a:lnTo>
                <a:cubicBezTo>
                  <a:pt x="16127" y="13825"/>
                  <a:pt x="16158" y="13763"/>
                  <a:pt x="16179" y="13690"/>
                </a:cubicBezTo>
                <a:close/>
                <a:moveTo>
                  <a:pt x="13888" y="13732"/>
                </a:moveTo>
                <a:lnTo>
                  <a:pt x="13888" y="13784"/>
                </a:lnTo>
                <a:cubicBezTo>
                  <a:pt x="13829" y="13823"/>
                  <a:pt x="13770" y="13863"/>
                  <a:pt x="13702" y="13893"/>
                </a:cubicBezTo>
                <a:lnTo>
                  <a:pt x="13702" y="13893"/>
                </a:lnTo>
                <a:cubicBezTo>
                  <a:pt x="13700" y="13875"/>
                  <a:pt x="13691" y="13865"/>
                  <a:pt x="13691" y="13846"/>
                </a:cubicBezTo>
                <a:cubicBezTo>
                  <a:pt x="13754" y="13815"/>
                  <a:pt x="13816" y="13773"/>
                  <a:pt x="13888" y="13732"/>
                </a:cubicBezTo>
                <a:close/>
                <a:moveTo>
                  <a:pt x="8831" y="13639"/>
                </a:moveTo>
                <a:cubicBezTo>
                  <a:pt x="8841" y="13721"/>
                  <a:pt x="8862" y="13815"/>
                  <a:pt x="8872" y="13898"/>
                </a:cubicBezTo>
                <a:cubicBezTo>
                  <a:pt x="8842" y="13828"/>
                  <a:pt x="8812" y="13757"/>
                  <a:pt x="8782" y="13687"/>
                </a:cubicBezTo>
                <a:lnTo>
                  <a:pt x="8782" y="13687"/>
                </a:lnTo>
                <a:lnTo>
                  <a:pt x="8831" y="13639"/>
                </a:lnTo>
                <a:close/>
                <a:moveTo>
                  <a:pt x="8903" y="13597"/>
                </a:moveTo>
                <a:lnTo>
                  <a:pt x="8965" y="13607"/>
                </a:lnTo>
                <a:cubicBezTo>
                  <a:pt x="9038" y="13680"/>
                  <a:pt x="9111" y="13763"/>
                  <a:pt x="9183" y="13835"/>
                </a:cubicBezTo>
                <a:lnTo>
                  <a:pt x="9173" y="13856"/>
                </a:lnTo>
                <a:lnTo>
                  <a:pt x="9100" y="13898"/>
                </a:lnTo>
                <a:cubicBezTo>
                  <a:pt x="9038" y="13804"/>
                  <a:pt x="8976" y="13701"/>
                  <a:pt x="8903" y="13597"/>
                </a:cubicBezTo>
                <a:close/>
                <a:moveTo>
                  <a:pt x="19713" y="13151"/>
                </a:moveTo>
                <a:cubicBezTo>
                  <a:pt x="19754" y="13297"/>
                  <a:pt x="19785" y="13431"/>
                  <a:pt x="19806" y="13576"/>
                </a:cubicBezTo>
                <a:cubicBezTo>
                  <a:pt x="19827" y="13639"/>
                  <a:pt x="19837" y="13701"/>
                  <a:pt x="19848" y="13753"/>
                </a:cubicBezTo>
                <a:cubicBezTo>
                  <a:pt x="19837" y="13804"/>
                  <a:pt x="19817" y="13846"/>
                  <a:pt x="19806" y="13898"/>
                </a:cubicBezTo>
                <a:lnTo>
                  <a:pt x="19796" y="13898"/>
                </a:lnTo>
                <a:cubicBezTo>
                  <a:pt x="19754" y="13804"/>
                  <a:pt x="19713" y="13711"/>
                  <a:pt x="19671" y="13618"/>
                </a:cubicBezTo>
                <a:lnTo>
                  <a:pt x="19713" y="13151"/>
                </a:lnTo>
                <a:close/>
                <a:moveTo>
                  <a:pt x="16624" y="13784"/>
                </a:moveTo>
                <a:lnTo>
                  <a:pt x="16583" y="13908"/>
                </a:lnTo>
                <a:cubicBezTo>
                  <a:pt x="16583" y="13877"/>
                  <a:pt x="16573" y="13835"/>
                  <a:pt x="16573" y="13804"/>
                </a:cubicBezTo>
                <a:lnTo>
                  <a:pt x="16624" y="13784"/>
                </a:lnTo>
                <a:close/>
                <a:moveTo>
                  <a:pt x="20998" y="12436"/>
                </a:moveTo>
                <a:cubicBezTo>
                  <a:pt x="21122" y="12809"/>
                  <a:pt x="21226" y="13193"/>
                  <a:pt x="21309" y="13576"/>
                </a:cubicBezTo>
                <a:cubicBezTo>
                  <a:pt x="21195" y="13690"/>
                  <a:pt x="21060" y="13804"/>
                  <a:pt x="20936" y="13908"/>
                </a:cubicBezTo>
                <a:cubicBezTo>
                  <a:pt x="20853" y="13690"/>
                  <a:pt x="20760" y="13483"/>
                  <a:pt x="20666" y="13286"/>
                </a:cubicBezTo>
                <a:lnTo>
                  <a:pt x="20677" y="13286"/>
                </a:lnTo>
                <a:cubicBezTo>
                  <a:pt x="20791" y="13006"/>
                  <a:pt x="20894" y="12727"/>
                  <a:pt x="20998" y="12436"/>
                </a:cubicBezTo>
                <a:close/>
                <a:moveTo>
                  <a:pt x="14552" y="13566"/>
                </a:moveTo>
                <a:cubicBezTo>
                  <a:pt x="14489" y="13690"/>
                  <a:pt x="14417" y="13804"/>
                  <a:pt x="14344" y="13918"/>
                </a:cubicBezTo>
                <a:cubicBezTo>
                  <a:pt x="14355" y="13846"/>
                  <a:pt x="14365" y="13784"/>
                  <a:pt x="14375" y="13711"/>
                </a:cubicBezTo>
                <a:lnTo>
                  <a:pt x="14375" y="13721"/>
                </a:lnTo>
                <a:cubicBezTo>
                  <a:pt x="14438" y="13670"/>
                  <a:pt x="14489" y="13618"/>
                  <a:pt x="14552" y="13566"/>
                </a:cubicBezTo>
                <a:close/>
                <a:moveTo>
                  <a:pt x="13484" y="13545"/>
                </a:moveTo>
                <a:cubicBezTo>
                  <a:pt x="13515" y="13639"/>
                  <a:pt x="13546" y="13732"/>
                  <a:pt x="13577" y="13825"/>
                </a:cubicBezTo>
                <a:cubicBezTo>
                  <a:pt x="13484" y="13877"/>
                  <a:pt x="13391" y="13918"/>
                  <a:pt x="13287" y="13949"/>
                </a:cubicBezTo>
                <a:cubicBezTo>
                  <a:pt x="13256" y="13929"/>
                  <a:pt x="13225" y="13908"/>
                  <a:pt x="13204" y="13877"/>
                </a:cubicBezTo>
                <a:cubicBezTo>
                  <a:pt x="13267" y="13773"/>
                  <a:pt x="13339" y="13659"/>
                  <a:pt x="13401" y="13545"/>
                </a:cubicBezTo>
                <a:lnTo>
                  <a:pt x="13401" y="13556"/>
                </a:lnTo>
                <a:lnTo>
                  <a:pt x="13484" y="13545"/>
                </a:lnTo>
                <a:close/>
                <a:moveTo>
                  <a:pt x="15858" y="13732"/>
                </a:moveTo>
                <a:cubicBezTo>
                  <a:pt x="15868" y="13753"/>
                  <a:pt x="15878" y="13773"/>
                  <a:pt x="15889" y="13794"/>
                </a:cubicBezTo>
                <a:cubicBezTo>
                  <a:pt x="15878" y="13835"/>
                  <a:pt x="15878" y="13898"/>
                  <a:pt x="15889" y="13949"/>
                </a:cubicBezTo>
                <a:lnTo>
                  <a:pt x="15889" y="13960"/>
                </a:lnTo>
                <a:cubicBezTo>
                  <a:pt x="15837" y="13929"/>
                  <a:pt x="15795" y="13898"/>
                  <a:pt x="15744" y="13867"/>
                </a:cubicBezTo>
                <a:lnTo>
                  <a:pt x="15858" y="13732"/>
                </a:lnTo>
                <a:close/>
                <a:moveTo>
                  <a:pt x="11484" y="13701"/>
                </a:moveTo>
                <a:cubicBezTo>
                  <a:pt x="11536" y="13773"/>
                  <a:pt x="11598" y="13846"/>
                  <a:pt x="11660" y="13918"/>
                </a:cubicBezTo>
                <a:cubicBezTo>
                  <a:pt x="11650" y="13929"/>
                  <a:pt x="11639" y="13949"/>
                  <a:pt x="11629" y="13970"/>
                </a:cubicBezTo>
                <a:cubicBezTo>
                  <a:pt x="11484" y="13908"/>
                  <a:pt x="11349" y="13835"/>
                  <a:pt x="11225" y="13753"/>
                </a:cubicBezTo>
                <a:lnTo>
                  <a:pt x="11204" y="13711"/>
                </a:lnTo>
                <a:lnTo>
                  <a:pt x="11484" y="13701"/>
                </a:lnTo>
                <a:close/>
                <a:moveTo>
                  <a:pt x="14935" y="13328"/>
                </a:moveTo>
                <a:lnTo>
                  <a:pt x="15028" y="13411"/>
                </a:lnTo>
                <a:cubicBezTo>
                  <a:pt x="14925" y="13597"/>
                  <a:pt x="14811" y="13784"/>
                  <a:pt x="14697" y="13970"/>
                </a:cubicBezTo>
                <a:cubicBezTo>
                  <a:pt x="14686" y="13794"/>
                  <a:pt x="14686" y="13618"/>
                  <a:pt x="14697" y="13452"/>
                </a:cubicBezTo>
                <a:lnTo>
                  <a:pt x="14707" y="13421"/>
                </a:lnTo>
                <a:lnTo>
                  <a:pt x="14790" y="13348"/>
                </a:lnTo>
                <a:lnTo>
                  <a:pt x="14935" y="13328"/>
                </a:lnTo>
                <a:close/>
                <a:moveTo>
                  <a:pt x="3659" y="12809"/>
                </a:moveTo>
                <a:cubicBezTo>
                  <a:pt x="3742" y="12955"/>
                  <a:pt x="3846" y="13100"/>
                  <a:pt x="3960" y="13245"/>
                </a:cubicBezTo>
                <a:cubicBezTo>
                  <a:pt x="3804" y="13483"/>
                  <a:pt x="3680" y="13732"/>
                  <a:pt x="3555" y="13991"/>
                </a:cubicBezTo>
                <a:cubicBezTo>
                  <a:pt x="3514" y="13815"/>
                  <a:pt x="3473" y="13639"/>
                  <a:pt x="3431" y="13473"/>
                </a:cubicBezTo>
                <a:cubicBezTo>
                  <a:pt x="3421" y="13379"/>
                  <a:pt x="3410" y="13286"/>
                  <a:pt x="3400" y="13193"/>
                </a:cubicBezTo>
                <a:cubicBezTo>
                  <a:pt x="3483" y="13069"/>
                  <a:pt x="3566" y="12934"/>
                  <a:pt x="3659" y="12809"/>
                </a:cubicBezTo>
                <a:close/>
                <a:moveTo>
                  <a:pt x="11919" y="13721"/>
                </a:moveTo>
                <a:cubicBezTo>
                  <a:pt x="11878" y="13804"/>
                  <a:pt x="11836" y="13898"/>
                  <a:pt x="11795" y="13991"/>
                </a:cubicBezTo>
                <a:cubicBezTo>
                  <a:pt x="11784" y="13970"/>
                  <a:pt x="11774" y="13960"/>
                  <a:pt x="11774" y="13949"/>
                </a:cubicBezTo>
                <a:lnTo>
                  <a:pt x="11764" y="13949"/>
                </a:lnTo>
                <a:cubicBezTo>
                  <a:pt x="11816" y="13877"/>
                  <a:pt x="11867" y="13794"/>
                  <a:pt x="11919" y="13721"/>
                </a:cubicBezTo>
                <a:close/>
                <a:moveTo>
                  <a:pt x="15567" y="13835"/>
                </a:moveTo>
                <a:lnTo>
                  <a:pt x="15598" y="13867"/>
                </a:lnTo>
                <a:lnTo>
                  <a:pt x="15630" y="13887"/>
                </a:lnTo>
                <a:lnTo>
                  <a:pt x="15547" y="13991"/>
                </a:lnTo>
                <a:cubicBezTo>
                  <a:pt x="15547" y="13970"/>
                  <a:pt x="15547" y="13960"/>
                  <a:pt x="15536" y="13939"/>
                </a:cubicBezTo>
                <a:cubicBezTo>
                  <a:pt x="15526" y="13918"/>
                  <a:pt x="15557" y="13867"/>
                  <a:pt x="15567" y="13835"/>
                </a:cubicBezTo>
                <a:close/>
                <a:moveTo>
                  <a:pt x="13536" y="13929"/>
                </a:moveTo>
                <a:lnTo>
                  <a:pt x="13495" y="13981"/>
                </a:lnTo>
                <a:cubicBezTo>
                  <a:pt x="13465" y="13988"/>
                  <a:pt x="13441" y="13995"/>
                  <a:pt x="13415" y="13995"/>
                </a:cubicBezTo>
                <a:cubicBezTo>
                  <a:pt x="13404" y="13995"/>
                  <a:pt x="13393" y="13994"/>
                  <a:pt x="13381" y="13991"/>
                </a:cubicBezTo>
                <a:cubicBezTo>
                  <a:pt x="13432" y="13970"/>
                  <a:pt x="13484" y="13949"/>
                  <a:pt x="13536" y="13929"/>
                </a:cubicBezTo>
                <a:close/>
                <a:moveTo>
                  <a:pt x="1959" y="13297"/>
                </a:moveTo>
                <a:lnTo>
                  <a:pt x="1959" y="13297"/>
                </a:lnTo>
                <a:cubicBezTo>
                  <a:pt x="2073" y="13400"/>
                  <a:pt x="2187" y="13483"/>
                  <a:pt x="2301" y="13566"/>
                </a:cubicBezTo>
                <a:lnTo>
                  <a:pt x="2291" y="13566"/>
                </a:lnTo>
                <a:cubicBezTo>
                  <a:pt x="2333" y="13711"/>
                  <a:pt x="2374" y="13856"/>
                  <a:pt x="2426" y="14001"/>
                </a:cubicBezTo>
                <a:cubicBezTo>
                  <a:pt x="2270" y="13929"/>
                  <a:pt x="2125" y="13835"/>
                  <a:pt x="1980" y="13742"/>
                </a:cubicBezTo>
                <a:cubicBezTo>
                  <a:pt x="1970" y="13597"/>
                  <a:pt x="1959" y="13442"/>
                  <a:pt x="1959" y="13297"/>
                </a:cubicBezTo>
                <a:close/>
                <a:moveTo>
                  <a:pt x="8893" y="13690"/>
                </a:moveTo>
                <a:cubicBezTo>
                  <a:pt x="8945" y="13773"/>
                  <a:pt x="8997" y="13846"/>
                  <a:pt x="9048" y="13929"/>
                </a:cubicBezTo>
                <a:lnTo>
                  <a:pt x="8934" y="14001"/>
                </a:lnTo>
                <a:lnTo>
                  <a:pt x="8893" y="13690"/>
                </a:lnTo>
                <a:close/>
                <a:moveTo>
                  <a:pt x="2996" y="13877"/>
                </a:moveTo>
                <a:lnTo>
                  <a:pt x="3068" y="14012"/>
                </a:lnTo>
                <a:lnTo>
                  <a:pt x="2965" y="13939"/>
                </a:lnTo>
                <a:cubicBezTo>
                  <a:pt x="2965" y="13929"/>
                  <a:pt x="2975" y="13908"/>
                  <a:pt x="2985" y="13898"/>
                </a:cubicBezTo>
                <a:lnTo>
                  <a:pt x="2996" y="13877"/>
                </a:lnTo>
                <a:close/>
                <a:moveTo>
                  <a:pt x="17899" y="13286"/>
                </a:moveTo>
                <a:lnTo>
                  <a:pt x="17910" y="13369"/>
                </a:lnTo>
                <a:cubicBezTo>
                  <a:pt x="17868" y="13525"/>
                  <a:pt x="17827" y="13690"/>
                  <a:pt x="17775" y="13856"/>
                </a:cubicBezTo>
                <a:cubicBezTo>
                  <a:pt x="17754" y="13908"/>
                  <a:pt x="17733" y="13970"/>
                  <a:pt x="17713" y="14022"/>
                </a:cubicBezTo>
                <a:cubicBezTo>
                  <a:pt x="17671" y="13815"/>
                  <a:pt x="17630" y="13618"/>
                  <a:pt x="17578" y="13411"/>
                </a:cubicBezTo>
                <a:cubicBezTo>
                  <a:pt x="17682" y="13369"/>
                  <a:pt x="17796" y="13328"/>
                  <a:pt x="17899" y="13286"/>
                </a:cubicBezTo>
                <a:close/>
                <a:moveTo>
                  <a:pt x="12935" y="13607"/>
                </a:moveTo>
                <a:lnTo>
                  <a:pt x="12935" y="13607"/>
                </a:lnTo>
                <a:cubicBezTo>
                  <a:pt x="12976" y="13701"/>
                  <a:pt x="13039" y="13794"/>
                  <a:pt x="13101" y="13887"/>
                </a:cubicBezTo>
                <a:cubicBezTo>
                  <a:pt x="13070" y="13939"/>
                  <a:pt x="13039" y="13981"/>
                  <a:pt x="13007" y="14032"/>
                </a:cubicBezTo>
                <a:cubicBezTo>
                  <a:pt x="12997" y="13887"/>
                  <a:pt x="12966" y="13742"/>
                  <a:pt x="12935" y="13607"/>
                </a:cubicBezTo>
                <a:close/>
                <a:moveTo>
                  <a:pt x="13173" y="13949"/>
                </a:moveTo>
                <a:cubicBezTo>
                  <a:pt x="13184" y="13970"/>
                  <a:pt x="13194" y="13981"/>
                  <a:pt x="13215" y="13991"/>
                </a:cubicBezTo>
                <a:lnTo>
                  <a:pt x="13121" y="14032"/>
                </a:lnTo>
                <a:lnTo>
                  <a:pt x="13173" y="13949"/>
                </a:lnTo>
                <a:close/>
                <a:moveTo>
                  <a:pt x="15360" y="13680"/>
                </a:moveTo>
                <a:lnTo>
                  <a:pt x="15402" y="13711"/>
                </a:lnTo>
                <a:lnTo>
                  <a:pt x="15402" y="13804"/>
                </a:lnTo>
                <a:cubicBezTo>
                  <a:pt x="15319" y="13887"/>
                  <a:pt x="15246" y="13960"/>
                  <a:pt x="15163" y="14032"/>
                </a:cubicBezTo>
                <a:cubicBezTo>
                  <a:pt x="15225" y="13918"/>
                  <a:pt x="15288" y="13794"/>
                  <a:pt x="15360" y="13680"/>
                </a:cubicBezTo>
                <a:close/>
                <a:moveTo>
                  <a:pt x="1794" y="13711"/>
                </a:moveTo>
                <a:lnTo>
                  <a:pt x="1856" y="13753"/>
                </a:lnTo>
                <a:cubicBezTo>
                  <a:pt x="1866" y="13846"/>
                  <a:pt x="1887" y="13939"/>
                  <a:pt x="1897" y="14043"/>
                </a:cubicBezTo>
                <a:cubicBezTo>
                  <a:pt x="1856" y="13929"/>
                  <a:pt x="1825" y="13815"/>
                  <a:pt x="1794" y="13711"/>
                </a:cubicBezTo>
                <a:close/>
                <a:moveTo>
                  <a:pt x="5608" y="13825"/>
                </a:moveTo>
                <a:lnTo>
                  <a:pt x="5608" y="14053"/>
                </a:lnTo>
                <a:cubicBezTo>
                  <a:pt x="5597" y="14022"/>
                  <a:pt x="5587" y="13991"/>
                  <a:pt x="5566" y="13960"/>
                </a:cubicBezTo>
                <a:cubicBezTo>
                  <a:pt x="5566" y="13949"/>
                  <a:pt x="5566" y="13939"/>
                  <a:pt x="5556" y="13929"/>
                </a:cubicBezTo>
                <a:cubicBezTo>
                  <a:pt x="5576" y="13898"/>
                  <a:pt x="5597" y="13856"/>
                  <a:pt x="5608" y="13825"/>
                </a:cubicBezTo>
                <a:close/>
                <a:moveTo>
                  <a:pt x="9567" y="13659"/>
                </a:moveTo>
                <a:lnTo>
                  <a:pt x="9567" y="13670"/>
                </a:lnTo>
                <a:cubicBezTo>
                  <a:pt x="9567" y="13804"/>
                  <a:pt x="9556" y="13929"/>
                  <a:pt x="9536" y="14053"/>
                </a:cubicBezTo>
                <a:cubicBezTo>
                  <a:pt x="9504" y="14012"/>
                  <a:pt x="9463" y="13981"/>
                  <a:pt x="9421" y="13949"/>
                </a:cubicBezTo>
                <a:cubicBezTo>
                  <a:pt x="9473" y="13856"/>
                  <a:pt x="9515" y="13763"/>
                  <a:pt x="9567" y="13659"/>
                </a:cubicBezTo>
                <a:close/>
                <a:moveTo>
                  <a:pt x="15702" y="13929"/>
                </a:moveTo>
                <a:lnTo>
                  <a:pt x="15795" y="13991"/>
                </a:lnTo>
                <a:lnTo>
                  <a:pt x="15588" y="14053"/>
                </a:lnTo>
                <a:lnTo>
                  <a:pt x="15702" y="13929"/>
                </a:lnTo>
                <a:close/>
                <a:moveTo>
                  <a:pt x="19661" y="13763"/>
                </a:moveTo>
                <a:cubicBezTo>
                  <a:pt x="19692" y="13835"/>
                  <a:pt x="19734" y="13918"/>
                  <a:pt x="19775" y="13991"/>
                </a:cubicBezTo>
                <a:cubicBezTo>
                  <a:pt x="19765" y="14012"/>
                  <a:pt x="19754" y="14032"/>
                  <a:pt x="19744" y="14053"/>
                </a:cubicBezTo>
                <a:cubicBezTo>
                  <a:pt x="19723" y="13991"/>
                  <a:pt x="19682" y="13918"/>
                  <a:pt x="19651" y="13835"/>
                </a:cubicBezTo>
                <a:lnTo>
                  <a:pt x="19651" y="13825"/>
                </a:lnTo>
                <a:lnTo>
                  <a:pt x="19661" y="13763"/>
                </a:lnTo>
                <a:close/>
                <a:moveTo>
                  <a:pt x="9919" y="13846"/>
                </a:moveTo>
                <a:lnTo>
                  <a:pt x="9898" y="14063"/>
                </a:lnTo>
                <a:cubicBezTo>
                  <a:pt x="9878" y="14022"/>
                  <a:pt x="9846" y="13981"/>
                  <a:pt x="9826" y="13939"/>
                </a:cubicBezTo>
                <a:lnTo>
                  <a:pt x="9919" y="13846"/>
                </a:lnTo>
                <a:close/>
                <a:moveTo>
                  <a:pt x="9629" y="13846"/>
                </a:moveTo>
                <a:cubicBezTo>
                  <a:pt x="9650" y="13898"/>
                  <a:pt x="9660" y="13949"/>
                  <a:pt x="9681" y="14001"/>
                </a:cubicBezTo>
                <a:lnTo>
                  <a:pt x="9608" y="14074"/>
                </a:lnTo>
                <a:cubicBezTo>
                  <a:pt x="9608" y="14032"/>
                  <a:pt x="9618" y="13991"/>
                  <a:pt x="9618" y="13939"/>
                </a:cubicBezTo>
                <a:lnTo>
                  <a:pt x="9629" y="13846"/>
                </a:lnTo>
                <a:close/>
                <a:moveTo>
                  <a:pt x="8427" y="13535"/>
                </a:moveTo>
                <a:lnTo>
                  <a:pt x="8592" y="13566"/>
                </a:lnTo>
                <a:cubicBezTo>
                  <a:pt x="8541" y="13690"/>
                  <a:pt x="8478" y="13825"/>
                  <a:pt x="8437" y="13949"/>
                </a:cubicBezTo>
                <a:cubicBezTo>
                  <a:pt x="8375" y="14001"/>
                  <a:pt x="8323" y="14043"/>
                  <a:pt x="8271" y="14084"/>
                </a:cubicBezTo>
                <a:cubicBezTo>
                  <a:pt x="8250" y="13991"/>
                  <a:pt x="8240" y="13918"/>
                  <a:pt x="8230" y="13835"/>
                </a:cubicBezTo>
                <a:cubicBezTo>
                  <a:pt x="8302" y="13742"/>
                  <a:pt x="8364" y="13639"/>
                  <a:pt x="8427" y="13535"/>
                </a:cubicBezTo>
                <a:close/>
                <a:moveTo>
                  <a:pt x="9245" y="13898"/>
                </a:moveTo>
                <a:lnTo>
                  <a:pt x="9328" y="13970"/>
                </a:lnTo>
                <a:lnTo>
                  <a:pt x="9287" y="14043"/>
                </a:lnTo>
                <a:cubicBezTo>
                  <a:pt x="9276" y="14063"/>
                  <a:pt x="9256" y="14095"/>
                  <a:pt x="9245" y="14115"/>
                </a:cubicBezTo>
                <a:cubicBezTo>
                  <a:pt x="9225" y="14084"/>
                  <a:pt x="9204" y="14053"/>
                  <a:pt x="9183" y="14022"/>
                </a:cubicBezTo>
                <a:cubicBezTo>
                  <a:pt x="9193" y="13991"/>
                  <a:pt x="9204" y="13949"/>
                  <a:pt x="9225" y="13918"/>
                </a:cubicBezTo>
                <a:lnTo>
                  <a:pt x="9245" y="13898"/>
                </a:lnTo>
                <a:close/>
                <a:moveTo>
                  <a:pt x="12479" y="13649"/>
                </a:moveTo>
                <a:cubicBezTo>
                  <a:pt x="12448" y="13804"/>
                  <a:pt x="12427" y="13960"/>
                  <a:pt x="12417" y="14126"/>
                </a:cubicBezTo>
                <a:cubicBezTo>
                  <a:pt x="12220" y="14126"/>
                  <a:pt x="12033" y="14095"/>
                  <a:pt x="11857" y="14043"/>
                </a:cubicBezTo>
                <a:cubicBezTo>
                  <a:pt x="11909" y="13918"/>
                  <a:pt x="11971" y="13804"/>
                  <a:pt x="12023" y="13680"/>
                </a:cubicBezTo>
                <a:cubicBezTo>
                  <a:pt x="12178" y="13670"/>
                  <a:pt x="12323" y="13659"/>
                  <a:pt x="12479" y="13649"/>
                </a:cubicBezTo>
                <a:close/>
                <a:moveTo>
                  <a:pt x="12862" y="13607"/>
                </a:moveTo>
                <a:cubicBezTo>
                  <a:pt x="12904" y="13753"/>
                  <a:pt x="12935" y="13908"/>
                  <a:pt x="12956" y="14063"/>
                </a:cubicBezTo>
                <a:cubicBezTo>
                  <a:pt x="12800" y="14095"/>
                  <a:pt x="12655" y="14115"/>
                  <a:pt x="12500" y="14126"/>
                </a:cubicBezTo>
                <a:cubicBezTo>
                  <a:pt x="12510" y="13960"/>
                  <a:pt x="12531" y="13794"/>
                  <a:pt x="12562" y="13639"/>
                </a:cubicBezTo>
                <a:cubicBezTo>
                  <a:pt x="12665" y="13628"/>
                  <a:pt x="12759" y="13618"/>
                  <a:pt x="12862" y="13607"/>
                </a:cubicBezTo>
                <a:close/>
                <a:moveTo>
                  <a:pt x="14230" y="13846"/>
                </a:moveTo>
                <a:lnTo>
                  <a:pt x="14230" y="13856"/>
                </a:lnTo>
                <a:cubicBezTo>
                  <a:pt x="14241" y="13908"/>
                  <a:pt x="14241" y="13960"/>
                  <a:pt x="14251" y="14022"/>
                </a:cubicBezTo>
                <a:cubicBezTo>
                  <a:pt x="14251" y="14032"/>
                  <a:pt x="14251" y="14043"/>
                  <a:pt x="14251" y="14043"/>
                </a:cubicBezTo>
                <a:cubicBezTo>
                  <a:pt x="14230" y="14074"/>
                  <a:pt x="14210" y="14105"/>
                  <a:pt x="14189" y="14126"/>
                </a:cubicBezTo>
                <a:cubicBezTo>
                  <a:pt x="14199" y="14022"/>
                  <a:pt x="14210" y="13929"/>
                  <a:pt x="14230" y="13846"/>
                </a:cubicBezTo>
                <a:close/>
                <a:moveTo>
                  <a:pt x="16220" y="13939"/>
                </a:moveTo>
                <a:cubicBezTo>
                  <a:pt x="16220" y="14012"/>
                  <a:pt x="16231" y="14084"/>
                  <a:pt x="16231" y="14157"/>
                </a:cubicBezTo>
                <a:lnTo>
                  <a:pt x="16137" y="14105"/>
                </a:lnTo>
                <a:lnTo>
                  <a:pt x="16106" y="13981"/>
                </a:lnTo>
                <a:lnTo>
                  <a:pt x="16220" y="13939"/>
                </a:lnTo>
                <a:close/>
                <a:moveTo>
                  <a:pt x="2415" y="13649"/>
                </a:moveTo>
                <a:lnTo>
                  <a:pt x="2509" y="13721"/>
                </a:lnTo>
                <a:cubicBezTo>
                  <a:pt x="2612" y="13794"/>
                  <a:pt x="2716" y="13867"/>
                  <a:pt x="2820" y="13939"/>
                </a:cubicBezTo>
                <a:cubicBezTo>
                  <a:pt x="2809" y="13991"/>
                  <a:pt x="2789" y="14043"/>
                  <a:pt x="2778" y="14105"/>
                </a:cubicBezTo>
                <a:cubicBezTo>
                  <a:pt x="2768" y="14126"/>
                  <a:pt x="2757" y="14146"/>
                  <a:pt x="2747" y="14167"/>
                </a:cubicBezTo>
                <a:cubicBezTo>
                  <a:pt x="2675" y="14126"/>
                  <a:pt x="2602" y="14095"/>
                  <a:pt x="2529" y="14063"/>
                </a:cubicBezTo>
                <a:cubicBezTo>
                  <a:pt x="2488" y="13929"/>
                  <a:pt x="2447" y="13784"/>
                  <a:pt x="2415" y="13649"/>
                </a:cubicBezTo>
                <a:close/>
                <a:moveTo>
                  <a:pt x="4416" y="12830"/>
                </a:moveTo>
                <a:cubicBezTo>
                  <a:pt x="4685" y="13027"/>
                  <a:pt x="4975" y="13172"/>
                  <a:pt x="5297" y="13265"/>
                </a:cubicBezTo>
                <a:cubicBezTo>
                  <a:pt x="5348" y="13493"/>
                  <a:pt x="5411" y="13711"/>
                  <a:pt x="5494" y="13929"/>
                </a:cubicBezTo>
                <a:cubicBezTo>
                  <a:pt x="5462" y="14012"/>
                  <a:pt x="5431" y="14084"/>
                  <a:pt x="5400" y="14167"/>
                </a:cubicBezTo>
                <a:cubicBezTo>
                  <a:pt x="4975" y="13846"/>
                  <a:pt x="4623" y="13442"/>
                  <a:pt x="4364" y="12975"/>
                </a:cubicBezTo>
                <a:cubicBezTo>
                  <a:pt x="4374" y="12934"/>
                  <a:pt x="4395" y="12892"/>
                  <a:pt x="4416" y="12841"/>
                </a:cubicBezTo>
                <a:lnTo>
                  <a:pt x="4416" y="12830"/>
                </a:lnTo>
                <a:close/>
                <a:moveTo>
                  <a:pt x="19879" y="13939"/>
                </a:moveTo>
                <a:cubicBezTo>
                  <a:pt x="19899" y="14012"/>
                  <a:pt x="19920" y="14095"/>
                  <a:pt x="19931" y="14177"/>
                </a:cubicBezTo>
                <a:cubicBezTo>
                  <a:pt x="19910" y="14115"/>
                  <a:pt x="19879" y="14063"/>
                  <a:pt x="19858" y="14012"/>
                </a:cubicBezTo>
                <a:cubicBezTo>
                  <a:pt x="19868" y="13991"/>
                  <a:pt x="19879" y="13960"/>
                  <a:pt x="19879" y="13939"/>
                </a:cubicBezTo>
                <a:close/>
                <a:moveTo>
                  <a:pt x="11287" y="13856"/>
                </a:moveTo>
                <a:cubicBezTo>
                  <a:pt x="11391" y="13929"/>
                  <a:pt x="11494" y="13981"/>
                  <a:pt x="11608" y="14022"/>
                </a:cubicBezTo>
                <a:lnTo>
                  <a:pt x="11608" y="14032"/>
                </a:lnTo>
                <a:lnTo>
                  <a:pt x="11577" y="14095"/>
                </a:lnTo>
                <a:lnTo>
                  <a:pt x="11525" y="14188"/>
                </a:lnTo>
                <a:cubicBezTo>
                  <a:pt x="11432" y="14084"/>
                  <a:pt x="11360" y="13981"/>
                  <a:pt x="11287" y="13856"/>
                </a:cubicBezTo>
                <a:close/>
                <a:moveTo>
                  <a:pt x="9100" y="14001"/>
                </a:moveTo>
                <a:lnTo>
                  <a:pt x="9028" y="14198"/>
                </a:lnTo>
                <a:lnTo>
                  <a:pt x="8965" y="14084"/>
                </a:lnTo>
                <a:cubicBezTo>
                  <a:pt x="9017" y="14063"/>
                  <a:pt x="9059" y="14032"/>
                  <a:pt x="9100" y="14001"/>
                </a:cubicBezTo>
                <a:close/>
                <a:moveTo>
                  <a:pt x="9411" y="14043"/>
                </a:moveTo>
                <a:lnTo>
                  <a:pt x="9411" y="14043"/>
                </a:lnTo>
                <a:cubicBezTo>
                  <a:pt x="9453" y="14074"/>
                  <a:pt x="9494" y="14105"/>
                  <a:pt x="9525" y="14136"/>
                </a:cubicBezTo>
                <a:lnTo>
                  <a:pt x="9453" y="14209"/>
                </a:lnTo>
                <a:lnTo>
                  <a:pt x="9411" y="14043"/>
                </a:lnTo>
                <a:close/>
                <a:moveTo>
                  <a:pt x="15402" y="13918"/>
                </a:moveTo>
                <a:lnTo>
                  <a:pt x="15402" y="14012"/>
                </a:lnTo>
                <a:cubicBezTo>
                  <a:pt x="15402" y="14053"/>
                  <a:pt x="15391" y="14084"/>
                  <a:pt x="15381" y="14126"/>
                </a:cubicBezTo>
                <a:lnTo>
                  <a:pt x="15080" y="14209"/>
                </a:lnTo>
                <a:cubicBezTo>
                  <a:pt x="15194" y="14115"/>
                  <a:pt x="15298" y="14022"/>
                  <a:pt x="15402" y="13918"/>
                </a:cubicBezTo>
                <a:close/>
                <a:moveTo>
                  <a:pt x="23558" y="13607"/>
                </a:moveTo>
                <a:cubicBezTo>
                  <a:pt x="23548" y="13690"/>
                  <a:pt x="23537" y="13763"/>
                  <a:pt x="23527" y="13835"/>
                </a:cubicBezTo>
                <a:cubicBezTo>
                  <a:pt x="23506" y="13908"/>
                  <a:pt x="23496" y="13981"/>
                  <a:pt x="23475" y="14063"/>
                </a:cubicBezTo>
                <a:lnTo>
                  <a:pt x="23475" y="14074"/>
                </a:lnTo>
                <a:cubicBezTo>
                  <a:pt x="23444" y="14126"/>
                  <a:pt x="23413" y="14167"/>
                  <a:pt x="23382" y="14209"/>
                </a:cubicBezTo>
                <a:cubicBezTo>
                  <a:pt x="23454" y="14012"/>
                  <a:pt x="23506" y="13815"/>
                  <a:pt x="23558" y="13607"/>
                </a:cubicBezTo>
                <a:close/>
                <a:moveTo>
                  <a:pt x="3327" y="13328"/>
                </a:moveTo>
                <a:cubicBezTo>
                  <a:pt x="3359" y="13618"/>
                  <a:pt x="3410" y="13908"/>
                  <a:pt x="3473" y="14198"/>
                </a:cubicBezTo>
                <a:cubicBezTo>
                  <a:pt x="3462" y="14209"/>
                  <a:pt x="3462" y="14209"/>
                  <a:pt x="3462" y="14219"/>
                </a:cubicBezTo>
                <a:cubicBezTo>
                  <a:pt x="3369" y="14177"/>
                  <a:pt x="3286" y="14136"/>
                  <a:pt x="3213" y="14095"/>
                </a:cubicBezTo>
                <a:cubicBezTo>
                  <a:pt x="3151" y="13991"/>
                  <a:pt x="3089" y="13887"/>
                  <a:pt x="3037" y="13784"/>
                </a:cubicBezTo>
                <a:lnTo>
                  <a:pt x="3037" y="13784"/>
                </a:lnTo>
                <a:lnTo>
                  <a:pt x="3048" y="13794"/>
                </a:lnTo>
                <a:cubicBezTo>
                  <a:pt x="3141" y="13639"/>
                  <a:pt x="3234" y="13483"/>
                  <a:pt x="3327" y="13328"/>
                </a:cubicBezTo>
                <a:close/>
                <a:moveTo>
                  <a:pt x="20635" y="13390"/>
                </a:moveTo>
                <a:cubicBezTo>
                  <a:pt x="20718" y="13576"/>
                  <a:pt x="20801" y="13763"/>
                  <a:pt x="20863" y="13949"/>
                </a:cubicBezTo>
                <a:cubicBezTo>
                  <a:pt x="20729" y="14053"/>
                  <a:pt x="20594" y="14136"/>
                  <a:pt x="20449" y="14219"/>
                </a:cubicBezTo>
                <a:cubicBezTo>
                  <a:pt x="20459" y="14053"/>
                  <a:pt x="20470" y="13887"/>
                  <a:pt x="20480" y="13721"/>
                </a:cubicBezTo>
                <a:lnTo>
                  <a:pt x="20490" y="13721"/>
                </a:lnTo>
                <a:lnTo>
                  <a:pt x="20501" y="13690"/>
                </a:lnTo>
                <a:lnTo>
                  <a:pt x="20635" y="13390"/>
                </a:lnTo>
                <a:close/>
                <a:moveTo>
                  <a:pt x="5783" y="13403"/>
                </a:moveTo>
                <a:cubicBezTo>
                  <a:pt x="5904" y="13432"/>
                  <a:pt x="6036" y="13452"/>
                  <a:pt x="6157" y="13462"/>
                </a:cubicBezTo>
                <a:cubicBezTo>
                  <a:pt x="5981" y="13711"/>
                  <a:pt x="5825" y="13960"/>
                  <a:pt x="5690" y="14229"/>
                </a:cubicBezTo>
                <a:cubicBezTo>
                  <a:pt x="5680" y="14043"/>
                  <a:pt x="5680" y="13846"/>
                  <a:pt x="5680" y="13659"/>
                </a:cubicBezTo>
                <a:cubicBezTo>
                  <a:pt x="5711" y="13577"/>
                  <a:pt x="5742" y="13495"/>
                  <a:pt x="5783" y="13403"/>
                </a:cubicBezTo>
                <a:close/>
                <a:moveTo>
                  <a:pt x="14158" y="13898"/>
                </a:moveTo>
                <a:cubicBezTo>
                  <a:pt x="14137" y="14001"/>
                  <a:pt x="14127" y="14115"/>
                  <a:pt x="14116" y="14219"/>
                </a:cubicBezTo>
                <a:lnTo>
                  <a:pt x="14106" y="14229"/>
                </a:lnTo>
                <a:cubicBezTo>
                  <a:pt x="14096" y="14136"/>
                  <a:pt x="14085" y="14043"/>
                  <a:pt x="14085" y="13960"/>
                </a:cubicBezTo>
                <a:lnTo>
                  <a:pt x="14158" y="13898"/>
                </a:lnTo>
                <a:close/>
                <a:moveTo>
                  <a:pt x="13837" y="14126"/>
                </a:moveTo>
                <a:cubicBezTo>
                  <a:pt x="13837" y="14167"/>
                  <a:pt x="13826" y="14209"/>
                  <a:pt x="13816" y="14240"/>
                </a:cubicBezTo>
                <a:lnTo>
                  <a:pt x="13785" y="14157"/>
                </a:lnTo>
                <a:lnTo>
                  <a:pt x="13837" y="14126"/>
                </a:lnTo>
                <a:close/>
                <a:moveTo>
                  <a:pt x="16490" y="13835"/>
                </a:moveTo>
                <a:cubicBezTo>
                  <a:pt x="16510" y="13918"/>
                  <a:pt x="16521" y="14001"/>
                  <a:pt x="16542" y="14074"/>
                </a:cubicBezTo>
                <a:cubicBezTo>
                  <a:pt x="16521" y="14136"/>
                  <a:pt x="16500" y="14188"/>
                  <a:pt x="16479" y="14240"/>
                </a:cubicBezTo>
                <a:cubicBezTo>
                  <a:pt x="16448" y="14126"/>
                  <a:pt x="16396" y="14001"/>
                  <a:pt x="16355" y="13887"/>
                </a:cubicBezTo>
                <a:cubicBezTo>
                  <a:pt x="16396" y="13867"/>
                  <a:pt x="16448" y="13856"/>
                  <a:pt x="16490" y="13835"/>
                </a:cubicBezTo>
                <a:close/>
                <a:moveTo>
                  <a:pt x="8167" y="13918"/>
                </a:moveTo>
                <a:cubicBezTo>
                  <a:pt x="8178" y="13981"/>
                  <a:pt x="8188" y="14053"/>
                  <a:pt x="8199" y="14115"/>
                </a:cubicBezTo>
                <a:cubicBezTo>
                  <a:pt x="8126" y="14157"/>
                  <a:pt x="8043" y="14209"/>
                  <a:pt x="7971" y="14250"/>
                </a:cubicBezTo>
                <a:cubicBezTo>
                  <a:pt x="8033" y="14146"/>
                  <a:pt x="8105" y="14032"/>
                  <a:pt x="8167" y="13918"/>
                </a:cubicBezTo>
                <a:close/>
                <a:moveTo>
                  <a:pt x="16293" y="13908"/>
                </a:moveTo>
                <a:cubicBezTo>
                  <a:pt x="16334" y="14022"/>
                  <a:pt x="16386" y="14136"/>
                  <a:pt x="16417" y="14250"/>
                </a:cubicBezTo>
                <a:cubicBezTo>
                  <a:pt x="16365" y="14219"/>
                  <a:pt x="16314" y="14188"/>
                  <a:pt x="16262" y="14177"/>
                </a:cubicBezTo>
                <a:cubicBezTo>
                  <a:pt x="16262" y="14084"/>
                  <a:pt x="16262" y="14001"/>
                  <a:pt x="16251" y="13929"/>
                </a:cubicBezTo>
                <a:lnTo>
                  <a:pt x="16293" y="13908"/>
                </a:lnTo>
                <a:close/>
                <a:moveTo>
                  <a:pt x="18905" y="12830"/>
                </a:moveTo>
                <a:cubicBezTo>
                  <a:pt x="19184" y="13120"/>
                  <a:pt x="19412" y="13462"/>
                  <a:pt x="19578" y="13825"/>
                </a:cubicBezTo>
                <a:cubicBezTo>
                  <a:pt x="19557" y="13981"/>
                  <a:pt x="19537" y="14126"/>
                  <a:pt x="19516" y="14271"/>
                </a:cubicBezTo>
                <a:cubicBezTo>
                  <a:pt x="19319" y="13763"/>
                  <a:pt x="19008" y="13317"/>
                  <a:pt x="18594" y="12975"/>
                </a:cubicBezTo>
                <a:lnTo>
                  <a:pt x="18583" y="12975"/>
                </a:lnTo>
                <a:lnTo>
                  <a:pt x="18905" y="12830"/>
                </a:lnTo>
                <a:close/>
                <a:moveTo>
                  <a:pt x="24366" y="12768"/>
                </a:moveTo>
                <a:lnTo>
                  <a:pt x="24366" y="12768"/>
                </a:lnTo>
                <a:cubicBezTo>
                  <a:pt x="24385" y="13263"/>
                  <a:pt x="24387" y="13768"/>
                  <a:pt x="24355" y="14272"/>
                </a:cubicBezTo>
                <a:lnTo>
                  <a:pt x="24355" y="14272"/>
                </a:lnTo>
                <a:cubicBezTo>
                  <a:pt x="24348" y="13850"/>
                  <a:pt x="24308" y="13428"/>
                  <a:pt x="24242" y="13006"/>
                </a:cubicBezTo>
                <a:cubicBezTo>
                  <a:pt x="24283" y="12934"/>
                  <a:pt x="24325" y="12851"/>
                  <a:pt x="24366" y="12768"/>
                </a:cubicBezTo>
                <a:close/>
                <a:moveTo>
                  <a:pt x="4322" y="13110"/>
                </a:moveTo>
                <a:cubicBezTo>
                  <a:pt x="4591" y="13554"/>
                  <a:pt x="4942" y="13937"/>
                  <a:pt x="5365" y="14247"/>
                </a:cubicBezTo>
                <a:lnTo>
                  <a:pt x="5365" y="14247"/>
                </a:lnTo>
                <a:lnTo>
                  <a:pt x="5348" y="14281"/>
                </a:lnTo>
                <a:lnTo>
                  <a:pt x="5255" y="14229"/>
                </a:lnTo>
                <a:cubicBezTo>
                  <a:pt x="5069" y="14126"/>
                  <a:pt x="4882" y="14012"/>
                  <a:pt x="4716" y="13887"/>
                </a:cubicBezTo>
                <a:cubicBezTo>
                  <a:pt x="4571" y="13659"/>
                  <a:pt x="4426" y="13431"/>
                  <a:pt x="4302" y="13193"/>
                </a:cubicBezTo>
                <a:cubicBezTo>
                  <a:pt x="4312" y="13162"/>
                  <a:pt x="4322" y="13131"/>
                  <a:pt x="4322" y="13110"/>
                </a:cubicBezTo>
                <a:close/>
                <a:moveTo>
                  <a:pt x="9349" y="14074"/>
                </a:moveTo>
                <a:cubicBezTo>
                  <a:pt x="9370" y="14136"/>
                  <a:pt x="9380" y="14198"/>
                  <a:pt x="9390" y="14250"/>
                </a:cubicBezTo>
                <a:lnTo>
                  <a:pt x="9359" y="14281"/>
                </a:lnTo>
                <a:cubicBezTo>
                  <a:pt x="9339" y="14240"/>
                  <a:pt x="9318" y="14209"/>
                  <a:pt x="9297" y="14177"/>
                </a:cubicBezTo>
                <a:lnTo>
                  <a:pt x="9349" y="14074"/>
                </a:lnTo>
                <a:close/>
                <a:moveTo>
                  <a:pt x="9784" y="13981"/>
                </a:moveTo>
                <a:lnTo>
                  <a:pt x="9898" y="14188"/>
                </a:lnTo>
                <a:lnTo>
                  <a:pt x="9898" y="14219"/>
                </a:lnTo>
                <a:cubicBezTo>
                  <a:pt x="9888" y="14240"/>
                  <a:pt x="9878" y="14260"/>
                  <a:pt x="9867" y="14292"/>
                </a:cubicBezTo>
                <a:lnTo>
                  <a:pt x="9857" y="14281"/>
                </a:lnTo>
                <a:cubicBezTo>
                  <a:pt x="9826" y="14198"/>
                  <a:pt x="9795" y="14105"/>
                  <a:pt x="9764" y="14022"/>
                </a:cubicBezTo>
                <a:cubicBezTo>
                  <a:pt x="9764" y="14012"/>
                  <a:pt x="9764" y="14001"/>
                  <a:pt x="9774" y="13991"/>
                </a:cubicBezTo>
                <a:lnTo>
                  <a:pt x="9784" y="13981"/>
                </a:lnTo>
                <a:close/>
                <a:moveTo>
                  <a:pt x="17516" y="13442"/>
                </a:moveTo>
                <a:cubicBezTo>
                  <a:pt x="17568" y="13680"/>
                  <a:pt x="17609" y="13908"/>
                  <a:pt x="17661" y="14146"/>
                </a:cubicBezTo>
                <a:cubicBezTo>
                  <a:pt x="17640" y="14188"/>
                  <a:pt x="17619" y="14240"/>
                  <a:pt x="17588" y="14292"/>
                </a:cubicBezTo>
                <a:cubicBezTo>
                  <a:pt x="17516" y="14271"/>
                  <a:pt x="17454" y="14250"/>
                  <a:pt x="17381" y="14229"/>
                </a:cubicBezTo>
                <a:cubicBezTo>
                  <a:pt x="17274" y="14187"/>
                  <a:pt x="17162" y="14166"/>
                  <a:pt x="17051" y="14166"/>
                </a:cubicBezTo>
                <a:cubicBezTo>
                  <a:pt x="16916" y="14166"/>
                  <a:pt x="16781" y="14198"/>
                  <a:pt x="16656" y="14260"/>
                </a:cubicBezTo>
                <a:cubicBezTo>
                  <a:pt x="16645" y="14209"/>
                  <a:pt x="16635" y="14146"/>
                  <a:pt x="16624" y="14084"/>
                </a:cubicBezTo>
                <a:cubicBezTo>
                  <a:pt x="16656" y="13970"/>
                  <a:pt x="16687" y="13867"/>
                  <a:pt x="16718" y="13753"/>
                </a:cubicBezTo>
                <a:cubicBezTo>
                  <a:pt x="16987" y="13649"/>
                  <a:pt x="17246" y="13545"/>
                  <a:pt x="17516" y="13442"/>
                </a:cubicBezTo>
                <a:close/>
                <a:moveTo>
                  <a:pt x="8385" y="14043"/>
                </a:moveTo>
                <a:cubicBezTo>
                  <a:pt x="8354" y="14126"/>
                  <a:pt x="8323" y="14219"/>
                  <a:pt x="8292" y="14302"/>
                </a:cubicBezTo>
                <a:cubicBezTo>
                  <a:pt x="8281" y="14240"/>
                  <a:pt x="8281" y="14188"/>
                  <a:pt x="8271" y="14126"/>
                </a:cubicBezTo>
                <a:lnTo>
                  <a:pt x="8385" y="14043"/>
                </a:lnTo>
                <a:close/>
                <a:moveTo>
                  <a:pt x="8727" y="13732"/>
                </a:moveTo>
                <a:cubicBezTo>
                  <a:pt x="8779" y="13835"/>
                  <a:pt x="8820" y="13939"/>
                  <a:pt x="8872" y="14043"/>
                </a:cubicBezTo>
                <a:cubicBezTo>
                  <a:pt x="8717" y="14136"/>
                  <a:pt x="8541" y="14229"/>
                  <a:pt x="8375" y="14302"/>
                </a:cubicBezTo>
                <a:cubicBezTo>
                  <a:pt x="8416" y="14177"/>
                  <a:pt x="8458" y="14063"/>
                  <a:pt x="8499" y="13939"/>
                </a:cubicBezTo>
                <a:lnTo>
                  <a:pt x="8499" y="13949"/>
                </a:lnTo>
                <a:cubicBezTo>
                  <a:pt x="8582" y="13877"/>
                  <a:pt x="8655" y="13804"/>
                  <a:pt x="8727" y="13732"/>
                </a:cubicBezTo>
                <a:close/>
                <a:moveTo>
                  <a:pt x="5514" y="14032"/>
                </a:moveTo>
                <a:cubicBezTo>
                  <a:pt x="5556" y="14105"/>
                  <a:pt x="5587" y="14188"/>
                  <a:pt x="5618" y="14260"/>
                </a:cubicBezTo>
                <a:lnTo>
                  <a:pt x="5618" y="14312"/>
                </a:lnTo>
                <a:cubicBezTo>
                  <a:pt x="5556" y="14281"/>
                  <a:pt x="5504" y="14250"/>
                  <a:pt x="5452" y="14209"/>
                </a:cubicBezTo>
                <a:lnTo>
                  <a:pt x="5514" y="14032"/>
                </a:lnTo>
                <a:close/>
                <a:moveTo>
                  <a:pt x="11028" y="13711"/>
                </a:moveTo>
                <a:cubicBezTo>
                  <a:pt x="10966" y="13918"/>
                  <a:pt x="10883" y="14115"/>
                  <a:pt x="10800" y="14312"/>
                </a:cubicBezTo>
                <a:cubicBezTo>
                  <a:pt x="10841" y="14115"/>
                  <a:pt x="10893" y="13908"/>
                  <a:pt x="10955" y="13711"/>
                </a:cubicBezTo>
                <a:close/>
                <a:moveTo>
                  <a:pt x="11691" y="14063"/>
                </a:moveTo>
                <a:lnTo>
                  <a:pt x="11753" y="14084"/>
                </a:lnTo>
                <a:cubicBezTo>
                  <a:pt x="11722" y="14167"/>
                  <a:pt x="11681" y="14240"/>
                  <a:pt x="11639" y="14312"/>
                </a:cubicBezTo>
                <a:lnTo>
                  <a:pt x="11608" y="14271"/>
                </a:lnTo>
                <a:cubicBezTo>
                  <a:pt x="11619" y="14229"/>
                  <a:pt x="11629" y="14188"/>
                  <a:pt x="11650" y="14146"/>
                </a:cubicBezTo>
                <a:lnTo>
                  <a:pt x="11670" y="14115"/>
                </a:lnTo>
                <a:cubicBezTo>
                  <a:pt x="11681" y="14095"/>
                  <a:pt x="11681" y="14084"/>
                  <a:pt x="11691" y="14063"/>
                </a:cubicBezTo>
                <a:close/>
                <a:moveTo>
                  <a:pt x="15080" y="13442"/>
                </a:moveTo>
                <a:cubicBezTo>
                  <a:pt x="15153" y="13504"/>
                  <a:pt x="15225" y="13566"/>
                  <a:pt x="15298" y="13628"/>
                </a:cubicBezTo>
                <a:cubicBezTo>
                  <a:pt x="15205" y="13804"/>
                  <a:pt x="15101" y="13991"/>
                  <a:pt x="14997" y="14167"/>
                </a:cubicBezTo>
                <a:cubicBezTo>
                  <a:pt x="14946" y="14209"/>
                  <a:pt x="14904" y="14240"/>
                  <a:pt x="14852" y="14271"/>
                </a:cubicBezTo>
                <a:lnTo>
                  <a:pt x="14863" y="14271"/>
                </a:lnTo>
                <a:lnTo>
                  <a:pt x="14707" y="14312"/>
                </a:lnTo>
                <a:lnTo>
                  <a:pt x="14697" y="14063"/>
                </a:lnTo>
                <a:cubicBezTo>
                  <a:pt x="14832" y="13856"/>
                  <a:pt x="14956" y="13649"/>
                  <a:pt x="15080" y="13442"/>
                </a:cubicBezTo>
                <a:close/>
                <a:moveTo>
                  <a:pt x="13640" y="14115"/>
                </a:moveTo>
                <a:cubicBezTo>
                  <a:pt x="13546" y="14177"/>
                  <a:pt x="13453" y="14260"/>
                  <a:pt x="13349" y="14333"/>
                </a:cubicBezTo>
                <a:lnTo>
                  <a:pt x="13349" y="14333"/>
                </a:lnTo>
                <a:cubicBezTo>
                  <a:pt x="13391" y="14260"/>
                  <a:pt x="13443" y="14188"/>
                  <a:pt x="13484" y="14115"/>
                </a:cubicBezTo>
                <a:cubicBezTo>
                  <a:pt x="13505" y="14120"/>
                  <a:pt x="13526" y="14123"/>
                  <a:pt x="13546" y="14123"/>
                </a:cubicBezTo>
                <a:cubicBezTo>
                  <a:pt x="13567" y="14123"/>
                  <a:pt x="13588" y="14120"/>
                  <a:pt x="13609" y="14115"/>
                </a:cubicBezTo>
                <a:close/>
                <a:moveTo>
                  <a:pt x="20407" y="13887"/>
                </a:moveTo>
                <a:cubicBezTo>
                  <a:pt x="20397" y="14022"/>
                  <a:pt x="20387" y="14136"/>
                  <a:pt x="20366" y="14260"/>
                </a:cubicBezTo>
                <a:cubicBezTo>
                  <a:pt x="20308" y="14289"/>
                  <a:pt x="20259" y="14309"/>
                  <a:pt x="20203" y="14337"/>
                </a:cubicBezTo>
                <a:lnTo>
                  <a:pt x="20203" y="14337"/>
                </a:lnTo>
                <a:cubicBezTo>
                  <a:pt x="20275" y="14184"/>
                  <a:pt x="20346" y="14041"/>
                  <a:pt x="20407" y="13887"/>
                </a:cubicBezTo>
                <a:close/>
                <a:moveTo>
                  <a:pt x="9158" y="14094"/>
                </a:moveTo>
                <a:lnTo>
                  <a:pt x="9214" y="14177"/>
                </a:lnTo>
                <a:cubicBezTo>
                  <a:pt x="9183" y="14240"/>
                  <a:pt x="9142" y="14302"/>
                  <a:pt x="9111" y="14364"/>
                </a:cubicBezTo>
                <a:lnTo>
                  <a:pt x="9069" y="14302"/>
                </a:lnTo>
                <a:cubicBezTo>
                  <a:pt x="9099" y="14232"/>
                  <a:pt x="9129" y="14163"/>
                  <a:pt x="9158" y="14094"/>
                </a:cubicBezTo>
                <a:close/>
                <a:moveTo>
                  <a:pt x="9598" y="14188"/>
                </a:moveTo>
                <a:lnTo>
                  <a:pt x="9629" y="14219"/>
                </a:lnTo>
                <a:lnTo>
                  <a:pt x="9567" y="14364"/>
                </a:lnTo>
                <a:cubicBezTo>
                  <a:pt x="9577" y="14302"/>
                  <a:pt x="9587" y="14250"/>
                  <a:pt x="9598" y="14188"/>
                </a:cubicBezTo>
                <a:close/>
                <a:moveTo>
                  <a:pt x="2561" y="14146"/>
                </a:moveTo>
                <a:lnTo>
                  <a:pt x="2716" y="14219"/>
                </a:lnTo>
                <a:cubicBezTo>
                  <a:pt x="2685" y="14271"/>
                  <a:pt x="2664" y="14323"/>
                  <a:pt x="2633" y="14374"/>
                </a:cubicBezTo>
                <a:cubicBezTo>
                  <a:pt x="2612" y="14302"/>
                  <a:pt x="2581" y="14219"/>
                  <a:pt x="2561" y="14146"/>
                </a:cubicBezTo>
                <a:close/>
                <a:moveTo>
                  <a:pt x="3296" y="14219"/>
                </a:moveTo>
                <a:lnTo>
                  <a:pt x="3296" y="14219"/>
                </a:lnTo>
                <a:cubicBezTo>
                  <a:pt x="3327" y="14240"/>
                  <a:pt x="3379" y="14260"/>
                  <a:pt x="3421" y="14281"/>
                </a:cubicBezTo>
                <a:lnTo>
                  <a:pt x="3431" y="14292"/>
                </a:lnTo>
                <a:lnTo>
                  <a:pt x="3400" y="14374"/>
                </a:lnTo>
                <a:lnTo>
                  <a:pt x="3296" y="14219"/>
                </a:lnTo>
                <a:close/>
                <a:moveTo>
                  <a:pt x="8116" y="13493"/>
                </a:moveTo>
                <a:cubicBezTo>
                  <a:pt x="8126" y="13597"/>
                  <a:pt x="8147" y="13701"/>
                  <a:pt x="8157" y="13804"/>
                </a:cubicBezTo>
                <a:cubicBezTo>
                  <a:pt x="8053" y="13981"/>
                  <a:pt x="7950" y="14157"/>
                  <a:pt x="7857" y="14323"/>
                </a:cubicBezTo>
                <a:lnTo>
                  <a:pt x="7763" y="14374"/>
                </a:lnTo>
                <a:cubicBezTo>
                  <a:pt x="7815" y="14126"/>
                  <a:pt x="7877" y="13887"/>
                  <a:pt x="7950" y="13649"/>
                </a:cubicBezTo>
                <a:cubicBezTo>
                  <a:pt x="8002" y="13597"/>
                  <a:pt x="8053" y="13545"/>
                  <a:pt x="8116" y="13493"/>
                </a:cubicBezTo>
                <a:close/>
                <a:moveTo>
                  <a:pt x="9960" y="14302"/>
                </a:moveTo>
                <a:cubicBezTo>
                  <a:pt x="9971" y="14333"/>
                  <a:pt x="9981" y="14364"/>
                  <a:pt x="10002" y="14385"/>
                </a:cubicBezTo>
                <a:lnTo>
                  <a:pt x="9960" y="14354"/>
                </a:lnTo>
                <a:lnTo>
                  <a:pt x="9960" y="14302"/>
                </a:lnTo>
                <a:close/>
                <a:moveTo>
                  <a:pt x="14603" y="13639"/>
                </a:moveTo>
                <a:lnTo>
                  <a:pt x="14603" y="13639"/>
                </a:lnTo>
                <a:cubicBezTo>
                  <a:pt x="14593" y="13732"/>
                  <a:pt x="14583" y="13835"/>
                  <a:pt x="14572" y="13929"/>
                </a:cubicBezTo>
                <a:lnTo>
                  <a:pt x="14572" y="13939"/>
                </a:lnTo>
                <a:lnTo>
                  <a:pt x="14552" y="14188"/>
                </a:lnTo>
                <a:lnTo>
                  <a:pt x="14417" y="14385"/>
                </a:lnTo>
                <a:cubicBezTo>
                  <a:pt x="14396" y="14281"/>
                  <a:pt x="14365" y="14167"/>
                  <a:pt x="14344" y="14063"/>
                </a:cubicBezTo>
                <a:cubicBezTo>
                  <a:pt x="14448" y="13929"/>
                  <a:pt x="14531" y="13784"/>
                  <a:pt x="14603" y="13639"/>
                </a:cubicBezTo>
                <a:close/>
                <a:moveTo>
                  <a:pt x="5431" y="14281"/>
                </a:moveTo>
                <a:cubicBezTo>
                  <a:pt x="5483" y="14323"/>
                  <a:pt x="5556" y="14354"/>
                  <a:pt x="5608" y="14395"/>
                </a:cubicBezTo>
                <a:cubicBezTo>
                  <a:pt x="5535" y="14364"/>
                  <a:pt x="5473" y="14343"/>
                  <a:pt x="5411" y="14312"/>
                </a:cubicBezTo>
                <a:lnTo>
                  <a:pt x="5431" y="14281"/>
                </a:lnTo>
                <a:close/>
                <a:moveTo>
                  <a:pt x="16179" y="14198"/>
                </a:moveTo>
                <a:lnTo>
                  <a:pt x="16241" y="14229"/>
                </a:lnTo>
                <a:lnTo>
                  <a:pt x="16241" y="14395"/>
                </a:lnTo>
                <a:cubicBezTo>
                  <a:pt x="16210" y="14343"/>
                  <a:pt x="16189" y="14292"/>
                  <a:pt x="16179" y="14240"/>
                </a:cubicBezTo>
                <a:lnTo>
                  <a:pt x="16179" y="14219"/>
                </a:lnTo>
                <a:cubicBezTo>
                  <a:pt x="16179" y="14209"/>
                  <a:pt x="16179" y="14198"/>
                  <a:pt x="16179" y="14198"/>
                </a:cubicBezTo>
                <a:close/>
                <a:moveTo>
                  <a:pt x="17930" y="13607"/>
                </a:moveTo>
                <a:cubicBezTo>
                  <a:pt x="17930" y="13607"/>
                  <a:pt x="17930" y="13618"/>
                  <a:pt x="17930" y="13618"/>
                </a:cubicBezTo>
                <a:cubicBezTo>
                  <a:pt x="17930" y="13877"/>
                  <a:pt x="17910" y="14136"/>
                  <a:pt x="17889" y="14395"/>
                </a:cubicBezTo>
                <a:lnTo>
                  <a:pt x="17775" y="14354"/>
                </a:lnTo>
                <a:cubicBezTo>
                  <a:pt x="17765" y="14292"/>
                  <a:pt x="17754" y="14229"/>
                  <a:pt x="17733" y="14167"/>
                </a:cubicBezTo>
                <a:cubicBezTo>
                  <a:pt x="17816" y="13981"/>
                  <a:pt x="17879" y="13794"/>
                  <a:pt x="17930" y="13607"/>
                </a:cubicBezTo>
                <a:close/>
                <a:moveTo>
                  <a:pt x="20200" y="12644"/>
                </a:moveTo>
                <a:cubicBezTo>
                  <a:pt x="20273" y="12747"/>
                  <a:pt x="20345" y="12851"/>
                  <a:pt x="20407" y="12965"/>
                </a:cubicBezTo>
                <a:cubicBezTo>
                  <a:pt x="20428" y="13203"/>
                  <a:pt x="20428" y="13442"/>
                  <a:pt x="20418" y="13680"/>
                </a:cubicBezTo>
                <a:lnTo>
                  <a:pt x="20418" y="13670"/>
                </a:lnTo>
                <a:cubicBezTo>
                  <a:pt x="20314" y="13908"/>
                  <a:pt x="20210" y="14146"/>
                  <a:pt x="20086" y="14374"/>
                </a:cubicBezTo>
                <a:lnTo>
                  <a:pt x="20055" y="14395"/>
                </a:lnTo>
                <a:cubicBezTo>
                  <a:pt x="20013" y="14188"/>
                  <a:pt x="19972" y="13981"/>
                  <a:pt x="19931" y="13773"/>
                </a:cubicBezTo>
                <a:cubicBezTo>
                  <a:pt x="20045" y="13400"/>
                  <a:pt x="20138" y="13027"/>
                  <a:pt x="20200" y="12644"/>
                </a:cubicBezTo>
                <a:close/>
                <a:moveTo>
                  <a:pt x="2923" y="14001"/>
                </a:moveTo>
                <a:cubicBezTo>
                  <a:pt x="2996" y="14043"/>
                  <a:pt x="3068" y="14084"/>
                  <a:pt x="3141" y="14126"/>
                </a:cubicBezTo>
                <a:cubicBezTo>
                  <a:pt x="3193" y="14219"/>
                  <a:pt x="3255" y="14312"/>
                  <a:pt x="3317" y="14406"/>
                </a:cubicBezTo>
                <a:cubicBezTo>
                  <a:pt x="3151" y="14343"/>
                  <a:pt x="2985" y="14271"/>
                  <a:pt x="2820" y="14198"/>
                </a:cubicBezTo>
                <a:cubicBezTo>
                  <a:pt x="2820" y="14188"/>
                  <a:pt x="2830" y="14177"/>
                  <a:pt x="2830" y="14167"/>
                </a:cubicBezTo>
                <a:cubicBezTo>
                  <a:pt x="2861" y="14105"/>
                  <a:pt x="2892" y="14053"/>
                  <a:pt x="2923" y="14001"/>
                </a:cubicBezTo>
                <a:close/>
                <a:moveTo>
                  <a:pt x="9525" y="14219"/>
                </a:moveTo>
                <a:cubicBezTo>
                  <a:pt x="9515" y="14281"/>
                  <a:pt x="9515" y="14343"/>
                  <a:pt x="9504" y="14406"/>
                </a:cubicBezTo>
                <a:lnTo>
                  <a:pt x="9473" y="14271"/>
                </a:lnTo>
                <a:cubicBezTo>
                  <a:pt x="9484" y="14260"/>
                  <a:pt x="9504" y="14240"/>
                  <a:pt x="9525" y="14219"/>
                </a:cubicBezTo>
                <a:close/>
                <a:moveTo>
                  <a:pt x="14303" y="14260"/>
                </a:moveTo>
                <a:lnTo>
                  <a:pt x="14303" y="14271"/>
                </a:lnTo>
                <a:cubicBezTo>
                  <a:pt x="14313" y="14312"/>
                  <a:pt x="14324" y="14364"/>
                  <a:pt x="14344" y="14416"/>
                </a:cubicBezTo>
                <a:lnTo>
                  <a:pt x="14293" y="14426"/>
                </a:lnTo>
                <a:cubicBezTo>
                  <a:pt x="14293" y="14364"/>
                  <a:pt x="14293" y="14312"/>
                  <a:pt x="14303" y="14260"/>
                </a:cubicBezTo>
                <a:close/>
                <a:moveTo>
                  <a:pt x="13930" y="14053"/>
                </a:moveTo>
                <a:cubicBezTo>
                  <a:pt x="13930" y="14167"/>
                  <a:pt x="13940" y="14281"/>
                  <a:pt x="13930" y="14395"/>
                </a:cubicBezTo>
                <a:lnTo>
                  <a:pt x="13888" y="14437"/>
                </a:lnTo>
                <a:cubicBezTo>
                  <a:pt x="13888" y="14416"/>
                  <a:pt x="13878" y="14395"/>
                  <a:pt x="13868" y="14374"/>
                </a:cubicBezTo>
                <a:cubicBezTo>
                  <a:pt x="13888" y="14281"/>
                  <a:pt x="13899" y="14177"/>
                  <a:pt x="13909" y="14074"/>
                </a:cubicBezTo>
                <a:lnTo>
                  <a:pt x="13930" y="14053"/>
                </a:lnTo>
                <a:close/>
                <a:moveTo>
                  <a:pt x="9266" y="14240"/>
                </a:moveTo>
                <a:lnTo>
                  <a:pt x="9318" y="14312"/>
                </a:lnTo>
                <a:cubicBezTo>
                  <a:pt x="9266" y="14354"/>
                  <a:pt x="9214" y="14395"/>
                  <a:pt x="9152" y="14447"/>
                </a:cubicBezTo>
                <a:lnTo>
                  <a:pt x="9152" y="14426"/>
                </a:lnTo>
                <a:lnTo>
                  <a:pt x="9266" y="14240"/>
                </a:lnTo>
                <a:close/>
                <a:moveTo>
                  <a:pt x="4011" y="13307"/>
                </a:moveTo>
                <a:cubicBezTo>
                  <a:pt x="4043" y="13359"/>
                  <a:pt x="4084" y="13400"/>
                  <a:pt x="4125" y="13442"/>
                </a:cubicBezTo>
                <a:lnTo>
                  <a:pt x="4136" y="13462"/>
                </a:lnTo>
                <a:cubicBezTo>
                  <a:pt x="4063" y="13784"/>
                  <a:pt x="4011" y="14126"/>
                  <a:pt x="3991" y="14457"/>
                </a:cubicBezTo>
                <a:cubicBezTo>
                  <a:pt x="3877" y="14406"/>
                  <a:pt x="3752" y="14354"/>
                  <a:pt x="3638" y="14302"/>
                </a:cubicBezTo>
                <a:cubicBezTo>
                  <a:pt x="3618" y="14240"/>
                  <a:pt x="3607" y="14177"/>
                  <a:pt x="3587" y="14115"/>
                </a:cubicBezTo>
                <a:cubicBezTo>
                  <a:pt x="3721" y="13846"/>
                  <a:pt x="3856" y="13576"/>
                  <a:pt x="4011" y="13307"/>
                </a:cubicBezTo>
                <a:close/>
                <a:moveTo>
                  <a:pt x="18169" y="13162"/>
                </a:moveTo>
                <a:cubicBezTo>
                  <a:pt x="18169" y="13493"/>
                  <a:pt x="18148" y="13835"/>
                  <a:pt x="18107" y="14177"/>
                </a:cubicBezTo>
                <a:cubicBezTo>
                  <a:pt x="18107" y="14271"/>
                  <a:pt x="18096" y="14364"/>
                  <a:pt x="18086" y="14457"/>
                </a:cubicBezTo>
                <a:lnTo>
                  <a:pt x="18044" y="14447"/>
                </a:lnTo>
                <a:cubicBezTo>
                  <a:pt x="18044" y="14136"/>
                  <a:pt x="18034" y="13815"/>
                  <a:pt x="18003" y="13504"/>
                </a:cubicBezTo>
                <a:lnTo>
                  <a:pt x="18003" y="13297"/>
                </a:lnTo>
                <a:cubicBezTo>
                  <a:pt x="18003" y="13276"/>
                  <a:pt x="18013" y="13245"/>
                  <a:pt x="18024" y="13224"/>
                </a:cubicBezTo>
                <a:lnTo>
                  <a:pt x="18169" y="13162"/>
                </a:lnTo>
                <a:close/>
                <a:moveTo>
                  <a:pt x="14230" y="14209"/>
                </a:moveTo>
                <a:cubicBezTo>
                  <a:pt x="14230" y="14292"/>
                  <a:pt x="14220" y="14364"/>
                  <a:pt x="14220" y="14447"/>
                </a:cubicBezTo>
                <a:lnTo>
                  <a:pt x="14147" y="14468"/>
                </a:lnTo>
                <a:cubicBezTo>
                  <a:pt x="14158" y="14406"/>
                  <a:pt x="14158" y="14343"/>
                  <a:pt x="14168" y="14281"/>
                </a:cubicBezTo>
                <a:lnTo>
                  <a:pt x="14230" y="14209"/>
                </a:lnTo>
                <a:close/>
                <a:moveTo>
                  <a:pt x="19630" y="13960"/>
                </a:moveTo>
                <a:cubicBezTo>
                  <a:pt x="19661" y="14022"/>
                  <a:pt x="19682" y="14084"/>
                  <a:pt x="19713" y="14157"/>
                </a:cubicBezTo>
                <a:cubicBezTo>
                  <a:pt x="19671" y="14260"/>
                  <a:pt x="19640" y="14364"/>
                  <a:pt x="19599" y="14468"/>
                </a:cubicBezTo>
                <a:lnTo>
                  <a:pt x="19599" y="14457"/>
                </a:lnTo>
                <a:cubicBezTo>
                  <a:pt x="19599" y="14447"/>
                  <a:pt x="19589" y="14426"/>
                  <a:pt x="19578" y="14416"/>
                </a:cubicBezTo>
                <a:cubicBezTo>
                  <a:pt x="19599" y="14260"/>
                  <a:pt x="19620" y="14115"/>
                  <a:pt x="19630" y="13960"/>
                </a:cubicBezTo>
                <a:close/>
                <a:moveTo>
                  <a:pt x="19817" y="14115"/>
                </a:moveTo>
                <a:lnTo>
                  <a:pt x="19962" y="14437"/>
                </a:lnTo>
                <a:lnTo>
                  <a:pt x="19889" y="14468"/>
                </a:lnTo>
                <a:lnTo>
                  <a:pt x="19879" y="14468"/>
                </a:lnTo>
                <a:cubicBezTo>
                  <a:pt x="19848" y="14374"/>
                  <a:pt x="19827" y="14292"/>
                  <a:pt x="19785" y="14198"/>
                </a:cubicBezTo>
                <a:lnTo>
                  <a:pt x="19817" y="14115"/>
                </a:lnTo>
                <a:close/>
                <a:moveTo>
                  <a:pt x="3504" y="14333"/>
                </a:moveTo>
                <a:cubicBezTo>
                  <a:pt x="3514" y="14385"/>
                  <a:pt x="3524" y="14437"/>
                  <a:pt x="3535" y="14488"/>
                </a:cubicBezTo>
                <a:lnTo>
                  <a:pt x="3452" y="14457"/>
                </a:lnTo>
                <a:cubicBezTo>
                  <a:pt x="3462" y="14416"/>
                  <a:pt x="3483" y="14374"/>
                  <a:pt x="3493" y="14333"/>
                </a:cubicBezTo>
                <a:close/>
                <a:moveTo>
                  <a:pt x="6239" y="13474"/>
                </a:moveTo>
                <a:lnTo>
                  <a:pt x="6239" y="13474"/>
                </a:lnTo>
                <a:cubicBezTo>
                  <a:pt x="6339" y="13483"/>
                  <a:pt x="6440" y="13483"/>
                  <a:pt x="6540" y="13483"/>
                </a:cubicBezTo>
                <a:cubicBezTo>
                  <a:pt x="6354" y="13815"/>
                  <a:pt x="6167" y="14146"/>
                  <a:pt x="6012" y="14488"/>
                </a:cubicBezTo>
                <a:cubicBezTo>
                  <a:pt x="5918" y="14457"/>
                  <a:pt x="5836" y="14426"/>
                  <a:pt x="5753" y="14385"/>
                </a:cubicBezTo>
                <a:cubicBezTo>
                  <a:pt x="5742" y="14364"/>
                  <a:pt x="5722" y="14333"/>
                  <a:pt x="5711" y="14312"/>
                </a:cubicBezTo>
                <a:cubicBezTo>
                  <a:pt x="5866" y="14022"/>
                  <a:pt x="6042" y="13743"/>
                  <a:pt x="6239" y="13474"/>
                </a:cubicBezTo>
                <a:close/>
                <a:moveTo>
                  <a:pt x="14044" y="14406"/>
                </a:moveTo>
                <a:cubicBezTo>
                  <a:pt x="14044" y="14437"/>
                  <a:pt x="14054" y="14457"/>
                  <a:pt x="14054" y="14478"/>
                </a:cubicBezTo>
                <a:lnTo>
                  <a:pt x="14023" y="14488"/>
                </a:lnTo>
                <a:lnTo>
                  <a:pt x="14023" y="14426"/>
                </a:lnTo>
                <a:lnTo>
                  <a:pt x="14044" y="14406"/>
                </a:lnTo>
                <a:close/>
                <a:moveTo>
                  <a:pt x="9048" y="14374"/>
                </a:moveTo>
                <a:lnTo>
                  <a:pt x="9079" y="14416"/>
                </a:lnTo>
                <a:lnTo>
                  <a:pt x="9028" y="14499"/>
                </a:lnTo>
                <a:cubicBezTo>
                  <a:pt x="9028" y="14478"/>
                  <a:pt x="9028" y="14457"/>
                  <a:pt x="9017" y="14447"/>
                </a:cubicBezTo>
                <a:cubicBezTo>
                  <a:pt x="9007" y="14426"/>
                  <a:pt x="9038" y="14395"/>
                  <a:pt x="9048" y="14374"/>
                </a:cubicBezTo>
                <a:close/>
                <a:moveTo>
                  <a:pt x="8219" y="14188"/>
                </a:moveTo>
                <a:cubicBezTo>
                  <a:pt x="8219" y="14250"/>
                  <a:pt x="8230" y="14312"/>
                  <a:pt x="8240" y="14374"/>
                </a:cubicBezTo>
                <a:cubicBezTo>
                  <a:pt x="8116" y="14426"/>
                  <a:pt x="7981" y="14468"/>
                  <a:pt x="7846" y="14509"/>
                </a:cubicBezTo>
                <a:lnTo>
                  <a:pt x="7919" y="14374"/>
                </a:lnTo>
                <a:cubicBezTo>
                  <a:pt x="8022" y="14312"/>
                  <a:pt x="8116" y="14250"/>
                  <a:pt x="8219" y="14188"/>
                </a:cubicBezTo>
                <a:close/>
                <a:moveTo>
                  <a:pt x="11577" y="14364"/>
                </a:moveTo>
                <a:lnTo>
                  <a:pt x="11598" y="14385"/>
                </a:lnTo>
                <a:cubicBezTo>
                  <a:pt x="11577" y="14426"/>
                  <a:pt x="11556" y="14468"/>
                  <a:pt x="11536" y="14509"/>
                </a:cubicBezTo>
                <a:cubicBezTo>
                  <a:pt x="11546" y="14457"/>
                  <a:pt x="11556" y="14416"/>
                  <a:pt x="11577" y="14364"/>
                </a:cubicBezTo>
                <a:close/>
                <a:moveTo>
                  <a:pt x="4830" y="14063"/>
                </a:moveTo>
                <a:lnTo>
                  <a:pt x="4830" y="14063"/>
                </a:lnTo>
                <a:cubicBezTo>
                  <a:pt x="4986" y="14167"/>
                  <a:pt x="5152" y="14260"/>
                  <a:pt x="5328" y="14354"/>
                </a:cubicBezTo>
                <a:lnTo>
                  <a:pt x="5266" y="14520"/>
                </a:lnTo>
                <a:cubicBezTo>
                  <a:pt x="5224" y="14488"/>
                  <a:pt x="5172" y="14447"/>
                  <a:pt x="5131" y="14406"/>
                </a:cubicBezTo>
                <a:cubicBezTo>
                  <a:pt x="5069" y="14333"/>
                  <a:pt x="4996" y="14260"/>
                  <a:pt x="4924" y="14188"/>
                </a:cubicBezTo>
                <a:cubicBezTo>
                  <a:pt x="4892" y="14146"/>
                  <a:pt x="4861" y="14105"/>
                  <a:pt x="4830" y="14063"/>
                </a:cubicBezTo>
                <a:close/>
                <a:moveTo>
                  <a:pt x="3587" y="14364"/>
                </a:moveTo>
                <a:lnTo>
                  <a:pt x="3638" y="14530"/>
                </a:lnTo>
                <a:lnTo>
                  <a:pt x="3607" y="14520"/>
                </a:lnTo>
                <a:cubicBezTo>
                  <a:pt x="3607" y="14499"/>
                  <a:pt x="3597" y="14478"/>
                  <a:pt x="3597" y="14457"/>
                </a:cubicBezTo>
                <a:cubicBezTo>
                  <a:pt x="3587" y="14437"/>
                  <a:pt x="3587" y="14395"/>
                  <a:pt x="3576" y="14364"/>
                </a:cubicBezTo>
                <a:close/>
                <a:moveTo>
                  <a:pt x="7805" y="14426"/>
                </a:moveTo>
                <a:lnTo>
                  <a:pt x="7805" y="14437"/>
                </a:lnTo>
                <a:lnTo>
                  <a:pt x="7753" y="14530"/>
                </a:lnTo>
                <a:lnTo>
                  <a:pt x="7743" y="14530"/>
                </a:lnTo>
                <a:cubicBezTo>
                  <a:pt x="7732" y="14499"/>
                  <a:pt x="7732" y="14478"/>
                  <a:pt x="7743" y="14447"/>
                </a:cubicBezTo>
                <a:lnTo>
                  <a:pt x="7743" y="14457"/>
                </a:lnTo>
                <a:lnTo>
                  <a:pt x="7805" y="14426"/>
                </a:lnTo>
                <a:close/>
                <a:moveTo>
                  <a:pt x="14521" y="14468"/>
                </a:moveTo>
                <a:cubicBezTo>
                  <a:pt x="14521" y="14468"/>
                  <a:pt x="14521" y="14478"/>
                  <a:pt x="14521" y="14488"/>
                </a:cubicBezTo>
                <a:lnTo>
                  <a:pt x="14458" y="14530"/>
                </a:lnTo>
                <a:lnTo>
                  <a:pt x="14448" y="14488"/>
                </a:lnTo>
                <a:lnTo>
                  <a:pt x="14521" y="14468"/>
                </a:lnTo>
                <a:close/>
                <a:moveTo>
                  <a:pt x="19754" y="14302"/>
                </a:moveTo>
                <a:cubicBezTo>
                  <a:pt x="19775" y="14364"/>
                  <a:pt x="19796" y="14426"/>
                  <a:pt x="19806" y="14488"/>
                </a:cubicBezTo>
                <a:lnTo>
                  <a:pt x="19661" y="14530"/>
                </a:lnTo>
                <a:cubicBezTo>
                  <a:pt x="19703" y="14457"/>
                  <a:pt x="19734" y="14385"/>
                  <a:pt x="19754" y="14302"/>
                </a:cubicBezTo>
                <a:close/>
                <a:moveTo>
                  <a:pt x="6488" y="13804"/>
                </a:moveTo>
                <a:lnTo>
                  <a:pt x="6488" y="13804"/>
                </a:lnTo>
                <a:cubicBezTo>
                  <a:pt x="6385" y="14043"/>
                  <a:pt x="6292" y="14292"/>
                  <a:pt x="6209" y="14540"/>
                </a:cubicBezTo>
                <a:lnTo>
                  <a:pt x="6115" y="14520"/>
                </a:lnTo>
                <a:cubicBezTo>
                  <a:pt x="6229" y="14271"/>
                  <a:pt x="6354" y="14032"/>
                  <a:pt x="6488" y="13804"/>
                </a:cubicBezTo>
                <a:close/>
                <a:moveTo>
                  <a:pt x="7815" y="13773"/>
                </a:moveTo>
                <a:lnTo>
                  <a:pt x="7825" y="13784"/>
                </a:lnTo>
                <a:cubicBezTo>
                  <a:pt x="7753" y="13991"/>
                  <a:pt x="7701" y="14198"/>
                  <a:pt x="7660" y="14416"/>
                </a:cubicBezTo>
                <a:cubicBezTo>
                  <a:pt x="7504" y="14478"/>
                  <a:pt x="7349" y="14530"/>
                  <a:pt x="7183" y="14561"/>
                </a:cubicBezTo>
                <a:cubicBezTo>
                  <a:pt x="7369" y="14281"/>
                  <a:pt x="7577" y="14022"/>
                  <a:pt x="7815" y="13773"/>
                </a:cubicBezTo>
                <a:close/>
                <a:moveTo>
                  <a:pt x="13277" y="14043"/>
                </a:moveTo>
                <a:cubicBezTo>
                  <a:pt x="13318" y="14074"/>
                  <a:pt x="13370" y="14095"/>
                  <a:pt x="13422" y="14115"/>
                </a:cubicBezTo>
                <a:cubicBezTo>
                  <a:pt x="13349" y="14219"/>
                  <a:pt x="13287" y="14333"/>
                  <a:pt x="13215" y="14447"/>
                </a:cubicBezTo>
                <a:lnTo>
                  <a:pt x="13090" y="14530"/>
                </a:lnTo>
                <a:lnTo>
                  <a:pt x="13049" y="14561"/>
                </a:lnTo>
                <a:cubicBezTo>
                  <a:pt x="13049" y="14426"/>
                  <a:pt x="13049" y="14292"/>
                  <a:pt x="13039" y="14157"/>
                </a:cubicBezTo>
                <a:cubicBezTo>
                  <a:pt x="13049" y="14146"/>
                  <a:pt x="13049" y="14136"/>
                  <a:pt x="13059" y="14115"/>
                </a:cubicBezTo>
                <a:lnTo>
                  <a:pt x="13163" y="14084"/>
                </a:lnTo>
                <a:cubicBezTo>
                  <a:pt x="13204" y="14074"/>
                  <a:pt x="13246" y="14063"/>
                  <a:pt x="13277" y="14043"/>
                </a:cubicBezTo>
                <a:close/>
                <a:moveTo>
                  <a:pt x="5152" y="14509"/>
                </a:moveTo>
                <a:lnTo>
                  <a:pt x="5245" y="14582"/>
                </a:lnTo>
                <a:lnTo>
                  <a:pt x="5234" y="14602"/>
                </a:lnTo>
                <a:cubicBezTo>
                  <a:pt x="5203" y="14571"/>
                  <a:pt x="5183" y="14540"/>
                  <a:pt x="5152" y="14509"/>
                </a:cubicBezTo>
                <a:close/>
                <a:moveTo>
                  <a:pt x="7432" y="13328"/>
                </a:moveTo>
                <a:cubicBezTo>
                  <a:pt x="7597" y="13369"/>
                  <a:pt x="7753" y="13400"/>
                  <a:pt x="7919" y="13431"/>
                </a:cubicBezTo>
                <a:cubicBezTo>
                  <a:pt x="7898" y="13504"/>
                  <a:pt x="7867" y="13566"/>
                  <a:pt x="7846" y="13628"/>
                </a:cubicBezTo>
                <a:cubicBezTo>
                  <a:pt x="7660" y="13815"/>
                  <a:pt x="7494" y="14012"/>
                  <a:pt x="7328" y="14219"/>
                </a:cubicBezTo>
                <a:cubicBezTo>
                  <a:pt x="7245" y="14333"/>
                  <a:pt x="7162" y="14447"/>
                  <a:pt x="7079" y="14571"/>
                </a:cubicBezTo>
                <a:cubicBezTo>
                  <a:pt x="6976" y="14582"/>
                  <a:pt x="6862" y="14592"/>
                  <a:pt x="6748" y="14602"/>
                </a:cubicBezTo>
                <a:cubicBezTo>
                  <a:pt x="6592" y="14602"/>
                  <a:pt x="6437" y="14592"/>
                  <a:pt x="6292" y="14561"/>
                </a:cubicBezTo>
                <a:cubicBezTo>
                  <a:pt x="6416" y="14198"/>
                  <a:pt x="6551" y="13835"/>
                  <a:pt x="6696" y="13473"/>
                </a:cubicBezTo>
                <a:cubicBezTo>
                  <a:pt x="6945" y="13452"/>
                  <a:pt x="7193" y="13400"/>
                  <a:pt x="7432" y="13328"/>
                </a:cubicBezTo>
                <a:close/>
                <a:moveTo>
                  <a:pt x="7649" y="14499"/>
                </a:moveTo>
                <a:cubicBezTo>
                  <a:pt x="7649" y="14520"/>
                  <a:pt x="7649" y="14540"/>
                  <a:pt x="7639" y="14551"/>
                </a:cubicBezTo>
                <a:cubicBezTo>
                  <a:pt x="7535" y="14582"/>
                  <a:pt x="7432" y="14602"/>
                  <a:pt x="7338" y="14613"/>
                </a:cubicBezTo>
                <a:cubicBezTo>
                  <a:pt x="7442" y="14582"/>
                  <a:pt x="7535" y="14540"/>
                  <a:pt x="7639" y="14499"/>
                </a:cubicBezTo>
                <a:close/>
                <a:moveTo>
                  <a:pt x="17001" y="14243"/>
                </a:moveTo>
                <a:cubicBezTo>
                  <a:pt x="17065" y="14243"/>
                  <a:pt x="17130" y="14252"/>
                  <a:pt x="17194" y="14271"/>
                </a:cubicBezTo>
                <a:cubicBezTo>
                  <a:pt x="17319" y="14292"/>
                  <a:pt x="17443" y="14323"/>
                  <a:pt x="17557" y="14364"/>
                </a:cubicBezTo>
                <a:cubicBezTo>
                  <a:pt x="17516" y="14447"/>
                  <a:pt x="17464" y="14530"/>
                  <a:pt x="17412" y="14613"/>
                </a:cubicBezTo>
                <a:cubicBezTo>
                  <a:pt x="17163" y="14540"/>
                  <a:pt x="16915" y="14468"/>
                  <a:pt x="16687" y="14364"/>
                </a:cubicBezTo>
                <a:lnTo>
                  <a:pt x="16687" y="14374"/>
                </a:lnTo>
                <a:lnTo>
                  <a:pt x="16676" y="14323"/>
                </a:lnTo>
                <a:cubicBezTo>
                  <a:pt x="16781" y="14270"/>
                  <a:pt x="16890" y="14243"/>
                  <a:pt x="17001" y="14243"/>
                </a:cubicBezTo>
                <a:close/>
                <a:moveTo>
                  <a:pt x="11919" y="14136"/>
                </a:moveTo>
                <a:cubicBezTo>
                  <a:pt x="12085" y="14177"/>
                  <a:pt x="12251" y="14198"/>
                  <a:pt x="12417" y="14198"/>
                </a:cubicBezTo>
                <a:lnTo>
                  <a:pt x="12417" y="14623"/>
                </a:lnTo>
                <a:cubicBezTo>
                  <a:pt x="12241" y="14468"/>
                  <a:pt x="12075" y="14302"/>
                  <a:pt x="11919" y="14136"/>
                </a:cubicBezTo>
                <a:close/>
                <a:moveTo>
                  <a:pt x="13723" y="14209"/>
                </a:moveTo>
                <a:cubicBezTo>
                  <a:pt x="13743" y="14271"/>
                  <a:pt x="13774" y="14343"/>
                  <a:pt x="13795" y="14406"/>
                </a:cubicBezTo>
                <a:cubicBezTo>
                  <a:pt x="13795" y="14447"/>
                  <a:pt x="13785" y="14488"/>
                  <a:pt x="13785" y="14520"/>
                </a:cubicBezTo>
                <a:cubicBezTo>
                  <a:pt x="13764" y="14540"/>
                  <a:pt x="13754" y="14551"/>
                  <a:pt x="13733" y="14561"/>
                </a:cubicBezTo>
                <a:lnTo>
                  <a:pt x="13443" y="14623"/>
                </a:lnTo>
                <a:cubicBezTo>
                  <a:pt x="13515" y="14499"/>
                  <a:pt x="13588" y="14364"/>
                  <a:pt x="13671" y="14250"/>
                </a:cubicBezTo>
                <a:lnTo>
                  <a:pt x="13723" y="14209"/>
                </a:lnTo>
                <a:close/>
                <a:moveTo>
                  <a:pt x="14883" y="14354"/>
                </a:moveTo>
                <a:cubicBezTo>
                  <a:pt x="14832" y="14447"/>
                  <a:pt x="14780" y="14540"/>
                  <a:pt x="14717" y="14634"/>
                </a:cubicBezTo>
                <a:cubicBezTo>
                  <a:pt x="14717" y="14571"/>
                  <a:pt x="14717" y="14520"/>
                  <a:pt x="14707" y="14468"/>
                </a:cubicBezTo>
                <a:cubicBezTo>
                  <a:pt x="14769" y="14437"/>
                  <a:pt x="14821" y="14395"/>
                  <a:pt x="14873" y="14364"/>
                </a:cubicBezTo>
                <a:lnTo>
                  <a:pt x="14883" y="14354"/>
                </a:lnTo>
                <a:close/>
                <a:moveTo>
                  <a:pt x="3669" y="14406"/>
                </a:moveTo>
                <a:cubicBezTo>
                  <a:pt x="3773" y="14447"/>
                  <a:pt x="3877" y="14499"/>
                  <a:pt x="3991" y="14540"/>
                </a:cubicBezTo>
                <a:lnTo>
                  <a:pt x="3991" y="14644"/>
                </a:lnTo>
                <a:lnTo>
                  <a:pt x="3721" y="14551"/>
                </a:lnTo>
                <a:lnTo>
                  <a:pt x="3669" y="14406"/>
                </a:lnTo>
                <a:close/>
                <a:moveTo>
                  <a:pt x="17630" y="14374"/>
                </a:moveTo>
                <a:lnTo>
                  <a:pt x="17713" y="14406"/>
                </a:lnTo>
                <a:cubicBezTo>
                  <a:pt x="17733" y="14499"/>
                  <a:pt x="17744" y="14582"/>
                  <a:pt x="17765" y="14665"/>
                </a:cubicBezTo>
                <a:cubicBezTo>
                  <a:pt x="17671" y="14654"/>
                  <a:pt x="17578" y="14634"/>
                  <a:pt x="17485" y="14613"/>
                </a:cubicBezTo>
                <a:cubicBezTo>
                  <a:pt x="17537" y="14540"/>
                  <a:pt x="17588" y="14457"/>
                  <a:pt x="17630" y="14374"/>
                </a:cubicBezTo>
                <a:close/>
                <a:moveTo>
                  <a:pt x="16272" y="14250"/>
                </a:moveTo>
                <a:cubicBezTo>
                  <a:pt x="16334" y="14281"/>
                  <a:pt x="16386" y="14312"/>
                  <a:pt x="16448" y="14333"/>
                </a:cubicBezTo>
                <a:lnTo>
                  <a:pt x="16448" y="14364"/>
                </a:lnTo>
                <a:cubicBezTo>
                  <a:pt x="16407" y="14468"/>
                  <a:pt x="16376" y="14571"/>
                  <a:pt x="16334" y="14675"/>
                </a:cubicBezTo>
                <a:cubicBezTo>
                  <a:pt x="16314" y="14613"/>
                  <a:pt x="16293" y="14551"/>
                  <a:pt x="16272" y="14499"/>
                </a:cubicBezTo>
                <a:lnTo>
                  <a:pt x="16272" y="14250"/>
                </a:lnTo>
                <a:close/>
                <a:moveTo>
                  <a:pt x="17796" y="14437"/>
                </a:moveTo>
                <a:lnTo>
                  <a:pt x="17889" y="14478"/>
                </a:lnTo>
                <a:cubicBezTo>
                  <a:pt x="17889" y="14540"/>
                  <a:pt x="17868" y="14613"/>
                  <a:pt x="17858" y="14675"/>
                </a:cubicBezTo>
                <a:lnTo>
                  <a:pt x="17847" y="14675"/>
                </a:lnTo>
                <a:cubicBezTo>
                  <a:pt x="17837" y="14623"/>
                  <a:pt x="17827" y="14561"/>
                  <a:pt x="17816" y="14509"/>
                </a:cubicBezTo>
                <a:cubicBezTo>
                  <a:pt x="17806" y="14478"/>
                  <a:pt x="17796" y="14457"/>
                  <a:pt x="17796" y="14437"/>
                </a:cubicBezTo>
                <a:close/>
                <a:moveTo>
                  <a:pt x="5390" y="14385"/>
                </a:moveTo>
                <a:cubicBezTo>
                  <a:pt x="5452" y="14406"/>
                  <a:pt x="5514" y="14437"/>
                  <a:pt x="5576" y="14457"/>
                </a:cubicBezTo>
                <a:lnTo>
                  <a:pt x="5566" y="14457"/>
                </a:lnTo>
                <a:cubicBezTo>
                  <a:pt x="5535" y="14530"/>
                  <a:pt x="5504" y="14613"/>
                  <a:pt x="5473" y="14685"/>
                </a:cubicBezTo>
                <a:cubicBezTo>
                  <a:pt x="5421" y="14644"/>
                  <a:pt x="5369" y="14613"/>
                  <a:pt x="5317" y="14571"/>
                </a:cubicBezTo>
                <a:cubicBezTo>
                  <a:pt x="5338" y="14509"/>
                  <a:pt x="5369" y="14437"/>
                  <a:pt x="5390" y="14385"/>
                </a:cubicBezTo>
                <a:close/>
                <a:moveTo>
                  <a:pt x="13567" y="14312"/>
                </a:moveTo>
                <a:lnTo>
                  <a:pt x="13567" y="14312"/>
                </a:lnTo>
                <a:cubicBezTo>
                  <a:pt x="13495" y="14426"/>
                  <a:pt x="13432" y="14530"/>
                  <a:pt x="13370" y="14644"/>
                </a:cubicBezTo>
                <a:lnTo>
                  <a:pt x="13142" y="14685"/>
                </a:lnTo>
                <a:cubicBezTo>
                  <a:pt x="13173" y="14634"/>
                  <a:pt x="13204" y="14582"/>
                  <a:pt x="13235" y="14530"/>
                </a:cubicBezTo>
                <a:cubicBezTo>
                  <a:pt x="13349" y="14457"/>
                  <a:pt x="13453" y="14385"/>
                  <a:pt x="13567" y="14312"/>
                </a:cubicBezTo>
                <a:close/>
                <a:moveTo>
                  <a:pt x="14220" y="14551"/>
                </a:moveTo>
                <a:lnTo>
                  <a:pt x="14220" y="14654"/>
                </a:lnTo>
                <a:lnTo>
                  <a:pt x="14137" y="14685"/>
                </a:lnTo>
                <a:lnTo>
                  <a:pt x="14137" y="14654"/>
                </a:lnTo>
                <a:lnTo>
                  <a:pt x="14137" y="14571"/>
                </a:lnTo>
                <a:lnTo>
                  <a:pt x="14220" y="14551"/>
                </a:lnTo>
                <a:close/>
                <a:moveTo>
                  <a:pt x="18511" y="13006"/>
                </a:moveTo>
                <a:cubicBezTo>
                  <a:pt x="18946" y="13369"/>
                  <a:pt x="19278" y="13825"/>
                  <a:pt x="19475" y="14354"/>
                </a:cubicBezTo>
                <a:lnTo>
                  <a:pt x="19506" y="14416"/>
                </a:lnTo>
                <a:cubicBezTo>
                  <a:pt x="19495" y="14478"/>
                  <a:pt x="19485" y="14530"/>
                  <a:pt x="19485" y="14592"/>
                </a:cubicBezTo>
                <a:cubicBezTo>
                  <a:pt x="19319" y="14634"/>
                  <a:pt x="19153" y="14665"/>
                  <a:pt x="18987" y="14685"/>
                </a:cubicBezTo>
                <a:cubicBezTo>
                  <a:pt x="18894" y="14457"/>
                  <a:pt x="18801" y="14240"/>
                  <a:pt x="18697" y="14022"/>
                </a:cubicBezTo>
                <a:lnTo>
                  <a:pt x="18687" y="14032"/>
                </a:lnTo>
                <a:cubicBezTo>
                  <a:pt x="18542" y="13732"/>
                  <a:pt x="18397" y="13431"/>
                  <a:pt x="18252" y="13120"/>
                </a:cubicBezTo>
                <a:lnTo>
                  <a:pt x="18511" y="13006"/>
                </a:lnTo>
                <a:close/>
                <a:moveTo>
                  <a:pt x="5846" y="14551"/>
                </a:moveTo>
                <a:cubicBezTo>
                  <a:pt x="5887" y="14571"/>
                  <a:pt x="5929" y="14582"/>
                  <a:pt x="5970" y="14592"/>
                </a:cubicBezTo>
                <a:cubicBezTo>
                  <a:pt x="5950" y="14634"/>
                  <a:pt x="5939" y="14665"/>
                  <a:pt x="5918" y="14696"/>
                </a:cubicBezTo>
                <a:cubicBezTo>
                  <a:pt x="5898" y="14644"/>
                  <a:pt x="5877" y="14602"/>
                  <a:pt x="5846" y="14551"/>
                </a:cubicBezTo>
                <a:close/>
                <a:moveTo>
                  <a:pt x="17951" y="14509"/>
                </a:moveTo>
                <a:lnTo>
                  <a:pt x="17972" y="14520"/>
                </a:lnTo>
                <a:lnTo>
                  <a:pt x="17972" y="14696"/>
                </a:lnTo>
                <a:lnTo>
                  <a:pt x="17930" y="14696"/>
                </a:lnTo>
                <a:cubicBezTo>
                  <a:pt x="17941" y="14634"/>
                  <a:pt x="17941" y="14571"/>
                  <a:pt x="17951" y="14509"/>
                </a:cubicBezTo>
                <a:close/>
                <a:moveTo>
                  <a:pt x="18055" y="14540"/>
                </a:moveTo>
                <a:lnTo>
                  <a:pt x="18065" y="14551"/>
                </a:lnTo>
                <a:cubicBezTo>
                  <a:pt x="18065" y="14592"/>
                  <a:pt x="18055" y="14644"/>
                  <a:pt x="18055" y="14696"/>
                </a:cubicBezTo>
                <a:lnTo>
                  <a:pt x="18055" y="14540"/>
                </a:lnTo>
                <a:close/>
                <a:moveTo>
                  <a:pt x="19993" y="14520"/>
                </a:moveTo>
                <a:lnTo>
                  <a:pt x="20003" y="14561"/>
                </a:lnTo>
                <a:cubicBezTo>
                  <a:pt x="19982" y="14602"/>
                  <a:pt x="19962" y="14644"/>
                  <a:pt x="19931" y="14696"/>
                </a:cubicBezTo>
                <a:cubicBezTo>
                  <a:pt x="19920" y="14644"/>
                  <a:pt x="19910" y="14592"/>
                  <a:pt x="19899" y="14551"/>
                </a:cubicBezTo>
                <a:lnTo>
                  <a:pt x="19993" y="14520"/>
                </a:lnTo>
                <a:close/>
                <a:moveTo>
                  <a:pt x="15484" y="14188"/>
                </a:moveTo>
                <a:cubicBezTo>
                  <a:pt x="15495" y="14260"/>
                  <a:pt x="15505" y="14333"/>
                  <a:pt x="15505" y="14406"/>
                </a:cubicBezTo>
                <a:cubicBezTo>
                  <a:pt x="15516" y="14499"/>
                  <a:pt x="15526" y="14602"/>
                  <a:pt x="15526" y="14706"/>
                </a:cubicBezTo>
                <a:cubicBezTo>
                  <a:pt x="15506" y="14523"/>
                  <a:pt x="15485" y="14360"/>
                  <a:pt x="15475" y="14188"/>
                </a:cubicBezTo>
                <a:close/>
                <a:moveTo>
                  <a:pt x="10126" y="13701"/>
                </a:moveTo>
                <a:cubicBezTo>
                  <a:pt x="10313" y="13711"/>
                  <a:pt x="10489" y="13711"/>
                  <a:pt x="10676" y="13721"/>
                </a:cubicBezTo>
                <a:lnTo>
                  <a:pt x="10872" y="13721"/>
                </a:lnTo>
                <a:cubicBezTo>
                  <a:pt x="10790" y="14001"/>
                  <a:pt x="10727" y="14281"/>
                  <a:pt x="10696" y="14571"/>
                </a:cubicBezTo>
                <a:cubicBezTo>
                  <a:pt x="10676" y="14613"/>
                  <a:pt x="10644" y="14665"/>
                  <a:pt x="10624" y="14706"/>
                </a:cubicBezTo>
                <a:lnTo>
                  <a:pt x="10624" y="14716"/>
                </a:lnTo>
                <a:cubicBezTo>
                  <a:pt x="10458" y="14634"/>
                  <a:pt x="10292" y="14551"/>
                  <a:pt x="10137" y="14457"/>
                </a:cubicBezTo>
                <a:cubicBezTo>
                  <a:pt x="10085" y="14374"/>
                  <a:pt x="10033" y="14292"/>
                  <a:pt x="9981" y="14198"/>
                </a:cubicBezTo>
                <a:cubicBezTo>
                  <a:pt x="10033" y="14043"/>
                  <a:pt x="10085" y="13867"/>
                  <a:pt x="10126" y="13701"/>
                </a:cubicBezTo>
                <a:close/>
                <a:moveTo>
                  <a:pt x="13121" y="14602"/>
                </a:moveTo>
                <a:lnTo>
                  <a:pt x="13121" y="14613"/>
                </a:lnTo>
                <a:lnTo>
                  <a:pt x="13070" y="14716"/>
                </a:lnTo>
                <a:lnTo>
                  <a:pt x="13039" y="14716"/>
                </a:lnTo>
                <a:lnTo>
                  <a:pt x="13039" y="14665"/>
                </a:lnTo>
                <a:cubicBezTo>
                  <a:pt x="13070" y="14644"/>
                  <a:pt x="13090" y="14623"/>
                  <a:pt x="13121" y="14602"/>
                </a:cubicBezTo>
                <a:close/>
                <a:moveTo>
                  <a:pt x="14054" y="14582"/>
                </a:moveTo>
                <a:lnTo>
                  <a:pt x="14044" y="14716"/>
                </a:lnTo>
                <a:lnTo>
                  <a:pt x="14023" y="14716"/>
                </a:lnTo>
                <a:cubicBezTo>
                  <a:pt x="14023" y="14716"/>
                  <a:pt x="14023" y="14716"/>
                  <a:pt x="14013" y="14706"/>
                </a:cubicBezTo>
                <a:lnTo>
                  <a:pt x="14013" y="14592"/>
                </a:lnTo>
                <a:lnTo>
                  <a:pt x="14054" y="14582"/>
                </a:lnTo>
                <a:close/>
                <a:moveTo>
                  <a:pt x="18221" y="13224"/>
                </a:moveTo>
                <a:cubicBezTo>
                  <a:pt x="18469" y="13701"/>
                  <a:pt x="18708" y="14198"/>
                  <a:pt x="18915" y="14696"/>
                </a:cubicBezTo>
                <a:cubicBezTo>
                  <a:pt x="18811" y="14706"/>
                  <a:pt x="18708" y="14716"/>
                  <a:pt x="18594" y="14716"/>
                </a:cubicBezTo>
                <a:cubicBezTo>
                  <a:pt x="18449" y="14634"/>
                  <a:pt x="18293" y="14561"/>
                  <a:pt x="18138" y="14499"/>
                </a:cubicBezTo>
                <a:cubicBezTo>
                  <a:pt x="18179" y="14074"/>
                  <a:pt x="18210" y="13649"/>
                  <a:pt x="18221" y="13224"/>
                </a:cubicBezTo>
                <a:close/>
                <a:moveTo>
                  <a:pt x="9681" y="14260"/>
                </a:moveTo>
                <a:lnTo>
                  <a:pt x="9795" y="14343"/>
                </a:lnTo>
                <a:lnTo>
                  <a:pt x="9826" y="14416"/>
                </a:lnTo>
                <a:cubicBezTo>
                  <a:pt x="9784" y="14520"/>
                  <a:pt x="9732" y="14623"/>
                  <a:pt x="9691" y="14727"/>
                </a:cubicBezTo>
                <a:lnTo>
                  <a:pt x="9567" y="14561"/>
                </a:lnTo>
                <a:cubicBezTo>
                  <a:pt x="9598" y="14457"/>
                  <a:pt x="9639" y="14364"/>
                  <a:pt x="9681" y="14260"/>
                </a:cubicBezTo>
                <a:close/>
                <a:moveTo>
                  <a:pt x="12956" y="14136"/>
                </a:moveTo>
                <a:lnTo>
                  <a:pt x="12956" y="14136"/>
                </a:lnTo>
                <a:cubicBezTo>
                  <a:pt x="12821" y="14333"/>
                  <a:pt x="12686" y="14530"/>
                  <a:pt x="12551" y="14727"/>
                </a:cubicBezTo>
                <a:lnTo>
                  <a:pt x="12500" y="14696"/>
                </a:lnTo>
                <a:cubicBezTo>
                  <a:pt x="12489" y="14530"/>
                  <a:pt x="12489" y="14364"/>
                  <a:pt x="12500" y="14198"/>
                </a:cubicBezTo>
                <a:cubicBezTo>
                  <a:pt x="12655" y="14188"/>
                  <a:pt x="12811" y="14167"/>
                  <a:pt x="12956" y="14136"/>
                </a:cubicBezTo>
                <a:close/>
                <a:moveTo>
                  <a:pt x="18127" y="14582"/>
                </a:moveTo>
                <a:lnTo>
                  <a:pt x="18127" y="14592"/>
                </a:lnTo>
                <a:cubicBezTo>
                  <a:pt x="18210" y="14634"/>
                  <a:pt x="18303" y="14675"/>
                  <a:pt x="18386" y="14727"/>
                </a:cubicBezTo>
                <a:cubicBezTo>
                  <a:pt x="18293" y="14727"/>
                  <a:pt x="18200" y="14716"/>
                  <a:pt x="18107" y="14706"/>
                </a:cubicBezTo>
                <a:cubicBezTo>
                  <a:pt x="18117" y="14665"/>
                  <a:pt x="18117" y="14623"/>
                  <a:pt x="18127" y="14582"/>
                </a:cubicBezTo>
                <a:close/>
                <a:moveTo>
                  <a:pt x="15889" y="14053"/>
                </a:moveTo>
                <a:lnTo>
                  <a:pt x="15889" y="14146"/>
                </a:lnTo>
                <a:cubicBezTo>
                  <a:pt x="15795" y="14343"/>
                  <a:pt x="15702" y="14551"/>
                  <a:pt x="15609" y="14748"/>
                </a:cubicBezTo>
                <a:cubicBezTo>
                  <a:pt x="15598" y="14592"/>
                  <a:pt x="15588" y="14447"/>
                  <a:pt x="15578" y="14302"/>
                </a:cubicBezTo>
                <a:cubicBezTo>
                  <a:pt x="15578" y="14260"/>
                  <a:pt x="15567" y="14209"/>
                  <a:pt x="15567" y="14157"/>
                </a:cubicBezTo>
                <a:lnTo>
                  <a:pt x="15889" y="14053"/>
                </a:lnTo>
                <a:close/>
                <a:moveTo>
                  <a:pt x="4198" y="13587"/>
                </a:moveTo>
                <a:cubicBezTo>
                  <a:pt x="4416" y="13991"/>
                  <a:pt x="4644" y="14385"/>
                  <a:pt x="4892" y="14779"/>
                </a:cubicBezTo>
                <a:lnTo>
                  <a:pt x="4747" y="14737"/>
                </a:lnTo>
                <a:cubicBezTo>
                  <a:pt x="4519" y="14665"/>
                  <a:pt x="4291" y="14582"/>
                  <a:pt x="4074" y="14499"/>
                </a:cubicBezTo>
                <a:cubicBezTo>
                  <a:pt x="4094" y="14188"/>
                  <a:pt x="4136" y="13887"/>
                  <a:pt x="4198" y="13587"/>
                </a:cubicBezTo>
                <a:close/>
                <a:moveTo>
                  <a:pt x="11826" y="14105"/>
                </a:moveTo>
                <a:lnTo>
                  <a:pt x="11826" y="14115"/>
                </a:lnTo>
                <a:cubicBezTo>
                  <a:pt x="12012" y="14323"/>
                  <a:pt x="12209" y="14520"/>
                  <a:pt x="12417" y="14696"/>
                </a:cubicBezTo>
                <a:lnTo>
                  <a:pt x="12417" y="14779"/>
                </a:lnTo>
                <a:cubicBezTo>
                  <a:pt x="12147" y="14696"/>
                  <a:pt x="11888" y="14561"/>
                  <a:pt x="11681" y="14364"/>
                </a:cubicBezTo>
                <a:cubicBezTo>
                  <a:pt x="11733" y="14281"/>
                  <a:pt x="11784" y="14198"/>
                  <a:pt x="11826" y="14105"/>
                </a:cubicBezTo>
                <a:close/>
                <a:moveTo>
                  <a:pt x="5628" y="14499"/>
                </a:moveTo>
                <a:cubicBezTo>
                  <a:pt x="5639" y="14602"/>
                  <a:pt x="5649" y="14696"/>
                  <a:pt x="5649" y="14799"/>
                </a:cubicBezTo>
                <a:cubicBezTo>
                  <a:pt x="5608" y="14779"/>
                  <a:pt x="5566" y="14748"/>
                  <a:pt x="5525" y="14727"/>
                </a:cubicBezTo>
                <a:cubicBezTo>
                  <a:pt x="5556" y="14644"/>
                  <a:pt x="5587" y="14571"/>
                  <a:pt x="5628" y="14499"/>
                </a:cubicBezTo>
                <a:close/>
                <a:moveTo>
                  <a:pt x="12966" y="14240"/>
                </a:moveTo>
                <a:cubicBezTo>
                  <a:pt x="12976" y="14364"/>
                  <a:pt x="12976" y="14478"/>
                  <a:pt x="12966" y="14592"/>
                </a:cubicBezTo>
                <a:cubicBezTo>
                  <a:pt x="12852" y="14665"/>
                  <a:pt x="12738" y="14727"/>
                  <a:pt x="12614" y="14799"/>
                </a:cubicBezTo>
                <a:lnTo>
                  <a:pt x="12593" y="14779"/>
                </a:lnTo>
                <a:cubicBezTo>
                  <a:pt x="12728" y="14602"/>
                  <a:pt x="12852" y="14426"/>
                  <a:pt x="12966" y="14240"/>
                </a:cubicBezTo>
                <a:close/>
                <a:moveTo>
                  <a:pt x="13308" y="14758"/>
                </a:moveTo>
                <a:lnTo>
                  <a:pt x="13308" y="14768"/>
                </a:lnTo>
                <a:cubicBezTo>
                  <a:pt x="13235" y="14789"/>
                  <a:pt x="13163" y="14810"/>
                  <a:pt x="13080" y="14820"/>
                </a:cubicBezTo>
                <a:lnTo>
                  <a:pt x="13090" y="14810"/>
                </a:lnTo>
                <a:lnTo>
                  <a:pt x="13308" y="14758"/>
                </a:lnTo>
                <a:close/>
                <a:moveTo>
                  <a:pt x="13888" y="14623"/>
                </a:moveTo>
                <a:cubicBezTo>
                  <a:pt x="13909" y="14654"/>
                  <a:pt x="13919" y="14685"/>
                  <a:pt x="13930" y="14706"/>
                </a:cubicBezTo>
                <a:cubicBezTo>
                  <a:pt x="13940" y="14737"/>
                  <a:pt x="13930" y="14748"/>
                  <a:pt x="13930" y="14768"/>
                </a:cubicBezTo>
                <a:lnTo>
                  <a:pt x="13805" y="14820"/>
                </a:lnTo>
                <a:cubicBezTo>
                  <a:pt x="13816" y="14758"/>
                  <a:pt x="13826" y="14696"/>
                  <a:pt x="13837" y="14634"/>
                </a:cubicBezTo>
                <a:lnTo>
                  <a:pt x="13888" y="14623"/>
                </a:lnTo>
                <a:close/>
                <a:moveTo>
                  <a:pt x="5307" y="14623"/>
                </a:moveTo>
                <a:cubicBezTo>
                  <a:pt x="5348" y="14665"/>
                  <a:pt x="5400" y="14696"/>
                  <a:pt x="5452" y="14737"/>
                </a:cubicBezTo>
                <a:lnTo>
                  <a:pt x="5411" y="14830"/>
                </a:lnTo>
                <a:lnTo>
                  <a:pt x="5286" y="14675"/>
                </a:lnTo>
                <a:lnTo>
                  <a:pt x="5307" y="14623"/>
                </a:lnTo>
                <a:close/>
                <a:moveTo>
                  <a:pt x="9349" y="14364"/>
                </a:moveTo>
                <a:lnTo>
                  <a:pt x="9453" y="14509"/>
                </a:lnTo>
                <a:cubicBezTo>
                  <a:pt x="9453" y="14530"/>
                  <a:pt x="9463" y="14540"/>
                  <a:pt x="9463" y="14561"/>
                </a:cubicBezTo>
                <a:cubicBezTo>
                  <a:pt x="9473" y="14582"/>
                  <a:pt x="9453" y="14634"/>
                  <a:pt x="9453" y="14665"/>
                </a:cubicBezTo>
                <a:cubicBezTo>
                  <a:pt x="9442" y="14706"/>
                  <a:pt x="9411" y="14779"/>
                  <a:pt x="9380" y="14830"/>
                </a:cubicBezTo>
                <a:cubicBezTo>
                  <a:pt x="9318" y="14716"/>
                  <a:pt x="9256" y="14602"/>
                  <a:pt x="9183" y="14499"/>
                </a:cubicBezTo>
                <a:lnTo>
                  <a:pt x="9349" y="14364"/>
                </a:lnTo>
                <a:close/>
                <a:moveTo>
                  <a:pt x="14635" y="14520"/>
                </a:moveTo>
                <a:cubicBezTo>
                  <a:pt x="14635" y="14592"/>
                  <a:pt x="14645" y="14665"/>
                  <a:pt x="14645" y="14748"/>
                </a:cubicBezTo>
                <a:lnTo>
                  <a:pt x="14583" y="14841"/>
                </a:lnTo>
                <a:cubicBezTo>
                  <a:pt x="14572" y="14820"/>
                  <a:pt x="14562" y="14799"/>
                  <a:pt x="14562" y="14789"/>
                </a:cubicBezTo>
                <a:cubicBezTo>
                  <a:pt x="14572" y="14706"/>
                  <a:pt x="14583" y="14623"/>
                  <a:pt x="14583" y="14551"/>
                </a:cubicBezTo>
                <a:lnTo>
                  <a:pt x="14635" y="14520"/>
                </a:lnTo>
                <a:close/>
                <a:moveTo>
                  <a:pt x="3628" y="14592"/>
                </a:moveTo>
                <a:lnTo>
                  <a:pt x="3659" y="14602"/>
                </a:lnTo>
                <a:cubicBezTo>
                  <a:pt x="3690" y="14685"/>
                  <a:pt x="3711" y="14768"/>
                  <a:pt x="3742" y="14851"/>
                </a:cubicBezTo>
                <a:cubicBezTo>
                  <a:pt x="3711" y="14820"/>
                  <a:pt x="3690" y="14789"/>
                  <a:pt x="3669" y="14758"/>
                </a:cubicBezTo>
                <a:cubicBezTo>
                  <a:pt x="3649" y="14706"/>
                  <a:pt x="3638" y="14644"/>
                  <a:pt x="3628" y="14592"/>
                </a:cubicBezTo>
                <a:close/>
                <a:moveTo>
                  <a:pt x="4312" y="13639"/>
                </a:moveTo>
                <a:lnTo>
                  <a:pt x="4312" y="13639"/>
                </a:lnTo>
                <a:cubicBezTo>
                  <a:pt x="4395" y="13721"/>
                  <a:pt x="4488" y="13794"/>
                  <a:pt x="4582" y="13877"/>
                </a:cubicBezTo>
                <a:cubicBezTo>
                  <a:pt x="4696" y="14032"/>
                  <a:pt x="4820" y="14177"/>
                  <a:pt x="4955" y="14312"/>
                </a:cubicBezTo>
                <a:cubicBezTo>
                  <a:pt x="5038" y="14437"/>
                  <a:pt x="5120" y="14551"/>
                  <a:pt x="5214" y="14665"/>
                </a:cubicBezTo>
                <a:cubicBezTo>
                  <a:pt x="5193" y="14727"/>
                  <a:pt x="5172" y="14789"/>
                  <a:pt x="5152" y="14851"/>
                </a:cubicBezTo>
                <a:lnTo>
                  <a:pt x="5006" y="14810"/>
                </a:lnTo>
                <a:cubicBezTo>
                  <a:pt x="4758" y="14426"/>
                  <a:pt x="4530" y="14032"/>
                  <a:pt x="4312" y="13639"/>
                </a:cubicBezTo>
                <a:close/>
                <a:moveTo>
                  <a:pt x="15339" y="14229"/>
                </a:moveTo>
                <a:lnTo>
                  <a:pt x="15339" y="14229"/>
                </a:lnTo>
                <a:cubicBezTo>
                  <a:pt x="15142" y="14447"/>
                  <a:pt x="14935" y="14654"/>
                  <a:pt x="14728" y="14862"/>
                </a:cubicBezTo>
                <a:lnTo>
                  <a:pt x="14728" y="14779"/>
                </a:lnTo>
                <a:cubicBezTo>
                  <a:pt x="14811" y="14623"/>
                  <a:pt x="14904" y="14478"/>
                  <a:pt x="14997" y="14333"/>
                </a:cubicBezTo>
                <a:lnTo>
                  <a:pt x="15339" y="14229"/>
                </a:lnTo>
                <a:close/>
                <a:moveTo>
                  <a:pt x="9857" y="14551"/>
                </a:moveTo>
                <a:lnTo>
                  <a:pt x="9857" y="14551"/>
                </a:lnTo>
                <a:cubicBezTo>
                  <a:pt x="9846" y="14654"/>
                  <a:pt x="9826" y="14768"/>
                  <a:pt x="9815" y="14872"/>
                </a:cubicBezTo>
                <a:lnTo>
                  <a:pt x="9753" y="14799"/>
                </a:lnTo>
                <a:cubicBezTo>
                  <a:pt x="9795" y="14716"/>
                  <a:pt x="9826" y="14634"/>
                  <a:pt x="9857" y="14551"/>
                </a:cubicBezTo>
                <a:close/>
                <a:moveTo>
                  <a:pt x="20356" y="14354"/>
                </a:moveTo>
                <a:lnTo>
                  <a:pt x="20356" y="14354"/>
                </a:lnTo>
                <a:cubicBezTo>
                  <a:pt x="20325" y="14535"/>
                  <a:pt x="20285" y="14706"/>
                  <a:pt x="20245" y="14877"/>
                </a:cubicBezTo>
                <a:lnTo>
                  <a:pt x="20245" y="14877"/>
                </a:lnTo>
                <a:cubicBezTo>
                  <a:pt x="20196" y="14758"/>
                  <a:pt x="20146" y="14649"/>
                  <a:pt x="20096" y="14530"/>
                </a:cubicBezTo>
                <a:lnTo>
                  <a:pt x="20148" y="14447"/>
                </a:lnTo>
                <a:cubicBezTo>
                  <a:pt x="20210" y="14416"/>
                  <a:pt x="20283" y="14385"/>
                  <a:pt x="20356" y="14354"/>
                </a:cubicBezTo>
                <a:close/>
                <a:moveTo>
                  <a:pt x="8924" y="14126"/>
                </a:moveTo>
                <a:cubicBezTo>
                  <a:pt x="8934" y="14209"/>
                  <a:pt x="8945" y="14281"/>
                  <a:pt x="8965" y="14364"/>
                </a:cubicBezTo>
                <a:cubicBezTo>
                  <a:pt x="8934" y="14457"/>
                  <a:pt x="8893" y="14551"/>
                  <a:pt x="8862" y="14634"/>
                </a:cubicBezTo>
                <a:cubicBezTo>
                  <a:pt x="8717" y="14727"/>
                  <a:pt x="8551" y="14810"/>
                  <a:pt x="8395" y="14882"/>
                </a:cubicBezTo>
                <a:cubicBezTo>
                  <a:pt x="8364" y="14748"/>
                  <a:pt x="8344" y="14613"/>
                  <a:pt x="8323" y="14478"/>
                </a:cubicBezTo>
                <a:lnTo>
                  <a:pt x="8323" y="14468"/>
                </a:lnTo>
                <a:lnTo>
                  <a:pt x="8333" y="14416"/>
                </a:lnTo>
                <a:cubicBezTo>
                  <a:pt x="8541" y="14333"/>
                  <a:pt x="8727" y="14240"/>
                  <a:pt x="8924" y="14126"/>
                </a:cubicBezTo>
                <a:close/>
                <a:moveTo>
                  <a:pt x="9556" y="14644"/>
                </a:moveTo>
                <a:lnTo>
                  <a:pt x="9660" y="14779"/>
                </a:lnTo>
                <a:lnTo>
                  <a:pt x="9618" y="14882"/>
                </a:lnTo>
                <a:cubicBezTo>
                  <a:pt x="9598" y="14799"/>
                  <a:pt x="9577" y="14716"/>
                  <a:pt x="9556" y="14644"/>
                </a:cubicBezTo>
                <a:close/>
                <a:moveTo>
                  <a:pt x="5701" y="14509"/>
                </a:moveTo>
                <a:lnTo>
                  <a:pt x="5742" y="14530"/>
                </a:lnTo>
                <a:cubicBezTo>
                  <a:pt x="5784" y="14613"/>
                  <a:pt x="5825" y="14696"/>
                  <a:pt x="5877" y="14789"/>
                </a:cubicBezTo>
                <a:cubicBezTo>
                  <a:pt x="5867" y="14820"/>
                  <a:pt x="5846" y="14862"/>
                  <a:pt x="5825" y="14903"/>
                </a:cubicBezTo>
                <a:lnTo>
                  <a:pt x="5732" y="14841"/>
                </a:lnTo>
                <a:cubicBezTo>
                  <a:pt x="5722" y="14737"/>
                  <a:pt x="5711" y="14623"/>
                  <a:pt x="5701" y="14509"/>
                </a:cubicBezTo>
                <a:close/>
                <a:moveTo>
                  <a:pt x="5266" y="14727"/>
                </a:moveTo>
                <a:lnTo>
                  <a:pt x="5266" y="14737"/>
                </a:lnTo>
                <a:cubicBezTo>
                  <a:pt x="5297" y="14789"/>
                  <a:pt x="5338" y="14841"/>
                  <a:pt x="5390" y="14893"/>
                </a:cubicBezTo>
                <a:lnTo>
                  <a:pt x="5380" y="14913"/>
                </a:lnTo>
                <a:lnTo>
                  <a:pt x="5224" y="14872"/>
                </a:lnTo>
                <a:cubicBezTo>
                  <a:pt x="5234" y="14820"/>
                  <a:pt x="5245" y="14779"/>
                  <a:pt x="5266" y="14727"/>
                </a:cubicBezTo>
                <a:close/>
                <a:moveTo>
                  <a:pt x="11090" y="13732"/>
                </a:moveTo>
                <a:lnTo>
                  <a:pt x="11132" y="13763"/>
                </a:lnTo>
                <a:cubicBezTo>
                  <a:pt x="11225" y="13939"/>
                  <a:pt x="11339" y="14115"/>
                  <a:pt x="11484" y="14271"/>
                </a:cubicBezTo>
                <a:cubicBezTo>
                  <a:pt x="11370" y="14478"/>
                  <a:pt x="11277" y="14696"/>
                  <a:pt x="11194" y="14913"/>
                </a:cubicBezTo>
                <a:lnTo>
                  <a:pt x="11183" y="14913"/>
                </a:lnTo>
                <a:cubicBezTo>
                  <a:pt x="11038" y="14872"/>
                  <a:pt x="10883" y="14820"/>
                  <a:pt x="10738" y="14758"/>
                </a:cubicBezTo>
                <a:cubicBezTo>
                  <a:pt x="10738" y="14696"/>
                  <a:pt x="10748" y="14634"/>
                  <a:pt x="10758" y="14571"/>
                </a:cubicBezTo>
                <a:cubicBezTo>
                  <a:pt x="10893" y="14302"/>
                  <a:pt x="10997" y="14012"/>
                  <a:pt x="11090" y="13732"/>
                </a:cubicBezTo>
                <a:close/>
                <a:moveTo>
                  <a:pt x="11432" y="14571"/>
                </a:moveTo>
                <a:lnTo>
                  <a:pt x="11432" y="14571"/>
                </a:lnTo>
                <a:cubicBezTo>
                  <a:pt x="11411" y="14644"/>
                  <a:pt x="11391" y="14716"/>
                  <a:pt x="11380" y="14789"/>
                </a:cubicBezTo>
                <a:cubicBezTo>
                  <a:pt x="11349" y="14841"/>
                  <a:pt x="11318" y="14893"/>
                  <a:pt x="11297" y="14934"/>
                </a:cubicBezTo>
                <a:lnTo>
                  <a:pt x="11277" y="14934"/>
                </a:lnTo>
                <a:cubicBezTo>
                  <a:pt x="11318" y="14820"/>
                  <a:pt x="11370" y="14696"/>
                  <a:pt x="11432" y="14571"/>
                </a:cubicBezTo>
                <a:close/>
                <a:moveTo>
                  <a:pt x="22988" y="11089"/>
                </a:moveTo>
                <a:lnTo>
                  <a:pt x="22988" y="11089"/>
                </a:lnTo>
                <a:cubicBezTo>
                  <a:pt x="23050" y="11576"/>
                  <a:pt x="23040" y="12074"/>
                  <a:pt x="22957" y="12561"/>
                </a:cubicBezTo>
                <a:cubicBezTo>
                  <a:pt x="22801" y="13390"/>
                  <a:pt x="22459" y="14177"/>
                  <a:pt x="22076" y="14934"/>
                </a:cubicBezTo>
                <a:cubicBezTo>
                  <a:pt x="22138" y="14447"/>
                  <a:pt x="22180" y="13970"/>
                  <a:pt x="22231" y="13493"/>
                </a:cubicBezTo>
                <a:lnTo>
                  <a:pt x="22242" y="13493"/>
                </a:lnTo>
                <a:cubicBezTo>
                  <a:pt x="22273" y="13141"/>
                  <a:pt x="22294" y="12789"/>
                  <a:pt x="22314" y="12436"/>
                </a:cubicBezTo>
                <a:cubicBezTo>
                  <a:pt x="22366" y="12353"/>
                  <a:pt x="22408" y="12271"/>
                  <a:pt x="22459" y="12188"/>
                </a:cubicBezTo>
                <a:cubicBezTo>
                  <a:pt x="22656" y="11835"/>
                  <a:pt x="22833" y="11462"/>
                  <a:pt x="22988" y="11089"/>
                </a:cubicBezTo>
                <a:close/>
                <a:moveTo>
                  <a:pt x="6064" y="14613"/>
                </a:moveTo>
                <a:lnTo>
                  <a:pt x="6178" y="14644"/>
                </a:lnTo>
                <a:lnTo>
                  <a:pt x="6074" y="14944"/>
                </a:lnTo>
                <a:lnTo>
                  <a:pt x="5981" y="14799"/>
                </a:lnTo>
                <a:cubicBezTo>
                  <a:pt x="6012" y="14737"/>
                  <a:pt x="6032" y="14675"/>
                  <a:pt x="6064" y="14613"/>
                </a:cubicBezTo>
                <a:close/>
                <a:moveTo>
                  <a:pt x="14655" y="14872"/>
                </a:moveTo>
                <a:lnTo>
                  <a:pt x="14655" y="14924"/>
                </a:lnTo>
                <a:lnTo>
                  <a:pt x="14624" y="14955"/>
                </a:lnTo>
                <a:lnTo>
                  <a:pt x="14624" y="14924"/>
                </a:lnTo>
                <a:lnTo>
                  <a:pt x="14655" y="14872"/>
                </a:lnTo>
                <a:close/>
                <a:moveTo>
                  <a:pt x="4063" y="14571"/>
                </a:moveTo>
                <a:cubicBezTo>
                  <a:pt x="4354" y="14696"/>
                  <a:pt x="4654" y="14789"/>
                  <a:pt x="4955" y="14872"/>
                </a:cubicBezTo>
                <a:cubicBezTo>
                  <a:pt x="4975" y="14903"/>
                  <a:pt x="4996" y="14934"/>
                  <a:pt x="5017" y="14965"/>
                </a:cubicBezTo>
                <a:cubicBezTo>
                  <a:pt x="4768" y="14903"/>
                  <a:pt x="4540" y="14830"/>
                  <a:pt x="4302" y="14748"/>
                </a:cubicBezTo>
                <a:lnTo>
                  <a:pt x="4063" y="14675"/>
                </a:lnTo>
                <a:lnTo>
                  <a:pt x="4063" y="14571"/>
                </a:lnTo>
                <a:close/>
                <a:moveTo>
                  <a:pt x="5069" y="14903"/>
                </a:moveTo>
                <a:lnTo>
                  <a:pt x="5120" y="14924"/>
                </a:lnTo>
                <a:lnTo>
                  <a:pt x="5120" y="14934"/>
                </a:lnTo>
                <a:lnTo>
                  <a:pt x="5110" y="14965"/>
                </a:lnTo>
                <a:lnTo>
                  <a:pt x="5069" y="14903"/>
                </a:lnTo>
                <a:close/>
                <a:moveTo>
                  <a:pt x="5939" y="14882"/>
                </a:moveTo>
                <a:cubicBezTo>
                  <a:pt x="5960" y="14913"/>
                  <a:pt x="5970" y="14944"/>
                  <a:pt x="5991" y="14965"/>
                </a:cubicBezTo>
                <a:lnTo>
                  <a:pt x="5918" y="14934"/>
                </a:lnTo>
                <a:cubicBezTo>
                  <a:pt x="5929" y="14924"/>
                  <a:pt x="5939" y="14903"/>
                  <a:pt x="5939" y="14882"/>
                </a:cubicBezTo>
                <a:close/>
                <a:moveTo>
                  <a:pt x="8281" y="14634"/>
                </a:moveTo>
                <a:lnTo>
                  <a:pt x="8302" y="14748"/>
                </a:lnTo>
                <a:cubicBezTo>
                  <a:pt x="8313" y="14810"/>
                  <a:pt x="8323" y="14862"/>
                  <a:pt x="8323" y="14913"/>
                </a:cubicBezTo>
                <a:lnTo>
                  <a:pt x="8199" y="14965"/>
                </a:lnTo>
                <a:cubicBezTo>
                  <a:pt x="8219" y="14851"/>
                  <a:pt x="8250" y="14748"/>
                  <a:pt x="8281" y="14634"/>
                </a:cubicBezTo>
                <a:close/>
                <a:moveTo>
                  <a:pt x="14002" y="14872"/>
                </a:moveTo>
                <a:cubicBezTo>
                  <a:pt x="14013" y="14893"/>
                  <a:pt x="14023" y="14903"/>
                  <a:pt x="14033" y="14924"/>
                </a:cubicBezTo>
                <a:cubicBezTo>
                  <a:pt x="14033" y="14944"/>
                  <a:pt x="14002" y="14955"/>
                  <a:pt x="13992" y="14965"/>
                </a:cubicBezTo>
                <a:lnTo>
                  <a:pt x="14002" y="14872"/>
                </a:lnTo>
                <a:close/>
                <a:moveTo>
                  <a:pt x="1980" y="13846"/>
                </a:moveTo>
                <a:lnTo>
                  <a:pt x="1980" y="13846"/>
                </a:lnTo>
                <a:cubicBezTo>
                  <a:pt x="2136" y="13939"/>
                  <a:pt x="2291" y="14022"/>
                  <a:pt x="2447" y="14105"/>
                </a:cubicBezTo>
                <a:cubicBezTo>
                  <a:pt x="2488" y="14229"/>
                  <a:pt x="2529" y="14354"/>
                  <a:pt x="2581" y="14478"/>
                </a:cubicBezTo>
                <a:cubicBezTo>
                  <a:pt x="2498" y="14644"/>
                  <a:pt x="2415" y="14810"/>
                  <a:pt x="2343" y="14976"/>
                </a:cubicBezTo>
                <a:cubicBezTo>
                  <a:pt x="2260" y="14841"/>
                  <a:pt x="2187" y="14716"/>
                  <a:pt x="2125" y="14582"/>
                </a:cubicBezTo>
                <a:cubicBezTo>
                  <a:pt x="2115" y="14540"/>
                  <a:pt x="2105" y="14509"/>
                  <a:pt x="2084" y="14468"/>
                </a:cubicBezTo>
                <a:lnTo>
                  <a:pt x="2073" y="14478"/>
                </a:lnTo>
                <a:cubicBezTo>
                  <a:pt x="2032" y="14260"/>
                  <a:pt x="2001" y="14053"/>
                  <a:pt x="1980" y="13846"/>
                </a:cubicBezTo>
                <a:close/>
                <a:moveTo>
                  <a:pt x="5504" y="14779"/>
                </a:moveTo>
                <a:cubicBezTo>
                  <a:pt x="5556" y="14810"/>
                  <a:pt x="5608" y="14841"/>
                  <a:pt x="5659" y="14872"/>
                </a:cubicBezTo>
                <a:cubicBezTo>
                  <a:pt x="5659" y="14903"/>
                  <a:pt x="5659" y="14934"/>
                  <a:pt x="5670" y="14976"/>
                </a:cubicBezTo>
                <a:cubicBezTo>
                  <a:pt x="5608" y="14955"/>
                  <a:pt x="5556" y="14955"/>
                  <a:pt x="5504" y="14934"/>
                </a:cubicBezTo>
                <a:lnTo>
                  <a:pt x="5462" y="14893"/>
                </a:lnTo>
                <a:cubicBezTo>
                  <a:pt x="5473" y="14851"/>
                  <a:pt x="5494" y="14810"/>
                  <a:pt x="5504" y="14779"/>
                </a:cubicBezTo>
                <a:close/>
                <a:moveTo>
                  <a:pt x="13764" y="14665"/>
                </a:moveTo>
                <a:cubicBezTo>
                  <a:pt x="13764" y="14696"/>
                  <a:pt x="13754" y="14737"/>
                  <a:pt x="13743" y="14768"/>
                </a:cubicBezTo>
                <a:cubicBezTo>
                  <a:pt x="13743" y="14799"/>
                  <a:pt x="13733" y="14820"/>
                  <a:pt x="13733" y="14851"/>
                </a:cubicBezTo>
                <a:cubicBezTo>
                  <a:pt x="13577" y="14903"/>
                  <a:pt x="13412" y="14944"/>
                  <a:pt x="13256" y="14976"/>
                </a:cubicBezTo>
                <a:lnTo>
                  <a:pt x="13308" y="14872"/>
                </a:lnTo>
                <a:cubicBezTo>
                  <a:pt x="13381" y="14851"/>
                  <a:pt x="13453" y="14820"/>
                  <a:pt x="13526" y="14789"/>
                </a:cubicBezTo>
                <a:cubicBezTo>
                  <a:pt x="13609" y="14748"/>
                  <a:pt x="13681" y="14706"/>
                  <a:pt x="13754" y="14665"/>
                </a:cubicBezTo>
                <a:close/>
                <a:moveTo>
                  <a:pt x="18946" y="14758"/>
                </a:moveTo>
                <a:cubicBezTo>
                  <a:pt x="18977" y="14830"/>
                  <a:pt x="19008" y="14903"/>
                  <a:pt x="19039" y="14976"/>
                </a:cubicBezTo>
                <a:cubicBezTo>
                  <a:pt x="18925" y="14903"/>
                  <a:pt x="18822" y="14841"/>
                  <a:pt x="18708" y="14779"/>
                </a:cubicBezTo>
                <a:cubicBezTo>
                  <a:pt x="18791" y="14768"/>
                  <a:pt x="18873" y="14768"/>
                  <a:pt x="18946" y="14758"/>
                </a:cubicBezTo>
                <a:close/>
                <a:moveTo>
                  <a:pt x="11650" y="14437"/>
                </a:moveTo>
                <a:cubicBezTo>
                  <a:pt x="11857" y="14613"/>
                  <a:pt x="12095" y="14758"/>
                  <a:pt x="12355" y="14841"/>
                </a:cubicBezTo>
                <a:cubicBezTo>
                  <a:pt x="12064" y="14893"/>
                  <a:pt x="11774" y="14944"/>
                  <a:pt x="11484" y="14986"/>
                </a:cubicBezTo>
                <a:lnTo>
                  <a:pt x="11474" y="14986"/>
                </a:lnTo>
                <a:lnTo>
                  <a:pt x="11432" y="14976"/>
                </a:lnTo>
                <a:cubicBezTo>
                  <a:pt x="11442" y="14903"/>
                  <a:pt x="11453" y="14830"/>
                  <a:pt x="11474" y="14768"/>
                </a:cubicBezTo>
                <a:cubicBezTo>
                  <a:pt x="11536" y="14654"/>
                  <a:pt x="11598" y="14551"/>
                  <a:pt x="11650" y="14437"/>
                </a:cubicBezTo>
                <a:close/>
                <a:moveTo>
                  <a:pt x="5742" y="14913"/>
                </a:moveTo>
                <a:lnTo>
                  <a:pt x="5815" y="14955"/>
                </a:lnTo>
                <a:lnTo>
                  <a:pt x="5794" y="14996"/>
                </a:lnTo>
                <a:lnTo>
                  <a:pt x="5742" y="14986"/>
                </a:lnTo>
                <a:lnTo>
                  <a:pt x="5742" y="14913"/>
                </a:lnTo>
                <a:close/>
                <a:moveTo>
                  <a:pt x="19827" y="14571"/>
                </a:moveTo>
                <a:cubicBezTo>
                  <a:pt x="19848" y="14644"/>
                  <a:pt x="19858" y="14716"/>
                  <a:pt x="19879" y="14789"/>
                </a:cubicBezTo>
                <a:cubicBezTo>
                  <a:pt x="19837" y="14862"/>
                  <a:pt x="19796" y="14934"/>
                  <a:pt x="19754" y="14996"/>
                </a:cubicBezTo>
                <a:cubicBezTo>
                  <a:pt x="19734" y="14872"/>
                  <a:pt x="19692" y="14748"/>
                  <a:pt x="19651" y="14623"/>
                </a:cubicBezTo>
                <a:cubicBezTo>
                  <a:pt x="19713" y="14602"/>
                  <a:pt x="19765" y="14592"/>
                  <a:pt x="19827" y="14571"/>
                </a:cubicBezTo>
                <a:close/>
                <a:moveTo>
                  <a:pt x="12945" y="14934"/>
                </a:moveTo>
                <a:lnTo>
                  <a:pt x="12914" y="15007"/>
                </a:lnTo>
                <a:cubicBezTo>
                  <a:pt x="12873" y="14986"/>
                  <a:pt x="12842" y="14965"/>
                  <a:pt x="12800" y="14934"/>
                </a:cubicBezTo>
                <a:close/>
                <a:moveTo>
                  <a:pt x="10220" y="14602"/>
                </a:moveTo>
                <a:lnTo>
                  <a:pt x="10220" y="14602"/>
                </a:lnTo>
                <a:cubicBezTo>
                  <a:pt x="10334" y="14665"/>
                  <a:pt x="10458" y="14727"/>
                  <a:pt x="10593" y="14779"/>
                </a:cubicBezTo>
                <a:cubicBezTo>
                  <a:pt x="10551" y="14862"/>
                  <a:pt x="10510" y="14934"/>
                  <a:pt x="10468" y="15017"/>
                </a:cubicBezTo>
                <a:cubicBezTo>
                  <a:pt x="10385" y="14872"/>
                  <a:pt x="10302" y="14737"/>
                  <a:pt x="10220" y="14602"/>
                </a:cubicBezTo>
                <a:close/>
                <a:moveTo>
                  <a:pt x="13246" y="14893"/>
                </a:moveTo>
                <a:lnTo>
                  <a:pt x="13246" y="14893"/>
                </a:lnTo>
                <a:cubicBezTo>
                  <a:pt x="13225" y="14924"/>
                  <a:pt x="13204" y="14955"/>
                  <a:pt x="13194" y="14986"/>
                </a:cubicBezTo>
                <a:cubicBezTo>
                  <a:pt x="13132" y="15007"/>
                  <a:pt x="13059" y="15017"/>
                  <a:pt x="13007" y="15027"/>
                </a:cubicBezTo>
                <a:cubicBezTo>
                  <a:pt x="13007" y="14996"/>
                  <a:pt x="13007" y="14976"/>
                  <a:pt x="13007" y="14965"/>
                </a:cubicBezTo>
                <a:lnTo>
                  <a:pt x="13028" y="14934"/>
                </a:lnTo>
                <a:cubicBezTo>
                  <a:pt x="13101" y="14924"/>
                  <a:pt x="13173" y="14913"/>
                  <a:pt x="13246" y="14893"/>
                </a:cubicBezTo>
                <a:close/>
                <a:moveTo>
                  <a:pt x="5193" y="14944"/>
                </a:moveTo>
                <a:lnTo>
                  <a:pt x="5193" y="14955"/>
                </a:lnTo>
                <a:lnTo>
                  <a:pt x="5348" y="14986"/>
                </a:lnTo>
                <a:cubicBezTo>
                  <a:pt x="5348" y="15007"/>
                  <a:pt x="5338" y="15038"/>
                  <a:pt x="5328" y="15058"/>
                </a:cubicBezTo>
                <a:lnTo>
                  <a:pt x="5172" y="15017"/>
                </a:lnTo>
                <a:cubicBezTo>
                  <a:pt x="5172" y="14986"/>
                  <a:pt x="5183" y="14965"/>
                  <a:pt x="5193" y="14944"/>
                </a:cubicBezTo>
                <a:close/>
                <a:moveTo>
                  <a:pt x="9515" y="14737"/>
                </a:moveTo>
                <a:cubicBezTo>
                  <a:pt x="9536" y="14820"/>
                  <a:pt x="9556" y="14893"/>
                  <a:pt x="9577" y="14976"/>
                </a:cubicBezTo>
                <a:lnTo>
                  <a:pt x="9536" y="15058"/>
                </a:lnTo>
                <a:lnTo>
                  <a:pt x="9473" y="14965"/>
                </a:lnTo>
                <a:cubicBezTo>
                  <a:pt x="9484" y="14893"/>
                  <a:pt x="9504" y="14810"/>
                  <a:pt x="9515" y="14737"/>
                </a:cubicBezTo>
                <a:close/>
                <a:moveTo>
                  <a:pt x="12292" y="14965"/>
                </a:moveTo>
                <a:cubicBezTo>
                  <a:pt x="12220" y="14996"/>
                  <a:pt x="12137" y="15027"/>
                  <a:pt x="12064" y="15058"/>
                </a:cubicBezTo>
                <a:cubicBezTo>
                  <a:pt x="11981" y="15058"/>
                  <a:pt x="11898" y="15048"/>
                  <a:pt x="11816" y="15038"/>
                </a:cubicBezTo>
                <a:cubicBezTo>
                  <a:pt x="11971" y="15017"/>
                  <a:pt x="12137" y="14986"/>
                  <a:pt x="12292" y="14965"/>
                </a:cubicBezTo>
                <a:close/>
                <a:moveTo>
                  <a:pt x="12323" y="15027"/>
                </a:moveTo>
                <a:lnTo>
                  <a:pt x="12292" y="15069"/>
                </a:lnTo>
                <a:lnTo>
                  <a:pt x="12230" y="15069"/>
                </a:lnTo>
                <a:lnTo>
                  <a:pt x="12323" y="15027"/>
                </a:lnTo>
                <a:close/>
                <a:moveTo>
                  <a:pt x="12686" y="14913"/>
                </a:moveTo>
                <a:cubicBezTo>
                  <a:pt x="12707" y="14934"/>
                  <a:pt x="12717" y="14944"/>
                  <a:pt x="12738" y="14955"/>
                </a:cubicBezTo>
                <a:cubicBezTo>
                  <a:pt x="12769" y="14986"/>
                  <a:pt x="12811" y="15007"/>
                  <a:pt x="12852" y="15038"/>
                </a:cubicBezTo>
                <a:lnTo>
                  <a:pt x="12676" y="15058"/>
                </a:lnTo>
                <a:cubicBezTo>
                  <a:pt x="12624" y="15058"/>
                  <a:pt x="12583" y="15058"/>
                  <a:pt x="12531" y="15069"/>
                </a:cubicBezTo>
                <a:cubicBezTo>
                  <a:pt x="12531" y="15048"/>
                  <a:pt x="12531" y="15027"/>
                  <a:pt x="12531" y="15007"/>
                </a:cubicBezTo>
                <a:lnTo>
                  <a:pt x="12520" y="15007"/>
                </a:lnTo>
                <a:lnTo>
                  <a:pt x="12665" y="14913"/>
                </a:lnTo>
                <a:close/>
                <a:moveTo>
                  <a:pt x="10738" y="14841"/>
                </a:moveTo>
                <a:cubicBezTo>
                  <a:pt x="10883" y="14893"/>
                  <a:pt x="11018" y="14944"/>
                  <a:pt x="11163" y="14986"/>
                </a:cubicBezTo>
                <a:cubicBezTo>
                  <a:pt x="11163" y="14996"/>
                  <a:pt x="11152" y="15017"/>
                  <a:pt x="11152" y="15027"/>
                </a:cubicBezTo>
                <a:cubicBezTo>
                  <a:pt x="11007" y="15048"/>
                  <a:pt x="10862" y="15058"/>
                  <a:pt x="10727" y="15079"/>
                </a:cubicBezTo>
                <a:cubicBezTo>
                  <a:pt x="10727" y="14996"/>
                  <a:pt x="10727" y="14924"/>
                  <a:pt x="10738" y="14841"/>
                </a:cubicBezTo>
                <a:close/>
                <a:moveTo>
                  <a:pt x="10665" y="14810"/>
                </a:moveTo>
                <a:cubicBezTo>
                  <a:pt x="10665" y="14903"/>
                  <a:pt x="10655" y="14996"/>
                  <a:pt x="10655" y="15079"/>
                </a:cubicBezTo>
                <a:lnTo>
                  <a:pt x="10655" y="15090"/>
                </a:lnTo>
                <a:lnTo>
                  <a:pt x="10520" y="15100"/>
                </a:lnTo>
                <a:cubicBezTo>
                  <a:pt x="10520" y="15090"/>
                  <a:pt x="10520" y="15090"/>
                  <a:pt x="10510" y="15079"/>
                </a:cubicBezTo>
                <a:cubicBezTo>
                  <a:pt x="10562" y="14986"/>
                  <a:pt x="10603" y="14903"/>
                  <a:pt x="10655" y="14810"/>
                </a:cubicBezTo>
                <a:close/>
                <a:moveTo>
                  <a:pt x="15443" y="14457"/>
                </a:moveTo>
                <a:cubicBezTo>
                  <a:pt x="15453" y="14623"/>
                  <a:pt x="15474" y="14789"/>
                  <a:pt x="15505" y="14955"/>
                </a:cubicBezTo>
                <a:cubicBezTo>
                  <a:pt x="15484" y="15007"/>
                  <a:pt x="15464" y="15058"/>
                  <a:pt x="15433" y="15100"/>
                </a:cubicBezTo>
                <a:cubicBezTo>
                  <a:pt x="15422" y="14882"/>
                  <a:pt x="15422" y="14675"/>
                  <a:pt x="15443" y="14457"/>
                </a:cubicBezTo>
                <a:close/>
                <a:moveTo>
                  <a:pt x="5421" y="14996"/>
                </a:moveTo>
                <a:lnTo>
                  <a:pt x="5483" y="15007"/>
                </a:lnTo>
                <a:lnTo>
                  <a:pt x="5566" y="15110"/>
                </a:lnTo>
                <a:lnTo>
                  <a:pt x="5566" y="15110"/>
                </a:lnTo>
                <a:lnTo>
                  <a:pt x="5390" y="15069"/>
                </a:lnTo>
                <a:lnTo>
                  <a:pt x="5421" y="14996"/>
                </a:lnTo>
                <a:close/>
                <a:moveTo>
                  <a:pt x="8250" y="14457"/>
                </a:moveTo>
                <a:cubicBezTo>
                  <a:pt x="8199" y="14634"/>
                  <a:pt x="8147" y="14810"/>
                  <a:pt x="8105" y="14986"/>
                </a:cubicBezTo>
                <a:cubicBezTo>
                  <a:pt x="7960" y="15038"/>
                  <a:pt x="7805" y="15090"/>
                  <a:pt x="7649" y="15121"/>
                </a:cubicBezTo>
                <a:cubicBezTo>
                  <a:pt x="7660" y="15007"/>
                  <a:pt x="7670" y="14893"/>
                  <a:pt x="7680" y="14789"/>
                </a:cubicBezTo>
                <a:lnTo>
                  <a:pt x="7680" y="14779"/>
                </a:lnTo>
                <a:cubicBezTo>
                  <a:pt x="7711" y="14727"/>
                  <a:pt x="7743" y="14665"/>
                  <a:pt x="7774" y="14602"/>
                </a:cubicBezTo>
                <a:cubicBezTo>
                  <a:pt x="7929" y="14561"/>
                  <a:pt x="8095" y="14520"/>
                  <a:pt x="8250" y="14457"/>
                </a:cubicBezTo>
                <a:close/>
                <a:moveTo>
                  <a:pt x="9950" y="14426"/>
                </a:moveTo>
                <a:cubicBezTo>
                  <a:pt x="9992" y="14468"/>
                  <a:pt x="10043" y="14499"/>
                  <a:pt x="10095" y="14530"/>
                </a:cubicBezTo>
                <a:cubicBezTo>
                  <a:pt x="10209" y="14716"/>
                  <a:pt x="10323" y="14903"/>
                  <a:pt x="10437" y="15079"/>
                </a:cubicBezTo>
                <a:lnTo>
                  <a:pt x="10427" y="15110"/>
                </a:lnTo>
                <a:lnTo>
                  <a:pt x="10240" y="15121"/>
                </a:lnTo>
                <a:lnTo>
                  <a:pt x="10199" y="15121"/>
                </a:lnTo>
                <a:cubicBezTo>
                  <a:pt x="10106" y="14924"/>
                  <a:pt x="10023" y="14716"/>
                  <a:pt x="9940" y="14499"/>
                </a:cubicBezTo>
                <a:cubicBezTo>
                  <a:pt x="9940" y="14478"/>
                  <a:pt x="9940" y="14457"/>
                  <a:pt x="9950" y="14426"/>
                </a:cubicBezTo>
                <a:close/>
                <a:moveTo>
                  <a:pt x="5576" y="15038"/>
                </a:moveTo>
                <a:lnTo>
                  <a:pt x="5670" y="15048"/>
                </a:lnTo>
                <a:lnTo>
                  <a:pt x="5680" y="15131"/>
                </a:lnTo>
                <a:lnTo>
                  <a:pt x="5659" y="15131"/>
                </a:lnTo>
                <a:cubicBezTo>
                  <a:pt x="5628" y="15100"/>
                  <a:pt x="5597" y="15069"/>
                  <a:pt x="5576" y="15038"/>
                </a:cubicBezTo>
                <a:close/>
                <a:moveTo>
                  <a:pt x="7556" y="15048"/>
                </a:moveTo>
                <a:cubicBezTo>
                  <a:pt x="7556" y="15079"/>
                  <a:pt x="7546" y="15100"/>
                  <a:pt x="7546" y="15131"/>
                </a:cubicBezTo>
                <a:lnTo>
                  <a:pt x="7515" y="15141"/>
                </a:lnTo>
                <a:lnTo>
                  <a:pt x="7515" y="15141"/>
                </a:lnTo>
                <a:lnTo>
                  <a:pt x="7556" y="15048"/>
                </a:lnTo>
                <a:close/>
                <a:moveTo>
                  <a:pt x="6250" y="14654"/>
                </a:moveTo>
                <a:cubicBezTo>
                  <a:pt x="6437" y="14696"/>
                  <a:pt x="6623" y="14716"/>
                  <a:pt x="6820" y="14716"/>
                </a:cubicBezTo>
                <a:lnTo>
                  <a:pt x="6986" y="14716"/>
                </a:lnTo>
                <a:cubicBezTo>
                  <a:pt x="6893" y="14851"/>
                  <a:pt x="6810" y="14996"/>
                  <a:pt x="6737" y="15141"/>
                </a:cubicBezTo>
                <a:cubicBezTo>
                  <a:pt x="6613" y="15121"/>
                  <a:pt x="6499" y="15110"/>
                  <a:pt x="6385" y="15090"/>
                </a:cubicBezTo>
                <a:cubicBezTo>
                  <a:pt x="6302" y="15069"/>
                  <a:pt x="6209" y="15048"/>
                  <a:pt x="6126" y="15017"/>
                </a:cubicBezTo>
                <a:lnTo>
                  <a:pt x="6115" y="15017"/>
                </a:lnTo>
                <a:lnTo>
                  <a:pt x="6188" y="14820"/>
                </a:lnTo>
                <a:cubicBezTo>
                  <a:pt x="6209" y="14768"/>
                  <a:pt x="6229" y="14716"/>
                  <a:pt x="6250" y="14654"/>
                </a:cubicBezTo>
                <a:close/>
                <a:moveTo>
                  <a:pt x="14210" y="14779"/>
                </a:moveTo>
                <a:cubicBezTo>
                  <a:pt x="14210" y="14903"/>
                  <a:pt x="14220" y="15027"/>
                  <a:pt x="14230" y="15141"/>
                </a:cubicBezTo>
                <a:cubicBezTo>
                  <a:pt x="14199" y="15100"/>
                  <a:pt x="14179" y="15048"/>
                  <a:pt x="14147" y="14996"/>
                </a:cubicBezTo>
                <a:lnTo>
                  <a:pt x="14147" y="14862"/>
                </a:lnTo>
                <a:lnTo>
                  <a:pt x="14210" y="14779"/>
                </a:lnTo>
                <a:close/>
                <a:moveTo>
                  <a:pt x="15992" y="14105"/>
                </a:moveTo>
                <a:lnTo>
                  <a:pt x="16023" y="14126"/>
                </a:lnTo>
                <a:cubicBezTo>
                  <a:pt x="16054" y="14209"/>
                  <a:pt x="16086" y="14281"/>
                  <a:pt x="16106" y="14364"/>
                </a:cubicBezTo>
                <a:cubicBezTo>
                  <a:pt x="16158" y="14571"/>
                  <a:pt x="16189" y="14779"/>
                  <a:pt x="16220" y="14986"/>
                </a:cubicBezTo>
                <a:cubicBezTo>
                  <a:pt x="16210" y="15038"/>
                  <a:pt x="16189" y="15090"/>
                  <a:pt x="16168" y="15141"/>
                </a:cubicBezTo>
                <a:cubicBezTo>
                  <a:pt x="16065" y="14841"/>
                  <a:pt x="16003" y="14530"/>
                  <a:pt x="15972" y="14219"/>
                </a:cubicBezTo>
                <a:lnTo>
                  <a:pt x="15972" y="14157"/>
                </a:lnTo>
                <a:lnTo>
                  <a:pt x="15992" y="14105"/>
                </a:lnTo>
                <a:close/>
                <a:moveTo>
                  <a:pt x="19475" y="14654"/>
                </a:moveTo>
                <a:lnTo>
                  <a:pt x="19475" y="14654"/>
                </a:lnTo>
                <a:cubicBezTo>
                  <a:pt x="19464" y="14706"/>
                  <a:pt x="19454" y="14768"/>
                  <a:pt x="19443" y="14820"/>
                </a:cubicBezTo>
                <a:cubicBezTo>
                  <a:pt x="19402" y="14934"/>
                  <a:pt x="19350" y="15038"/>
                  <a:pt x="19298" y="15141"/>
                </a:cubicBezTo>
                <a:lnTo>
                  <a:pt x="19298" y="15131"/>
                </a:lnTo>
                <a:cubicBezTo>
                  <a:pt x="19247" y="15100"/>
                  <a:pt x="19195" y="15058"/>
                  <a:pt x="19133" y="15017"/>
                </a:cubicBezTo>
                <a:cubicBezTo>
                  <a:pt x="19101" y="14924"/>
                  <a:pt x="19060" y="14830"/>
                  <a:pt x="19019" y="14737"/>
                </a:cubicBezTo>
                <a:cubicBezTo>
                  <a:pt x="19174" y="14716"/>
                  <a:pt x="19319" y="14696"/>
                  <a:pt x="19475" y="14654"/>
                </a:cubicBezTo>
                <a:close/>
                <a:moveTo>
                  <a:pt x="9929" y="14665"/>
                </a:moveTo>
                <a:cubicBezTo>
                  <a:pt x="9992" y="14830"/>
                  <a:pt x="10054" y="14986"/>
                  <a:pt x="10126" y="15152"/>
                </a:cubicBezTo>
                <a:lnTo>
                  <a:pt x="10033" y="15152"/>
                </a:lnTo>
                <a:cubicBezTo>
                  <a:pt x="9981" y="15090"/>
                  <a:pt x="9929" y="15027"/>
                  <a:pt x="9878" y="14955"/>
                </a:cubicBezTo>
                <a:cubicBezTo>
                  <a:pt x="9888" y="14862"/>
                  <a:pt x="9909" y="14758"/>
                  <a:pt x="9929" y="14665"/>
                </a:cubicBezTo>
                <a:close/>
                <a:moveTo>
                  <a:pt x="13153" y="15069"/>
                </a:moveTo>
                <a:cubicBezTo>
                  <a:pt x="13142" y="15100"/>
                  <a:pt x="13132" y="15121"/>
                  <a:pt x="13121" y="15152"/>
                </a:cubicBezTo>
                <a:lnTo>
                  <a:pt x="13028" y="15090"/>
                </a:lnTo>
                <a:lnTo>
                  <a:pt x="13153" y="15069"/>
                </a:lnTo>
                <a:close/>
                <a:moveTo>
                  <a:pt x="3732" y="14644"/>
                </a:moveTo>
                <a:cubicBezTo>
                  <a:pt x="3815" y="14665"/>
                  <a:pt x="3887" y="14696"/>
                  <a:pt x="3970" y="14727"/>
                </a:cubicBezTo>
                <a:cubicBezTo>
                  <a:pt x="3970" y="14872"/>
                  <a:pt x="3970" y="15017"/>
                  <a:pt x="3980" y="15162"/>
                </a:cubicBezTo>
                <a:lnTo>
                  <a:pt x="3846" y="15007"/>
                </a:lnTo>
                <a:cubicBezTo>
                  <a:pt x="3835" y="14934"/>
                  <a:pt x="3815" y="14851"/>
                  <a:pt x="3783" y="14779"/>
                </a:cubicBezTo>
                <a:lnTo>
                  <a:pt x="3773" y="14779"/>
                </a:lnTo>
                <a:cubicBezTo>
                  <a:pt x="3763" y="14737"/>
                  <a:pt x="3742" y="14685"/>
                  <a:pt x="3732" y="14644"/>
                </a:cubicBezTo>
                <a:close/>
                <a:moveTo>
                  <a:pt x="9857" y="15027"/>
                </a:moveTo>
                <a:cubicBezTo>
                  <a:pt x="9888" y="15069"/>
                  <a:pt x="9919" y="15110"/>
                  <a:pt x="9960" y="15152"/>
                </a:cubicBezTo>
                <a:lnTo>
                  <a:pt x="9826" y="15162"/>
                </a:lnTo>
                <a:cubicBezTo>
                  <a:pt x="9826" y="15121"/>
                  <a:pt x="9836" y="15069"/>
                  <a:pt x="9846" y="15027"/>
                </a:cubicBezTo>
                <a:close/>
                <a:moveTo>
                  <a:pt x="7608" y="14644"/>
                </a:moveTo>
                <a:lnTo>
                  <a:pt x="7608" y="14644"/>
                </a:lnTo>
                <a:cubicBezTo>
                  <a:pt x="7597" y="14706"/>
                  <a:pt x="7587" y="14779"/>
                  <a:pt x="7587" y="14841"/>
                </a:cubicBezTo>
                <a:cubicBezTo>
                  <a:pt x="7535" y="14934"/>
                  <a:pt x="7483" y="15048"/>
                  <a:pt x="7432" y="15152"/>
                </a:cubicBezTo>
                <a:cubicBezTo>
                  <a:pt x="7318" y="15162"/>
                  <a:pt x="7214" y="15172"/>
                  <a:pt x="7110" y="15172"/>
                </a:cubicBezTo>
                <a:lnTo>
                  <a:pt x="6820" y="15152"/>
                </a:lnTo>
                <a:cubicBezTo>
                  <a:pt x="6903" y="14996"/>
                  <a:pt x="6986" y="14851"/>
                  <a:pt x="7079" y="14716"/>
                </a:cubicBezTo>
                <a:cubicBezTo>
                  <a:pt x="7255" y="14706"/>
                  <a:pt x="7432" y="14685"/>
                  <a:pt x="7608" y="14644"/>
                </a:cubicBezTo>
                <a:close/>
                <a:moveTo>
                  <a:pt x="9608" y="15090"/>
                </a:moveTo>
                <a:cubicBezTo>
                  <a:pt x="9608" y="15121"/>
                  <a:pt x="9618" y="15152"/>
                  <a:pt x="9629" y="15172"/>
                </a:cubicBezTo>
                <a:lnTo>
                  <a:pt x="9587" y="15121"/>
                </a:lnTo>
                <a:lnTo>
                  <a:pt x="9608" y="15090"/>
                </a:lnTo>
                <a:close/>
                <a:moveTo>
                  <a:pt x="9732" y="14862"/>
                </a:moveTo>
                <a:lnTo>
                  <a:pt x="9753" y="14882"/>
                </a:lnTo>
                <a:lnTo>
                  <a:pt x="9795" y="14955"/>
                </a:lnTo>
                <a:cubicBezTo>
                  <a:pt x="9784" y="15027"/>
                  <a:pt x="9774" y="15100"/>
                  <a:pt x="9753" y="15172"/>
                </a:cubicBezTo>
                <a:lnTo>
                  <a:pt x="9701" y="15172"/>
                </a:lnTo>
                <a:cubicBezTo>
                  <a:pt x="9681" y="15121"/>
                  <a:pt x="9670" y="15058"/>
                  <a:pt x="9660" y="15007"/>
                </a:cubicBezTo>
                <a:cubicBezTo>
                  <a:pt x="9681" y="14955"/>
                  <a:pt x="9701" y="14913"/>
                  <a:pt x="9732" y="14862"/>
                </a:cubicBezTo>
                <a:close/>
                <a:moveTo>
                  <a:pt x="16707" y="14457"/>
                </a:moveTo>
                <a:lnTo>
                  <a:pt x="16707" y="14457"/>
                </a:lnTo>
                <a:cubicBezTo>
                  <a:pt x="16925" y="14530"/>
                  <a:pt x="17143" y="14602"/>
                  <a:pt x="17371" y="14644"/>
                </a:cubicBezTo>
                <a:lnTo>
                  <a:pt x="17381" y="14654"/>
                </a:lnTo>
                <a:cubicBezTo>
                  <a:pt x="17246" y="14851"/>
                  <a:pt x="17091" y="15017"/>
                  <a:pt x="16915" y="15172"/>
                </a:cubicBezTo>
                <a:cubicBezTo>
                  <a:pt x="16832" y="14934"/>
                  <a:pt x="16770" y="14696"/>
                  <a:pt x="16707" y="14457"/>
                </a:cubicBezTo>
                <a:close/>
                <a:moveTo>
                  <a:pt x="20117" y="14758"/>
                </a:moveTo>
                <a:cubicBezTo>
                  <a:pt x="20148" y="14841"/>
                  <a:pt x="20179" y="14913"/>
                  <a:pt x="20221" y="14996"/>
                </a:cubicBezTo>
                <a:cubicBezTo>
                  <a:pt x="20200" y="15069"/>
                  <a:pt x="20190" y="15121"/>
                  <a:pt x="20169" y="15172"/>
                </a:cubicBezTo>
                <a:cubicBezTo>
                  <a:pt x="20159" y="15027"/>
                  <a:pt x="20138" y="14893"/>
                  <a:pt x="20117" y="14758"/>
                </a:cubicBezTo>
                <a:close/>
                <a:moveTo>
                  <a:pt x="2148" y="14751"/>
                </a:moveTo>
                <a:cubicBezTo>
                  <a:pt x="2197" y="14847"/>
                  <a:pt x="2254" y="14942"/>
                  <a:pt x="2312" y="15038"/>
                </a:cubicBezTo>
                <a:cubicBezTo>
                  <a:pt x="2291" y="15090"/>
                  <a:pt x="2270" y="15131"/>
                  <a:pt x="2260" y="15183"/>
                </a:cubicBezTo>
                <a:cubicBezTo>
                  <a:pt x="2229" y="15100"/>
                  <a:pt x="2208" y="15027"/>
                  <a:pt x="2187" y="14944"/>
                </a:cubicBezTo>
                <a:cubicBezTo>
                  <a:pt x="2168" y="14877"/>
                  <a:pt x="2158" y="14818"/>
                  <a:pt x="2148" y="14751"/>
                </a:cubicBezTo>
                <a:close/>
                <a:moveTo>
                  <a:pt x="9142" y="14530"/>
                </a:moveTo>
                <a:cubicBezTo>
                  <a:pt x="9204" y="14644"/>
                  <a:pt x="9287" y="14768"/>
                  <a:pt x="9359" y="14882"/>
                </a:cubicBezTo>
                <a:cubicBezTo>
                  <a:pt x="9318" y="14986"/>
                  <a:pt x="9266" y="15090"/>
                  <a:pt x="9235" y="15193"/>
                </a:cubicBezTo>
                <a:lnTo>
                  <a:pt x="9183" y="15193"/>
                </a:lnTo>
                <a:cubicBezTo>
                  <a:pt x="9131" y="14996"/>
                  <a:pt x="9090" y="14799"/>
                  <a:pt x="9048" y="14592"/>
                </a:cubicBezTo>
                <a:lnTo>
                  <a:pt x="9048" y="14582"/>
                </a:lnTo>
                <a:lnTo>
                  <a:pt x="9142" y="14530"/>
                </a:lnTo>
                <a:close/>
                <a:moveTo>
                  <a:pt x="9453" y="15027"/>
                </a:moveTo>
                <a:lnTo>
                  <a:pt x="9453" y="15038"/>
                </a:lnTo>
                <a:lnTo>
                  <a:pt x="9504" y="15110"/>
                </a:lnTo>
                <a:lnTo>
                  <a:pt x="9453" y="15193"/>
                </a:lnTo>
                <a:lnTo>
                  <a:pt x="9421" y="15193"/>
                </a:lnTo>
                <a:cubicBezTo>
                  <a:pt x="9442" y="15141"/>
                  <a:pt x="9442" y="15079"/>
                  <a:pt x="9453" y="15027"/>
                </a:cubicBezTo>
                <a:close/>
                <a:moveTo>
                  <a:pt x="5856" y="15079"/>
                </a:moveTo>
                <a:lnTo>
                  <a:pt x="6001" y="15110"/>
                </a:lnTo>
                <a:lnTo>
                  <a:pt x="5970" y="15204"/>
                </a:lnTo>
                <a:cubicBezTo>
                  <a:pt x="5929" y="15193"/>
                  <a:pt x="5877" y="15183"/>
                  <a:pt x="5825" y="15162"/>
                </a:cubicBezTo>
                <a:lnTo>
                  <a:pt x="5815" y="15162"/>
                </a:lnTo>
                <a:cubicBezTo>
                  <a:pt x="5825" y="15141"/>
                  <a:pt x="5836" y="15110"/>
                  <a:pt x="5856" y="15079"/>
                </a:cubicBezTo>
                <a:close/>
                <a:moveTo>
                  <a:pt x="9401" y="14955"/>
                </a:moveTo>
                <a:lnTo>
                  <a:pt x="9401" y="14955"/>
                </a:lnTo>
                <a:cubicBezTo>
                  <a:pt x="9380" y="15038"/>
                  <a:pt x="9359" y="15121"/>
                  <a:pt x="9339" y="15204"/>
                </a:cubicBezTo>
                <a:lnTo>
                  <a:pt x="9287" y="15204"/>
                </a:lnTo>
                <a:cubicBezTo>
                  <a:pt x="9318" y="15110"/>
                  <a:pt x="9359" y="15027"/>
                  <a:pt x="9401" y="14955"/>
                </a:cubicBezTo>
                <a:close/>
                <a:moveTo>
                  <a:pt x="8095" y="15069"/>
                </a:moveTo>
                <a:cubicBezTo>
                  <a:pt x="8085" y="15121"/>
                  <a:pt x="8074" y="15162"/>
                  <a:pt x="8064" y="15214"/>
                </a:cubicBezTo>
                <a:cubicBezTo>
                  <a:pt x="7929" y="15214"/>
                  <a:pt x="7784" y="15214"/>
                  <a:pt x="7639" y="15204"/>
                </a:cubicBezTo>
                <a:cubicBezTo>
                  <a:pt x="7639" y="15204"/>
                  <a:pt x="7639" y="15193"/>
                  <a:pt x="7639" y="15183"/>
                </a:cubicBezTo>
                <a:cubicBezTo>
                  <a:pt x="7794" y="15152"/>
                  <a:pt x="7950" y="15121"/>
                  <a:pt x="8095" y="15069"/>
                </a:cubicBezTo>
                <a:close/>
                <a:moveTo>
                  <a:pt x="9017" y="14644"/>
                </a:moveTo>
                <a:lnTo>
                  <a:pt x="9038" y="14779"/>
                </a:lnTo>
                <a:cubicBezTo>
                  <a:pt x="9069" y="14924"/>
                  <a:pt x="9100" y="15058"/>
                  <a:pt x="9131" y="15204"/>
                </a:cubicBezTo>
                <a:cubicBezTo>
                  <a:pt x="9007" y="15204"/>
                  <a:pt x="8872" y="15214"/>
                  <a:pt x="8748" y="15214"/>
                </a:cubicBezTo>
                <a:cubicBezTo>
                  <a:pt x="8779" y="15110"/>
                  <a:pt x="8820" y="14996"/>
                  <a:pt x="8851" y="14893"/>
                </a:cubicBezTo>
                <a:cubicBezTo>
                  <a:pt x="8862" y="14882"/>
                  <a:pt x="8862" y="14872"/>
                  <a:pt x="8862" y="14862"/>
                </a:cubicBezTo>
                <a:cubicBezTo>
                  <a:pt x="8914" y="14789"/>
                  <a:pt x="8965" y="14716"/>
                  <a:pt x="9017" y="14644"/>
                </a:cubicBezTo>
                <a:close/>
                <a:moveTo>
                  <a:pt x="5183" y="15090"/>
                </a:moveTo>
                <a:lnTo>
                  <a:pt x="5297" y="15131"/>
                </a:lnTo>
                <a:lnTo>
                  <a:pt x="5266" y="15224"/>
                </a:lnTo>
                <a:lnTo>
                  <a:pt x="5183" y="15090"/>
                </a:lnTo>
                <a:close/>
                <a:moveTo>
                  <a:pt x="8344" y="14986"/>
                </a:moveTo>
                <a:cubicBezTo>
                  <a:pt x="8354" y="15058"/>
                  <a:pt x="8364" y="15141"/>
                  <a:pt x="8375" y="15224"/>
                </a:cubicBezTo>
                <a:lnTo>
                  <a:pt x="8147" y="15224"/>
                </a:lnTo>
                <a:cubicBezTo>
                  <a:pt x="8157" y="15162"/>
                  <a:pt x="8167" y="15110"/>
                  <a:pt x="8178" y="15048"/>
                </a:cubicBezTo>
                <a:cubicBezTo>
                  <a:pt x="8230" y="15027"/>
                  <a:pt x="8292" y="15007"/>
                  <a:pt x="8344" y="14986"/>
                </a:cubicBezTo>
                <a:close/>
                <a:moveTo>
                  <a:pt x="8820" y="14737"/>
                </a:moveTo>
                <a:cubicBezTo>
                  <a:pt x="8800" y="14789"/>
                  <a:pt x="8779" y="14841"/>
                  <a:pt x="8758" y="14903"/>
                </a:cubicBezTo>
                <a:cubicBezTo>
                  <a:pt x="8686" y="15007"/>
                  <a:pt x="8603" y="15121"/>
                  <a:pt x="8509" y="15224"/>
                </a:cubicBezTo>
                <a:lnTo>
                  <a:pt x="8447" y="15224"/>
                </a:lnTo>
                <a:cubicBezTo>
                  <a:pt x="8427" y="15131"/>
                  <a:pt x="8416" y="15038"/>
                  <a:pt x="8406" y="14955"/>
                </a:cubicBezTo>
                <a:cubicBezTo>
                  <a:pt x="8541" y="14882"/>
                  <a:pt x="8686" y="14810"/>
                  <a:pt x="8820" y="14737"/>
                </a:cubicBezTo>
                <a:close/>
                <a:moveTo>
                  <a:pt x="8686" y="15121"/>
                </a:moveTo>
                <a:cubicBezTo>
                  <a:pt x="8675" y="15152"/>
                  <a:pt x="8665" y="15193"/>
                  <a:pt x="8655" y="15224"/>
                </a:cubicBezTo>
                <a:lnTo>
                  <a:pt x="8603" y="15224"/>
                </a:lnTo>
                <a:cubicBezTo>
                  <a:pt x="8634" y="15193"/>
                  <a:pt x="8665" y="15152"/>
                  <a:pt x="8686" y="15121"/>
                </a:cubicBezTo>
                <a:close/>
                <a:moveTo>
                  <a:pt x="2820" y="14271"/>
                </a:moveTo>
                <a:cubicBezTo>
                  <a:pt x="2975" y="14343"/>
                  <a:pt x="3141" y="14406"/>
                  <a:pt x="3296" y="14468"/>
                </a:cubicBezTo>
                <a:lnTo>
                  <a:pt x="3348" y="14488"/>
                </a:lnTo>
                <a:cubicBezTo>
                  <a:pt x="3237" y="14732"/>
                  <a:pt x="3125" y="14975"/>
                  <a:pt x="3033" y="15228"/>
                </a:cubicBezTo>
                <a:lnTo>
                  <a:pt x="3033" y="15228"/>
                </a:lnTo>
                <a:cubicBezTo>
                  <a:pt x="2926" y="15031"/>
                  <a:pt x="2837" y="14842"/>
                  <a:pt x="2757" y="14634"/>
                </a:cubicBezTo>
                <a:cubicBezTo>
                  <a:pt x="2768" y="14509"/>
                  <a:pt x="2799" y="14395"/>
                  <a:pt x="2820" y="14271"/>
                </a:cubicBezTo>
                <a:close/>
                <a:moveTo>
                  <a:pt x="6084" y="15121"/>
                </a:moveTo>
                <a:lnTo>
                  <a:pt x="6167" y="15245"/>
                </a:lnTo>
                <a:lnTo>
                  <a:pt x="6167" y="15245"/>
                </a:lnTo>
                <a:lnTo>
                  <a:pt x="6053" y="15214"/>
                </a:lnTo>
                <a:cubicBezTo>
                  <a:pt x="6064" y="15183"/>
                  <a:pt x="6074" y="15152"/>
                  <a:pt x="6084" y="15121"/>
                </a:cubicBezTo>
                <a:close/>
                <a:moveTo>
                  <a:pt x="22242" y="12550"/>
                </a:moveTo>
                <a:cubicBezTo>
                  <a:pt x="22190" y="13411"/>
                  <a:pt x="22107" y="14260"/>
                  <a:pt x="21983" y="15121"/>
                </a:cubicBezTo>
                <a:lnTo>
                  <a:pt x="21920" y="15245"/>
                </a:lnTo>
                <a:lnTo>
                  <a:pt x="21920" y="15245"/>
                </a:lnTo>
                <a:cubicBezTo>
                  <a:pt x="21920" y="15204"/>
                  <a:pt x="21931" y="15162"/>
                  <a:pt x="21931" y="15121"/>
                </a:cubicBezTo>
                <a:cubicBezTo>
                  <a:pt x="21993" y="14406"/>
                  <a:pt x="22003" y="13680"/>
                  <a:pt x="21962" y="12965"/>
                </a:cubicBezTo>
                <a:cubicBezTo>
                  <a:pt x="22055" y="12830"/>
                  <a:pt x="22148" y="12695"/>
                  <a:pt x="22242" y="12550"/>
                </a:cubicBezTo>
                <a:close/>
                <a:moveTo>
                  <a:pt x="14407" y="14634"/>
                </a:moveTo>
                <a:lnTo>
                  <a:pt x="14417" y="14644"/>
                </a:lnTo>
                <a:cubicBezTo>
                  <a:pt x="14438" y="14706"/>
                  <a:pt x="14458" y="14768"/>
                  <a:pt x="14489" y="14830"/>
                </a:cubicBezTo>
                <a:cubicBezTo>
                  <a:pt x="14489" y="14903"/>
                  <a:pt x="14469" y="14965"/>
                  <a:pt x="14469" y="15038"/>
                </a:cubicBezTo>
                <a:cubicBezTo>
                  <a:pt x="14417" y="15110"/>
                  <a:pt x="14365" y="15193"/>
                  <a:pt x="14313" y="15266"/>
                </a:cubicBezTo>
                <a:cubicBezTo>
                  <a:pt x="14293" y="15079"/>
                  <a:pt x="14282" y="14893"/>
                  <a:pt x="14282" y="14706"/>
                </a:cubicBezTo>
                <a:cubicBezTo>
                  <a:pt x="14324" y="14685"/>
                  <a:pt x="14365" y="14654"/>
                  <a:pt x="14407" y="14634"/>
                </a:cubicBezTo>
                <a:close/>
                <a:moveTo>
                  <a:pt x="19195" y="15172"/>
                </a:moveTo>
                <a:lnTo>
                  <a:pt x="19257" y="15214"/>
                </a:lnTo>
                <a:lnTo>
                  <a:pt x="19236" y="15266"/>
                </a:lnTo>
                <a:cubicBezTo>
                  <a:pt x="19226" y="15245"/>
                  <a:pt x="19205" y="15214"/>
                  <a:pt x="19195" y="15183"/>
                </a:cubicBezTo>
                <a:lnTo>
                  <a:pt x="19195" y="15172"/>
                </a:lnTo>
                <a:close/>
                <a:moveTo>
                  <a:pt x="16573" y="14395"/>
                </a:moveTo>
                <a:lnTo>
                  <a:pt x="16593" y="14406"/>
                </a:lnTo>
                <a:cubicBezTo>
                  <a:pt x="16656" y="14665"/>
                  <a:pt x="16728" y="14944"/>
                  <a:pt x="16811" y="15224"/>
                </a:cubicBezTo>
                <a:lnTo>
                  <a:pt x="16749" y="15276"/>
                </a:lnTo>
                <a:cubicBezTo>
                  <a:pt x="16718" y="15214"/>
                  <a:pt x="16697" y="15131"/>
                  <a:pt x="16656" y="15069"/>
                </a:cubicBezTo>
                <a:lnTo>
                  <a:pt x="16645" y="15069"/>
                </a:lnTo>
                <a:cubicBezTo>
                  <a:pt x="16645" y="15058"/>
                  <a:pt x="16635" y="15038"/>
                  <a:pt x="16624" y="15017"/>
                </a:cubicBezTo>
                <a:cubicBezTo>
                  <a:pt x="16614" y="14830"/>
                  <a:pt x="16583" y="14644"/>
                  <a:pt x="16531" y="14457"/>
                </a:cubicBezTo>
                <a:cubicBezTo>
                  <a:pt x="16542" y="14437"/>
                  <a:pt x="16552" y="14416"/>
                  <a:pt x="16573" y="14395"/>
                </a:cubicBezTo>
                <a:close/>
                <a:moveTo>
                  <a:pt x="17961" y="14758"/>
                </a:moveTo>
                <a:cubicBezTo>
                  <a:pt x="17961" y="14924"/>
                  <a:pt x="17951" y="15100"/>
                  <a:pt x="17941" y="15276"/>
                </a:cubicBezTo>
                <a:cubicBezTo>
                  <a:pt x="17920" y="15172"/>
                  <a:pt x="17910" y="15069"/>
                  <a:pt x="17889" y="14965"/>
                </a:cubicBezTo>
                <a:lnTo>
                  <a:pt x="17920" y="14758"/>
                </a:lnTo>
                <a:close/>
                <a:moveTo>
                  <a:pt x="10655" y="15204"/>
                </a:moveTo>
                <a:lnTo>
                  <a:pt x="10655" y="15297"/>
                </a:lnTo>
                <a:cubicBezTo>
                  <a:pt x="10636" y="15260"/>
                  <a:pt x="10618" y="15231"/>
                  <a:pt x="10600" y="15204"/>
                </a:cubicBezTo>
                <a:close/>
                <a:moveTo>
                  <a:pt x="11588" y="15079"/>
                </a:moveTo>
                <a:cubicBezTo>
                  <a:pt x="11702" y="15100"/>
                  <a:pt x="11816" y="15110"/>
                  <a:pt x="11930" y="15121"/>
                </a:cubicBezTo>
                <a:cubicBezTo>
                  <a:pt x="11753" y="15193"/>
                  <a:pt x="11577" y="15255"/>
                  <a:pt x="11391" y="15318"/>
                </a:cubicBezTo>
                <a:cubicBezTo>
                  <a:pt x="11401" y="15245"/>
                  <a:pt x="11411" y="15172"/>
                  <a:pt x="11422" y="15100"/>
                </a:cubicBezTo>
                <a:lnTo>
                  <a:pt x="11588" y="15079"/>
                </a:lnTo>
                <a:close/>
                <a:moveTo>
                  <a:pt x="6198" y="15141"/>
                </a:moveTo>
                <a:lnTo>
                  <a:pt x="6198" y="15141"/>
                </a:lnTo>
                <a:cubicBezTo>
                  <a:pt x="6260" y="15152"/>
                  <a:pt x="6333" y="15162"/>
                  <a:pt x="6385" y="15172"/>
                </a:cubicBezTo>
                <a:lnTo>
                  <a:pt x="6385" y="15162"/>
                </a:lnTo>
                <a:cubicBezTo>
                  <a:pt x="6488" y="15193"/>
                  <a:pt x="6582" y="15204"/>
                  <a:pt x="6685" y="15224"/>
                </a:cubicBezTo>
                <a:lnTo>
                  <a:pt x="6634" y="15328"/>
                </a:lnTo>
                <a:cubicBezTo>
                  <a:pt x="6509" y="15307"/>
                  <a:pt x="6395" y="15286"/>
                  <a:pt x="6281" y="15255"/>
                </a:cubicBezTo>
                <a:cubicBezTo>
                  <a:pt x="6250" y="15224"/>
                  <a:pt x="6219" y="15183"/>
                  <a:pt x="6198" y="15141"/>
                </a:cubicBezTo>
                <a:close/>
                <a:moveTo>
                  <a:pt x="16479" y="14582"/>
                </a:moveTo>
                <a:lnTo>
                  <a:pt x="16479" y="14582"/>
                </a:lnTo>
                <a:cubicBezTo>
                  <a:pt x="16459" y="14716"/>
                  <a:pt x="16490" y="14851"/>
                  <a:pt x="16542" y="14986"/>
                </a:cubicBezTo>
                <a:lnTo>
                  <a:pt x="16552" y="14996"/>
                </a:lnTo>
                <a:cubicBezTo>
                  <a:pt x="16552" y="15007"/>
                  <a:pt x="16552" y="15017"/>
                  <a:pt x="16562" y="15027"/>
                </a:cubicBezTo>
                <a:cubicBezTo>
                  <a:pt x="16573" y="15131"/>
                  <a:pt x="16573" y="15224"/>
                  <a:pt x="16573" y="15328"/>
                </a:cubicBezTo>
                <a:cubicBezTo>
                  <a:pt x="16521" y="15162"/>
                  <a:pt x="16459" y="14986"/>
                  <a:pt x="16396" y="14810"/>
                </a:cubicBezTo>
                <a:lnTo>
                  <a:pt x="16479" y="14582"/>
                </a:lnTo>
                <a:close/>
                <a:moveTo>
                  <a:pt x="19599" y="14696"/>
                </a:moveTo>
                <a:cubicBezTo>
                  <a:pt x="19640" y="14830"/>
                  <a:pt x="19682" y="14955"/>
                  <a:pt x="19713" y="15090"/>
                </a:cubicBezTo>
                <a:cubicBezTo>
                  <a:pt x="19661" y="15172"/>
                  <a:pt x="19609" y="15255"/>
                  <a:pt x="19557" y="15338"/>
                </a:cubicBezTo>
                <a:lnTo>
                  <a:pt x="19464" y="15266"/>
                </a:lnTo>
                <a:cubicBezTo>
                  <a:pt x="19485" y="15131"/>
                  <a:pt x="19506" y="15007"/>
                  <a:pt x="19516" y="14882"/>
                </a:cubicBezTo>
                <a:cubicBezTo>
                  <a:pt x="19547" y="14820"/>
                  <a:pt x="19568" y="14758"/>
                  <a:pt x="19599" y="14696"/>
                </a:cubicBezTo>
                <a:close/>
                <a:moveTo>
                  <a:pt x="2623" y="14561"/>
                </a:moveTo>
                <a:lnTo>
                  <a:pt x="2664" y="14654"/>
                </a:lnTo>
                <a:cubicBezTo>
                  <a:pt x="2633" y="14882"/>
                  <a:pt x="2612" y="15121"/>
                  <a:pt x="2612" y="15349"/>
                </a:cubicBezTo>
                <a:cubicBezTo>
                  <a:pt x="2540" y="15255"/>
                  <a:pt x="2478" y="15152"/>
                  <a:pt x="2405" y="15048"/>
                </a:cubicBezTo>
                <a:cubicBezTo>
                  <a:pt x="2478" y="14893"/>
                  <a:pt x="2550" y="14727"/>
                  <a:pt x="2623" y="14561"/>
                </a:cubicBezTo>
                <a:close/>
                <a:moveTo>
                  <a:pt x="13919" y="14851"/>
                </a:moveTo>
                <a:cubicBezTo>
                  <a:pt x="13919" y="14934"/>
                  <a:pt x="13909" y="15007"/>
                  <a:pt x="13899" y="15090"/>
                </a:cubicBezTo>
                <a:cubicBezTo>
                  <a:pt x="13837" y="15183"/>
                  <a:pt x="13774" y="15266"/>
                  <a:pt x="13702" y="15349"/>
                </a:cubicBezTo>
                <a:cubicBezTo>
                  <a:pt x="13733" y="15214"/>
                  <a:pt x="13764" y="15048"/>
                  <a:pt x="13795" y="14903"/>
                </a:cubicBezTo>
                <a:lnTo>
                  <a:pt x="13919" y="14851"/>
                </a:lnTo>
                <a:close/>
                <a:moveTo>
                  <a:pt x="16645" y="15245"/>
                </a:moveTo>
                <a:cubicBezTo>
                  <a:pt x="16666" y="15266"/>
                  <a:pt x="16676" y="15297"/>
                  <a:pt x="16687" y="15318"/>
                </a:cubicBezTo>
                <a:cubicBezTo>
                  <a:pt x="16676" y="15328"/>
                  <a:pt x="16666" y="15338"/>
                  <a:pt x="16645" y="15349"/>
                </a:cubicBezTo>
                <a:lnTo>
                  <a:pt x="16645" y="15245"/>
                </a:lnTo>
                <a:close/>
                <a:moveTo>
                  <a:pt x="10375" y="15224"/>
                </a:moveTo>
                <a:lnTo>
                  <a:pt x="10375" y="15224"/>
                </a:lnTo>
                <a:cubicBezTo>
                  <a:pt x="10344" y="15266"/>
                  <a:pt x="10323" y="15318"/>
                  <a:pt x="10302" y="15359"/>
                </a:cubicBezTo>
                <a:cubicBezTo>
                  <a:pt x="10274" y="15311"/>
                  <a:pt x="10254" y="15273"/>
                  <a:pt x="10243" y="15234"/>
                </a:cubicBezTo>
                <a:lnTo>
                  <a:pt x="10243" y="15234"/>
                </a:lnTo>
                <a:lnTo>
                  <a:pt x="10375" y="15224"/>
                </a:lnTo>
                <a:close/>
                <a:moveTo>
                  <a:pt x="3939" y="15224"/>
                </a:moveTo>
                <a:lnTo>
                  <a:pt x="4001" y="15286"/>
                </a:lnTo>
                <a:cubicBezTo>
                  <a:pt x="4001" y="15318"/>
                  <a:pt x="4001" y="15359"/>
                  <a:pt x="4001" y="15390"/>
                </a:cubicBezTo>
                <a:lnTo>
                  <a:pt x="3939" y="15224"/>
                </a:lnTo>
                <a:close/>
                <a:moveTo>
                  <a:pt x="11318" y="15110"/>
                </a:moveTo>
                <a:cubicBezTo>
                  <a:pt x="11308" y="15183"/>
                  <a:pt x="11297" y="15266"/>
                  <a:pt x="11297" y="15338"/>
                </a:cubicBezTo>
                <a:lnTo>
                  <a:pt x="11287" y="15338"/>
                </a:lnTo>
                <a:cubicBezTo>
                  <a:pt x="11225" y="15359"/>
                  <a:pt x="11163" y="15369"/>
                  <a:pt x="11100" y="15390"/>
                </a:cubicBezTo>
                <a:cubicBezTo>
                  <a:pt x="11111" y="15359"/>
                  <a:pt x="11121" y="15338"/>
                  <a:pt x="11132" y="15307"/>
                </a:cubicBezTo>
                <a:cubicBezTo>
                  <a:pt x="11173" y="15245"/>
                  <a:pt x="11214" y="15183"/>
                  <a:pt x="11256" y="15121"/>
                </a:cubicBezTo>
                <a:lnTo>
                  <a:pt x="11318" y="15110"/>
                </a:lnTo>
                <a:close/>
                <a:moveTo>
                  <a:pt x="5794" y="15235"/>
                </a:moveTo>
                <a:lnTo>
                  <a:pt x="5950" y="15266"/>
                </a:lnTo>
                <a:lnTo>
                  <a:pt x="5898" y="15400"/>
                </a:lnTo>
                <a:cubicBezTo>
                  <a:pt x="5856" y="15359"/>
                  <a:pt x="5815" y="15318"/>
                  <a:pt x="5773" y="15266"/>
                </a:cubicBezTo>
                <a:cubicBezTo>
                  <a:pt x="5784" y="15255"/>
                  <a:pt x="5794" y="15245"/>
                  <a:pt x="5794" y="15235"/>
                </a:cubicBezTo>
                <a:close/>
                <a:moveTo>
                  <a:pt x="10157" y="15245"/>
                </a:moveTo>
                <a:cubicBezTo>
                  <a:pt x="10188" y="15297"/>
                  <a:pt x="10209" y="15349"/>
                  <a:pt x="10230" y="15400"/>
                </a:cubicBezTo>
                <a:cubicBezTo>
                  <a:pt x="10188" y="15349"/>
                  <a:pt x="10147" y="15297"/>
                  <a:pt x="10095" y="15245"/>
                </a:cubicBezTo>
                <a:close/>
                <a:moveTo>
                  <a:pt x="14158" y="15204"/>
                </a:moveTo>
                <a:lnTo>
                  <a:pt x="14230" y="15338"/>
                </a:lnTo>
                <a:lnTo>
                  <a:pt x="14168" y="15400"/>
                </a:lnTo>
                <a:cubicBezTo>
                  <a:pt x="14168" y="15328"/>
                  <a:pt x="14168" y="15266"/>
                  <a:pt x="14158" y="15204"/>
                </a:cubicBezTo>
                <a:close/>
                <a:moveTo>
                  <a:pt x="13712" y="14924"/>
                </a:moveTo>
                <a:lnTo>
                  <a:pt x="13712" y="14924"/>
                </a:lnTo>
                <a:cubicBezTo>
                  <a:pt x="13681" y="15090"/>
                  <a:pt x="13650" y="15255"/>
                  <a:pt x="13609" y="15411"/>
                </a:cubicBezTo>
                <a:cubicBezTo>
                  <a:pt x="13453" y="15338"/>
                  <a:pt x="13308" y="15266"/>
                  <a:pt x="13163" y="15172"/>
                </a:cubicBezTo>
                <a:cubicBezTo>
                  <a:pt x="13184" y="15131"/>
                  <a:pt x="13194" y="15090"/>
                  <a:pt x="13215" y="15058"/>
                </a:cubicBezTo>
                <a:cubicBezTo>
                  <a:pt x="13381" y="15027"/>
                  <a:pt x="13546" y="14976"/>
                  <a:pt x="13712" y="14924"/>
                </a:cubicBezTo>
                <a:close/>
                <a:moveTo>
                  <a:pt x="1078" y="13079"/>
                </a:moveTo>
                <a:cubicBezTo>
                  <a:pt x="1110" y="13110"/>
                  <a:pt x="1141" y="13151"/>
                  <a:pt x="1172" y="13183"/>
                </a:cubicBezTo>
                <a:cubicBezTo>
                  <a:pt x="1224" y="13234"/>
                  <a:pt x="1275" y="13297"/>
                  <a:pt x="1338" y="13348"/>
                </a:cubicBezTo>
                <a:lnTo>
                  <a:pt x="1338" y="13473"/>
                </a:lnTo>
                <a:cubicBezTo>
                  <a:pt x="1213" y="14115"/>
                  <a:pt x="1192" y="14768"/>
                  <a:pt x="1255" y="15421"/>
                </a:cubicBezTo>
                <a:cubicBezTo>
                  <a:pt x="1016" y="14986"/>
                  <a:pt x="902" y="14499"/>
                  <a:pt x="933" y="14001"/>
                </a:cubicBezTo>
                <a:cubicBezTo>
                  <a:pt x="944" y="13690"/>
                  <a:pt x="996" y="13379"/>
                  <a:pt x="1078" y="13079"/>
                </a:cubicBezTo>
                <a:close/>
                <a:moveTo>
                  <a:pt x="6779" y="15235"/>
                </a:moveTo>
                <a:cubicBezTo>
                  <a:pt x="6882" y="15245"/>
                  <a:pt x="6986" y="15245"/>
                  <a:pt x="7100" y="15245"/>
                </a:cubicBezTo>
                <a:lnTo>
                  <a:pt x="7380" y="15266"/>
                </a:lnTo>
                <a:cubicBezTo>
                  <a:pt x="7349" y="15318"/>
                  <a:pt x="7328" y="15369"/>
                  <a:pt x="7307" y="15432"/>
                </a:cubicBezTo>
                <a:cubicBezTo>
                  <a:pt x="7110" y="15400"/>
                  <a:pt x="6913" y="15380"/>
                  <a:pt x="6716" y="15338"/>
                </a:cubicBezTo>
                <a:cubicBezTo>
                  <a:pt x="6737" y="15307"/>
                  <a:pt x="6758" y="15266"/>
                  <a:pt x="6779" y="15235"/>
                </a:cubicBezTo>
                <a:close/>
                <a:moveTo>
                  <a:pt x="21879" y="13058"/>
                </a:moveTo>
                <a:cubicBezTo>
                  <a:pt x="21910" y="13846"/>
                  <a:pt x="21889" y="14644"/>
                  <a:pt x="21817" y="15432"/>
                </a:cubicBezTo>
                <a:cubicBezTo>
                  <a:pt x="21786" y="14768"/>
                  <a:pt x="21692" y="14115"/>
                  <a:pt x="21537" y="13462"/>
                </a:cubicBezTo>
                <a:cubicBezTo>
                  <a:pt x="21661" y="13338"/>
                  <a:pt x="21765" y="13203"/>
                  <a:pt x="21879" y="13058"/>
                </a:cubicBezTo>
                <a:close/>
                <a:moveTo>
                  <a:pt x="23175" y="10467"/>
                </a:moveTo>
                <a:cubicBezTo>
                  <a:pt x="23340" y="10716"/>
                  <a:pt x="23496" y="10975"/>
                  <a:pt x="23620" y="11244"/>
                </a:cubicBezTo>
                <a:cubicBezTo>
                  <a:pt x="23651" y="11659"/>
                  <a:pt x="23662" y="12074"/>
                  <a:pt x="23651" y="12488"/>
                </a:cubicBezTo>
                <a:cubicBezTo>
                  <a:pt x="23589" y="13151"/>
                  <a:pt x="23444" y="13815"/>
                  <a:pt x="23216" y="14447"/>
                </a:cubicBezTo>
                <a:cubicBezTo>
                  <a:pt x="22957" y="14799"/>
                  <a:pt x="22667" y="15131"/>
                  <a:pt x="22356" y="15432"/>
                </a:cubicBezTo>
                <a:cubicBezTo>
                  <a:pt x="23040" y="14043"/>
                  <a:pt x="23485" y="12540"/>
                  <a:pt x="23206" y="10996"/>
                </a:cubicBezTo>
                <a:cubicBezTo>
                  <a:pt x="23195" y="10840"/>
                  <a:pt x="23175" y="10674"/>
                  <a:pt x="23164" y="10519"/>
                </a:cubicBezTo>
                <a:cubicBezTo>
                  <a:pt x="23164" y="10509"/>
                  <a:pt x="23164" y="10488"/>
                  <a:pt x="23175" y="10467"/>
                </a:cubicBezTo>
                <a:close/>
                <a:moveTo>
                  <a:pt x="7535" y="15266"/>
                </a:moveTo>
                <a:cubicBezTo>
                  <a:pt x="7535" y="15328"/>
                  <a:pt x="7525" y="15390"/>
                  <a:pt x="7525" y="15452"/>
                </a:cubicBezTo>
                <a:lnTo>
                  <a:pt x="7380" y="15442"/>
                </a:lnTo>
                <a:cubicBezTo>
                  <a:pt x="7401" y="15380"/>
                  <a:pt x="7432" y="15328"/>
                  <a:pt x="7452" y="15266"/>
                </a:cubicBezTo>
                <a:close/>
                <a:moveTo>
                  <a:pt x="11111" y="15141"/>
                </a:moveTo>
                <a:cubicBezTo>
                  <a:pt x="11090" y="15193"/>
                  <a:pt x="11069" y="15245"/>
                  <a:pt x="11059" y="15297"/>
                </a:cubicBezTo>
                <a:lnTo>
                  <a:pt x="11049" y="15297"/>
                </a:lnTo>
                <a:lnTo>
                  <a:pt x="10966" y="15411"/>
                </a:lnTo>
                <a:lnTo>
                  <a:pt x="10758" y="15452"/>
                </a:lnTo>
                <a:lnTo>
                  <a:pt x="10727" y="15400"/>
                </a:lnTo>
                <a:lnTo>
                  <a:pt x="10727" y="15183"/>
                </a:lnTo>
                <a:lnTo>
                  <a:pt x="11111" y="15141"/>
                </a:lnTo>
                <a:close/>
                <a:moveTo>
                  <a:pt x="14096" y="15121"/>
                </a:moveTo>
                <a:cubicBezTo>
                  <a:pt x="14106" y="15224"/>
                  <a:pt x="14106" y="15338"/>
                  <a:pt x="14116" y="15442"/>
                </a:cubicBezTo>
                <a:lnTo>
                  <a:pt x="14106" y="15452"/>
                </a:lnTo>
                <a:lnTo>
                  <a:pt x="14085" y="15473"/>
                </a:lnTo>
                <a:cubicBezTo>
                  <a:pt x="14085" y="15359"/>
                  <a:pt x="14085" y="15235"/>
                  <a:pt x="14096" y="15121"/>
                </a:cubicBezTo>
                <a:close/>
                <a:moveTo>
                  <a:pt x="14438" y="15255"/>
                </a:moveTo>
                <a:cubicBezTo>
                  <a:pt x="14427" y="15328"/>
                  <a:pt x="14417" y="15411"/>
                  <a:pt x="14407" y="15483"/>
                </a:cubicBezTo>
                <a:lnTo>
                  <a:pt x="14344" y="15359"/>
                </a:lnTo>
                <a:lnTo>
                  <a:pt x="14365" y="15318"/>
                </a:lnTo>
                <a:lnTo>
                  <a:pt x="14438" y="15255"/>
                </a:lnTo>
                <a:close/>
                <a:moveTo>
                  <a:pt x="16262" y="15183"/>
                </a:moveTo>
                <a:cubicBezTo>
                  <a:pt x="16272" y="15286"/>
                  <a:pt x="16282" y="15390"/>
                  <a:pt x="16303" y="15494"/>
                </a:cubicBezTo>
                <a:cubicBezTo>
                  <a:pt x="16282" y="15452"/>
                  <a:pt x="16262" y="15400"/>
                  <a:pt x="16241" y="15349"/>
                </a:cubicBezTo>
                <a:cubicBezTo>
                  <a:pt x="16241" y="15297"/>
                  <a:pt x="16241" y="15245"/>
                  <a:pt x="16251" y="15193"/>
                </a:cubicBezTo>
                <a:lnTo>
                  <a:pt x="16251" y="15204"/>
                </a:lnTo>
                <a:cubicBezTo>
                  <a:pt x="16251" y="15193"/>
                  <a:pt x="16251" y="15183"/>
                  <a:pt x="16262" y="15183"/>
                </a:cubicBezTo>
                <a:close/>
                <a:moveTo>
                  <a:pt x="16324" y="14986"/>
                </a:moveTo>
                <a:cubicBezTo>
                  <a:pt x="16376" y="15131"/>
                  <a:pt x="16428" y="15286"/>
                  <a:pt x="16479" y="15442"/>
                </a:cubicBezTo>
                <a:lnTo>
                  <a:pt x="16376" y="15494"/>
                </a:lnTo>
                <a:cubicBezTo>
                  <a:pt x="16365" y="15328"/>
                  <a:pt x="16334" y="15172"/>
                  <a:pt x="16314" y="15017"/>
                </a:cubicBezTo>
                <a:lnTo>
                  <a:pt x="16324" y="14986"/>
                </a:lnTo>
                <a:close/>
                <a:moveTo>
                  <a:pt x="7639" y="15276"/>
                </a:moveTo>
                <a:lnTo>
                  <a:pt x="8053" y="15297"/>
                </a:lnTo>
                <a:cubicBezTo>
                  <a:pt x="8043" y="15369"/>
                  <a:pt x="8033" y="15442"/>
                  <a:pt x="8022" y="15504"/>
                </a:cubicBezTo>
                <a:lnTo>
                  <a:pt x="7670" y="15473"/>
                </a:lnTo>
                <a:lnTo>
                  <a:pt x="7629" y="15473"/>
                </a:lnTo>
                <a:cubicBezTo>
                  <a:pt x="7629" y="15411"/>
                  <a:pt x="7629" y="15338"/>
                  <a:pt x="7629" y="15276"/>
                </a:cubicBezTo>
                <a:close/>
                <a:moveTo>
                  <a:pt x="9318" y="15286"/>
                </a:moveTo>
                <a:lnTo>
                  <a:pt x="9307" y="15338"/>
                </a:lnTo>
                <a:lnTo>
                  <a:pt x="9266" y="15483"/>
                </a:lnTo>
                <a:cubicBezTo>
                  <a:pt x="9256" y="15494"/>
                  <a:pt x="9256" y="15504"/>
                  <a:pt x="9245" y="15514"/>
                </a:cubicBezTo>
                <a:cubicBezTo>
                  <a:pt x="9225" y="15463"/>
                  <a:pt x="9214" y="15411"/>
                  <a:pt x="9204" y="15359"/>
                </a:cubicBezTo>
                <a:lnTo>
                  <a:pt x="9235" y="15286"/>
                </a:lnTo>
                <a:close/>
                <a:moveTo>
                  <a:pt x="8385" y="15297"/>
                </a:moveTo>
                <a:cubicBezTo>
                  <a:pt x="8385" y="15307"/>
                  <a:pt x="8385" y="15328"/>
                  <a:pt x="8395" y="15349"/>
                </a:cubicBezTo>
                <a:cubicBezTo>
                  <a:pt x="8344" y="15411"/>
                  <a:pt x="8281" y="15463"/>
                  <a:pt x="8230" y="15525"/>
                </a:cubicBezTo>
                <a:lnTo>
                  <a:pt x="8095" y="15514"/>
                </a:lnTo>
                <a:cubicBezTo>
                  <a:pt x="8105" y="15442"/>
                  <a:pt x="8116" y="15369"/>
                  <a:pt x="8126" y="15297"/>
                </a:cubicBezTo>
                <a:close/>
                <a:moveTo>
                  <a:pt x="10510" y="15214"/>
                </a:moveTo>
                <a:lnTo>
                  <a:pt x="10655" y="15432"/>
                </a:lnTo>
                <a:lnTo>
                  <a:pt x="10655" y="15483"/>
                </a:lnTo>
                <a:lnTo>
                  <a:pt x="10365" y="15525"/>
                </a:lnTo>
                <a:cubicBezTo>
                  <a:pt x="10354" y="15494"/>
                  <a:pt x="10334" y="15452"/>
                  <a:pt x="10323" y="15421"/>
                </a:cubicBezTo>
                <a:cubicBezTo>
                  <a:pt x="10365" y="15359"/>
                  <a:pt x="10406" y="15286"/>
                  <a:pt x="10437" y="15214"/>
                </a:cubicBezTo>
                <a:close/>
                <a:moveTo>
                  <a:pt x="13899" y="15214"/>
                </a:moveTo>
                <a:lnTo>
                  <a:pt x="13899" y="15214"/>
                </a:lnTo>
                <a:cubicBezTo>
                  <a:pt x="13878" y="15318"/>
                  <a:pt x="13868" y="15421"/>
                  <a:pt x="13857" y="15525"/>
                </a:cubicBezTo>
                <a:lnTo>
                  <a:pt x="13754" y="15483"/>
                </a:lnTo>
                <a:lnTo>
                  <a:pt x="13691" y="15463"/>
                </a:lnTo>
                <a:cubicBezTo>
                  <a:pt x="13764" y="15369"/>
                  <a:pt x="13826" y="15286"/>
                  <a:pt x="13899" y="15214"/>
                </a:cubicBezTo>
                <a:close/>
                <a:moveTo>
                  <a:pt x="19329" y="15266"/>
                </a:moveTo>
                <a:lnTo>
                  <a:pt x="19371" y="15297"/>
                </a:lnTo>
                <a:cubicBezTo>
                  <a:pt x="19361" y="15369"/>
                  <a:pt x="19350" y="15452"/>
                  <a:pt x="19329" y="15525"/>
                </a:cubicBezTo>
                <a:cubicBezTo>
                  <a:pt x="19319" y="15473"/>
                  <a:pt x="19298" y="15432"/>
                  <a:pt x="19278" y="15380"/>
                </a:cubicBezTo>
                <a:lnTo>
                  <a:pt x="19329" y="15266"/>
                </a:lnTo>
                <a:close/>
                <a:moveTo>
                  <a:pt x="8416" y="15432"/>
                </a:moveTo>
                <a:lnTo>
                  <a:pt x="8437" y="15546"/>
                </a:lnTo>
                <a:lnTo>
                  <a:pt x="8437" y="15546"/>
                </a:lnTo>
                <a:lnTo>
                  <a:pt x="8323" y="15535"/>
                </a:lnTo>
                <a:lnTo>
                  <a:pt x="8416" y="15432"/>
                </a:lnTo>
                <a:close/>
                <a:moveTo>
                  <a:pt x="19734" y="15183"/>
                </a:moveTo>
                <a:cubicBezTo>
                  <a:pt x="19754" y="15307"/>
                  <a:pt x="19785" y="15421"/>
                  <a:pt x="19806" y="15546"/>
                </a:cubicBezTo>
                <a:cubicBezTo>
                  <a:pt x="19744" y="15483"/>
                  <a:pt x="19671" y="15432"/>
                  <a:pt x="19620" y="15380"/>
                </a:cubicBezTo>
                <a:cubicBezTo>
                  <a:pt x="19661" y="15318"/>
                  <a:pt x="19692" y="15245"/>
                  <a:pt x="19734" y="15183"/>
                </a:cubicBezTo>
                <a:close/>
                <a:moveTo>
                  <a:pt x="8613" y="15297"/>
                </a:moveTo>
                <a:lnTo>
                  <a:pt x="8530" y="15556"/>
                </a:lnTo>
                <a:lnTo>
                  <a:pt x="8499" y="15556"/>
                </a:lnTo>
                <a:cubicBezTo>
                  <a:pt x="8489" y="15494"/>
                  <a:pt x="8478" y="15432"/>
                  <a:pt x="8468" y="15369"/>
                </a:cubicBezTo>
                <a:lnTo>
                  <a:pt x="8530" y="15297"/>
                </a:lnTo>
                <a:close/>
                <a:moveTo>
                  <a:pt x="9764" y="15473"/>
                </a:moveTo>
                <a:lnTo>
                  <a:pt x="9836" y="15566"/>
                </a:lnTo>
                <a:lnTo>
                  <a:pt x="9784" y="15566"/>
                </a:lnTo>
                <a:cubicBezTo>
                  <a:pt x="9784" y="15535"/>
                  <a:pt x="9774" y="15494"/>
                  <a:pt x="9764" y="15473"/>
                </a:cubicBezTo>
                <a:close/>
                <a:moveTo>
                  <a:pt x="10033" y="15245"/>
                </a:moveTo>
                <a:cubicBezTo>
                  <a:pt x="10095" y="15328"/>
                  <a:pt x="10157" y="15400"/>
                  <a:pt x="10220" y="15473"/>
                </a:cubicBezTo>
                <a:lnTo>
                  <a:pt x="10178" y="15535"/>
                </a:lnTo>
                <a:cubicBezTo>
                  <a:pt x="10085" y="15546"/>
                  <a:pt x="9992" y="15556"/>
                  <a:pt x="9898" y="15556"/>
                </a:cubicBezTo>
                <a:lnTo>
                  <a:pt x="9898" y="15566"/>
                </a:lnTo>
                <a:cubicBezTo>
                  <a:pt x="9857" y="15504"/>
                  <a:pt x="9815" y="15452"/>
                  <a:pt x="9774" y="15390"/>
                </a:cubicBezTo>
                <a:cubicBezTo>
                  <a:pt x="9784" y="15349"/>
                  <a:pt x="9795" y="15307"/>
                  <a:pt x="9805" y="15266"/>
                </a:cubicBezTo>
                <a:lnTo>
                  <a:pt x="10033" y="15245"/>
                </a:lnTo>
                <a:close/>
                <a:moveTo>
                  <a:pt x="14033" y="15027"/>
                </a:moveTo>
                <a:lnTo>
                  <a:pt x="14033" y="15027"/>
                </a:lnTo>
                <a:cubicBezTo>
                  <a:pt x="14023" y="15193"/>
                  <a:pt x="14023" y="15369"/>
                  <a:pt x="14013" y="15535"/>
                </a:cubicBezTo>
                <a:lnTo>
                  <a:pt x="13982" y="15566"/>
                </a:lnTo>
                <a:lnTo>
                  <a:pt x="13930" y="15556"/>
                </a:lnTo>
                <a:cubicBezTo>
                  <a:pt x="13951" y="15390"/>
                  <a:pt x="13971" y="15235"/>
                  <a:pt x="13992" y="15079"/>
                </a:cubicBezTo>
                <a:lnTo>
                  <a:pt x="13992" y="15090"/>
                </a:lnTo>
                <a:lnTo>
                  <a:pt x="14033" y="15027"/>
                </a:lnTo>
                <a:close/>
                <a:moveTo>
                  <a:pt x="19443" y="15359"/>
                </a:moveTo>
                <a:lnTo>
                  <a:pt x="19506" y="15411"/>
                </a:lnTo>
                <a:cubicBezTo>
                  <a:pt x="19475" y="15463"/>
                  <a:pt x="19443" y="15514"/>
                  <a:pt x="19402" y="15566"/>
                </a:cubicBezTo>
                <a:lnTo>
                  <a:pt x="19443" y="15359"/>
                </a:lnTo>
                <a:close/>
                <a:moveTo>
                  <a:pt x="6345" y="15350"/>
                </a:moveTo>
                <a:lnTo>
                  <a:pt x="6468" y="15369"/>
                </a:lnTo>
                <a:lnTo>
                  <a:pt x="6592" y="15400"/>
                </a:lnTo>
                <a:cubicBezTo>
                  <a:pt x="6561" y="15452"/>
                  <a:pt x="6540" y="15514"/>
                  <a:pt x="6509" y="15577"/>
                </a:cubicBezTo>
                <a:cubicBezTo>
                  <a:pt x="6458" y="15505"/>
                  <a:pt x="6396" y="15423"/>
                  <a:pt x="6345" y="15350"/>
                </a:cubicBezTo>
                <a:close/>
                <a:moveTo>
                  <a:pt x="9162" y="15297"/>
                </a:moveTo>
                <a:cubicBezTo>
                  <a:pt x="9162" y="15307"/>
                  <a:pt x="9162" y="15328"/>
                  <a:pt x="9173" y="15338"/>
                </a:cubicBezTo>
                <a:cubicBezTo>
                  <a:pt x="9131" y="15421"/>
                  <a:pt x="9090" y="15504"/>
                  <a:pt x="9059" y="15577"/>
                </a:cubicBezTo>
                <a:cubicBezTo>
                  <a:pt x="8914" y="15577"/>
                  <a:pt x="8779" y="15577"/>
                  <a:pt x="8634" y="15566"/>
                </a:cubicBezTo>
                <a:cubicBezTo>
                  <a:pt x="8665" y="15473"/>
                  <a:pt x="8686" y="15380"/>
                  <a:pt x="8717" y="15297"/>
                </a:cubicBezTo>
                <a:lnTo>
                  <a:pt x="8727" y="15307"/>
                </a:lnTo>
                <a:cubicBezTo>
                  <a:pt x="8872" y="15307"/>
                  <a:pt x="9017" y="15307"/>
                  <a:pt x="9162" y="15297"/>
                </a:cubicBezTo>
                <a:close/>
                <a:moveTo>
                  <a:pt x="9183" y="15400"/>
                </a:moveTo>
                <a:cubicBezTo>
                  <a:pt x="9193" y="15452"/>
                  <a:pt x="9204" y="15504"/>
                  <a:pt x="9214" y="15556"/>
                </a:cubicBezTo>
                <a:lnTo>
                  <a:pt x="9204" y="15577"/>
                </a:lnTo>
                <a:lnTo>
                  <a:pt x="9100" y="15566"/>
                </a:lnTo>
                <a:lnTo>
                  <a:pt x="9183" y="15400"/>
                </a:lnTo>
                <a:close/>
                <a:moveTo>
                  <a:pt x="9618" y="15266"/>
                </a:moveTo>
                <a:lnTo>
                  <a:pt x="9660" y="15328"/>
                </a:lnTo>
                <a:lnTo>
                  <a:pt x="9691" y="15432"/>
                </a:lnTo>
                <a:cubicBezTo>
                  <a:pt x="9681" y="15483"/>
                  <a:pt x="9670" y="15525"/>
                  <a:pt x="9660" y="15566"/>
                </a:cubicBezTo>
                <a:cubicBezTo>
                  <a:pt x="9546" y="15577"/>
                  <a:pt x="9442" y="15577"/>
                  <a:pt x="9318" y="15577"/>
                </a:cubicBezTo>
                <a:lnTo>
                  <a:pt x="9318" y="15566"/>
                </a:lnTo>
                <a:lnTo>
                  <a:pt x="9328" y="15546"/>
                </a:lnTo>
                <a:cubicBezTo>
                  <a:pt x="9380" y="15463"/>
                  <a:pt x="9432" y="15380"/>
                  <a:pt x="9484" y="15297"/>
                </a:cubicBezTo>
                <a:cubicBezTo>
                  <a:pt x="9484" y="15286"/>
                  <a:pt x="9494" y="15276"/>
                  <a:pt x="9494" y="15266"/>
                </a:cubicBezTo>
                <a:close/>
                <a:moveTo>
                  <a:pt x="20024" y="14665"/>
                </a:moveTo>
                <a:cubicBezTo>
                  <a:pt x="20065" y="14890"/>
                  <a:pt x="20096" y="15116"/>
                  <a:pt x="20127" y="15342"/>
                </a:cubicBezTo>
                <a:lnTo>
                  <a:pt x="20127" y="15342"/>
                </a:lnTo>
                <a:cubicBezTo>
                  <a:pt x="20106" y="15423"/>
                  <a:pt x="20075" y="15495"/>
                  <a:pt x="20055" y="15577"/>
                </a:cubicBezTo>
                <a:cubicBezTo>
                  <a:pt x="20034" y="15307"/>
                  <a:pt x="20003" y="15048"/>
                  <a:pt x="19962" y="14789"/>
                </a:cubicBezTo>
                <a:lnTo>
                  <a:pt x="20024" y="14665"/>
                </a:lnTo>
                <a:close/>
                <a:moveTo>
                  <a:pt x="10924" y="15494"/>
                </a:moveTo>
                <a:lnTo>
                  <a:pt x="10852" y="15597"/>
                </a:lnTo>
                <a:lnTo>
                  <a:pt x="10800" y="15514"/>
                </a:lnTo>
                <a:lnTo>
                  <a:pt x="10924" y="15494"/>
                </a:lnTo>
                <a:close/>
                <a:moveTo>
                  <a:pt x="12987" y="15141"/>
                </a:moveTo>
                <a:cubicBezTo>
                  <a:pt x="13018" y="15162"/>
                  <a:pt x="13059" y="15183"/>
                  <a:pt x="13090" y="15204"/>
                </a:cubicBezTo>
                <a:cubicBezTo>
                  <a:pt x="13028" y="15338"/>
                  <a:pt x="12966" y="15473"/>
                  <a:pt x="12914" y="15608"/>
                </a:cubicBezTo>
                <a:cubicBezTo>
                  <a:pt x="12945" y="15452"/>
                  <a:pt x="12966" y="15297"/>
                  <a:pt x="12987" y="15141"/>
                </a:cubicBezTo>
                <a:close/>
                <a:moveTo>
                  <a:pt x="16179" y="15380"/>
                </a:moveTo>
                <a:cubicBezTo>
                  <a:pt x="16179" y="15400"/>
                  <a:pt x="16179" y="15411"/>
                  <a:pt x="16189" y="15421"/>
                </a:cubicBezTo>
                <a:cubicBezTo>
                  <a:pt x="16189" y="15473"/>
                  <a:pt x="16179" y="15525"/>
                  <a:pt x="16168" y="15577"/>
                </a:cubicBezTo>
                <a:lnTo>
                  <a:pt x="16117" y="15597"/>
                </a:lnTo>
                <a:lnTo>
                  <a:pt x="16086" y="15608"/>
                </a:lnTo>
                <a:lnTo>
                  <a:pt x="16179" y="15380"/>
                </a:lnTo>
                <a:close/>
                <a:moveTo>
                  <a:pt x="5359" y="15131"/>
                </a:moveTo>
                <a:cubicBezTo>
                  <a:pt x="5462" y="15152"/>
                  <a:pt x="5556" y="15183"/>
                  <a:pt x="5639" y="15204"/>
                </a:cubicBezTo>
                <a:lnTo>
                  <a:pt x="5680" y="15255"/>
                </a:lnTo>
                <a:cubicBezTo>
                  <a:pt x="5639" y="15380"/>
                  <a:pt x="5597" y="15504"/>
                  <a:pt x="5556" y="15618"/>
                </a:cubicBezTo>
                <a:cubicBezTo>
                  <a:pt x="5473" y="15504"/>
                  <a:pt x="5390" y="15400"/>
                  <a:pt x="5317" y="15286"/>
                </a:cubicBezTo>
                <a:cubicBezTo>
                  <a:pt x="5328" y="15235"/>
                  <a:pt x="5348" y="15183"/>
                  <a:pt x="5359" y="15131"/>
                </a:cubicBezTo>
                <a:close/>
                <a:moveTo>
                  <a:pt x="12189" y="15131"/>
                </a:moveTo>
                <a:cubicBezTo>
                  <a:pt x="11919" y="15307"/>
                  <a:pt x="11639" y="15473"/>
                  <a:pt x="11370" y="15628"/>
                </a:cubicBezTo>
                <a:cubicBezTo>
                  <a:pt x="11370" y="15546"/>
                  <a:pt x="11370" y="15463"/>
                  <a:pt x="11380" y="15369"/>
                </a:cubicBezTo>
                <a:cubicBezTo>
                  <a:pt x="11619" y="15307"/>
                  <a:pt x="11857" y="15224"/>
                  <a:pt x="12085" y="15131"/>
                </a:cubicBezTo>
                <a:close/>
                <a:moveTo>
                  <a:pt x="5784" y="15380"/>
                </a:moveTo>
                <a:lnTo>
                  <a:pt x="5877" y="15483"/>
                </a:lnTo>
                <a:cubicBezTo>
                  <a:pt x="5856" y="15535"/>
                  <a:pt x="5836" y="15597"/>
                  <a:pt x="5825" y="15649"/>
                </a:cubicBezTo>
                <a:cubicBezTo>
                  <a:pt x="5815" y="15587"/>
                  <a:pt x="5815" y="15525"/>
                  <a:pt x="5794" y="15452"/>
                </a:cubicBezTo>
                <a:cubicBezTo>
                  <a:pt x="5794" y="15432"/>
                  <a:pt x="5794" y="15400"/>
                  <a:pt x="5784" y="15380"/>
                </a:cubicBezTo>
                <a:close/>
                <a:moveTo>
                  <a:pt x="14261" y="15473"/>
                </a:moveTo>
                <a:cubicBezTo>
                  <a:pt x="14272" y="15535"/>
                  <a:pt x="14282" y="15608"/>
                  <a:pt x="14293" y="15660"/>
                </a:cubicBezTo>
                <a:lnTo>
                  <a:pt x="14179" y="15639"/>
                </a:lnTo>
                <a:cubicBezTo>
                  <a:pt x="14179" y="15624"/>
                  <a:pt x="14179" y="15608"/>
                  <a:pt x="14179" y="15597"/>
                </a:cubicBezTo>
                <a:lnTo>
                  <a:pt x="14261" y="15473"/>
                </a:lnTo>
                <a:close/>
                <a:moveTo>
                  <a:pt x="2716" y="14779"/>
                </a:moveTo>
                <a:cubicBezTo>
                  <a:pt x="2799" y="14976"/>
                  <a:pt x="2892" y="15162"/>
                  <a:pt x="2996" y="15338"/>
                </a:cubicBezTo>
                <a:cubicBezTo>
                  <a:pt x="2996" y="15338"/>
                  <a:pt x="2996" y="15349"/>
                  <a:pt x="2996" y="15349"/>
                </a:cubicBezTo>
                <a:cubicBezTo>
                  <a:pt x="2954" y="15452"/>
                  <a:pt x="2923" y="15556"/>
                  <a:pt x="2892" y="15680"/>
                </a:cubicBezTo>
                <a:cubicBezTo>
                  <a:pt x="2820" y="15597"/>
                  <a:pt x="2757" y="15525"/>
                  <a:pt x="2695" y="15442"/>
                </a:cubicBezTo>
                <a:cubicBezTo>
                  <a:pt x="2685" y="15224"/>
                  <a:pt x="2695" y="15007"/>
                  <a:pt x="2716" y="14779"/>
                </a:cubicBezTo>
                <a:close/>
                <a:moveTo>
                  <a:pt x="14348" y="15542"/>
                </a:moveTo>
                <a:lnTo>
                  <a:pt x="14348" y="15542"/>
                </a:lnTo>
                <a:cubicBezTo>
                  <a:pt x="14359" y="15562"/>
                  <a:pt x="14377" y="15590"/>
                  <a:pt x="14386" y="15618"/>
                </a:cubicBezTo>
                <a:cubicBezTo>
                  <a:pt x="14386" y="15639"/>
                  <a:pt x="14386" y="15660"/>
                  <a:pt x="14375" y="15680"/>
                </a:cubicBezTo>
                <a:lnTo>
                  <a:pt x="14365" y="15680"/>
                </a:lnTo>
                <a:cubicBezTo>
                  <a:pt x="14365" y="15634"/>
                  <a:pt x="14357" y="15588"/>
                  <a:pt x="14348" y="15542"/>
                </a:cubicBezTo>
                <a:close/>
                <a:moveTo>
                  <a:pt x="8085" y="15597"/>
                </a:moveTo>
                <a:lnTo>
                  <a:pt x="8157" y="15608"/>
                </a:lnTo>
                <a:lnTo>
                  <a:pt x="8064" y="15691"/>
                </a:lnTo>
                <a:cubicBezTo>
                  <a:pt x="8074" y="15660"/>
                  <a:pt x="8074" y="15628"/>
                  <a:pt x="8085" y="15597"/>
                </a:cubicBezTo>
                <a:close/>
                <a:moveTo>
                  <a:pt x="15360" y="14312"/>
                </a:moveTo>
                <a:cubicBezTo>
                  <a:pt x="15319" y="14623"/>
                  <a:pt x="15319" y="14934"/>
                  <a:pt x="15360" y="15245"/>
                </a:cubicBezTo>
                <a:cubicBezTo>
                  <a:pt x="15277" y="15390"/>
                  <a:pt x="15205" y="15546"/>
                  <a:pt x="15122" y="15691"/>
                </a:cubicBezTo>
                <a:cubicBezTo>
                  <a:pt x="15008" y="15556"/>
                  <a:pt x="14904" y="15411"/>
                  <a:pt x="14800" y="15255"/>
                </a:cubicBezTo>
                <a:lnTo>
                  <a:pt x="14759" y="15183"/>
                </a:lnTo>
                <a:lnTo>
                  <a:pt x="14738" y="14955"/>
                </a:lnTo>
                <a:cubicBezTo>
                  <a:pt x="14946" y="14748"/>
                  <a:pt x="15153" y="14530"/>
                  <a:pt x="15360" y="14312"/>
                </a:cubicBezTo>
                <a:close/>
                <a:moveTo>
                  <a:pt x="19889" y="14882"/>
                </a:moveTo>
                <a:cubicBezTo>
                  <a:pt x="19920" y="15038"/>
                  <a:pt x="19941" y="15193"/>
                  <a:pt x="19951" y="15338"/>
                </a:cubicBezTo>
                <a:cubicBezTo>
                  <a:pt x="19962" y="15463"/>
                  <a:pt x="19972" y="15577"/>
                  <a:pt x="19972" y="15691"/>
                </a:cubicBezTo>
                <a:cubicBezTo>
                  <a:pt x="19951" y="15660"/>
                  <a:pt x="19920" y="15628"/>
                  <a:pt x="19879" y="15608"/>
                </a:cubicBezTo>
                <a:cubicBezTo>
                  <a:pt x="19858" y="15432"/>
                  <a:pt x="19827" y="15266"/>
                  <a:pt x="19785" y="15090"/>
                </a:cubicBezTo>
                <a:lnTo>
                  <a:pt x="19775" y="15079"/>
                </a:lnTo>
                <a:lnTo>
                  <a:pt x="19889" y="14882"/>
                </a:lnTo>
                <a:close/>
                <a:moveTo>
                  <a:pt x="23206" y="11794"/>
                </a:moveTo>
                <a:lnTo>
                  <a:pt x="23206" y="11794"/>
                </a:lnTo>
                <a:cubicBezTo>
                  <a:pt x="23257" y="13110"/>
                  <a:pt x="22812" y="14395"/>
                  <a:pt x="22200" y="15587"/>
                </a:cubicBezTo>
                <a:lnTo>
                  <a:pt x="22086" y="15691"/>
                </a:lnTo>
                <a:cubicBezTo>
                  <a:pt x="22273" y="15411"/>
                  <a:pt x="22428" y="15110"/>
                  <a:pt x="22563" y="14799"/>
                </a:cubicBezTo>
                <a:cubicBezTo>
                  <a:pt x="22967" y="13846"/>
                  <a:pt x="23185" y="12830"/>
                  <a:pt x="23206" y="11794"/>
                </a:cubicBezTo>
                <a:close/>
                <a:moveTo>
                  <a:pt x="15920" y="14292"/>
                </a:moveTo>
                <a:cubicBezTo>
                  <a:pt x="15961" y="14623"/>
                  <a:pt x="16034" y="14944"/>
                  <a:pt x="16137" y="15255"/>
                </a:cubicBezTo>
                <a:lnTo>
                  <a:pt x="16117" y="15307"/>
                </a:lnTo>
                <a:cubicBezTo>
                  <a:pt x="16075" y="15421"/>
                  <a:pt x="16034" y="15546"/>
                  <a:pt x="15992" y="15660"/>
                </a:cubicBezTo>
                <a:cubicBezTo>
                  <a:pt x="15892" y="15670"/>
                  <a:pt x="15820" y="15689"/>
                  <a:pt x="15740" y="15700"/>
                </a:cubicBezTo>
                <a:lnTo>
                  <a:pt x="15740" y="15700"/>
                </a:lnTo>
                <a:cubicBezTo>
                  <a:pt x="15700" y="15558"/>
                  <a:pt x="15660" y="15407"/>
                  <a:pt x="15630" y="15255"/>
                </a:cubicBezTo>
                <a:lnTo>
                  <a:pt x="15630" y="14903"/>
                </a:lnTo>
                <a:cubicBezTo>
                  <a:pt x="15723" y="14696"/>
                  <a:pt x="15826" y="14499"/>
                  <a:pt x="15920" y="14292"/>
                </a:cubicBezTo>
                <a:close/>
                <a:moveTo>
                  <a:pt x="1431" y="13421"/>
                </a:moveTo>
                <a:cubicBezTo>
                  <a:pt x="1514" y="13504"/>
                  <a:pt x="1607" y="13576"/>
                  <a:pt x="1711" y="13649"/>
                </a:cubicBezTo>
                <a:lnTo>
                  <a:pt x="1742" y="13773"/>
                </a:lnTo>
                <a:cubicBezTo>
                  <a:pt x="1814" y="13991"/>
                  <a:pt x="1887" y="14188"/>
                  <a:pt x="1980" y="14395"/>
                </a:cubicBezTo>
                <a:cubicBezTo>
                  <a:pt x="2001" y="14478"/>
                  <a:pt x="2022" y="14571"/>
                  <a:pt x="2042" y="14665"/>
                </a:cubicBezTo>
                <a:cubicBezTo>
                  <a:pt x="2053" y="14716"/>
                  <a:pt x="2073" y="14768"/>
                  <a:pt x="2084" y="14820"/>
                </a:cubicBezTo>
                <a:cubicBezTo>
                  <a:pt x="2125" y="14986"/>
                  <a:pt x="2167" y="15141"/>
                  <a:pt x="2219" y="15307"/>
                </a:cubicBezTo>
                <a:cubicBezTo>
                  <a:pt x="2167" y="15442"/>
                  <a:pt x="2115" y="15566"/>
                  <a:pt x="2073" y="15711"/>
                </a:cubicBezTo>
                <a:cubicBezTo>
                  <a:pt x="1752" y="15121"/>
                  <a:pt x="1524" y="14478"/>
                  <a:pt x="1431" y="13804"/>
                </a:cubicBezTo>
                <a:cubicBezTo>
                  <a:pt x="1420" y="13721"/>
                  <a:pt x="1410" y="13628"/>
                  <a:pt x="1400" y="13545"/>
                </a:cubicBezTo>
                <a:lnTo>
                  <a:pt x="1431" y="13421"/>
                </a:lnTo>
                <a:close/>
                <a:moveTo>
                  <a:pt x="10997" y="15525"/>
                </a:moveTo>
                <a:cubicBezTo>
                  <a:pt x="10976" y="15587"/>
                  <a:pt x="10955" y="15660"/>
                  <a:pt x="10945" y="15722"/>
                </a:cubicBezTo>
                <a:lnTo>
                  <a:pt x="10893" y="15660"/>
                </a:lnTo>
                <a:lnTo>
                  <a:pt x="10997" y="15525"/>
                </a:lnTo>
                <a:close/>
                <a:moveTo>
                  <a:pt x="12862" y="15110"/>
                </a:moveTo>
                <a:lnTo>
                  <a:pt x="12862" y="15110"/>
                </a:lnTo>
                <a:cubicBezTo>
                  <a:pt x="12772" y="15311"/>
                  <a:pt x="12691" y="15513"/>
                  <a:pt x="12611" y="15723"/>
                </a:cubicBezTo>
                <a:lnTo>
                  <a:pt x="12611" y="15723"/>
                </a:lnTo>
                <a:cubicBezTo>
                  <a:pt x="12581" y="15532"/>
                  <a:pt x="12561" y="15332"/>
                  <a:pt x="12541" y="15131"/>
                </a:cubicBezTo>
                <a:cubicBezTo>
                  <a:pt x="12645" y="15131"/>
                  <a:pt x="12759" y="15121"/>
                  <a:pt x="12862" y="15110"/>
                </a:cubicBezTo>
                <a:close/>
                <a:moveTo>
                  <a:pt x="10738" y="15546"/>
                </a:moveTo>
                <a:lnTo>
                  <a:pt x="10810" y="15649"/>
                </a:lnTo>
                <a:lnTo>
                  <a:pt x="10748" y="15732"/>
                </a:lnTo>
                <a:cubicBezTo>
                  <a:pt x="10748" y="15670"/>
                  <a:pt x="10738" y="15608"/>
                  <a:pt x="10738" y="15546"/>
                </a:cubicBezTo>
                <a:close/>
                <a:moveTo>
                  <a:pt x="15619" y="15504"/>
                </a:moveTo>
                <a:lnTo>
                  <a:pt x="15619" y="15514"/>
                </a:lnTo>
                <a:cubicBezTo>
                  <a:pt x="15630" y="15587"/>
                  <a:pt x="15650" y="15649"/>
                  <a:pt x="15671" y="15722"/>
                </a:cubicBezTo>
                <a:lnTo>
                  <a:pt x="15609" y="15732"/>
                </a:lnTo>
                <a:cubicBezTo>
                  <a:pt x="15609" y="15649"/>
                  <a:pt x="15619" y="15577"/>
                  <a:pt x="15619" y="15504"/>
                </a:cubicBezTo>
                <a:close/>
                <a:moveTo>
                  <a:pt x="10137" y="15608"/>
                </a:moveTo>
                <a:lnTo>
                  <a:pt x="10137" y="15608"/>
                </a:lnTo>
                <a:cubicBezTo>
                  <a:pt x="10106" y="15649"/>
                  <a:pt x="10074" y="15701"/>
                  <a:pt x="10043" y="15742"/>
                </a:cubicBezTo>
                <a:cubicBezTo>
                  <a:pt x="10015" y="15704"/>
                  <a:pt x="9986" y="15666"/>
                  <a:pt x="9966" y="15628"/>
                </a:cubicBezTo>
                <a:lnTo>
                  <a:pt x="9966" y="15628"/>
                </a:lnTo>
                <a:cubicBezTo>
                  <a:pt x="10023" y="15627"/>
                  <a:pt x="10080" y="15617"/>
                  <a:pt x="10137" y="15608"/>
                </a:cubicBezTo>
                <a:close/>
                <a:moveTo>
                  <a:pt x="14603" y="15090"/>
                </a:moveTo>
                <a:cubicBezTo>
                  <a:pt x="14635" y="15141"/>
                  <a:pt x="14666" y="15193"/>
                  <a:pt x="14697" y="15245"/>
                </a:cubicBezTo>
                <a:cubicBezTo>
                  <a:pt x="14697" y="15286"/>
                  <a:pt x="14707" y="15328"/>
                  <a:pt x="14707" y="15369"/>
                </a:cubicBezTo>
                <a:cubicBezTo>
                  <a:pt x="14728" y="15494"/>
                  <a:pt x="14749" y="15618"/>
                  <a:pt x="14769" y="15742"/>
                </a:cubicBezTo>
                <a:cubicBezTo>
                  <a:pt x="14697" y="15732"/>
                  <a:pt x="14614" y="15722"/>
                  <a:pt x="14541" y="15711"/>
                </a:cubicBezTo>
                <a:cubicBezTo>
                  <a:pt x="14521" y="15660"/>
                  <a:pt x="14489" y="15618"/>
                  <a:pt x="14469" y="15577"/>
                </a:cubicBezTo>
                <a:cubicBezTo>
                  <a:pt x="14479" y="15442"/>
                  <a:pt x="14500" y="15318"/>
                  <a:pt x="14510" y="15172"/>
                </a:cubicBezTo>
                <a:lnTo>
                  <a:pt x="14603" y="15090"/>
                </a:lnTo>
                <a:close/>
                <a:moveTo>
                  <a:pt x="15536" y="15079"/>
                </a:moveTo>
                <a:cubicBezTo>
                  <a:pt x="15536" y="15100"/>
                  <a:pt x="15536" y="15121"/>
                  <a:pt x="15547" y="15141"/>
                </a:cubicBezTo>
                <a:cubicBezTo>
                  <a:pt x="15547" y="15338"/>
                  <a:pt x="15547" y="15546"/>
                  <a:pt x="15536" y="15742"/>
                </a:cubicBezTo>
                <a:lnTo>
                  <a:pt x="15516" y="15742"/>
                </a:lnTo>
                <a:cubicBezTo>
                  <a:pt x="15484" y="15577"/>
                  <a:pt x="15464" y="15411"/>
                  <a:pt x="15453" y="15235"/>
                </a:cubicBezTo>
                <a:lnTo>
                  <a:pt x="15536" y="15079"/>
                </a:lnTo>
                <a:close/>
                <a:moveTo>
                  <a:pt x="14790" y="15390"/>
                </a:moveTo>
                <a:cubicBezTo>
                  <a:pt x="14811" y="15411"/>
                  <a:pt x="14821" y="15442"/>
                  <a:pt x="14842" y="15473"/>
                </a:cubicBezTo>
                <a:cubicBezTo>
                  <a:pt x="14914" y="15577"/>
                  <a:pt x="14987" y="15670"/>
                  <a:pt x="15070" y="15763"/>
                </a:cubicBezTo>
                <a:cubicBezTo>
                  <a:pt x="14997" y="15763"/>
                  <a:pt x="14914" y="15763"/>
                  <a:pt x="14842" y="15753"/>
                </a:cubicBezTo>
                <a:cubicBezTo>
                  <a:pt x="14821" y="15639"/>
                  <a:pt x="14800" y="15514"/>
                  <a:pt x="14790" y="15390"/>
                </a:cubicBezTo>
                <a:close/>
                <a:moveTo>
                  <a:pt x="15370" y="15380"/>
                </a:moveTo>
                <a:cubicBezTo>
                  <a:pt x="15381" y="15504"/>
                  <a:pt x="15402" y="15628"/>
                  <a:pt x="15422" y="15753"/>
                </a:cubicBezTo>
                <a:cubicBezTo>
                  <a:pt x="15350" y="15763"/>
                  <a:pt x="15267" y="15763"/>
                  <a:pt x="15184" y="15763"/>
                </a:cubicBezTo>
                <a:lnTo>
                  <a:pt x="15174" y="15753"/>
                </a:lnTo>
                <a:cubicBezTo>
                  <a:pt x="15184" y="15722"/>
                  <a:pt x="15194" y="15701"/>
                  <a:pt x="15205" y="15680"/>
                </a:cubicBezTo>
                <a:lnTo>
                  <a:pt x="15370" y="15380"/>
                </a:lnTo>
                <a:close/>
                <a:moveTo>
                  <a:pt x="3058" y="15432"/>
                </a:moveTo>
                <a:lnTo>
                  <a:pt x="3079" y="15452"/>
                </a:lnTo>
                <a:cubicBezTo>
                  <a:pt x="3048" y="15566"/>
                  <a:pt x="3027" y="15680"/>
                  <a:pt x="3006" y="15794"/>
                </a:cubicBezTo>
                <a:lnTo>
                  <a:pt x="2954" y="15742"/>
                </a:lnTo>
                <a:cubicBezTo>
                  <a:pt x="2996" y="15639"/>
                  <a:pt x="3027" y="15535"/>
                  <a:pt x="3058" y="15432"/>
                </a:cubicBezTo>
                <a:close/>
                <a:moveTo>
                  <a:pt x="23081" y="10788"/>
                </a:moveTo>
                <a:cubicBezTo>
                  <a:pt x="23092" y="10861"/>
                  <a:pt x="23112" y="10934"/>
                  <a:pt x="23123" y="11006"/>
                </a:cubicBezTo>
                <a:cubicBezTo>
                  <a:pt x="23216" y="12312"/>
                  <a:pt x="22998" y="13618"/>
                  <a:pt x="22470" y="14820"/>
                </a:cubicBezTo>
                <a:lnTo>
                  <a:pt x="22480" y="14820"/>
                </a:lnTo>
                <a:cubicBezTo>
                  <a:pt x="22325" y="15162"/>
                  <a:pt x="22148" y="15494"/>
                  <a:pt x="21952" y="15805"/>
                </a:cubicBezTo>
                <a:cubicBezTo>
                  <a:pt x="21983" y="15587"/>
                  <a:pt x="22014" y="15359"/>
                  <a:pt x="22045" y="15141"/>
                </a:cubicBezTo>
                <a:cubicBezTo>
                  <a:pt x="22066" y="15100"/>
                  <a:pt x="22086" y="15048"/>
                  <a:pt x="22107" y="15007"/>
                </a:cubicBezTo>
                <a:cubicBezTo>
                  <a:pt x="22542" y="14115"/>
                  <a:pt x="22978" y="13193"/>
                  <a:pt x="23071" y="12198"/>
                </a:cubicBezTo>
                <a:cubicBezTo>
                  <a:pt x="23112" y="11783"/>
                  <a:pt x="23092" y="11369"/>
                  <a:pt x="23019" y="10954"/>
                </a:cubicBezTo>
                <a:cubicBezTo>
                  <a:pt x="23040" y="10902"/>
                  <a:pt x="23061" y="10840"/>
                  <a:pt x="23081" y="10788"/>
                </a:cubicBezTo>
                <a:close/>
                <a:moveTo>
                  <a:pt x="11287" y="15400"/>
                </a:moveTo>
                <a:cubicBezTo>
                  <a:pt x="11287" y="15494"/>
                  <a:pt x="11277" y="15587"/>
                  <a:pt x="11277" y="15680"/>
                </a:cubicBezTo>
                <a:cubicBezTo>
                  <a:pt x="11194" y="15732"/>
                  <a:pt x="11111" y="15784"/>
                  <a:pt x="11018" y="15825"/>
                </a:cubicBezTo>
                <a:lnTo>
                  <a:pt x="10986" y="15794"/>
                </a:lnTo>
                <a:cubicBezTo>
                  <a:pt x="11018" y="15680"/>
                  <a:pt x="11049" y="15556"/>
                  <a:pt x="11090" y="15442"/>
                </a:cubicBezTo>
                <a:lnTo>
                  <a:pt x="11287" y="15400"/>
                </a:lnTo>
                <a:close/>
                <a:moveTo>
                  <a:pt x="10655" y="15535"/>
                </a:moveTo>
                <a:cubicBezTo>
                  <a:pt x="10655" y="15618"/>
                  <a:pt x="10665" y="15711"/>
                  <a:pt x="10676" y="15805"/>
                </a:cubicBezTo>
                <a:cubicBezTo>
                  <a:pt x="10676" y="15825"/>
                  <a:pt x="10665" y="15846"/>
                  <a:pt x="10644" y="15856"/>
                </a:cubicBezTo>
                <a:lnTo>
                  <a:pt x="10406" y="15597"/>
                </a:lnTo>
                <a:lnTo>
                  <a:pt x="10396" y="15577"/>
                </a:lnTo>
                <a:cubicBezTo>
                  <a:pt x="10489" y="15556"/>
                  <a:pt x="10572" y="15546"/>
                  <a:pt x="10655" y="15535"/>
                </a:cubicBezTo>
                <a:close/>
                <a:moveTo>
                  <a:pt x="16842" y="15307"/>
                </a:moveTo>
                <a:cubicBezTo>
                  <a:pt x="16894" y="15483"/>
                  <a:pt x="16966" y="15670"/>
                  <a:pt x="17039" y="15856"/>
                </a:cubicBezTo>
                <a:cubicBezTo>
                  <a:pt x="17018" y="15815"/>
                  <a:pt x="16987" y="15774"/>
                  <a:pt x="16966" y="15732"/>
                </a:cubicBezTo>
                <a:cubicBezTo>
                  <a:pt x="16904" y="15597"/>
                  <a:pt x="16842" y="15473"/>
                  <a:pt x="16780" y="15338"/>
                </a:cubicBezTo>
                <a:lnTo>
                  <a:pt x="16842" y="15307"/>
                </a:lnTo>
                <a:close/>
                <a:moveTo>
                  <a:pt x="5714" y="15449"/>
                </a:moveTo>
                <a:cubicBezTo>
                  <a:pt x="5733" y="15577"/>
                  <a:pt x="5743" y="15697"/>
                  <a:pt x="5763" y="15825"/>
                </a:cubicBezTo>
                <a:cubicBezTo>
                  <a:pt x="5763" y="15836"/>
                  <a:pt x="5753" y="15856"/>
                  <a:pt x="5753" y="15877"/>
                </a:cubicBezTo>
                <a:lnTo>
                  <a:pt x="5618" y="15701"/>
                </a:lnTo>
                <a:cubicBezTo>
                  <a:pt x="5647" y="15614"/>
                  <a:pt x="5676" y="15535"/>
                  <a:pt x="5714" y="15449"/>
                </a:cubicBezTo>
                <a:close/>
                <a:moveTo>
                  <a:pt x="14013" y="15639"/>
                </a:moveTo>
                <a:lnTo>
                  <a:pt x="14013" y="15691"/>
                </a:lnTo>
                <a:lnTo>
                  <a:pt x="13888" y="15877"/>
                </a:lnTo>
                <a:cubicBezTo>
                  <a:pt x="13888" y="15836"/>
                  <a:pt x="13888" y="15784"/>
                  <a:pt x="13899" y="15742"/>
                </a:cubicBezTo>
                <a:lnTo>
                  <a:pt x="14013" y="15639"/>
                </a:lnTo>
                <a:close/>
                <a:moveTo>
                  <a:pt x="21941" y="15338"/>
                </a:moveTo>
                <a:lnTo>
                  <a:pt x="21941" y="15338"/>
                </a:lnTo>
                <a:cubicBezTo>
                  <a:pt x="21920" y="15514"/>
                  <a:pt x="21889" y="15701"/>
                  <a:pt x="21858" y="15877"/>
                </a:cubicBezTo>
                <a:lnTo>
                  <a:pt x="21848" y="15888"/>
                </a:lnTo>
                <a:cubicBezTo>
                  <a:pt x="21869" y="15742"/>
                  <a:pt x="21879" y="15587"/>
                  <a:pt x="21889" y="15432"/>
                </a:cubicBezTo>
                <a:lnTo>
                  <a:pt x="21941" y="15338"/>
                </a:lnTo>
                <a:close/>
                <a:moveTo>
                  <a:pt x="19899" y="15732"/>
                </a:moveTo>
                <a:lnTo>
                  <a:pt x="19972" y="15794"/>
                </a:lnTo>
                <a:cubicBezTo>
                  <a:pt x="19951" y="15825"/>
                  <a:pt x="19941" y="15867"/>
                  <a:pt x="19931" y="15898"/>
                </a:cubicBezTo>
                <a:cubicBezTo>
                  <a:pt x="19931" y="15846"/>
                  <a:pt x="19910" y="15784"/>
                  <a:pt x="19899" y="15732"/>
                </a:cubicBezTo>
                <a:close/>
                <a:moveTo>
                  <a:pt x="20148" y="15514"/>
                </a:moveTo>
                <a:cubicBezTo>
                  <a:pt x="20159" y="15649"/>
                  <a:pt x="20169" y="15774"/>
                  <a:pt x="20190" y="15898"/>
                </a:cubicBezTo>
                <a:lnTo>
                  <a:pt x="20179" y="15888"/>
                </a:lnTo>
                <a:cubicBezTo>
                  <a:pt x="20148" y="15846"/>
                  <a:pt x="20107" y="15805"/>
                  <a:pt x="20065" y="15763"/>
                </a:cubicBezTo>
                <a:cubicBezTo>
                  <a:pt x="20096" y="15680"/>
                  <a:pt x="20117" y="15597"/>
                  <a:pt x="20148" y="15514"/>
                </a:cubicBezTo>
                <a:close/>
                <a:moveTo>
                  <a:pt x="6031" y="15288"/>
                </a:moveTo>
                <a:lnTo>
                  <a:pt x="6219" y="15328"/>
                </a:lnTo>
                <a:cubicBezTo>
                  <a:pt x="6302" y="15442"/>
                  <a:pt x="6385" y="15546"/>
                  <a:pt x="6468" y="15660"/>
                </a:cubicBezTo>
                <a:cubicBezTo>
                  <a:pt x="6437" y="15742"/>
                  <a:pt x="6395" y="15825"/>
                  <a:pt x="6364" y="15908"/>
                </a:cubicBezTo>
                <a:cubicBezTo>
                  <a:pt x="6229" y="15763"/>
                  <a:pt x="6095" y="15618"/>
                  <a:pt x="5960" y="15473"/>
                </a:cubicBezTo>
                <a:cubicBezTo>
                  <a:pt x="5980" y="15411"/>
                  <a:pt x="6001" y="15350"/>
                  <a:pt x="6031" y="15288"/>
                </a:cubicBezTo>
                <a:close/>
                <a:moveTo>
                  <a:pt x="21475" y="13545"/>
                </a:moveTo>
                <a:cubicBezTo>
                  <a:pt x="21620" y="14219"/>
                  <a:pt x="21713" y="14913"/>
                  <a:pt x="21744" y="15597"/>
                </a:cubicBezTo>
                <a:cubicBezTo>
                  <a:pt x="21692" y="15701"/>
                  <a:pt x="21641" y="15805"/>
                  <a:pt x="21589" y="15908"/>
                </a:cubicBezTo>
                <a:lnTo>
                  <a:pt x="21589" y="15794"/>
                </a:lnTo>
                <a:cubicBezTo>
                  <a:pt x="21620" y="15058"/>
                  <a:pt x="21558" y="14323"/>
                  <a:pt x="21402" y="13607"/>
                </a:cubicBezTo>
                <a:lnTo>
                  <a:pt x="21402" y="13607"/>
                </a:lnTo>
                <a:lnTo>
                  <a:pt x="21413" y="13618"/>
                </a:lnTo>
                <a:lnTo>
                  <a:pt x="21475" y="13545"/>
                </a:lnTo>
                <a:close/>
                <a:moveTo>
                  <a:pt x="4063" y="14748"/>
                </a:moveTo>
                <a:cubicBezTo>
                  <a:pt x="4395" y="14862"/>
                  <a:pt x="4737" y="14965"/>
                  <a:pt x="5079" y="15058"/>
                </a:cubicBezTo>
                <a:cubicBezTo>
                  <a:pt x="4975" y="15349"/>
                  <a:pt x="4882" y="15639"/>
                  <a:pt x="4799" y="15939"/>
                </a:cubicBezTo>
                <a:cubicBezTo>
                  <a:pt x="4633" y="15815"/>
                  <a:pt x="4488" y="15680"/>
                  <a:pt x="4343" y="15535"/>
                </a:cubicBezTo>
                <a:cubicBezTo>
                  <a:pt x="4250" y="15442"/>
                  <a:pt x="4157" y="15338"/>
                  <a:pt x="4074" y="15245"/>
                </a:cubicBezTo>
                <a:cubicBezTo>
                  <a:pt x="4063" y="15079"/>
                  <a:pt x="4053" y="14913"/>
                  <a:pt x="4063" y="14748"/>
                </a:cubicBezTo>
                <a:close/>
                <a:moveTo>
                  <a:pt x="13660" y="15504"/>
                </a:moveTo>
                <a:cubicBezTo>
                  <a:pt x="13723" y="15525"/>
                  <a:pt x="13785" y="15556"/>
                  <a:pt x="13847" y="15577"/>
                </a:cubicBezTo>
                <a:cubicBezTo>
                  <a:pt x="13847" y="15618"/>
                  <a:pt x="13837" y="15660"/>
                  <a:pt x="13826" y="15701"/>
                </a:cubicBezTo>
                <a:lnTo>
                  <a:pt x="13650" y="15856"/>
                </a:lnTo>
                <a:lnTo>
                  <a:pt x="13546" y="15939"/>
                </a:lnTo>
                <a:cubicBezTo>
                  <a:pt x="13588" y="15794"/>
                  <a:pt x="13629" y="15649"/>
                  <a:pt x="13660" y="15504"/>
                </a:cubicBezTo>
                <a:close/>
                <a:moveTo>
                  <a:pt x="9142" y="15649"/>
                </a:moveTo>
                <a:cubicBezTo>
                  <a:pt x="9069" y="15753"/>
                  <a:pt x="8986" y="15856"/>
                  <a:pt x="8903" y="15950"/>
                </a:cubicBezTo>
                <a:cubicBezTo>
                  <a:pt x="8955" y="15856"/>
                  <a:pt x="9007" y="15753"/>
                  <a:pt x="9059" y="15649"/>
                </a:cubicBezTo>
                <a:close/>
                <a:moveTo>
                  <a:pt x="10510" y="15805"/>
                </a:moveTo>
                <a:lnTo>
                  <a:pt x="10603" y="15919"/>
                </a:lnTo>
                <a:lnTo>
                  <a:pt x="10582" y="15950"/>
                </a:lnTo>
                <a:cubicBezTo>
                  <a:pt x="10562" y="15898"/>
                  <a:pt x="10530" y="15846"/>
                  <a:pt x="10510" y="15805"/>
                </a:cubicBezTo>
                <a:close/>
                <a:moveTo>
                  <a:pt x="10841" y="15711"/>
                </a:moveTo>
                <a:lnTo>
                  <a:pt x="10914" y="15805"/>
                </a:lnTo>
                <a:lnTo>
                  <a:pt x="10893" y="15898"/>
                </a:lnTo>
                <a:lnTo>
                  <a:pt x="10779" y="15950"/>
                </a:lnTo>
                <a:cubicBezTo>
                  <a:pt x="10769" y="15908"/>
                  <a:pt x="10758" y="15867"/>
                  <a:pt x="10758" y="15825"/>
                </a:cubicBezTo>
                <a:lnTo>
                  <a:pt x="10841" y="15711"/>
                </a:lnTo>
                <a:close/>
                <a:moveTo>
                  <a:pt x="16500" y="15525"/>
                </a:moveTo>
                <a:cubicBezTo>
                  <a:pt x="16521" y="15577"/>
                  <a:pt x="16542" y="15628"/>
                  <a:pt x="16552" y="15680"/>
                </a:cubicBezTo>
                <a:cubicBezTo>
                  <a:pt x="16552" y="15774"/>
                  <a:pt x="16542" y="15867"/>
                  <a:pt x="16531" y="15960"/>
                </a:cubicBezTo>
                <a:cubicBezTo>
                  <a:pt x="16490" y="15877"/>
                  <a:pt x="16448" y="15805"/>
                  <a:pt x="16407" y="15732"/>
                </a:cubicBezTo>
                <a:cubicBezTo>
                  <a:pt x="16407" y="15680"/>
                  <a:pt x="16396" y="15628"/>
                  <a:pt x="16386" y="15577"/>
                </a:cubicBezTo>
                <a:cubicBezTo>
                  <a:pt x="16428" y="15556"/>
                  <a:pt x="16469" y="15535"/>
                  <a:pt x="16500" y="15525"/>
                </a:cubicBezTo>
                <a:close/>
                <a:moveTo>
                  <a:pt x="9888" y="15639"/>
                </a:moveTo>
                <a:cubicBezTo>
                  <a:pt x="9929" y="15691"/>
                  <a:pt x="9971" y="15742"/>
                  <a:pt x="10023" y="15794"/>
                </a:cubicBezTo>
                <a:cubicBezTo>
                  <a:pt x="9981" y="15856"/>
                  <a:pt x="9940" y="15908"/>
                  <a:pt x="9898" y="15970"/>
                </a:cubicBezTo>
                <a:cubicBezTo>
                  <a:pt x="9868" y="15860"/>
                  <a:pt x="9838" y="15749"/>
                  <a:pt x="9808" y="15639"/>
                </a:cubicBezTo>
                <a:close/>
                <a:moveTo>
                  <a:pt x="15940" y="15732"/>
                </a:moveTo>
                <a:lnTo>
                  <a:pt x="15940" y="15742"/>
                </a:lnTo>
                <a:cubicBezTo>
                  <a:pt x="15909" y="15836"/>
                  <a:pt x="15868" y="15929"/>
                  <a:pt x="15837" y="16022"/>
                </a:cubicBezTo>
                <a:cubicBezTo>
                  <a:pt x="15806" y="15939"/>
                  <a:pt x="15785" y="15867"/>
                  <a:pt x="15764" y="15784"/>
                </a:cubicBezTo>
                <a:cubicBezTo>
                  <a:pt x="15816" y="15763"/>
                  <a:pt x="15878" y="15753"/>
                  <a:pt x="15940" y="15732"/>
                </a:cubicBezTo>
                <a:close/>
                <a:moveTo>
                  <a:pt x="10655" y="15960"/>
                </a:moveTo>
                <a:lnTo>
                  <a:pt x="10686" y="15991"/>
                </a:lnTo>
                <a:lnTo>
                  <a:pt x="10624" y="16033"/>
                </a:lnTo>
                <a:lnTo>
                  <a:pt x="10613" y="16002"/>
                </a:lnTo>
                <a:lnTo>
                  <a:pt x="10655" y="15960"/>
                </a:lnTo>
                <a:close/>
                <a:moveTo>
                  <a:pt x="7618" y="15546"/>
                </a:moveTo>
                <a:lnTo>
                  <a:pt x="7618" y="15546"/>
                </a:lnTo>
                <a:cubicBezTo>
                  <a:pt x="7743" y="15566"/>
                  <a:pt x="7877" y="15577"/>
                  <a:pt x="8002" y="15587"/>
                </a:cubicBezTo>
                <a:cubicBezTo>
                  <a:pt x="8002" y="15649"/>
                  <a:pt x="7991" y="15711"/>
                  <a:pt x="7991" y="15763"/>
                </a:cubicBezTo>
                <a:cubicBezTo>
                  <a:pt x="7867" y="15867"/>
                  <a:pt x="7753" y="15950"/>
                  <a:pt x="7629" y="16043"/>
                </a:cubicBezTo>
                <a:cubicBezTo>
                  <a:pt x="7618" y="15877"/>
                  <a:pt x="7618" y="15711"/>
                  <a:pt x="7618" y="15546"/>
                </a:cubicBezTo>
                <a:close/>
                <a:moveTo>
                  <a:pt x="15443" y="15815"/>
                </a:moveTo>
                <a:cubicBezTo>
                  <a:pt x="15453" y="15898"/>
                  <a:pt x="15474" y="15981"/>
                  <a:pt x="15484" y="16064"/>
                </a:cubicBezTo>
                <a:cubicBezTo>
                  <a:pt x="15402" y="15991"/>
                  <a:pt x="15329" y="15908"/>
                  <a:pt x="15246" y="15825"/>
                </a:cubicBezTo>
                <a:cubicBezTo>
                  <a:pt x="15308" y="15825"/>
                  <a:pt x="15381" y="15825"/>
                  <a:pt x="15443" y="15815"/>
                </a:cubicBezTo>
                <a:close/>
                <a:moveTo>
                  <a:pt x="10872" y="15991"/>
                </a:moveTo>
                <a:lnTo>
                  <a:pt x="10852" y="16084"/>
                </a:lnTo>
                <a:lnTo>
                  <a:pt x="10800" y="16022"/>
                </a:lnTo>
                <a:lnTo>
                  <a:pt x="10872" y="15991"/>
                </a:lnTo>
                <a:close/>
                <a:moveTo>
                  <a:pt x="14852" y="15815"/>
                </a:moveTo>
                <a:cubicBezTo>
                  <a:pt x="14914" y="15815"/>
                  <a:pt x="14987" y="15825"/>
                  <a:pt x="15049" y="15825"/>
                </a:cubicBezTo>
                <a:lnTo>
                  <a:pt x="15049" y="15836"/>
                </a:lnTo>
                <a:cubicBezTo>
                  <a:pt x="14997" y="15919"/>
                  <a:pt x="14956" y="16012"/>
                  <a:pt x="14904" y="16095"/>
                </a:cubicBezTo>
                <a:cubicBezTo>
                  <a:pt x="14883" y="16002"/>
                  <a:pt x="14863" y="15908"/>
                  <a:pt x="14852" y="15815"/>
                </a:cubicBezTo>
                <a:close/>
                <a:moveTo>
                  <a:pt x="5131" y="15131"/>
                </a:moveTo>
                <a:lnTo>
                  <a:pt x="5234" y="15307"/>
                </a:lnTo>
                <a:cubicBezTo>
                  <a:pt x="5152" y="15566"/>
                  <a:pt x="5089" y="15836"/>
                  <a:pt x="5027" y="16105"/>
                </a:cubicBezTo>
                <a:cubicBezTo>
                  <a:pt x="4975" y="16074"/>
                  <a:pt x="4924" y="16033"/>
                  <a:pt x="4861" y="15991"/>
                </a:cubicBezTo>
                <a:cubicBezTo>
                  <a:pt x="4944" y="15711"/>
                  <a:pt x="5038" y="15421"/>
                  <a:pt x="5131" y="15141"/>
                </a:cubicBezTo>
                <a:lnTo>
                  <a:pt x="5131" y="15131"/>
                </a:lnTo>
                <a:close/>
                <a:moveTo>
                  <a:pt x="2695" y="15566"/>
                </a:moveTo>
                <a:lnTo>
                  <a:pt x="2695" y="15566"/>
                </a:lnTo>
                <a:cubicBezTo>
                  <a:pt x="2746" y="15628"/>
                  <a:pt x="2798" y="15689"/>
                  <a:pt x="2859" y="15761"/>
                </a:cubicBezTo>
                <a:lnTo>
                  <a:pt x="2859" y="15761"/>
                </a:lnTo>
                <a:cubicBezTo>
                  <a:pt x="2828" y="15873"/>
                  <a:pt x="2788" y="15994"/>
                  <a:pt x="2757" y="16116"/>
                </a:cubicBezTo>
                <a:cubicBezTo>
                  <a:pt x="2726" y="15929"/>
                  <a:pt x="2706" y="15753"/>
                  <a:pt x="2695" y="15566"/>
                </a:cubicBezTo>
                <a:close/>
                <a:moveTo>
                  <a:pt x="21734" y="15742"/>
                </a:moveTo>
                <a:lnTo>
                  <a:pt x="21734" y="15981"/>
                </a:lnTo>
                <a:lnTo>
                  <a:pt x="21558" y="16116"/>
                </a:lnTo>
                <a:cubicBezTo>
                  <a:pt x="21558" y="16105"/>
                  <a:pt x="21558" y="16095"/>
                  <a:pt x="21558" y="16084"/>
                </a:cubicBezTo>
                <a:lnTo>
                  <a:pt x="21547" y="16084"/>
                </a:lnTo>
                <a:cubicBezTo>
                  <a:pt x="21610" y="15970"/>
                  <a:pt x="21672" y="15856"/>
                  <a:pt x="21734" y="15742"/>
                </a:cubicBezTo>
                <a:close/>
                <a:moveTo>
                  <a:pt x="6675" y="15421"/>
                </a:moveTo>
                <a:cubicBezTo>
                  <a:pt x="6872" y="15452"/>
                  <a:pt x="7069" y="15483"/>
                  <a:pt x="7266" y="15514"/>
                </a:cubicBezTo>
                <a:cubicBezTo>
                  <a:pt x="7183" y="15722"/>
                  <a:pt x="7090" y="15929"/>
                  <a:pt x="7017" y="16147"/>
                </a:cubicBezTo>
                <a:lnTo>
                  <a:pt x="7017" y="16157"/>
                </a:lnTo>
                <a:cubicBezTo>
                  <a:pt x="6862" y="15991"/>
                  <a:pt x="6706" y="15825"/>
                  <a:pt x="6571" y="15649"/>
                </a:cubicBezTo>
                <a:cubicBezTo>
                  <a:pt x="6602" y="15577"/>
                  <a:pt x="6644" y="15494"/>
                  <a:pt x="6675" y="15421"/>
                </a:cubicBezTo>
                <a:close/>
                <a:moveTo>
                  <a:pt x="10313" y="15587"/>
                </a:moveTo>
                <a:cubicBezTo>
                  <a:pt x="10385" y="15732"/>
                  <a:pt x="10448" y="15867"/>
                  <a:pt x="10520" y="16012"/>
                </a:cubicBezTo>
                <a:lnTo>
                  <a:pt x="10416" y="16136"/>
                </a:lnTo>
                <a:lnTo>
                  <a:pt x="10385" y="16157"/>
                </a:lnTo>
                <a:cubicBezTo>
                  <a:pt x="10293" y="16034"/>
                  <a:pt x="10191" y="15922"/>
                  <a:pt x="10089" y="15799"/>
                </a:cubicBezTo>
                <a:lnTo>
                  <a:pt x="10089" y="15799"/>
                </a:lnTo>
                <a:cubicBezTo>
                  <a:pt x="10139" y="15729"/>
                  <a:pt x="10179" y="15668"/>
                  <a:pt x="10220" y="15597"/>
                </a:cubicBezTo>
                <a:lnTo>
                  <a:pt x="10313" y="15587"/>
                </a:lnTo>
                <a:close/>
                <a:moveTo>
                  <a:pt x="12158" y="15255"/>
                </a:moveTo>
                <a:lnTo>
                  <a:pt x="12158" y="15255"/>
                </a:lnTo>
                <a:cubicBezTo>
                  <a:pt x="11909" y="15577"/>
                  <a:pt x="11650" y="15888"/>
                  <a:pt x="11370" y="16178"/>
                </a:cubicBezTo>
                <a:cubicBezTo>
                  <a:pt x="11360" y="16043"/>
                  <a:pt x="11360" y="15908"/>
                  <a:pt x="11360" y="15774"/>
                </a:cubicBezTo>
                <a:lnTo>
                  <a:pt x="11370" y="15774"/>
                </a:lnTo>
                <a:lnTo>
                  <a:pt x="11370" y="15722"/>
                </a:lnTo>
                <a:cubicBezTo>
                  <a:pt x="11639" y="15577"/>
                  <a:pt x="11898" y="15421"/>
                  <a:pt x="12158" y="15255"/>
                </a:cubicBezTo>
                <a:close/>
                <a:moveTo>
                  <a:pt x="22086" y="15815"/>
                </a:moveTo>
                <a:cubicBezTo>
                  <a:pt x="22024" y="15939"/>
                  <a:pt x="21962" y="16053"/>
                  <a:pt x="21889" y="16178"/>
                </a:cubicBezTo>
                <a:cubicBezTo>
                  <a:pt x="21900" y="16095"/>
                  <a:pt x="21910" y="16012"/>
                  <a:pt x="21920" y="15939"/>
                </a:cubicBezTo>
                <a:lnTo>
                  <a:pt x="21920" y="15950"/>
                </a:lnTo>
                <a:cubicBezTo>
                  <a:pt x="21983" y="15898"/>
                  <a:pt x="22034" y="15856"/>
                  <a:pt x="22086" y="15815"/>
                </a:cubicBezTo>
                <a:close/>
                <a:moveTo>
                  <a:pt x="11266" y="15774"/>
                </a:moveTo>
                <a:cubicBezTo>
                  <a:pt x="11266" y="15919"/>
                  <a:pt x="11277" y="16053"/>
                  <a:pt x="11277" y="16188"/>
                </a:cubicBezTo>
                <a:cubicBezTo>
                  <a:pt x="11204" y="16095"/>
                  <a:pt x="11132" y="15991"/>
                  <a:pt x="11059" y="15888"/>
                </a:cubicBezTo>
                <a:cubicBezTo>
                  <a:pt x="11132" y="15856"/>
                  <a:pt x="11194" y="15815"/>
                  <a:pt x="11266" y="15774"/>
                </a:cubicBezTo>
                <a:close/>
                <a:moveTo>
                  <a:pt x="3721" y="14965"/>
                </a:moveTo>
                <a:lnTo>
                  <a:pt x="3721" y="14965"/>
                </a:lnTo>
                <a:cubicBezTo>
                  <a:pt x="3752" y="15007"/>
                  <a:pt x="3783" y="15048"/>
                  <a:pt x="3825" y="15090"/>
                </a:cubicBezTo>
                <a:cubicBezTo>
                  <a:pt x="3866" y="15204"/>
                  <a:pt x="3908" y="15328"/>
                  <a:pt x="3960" y="15452"/>
                </a:cubicBezTo>
                <a:lnTo>
                  <a:pt x="4032" y="15618"/>
                </a:lnTo>
                <a:cubicBezTo>
                  <a:pt x="4063" y="15815"/>
                  <a:pt x="4094" y="16012"/>
                  <a:pt x="4136" y="16198"/>
                </a:cubicBezTo>
                <a:cubicBezTo>
                  <a:pt x="3970" y="15794"/>
                  <a:pt x="3835" y="15380"/>
                  <a:pt x="3721" y="14965"/>
                </a:cubicBezTo>
                <a:close/>
                <a:moveTo>
                  <a:pt x="14593" y="15784"/>
                </a:moveTo>
                <a:cubicBezTo>
                  <a:pt x="14645" y="15784"/>
                  <a:pt x="14717" y="15794"/>
                  <a:pt x="14780" y="15805"/>
                </a:cubicBezTo>
                <a:lnTo>
                  <a:pt x="14780" y="15815"/>
                </a:lnTo>
                <a:cubicBezTo>
                  <a:pt x="14800" y="15939"/>
                  <a:pt x="14821" y="16074"/>
                  <a:pt x="14852" y="16198"/>
                </a:cubicBezTo>
                <a:cubicBezTo>
                  <a:pt x="14852" y="16198"/>
                  <a:pt x="14852" y="16209"/>
                  <a:pt x="14852" y="16209"/>
                </a:cubicBezTo>
                <a:cubicBezTo>
                  <a:pt x="14769" y="16084"/>
                  <a:pt x="14686" y="15950"/>
                  <a:pt x="14614" y="15825"/>
                </a:cubicBezTo>
                <a:cubicBezTo>
                  <a:pt x="14603" y="15815"/>
                  <a:pt x="14593" y="15805"/>
                  <a:pt x="14593" y="15784"/>
                </a:cubicBezTo>
                <a:close/>
                <a:moveTo>
                  <a:pt x="1369" y="13753"/>
                </a:moveTo>
                <a:cubicBezTo>
                  <a:pt x="1441" y="14333"/>
                  <a:pt x="1607" y="14913"/>
                  <a:pt x="1856" y="15442"/>
                </a:cubicBezTo>
                <a:cubicBezTo>
                  <a:pt x="1918" y="15566"/>
                  <a:pt x="1980" y="15691"/>
                  <a:pt x="2042" y="15805"/>
                </a:cubicBezTo>
                <a:cubicBezTo>
                  <a:pt x="2001" y="15939"/>
                  <a:pt x="1959" y="16084"/>
                  <a:pt x="1928" y="16219"/>
                </a:cubicBezTo>
                <a:cubicBezTo>
                  <a:pt x="1700" y="16033"/>
                  <a:pt x="1493" y="15805"/>
                  <a:pt x="1338" y="15556"/>
                </a:cubicBezTo>
                <a:cubicBezTo>
                  <a:pt x="1265" y="14955"/>
                  <a:pt x="1275" y="14354"/>
                  <a:pt x="1369" y="13753"/>
                </a:cubicBezTo>
                <a:close/>
                <a:moveTo>
                  <a:pt x="8613" y="15639"/>
                </a:moveTo>
                <a:cubicBezTo>
                  <a:pt x="8748" y="15639"/>
                  <a:pt x="8883" y="15649"/>
                  <a:pt x="9007" y="15649"/>
                </a:cubicBezTo>
                <a:cubicBezTo>
                  <a:pt x="8945" y="15784"/>
                  <a:pt x="8872" y="15929"/>
                  <a:pt x="8789" y="16064"/>
                </a:cubicBezTo>
                <a:cubicBezTo>
                  <a:pt x="8737" y="16116"/>
                  <a:pt x="8686" y="16167"/>
                  <a:pt x="8634" y="16219"/>
                </a:cubicBezTo>
                <a:cubicBezTo>
                  <a:pt x="8603" y="16084"/>
                  <a:pt x="8582" y="15939"/>
                  <a:pt x="8551" y="15805"/>
                </a:cubicBezTo>
                <a:lnTo>
                  <a:pt x="8613" y="15639"/>
                </a:lnTo>
                <a:close/>
                <a:moveTo>
                  <a:pt x="12925" y="15141"/>
                </a:moveTo>
                <a:lnTo>
                  <a:pt x="12925" y="15141"/>
                </a:lnTo>
                <a:cubicBezTo>
                  <a:pt x="12883" y="15442"/>
                  <a:pt x="12821" y="15732"/>
                  <a:pt x="12748" y="16033"/>
                </a:cubicBezTo>
                <a:cubicBezTo>
                  <a:pt x="12717" y="16095"/>
                  <a:pt x="12697" y="16157"/>
                  <a:pt x="12676" y="16219"/>
                </a:cubicBezTo>
                <a:cubicBezTo>
                  <a:pt x="12665" y="16116"/>
                  <a:pt x="12645" y="16012"/>
                  <a:pt x="12634" y="15898"/>
                </a:cubicBezTo>
                <a:cubicBezTo>
                  <a:pt x="12717" y="15639"/>
                  <a:pt x="12811" y="15390"/>
                  <a:pt x="12925" y="15141"/>
                </a:cubicBezTo>
                <a:close/>
                <a:moveTo>
                  <a:pt x="21330" y="13680"/>
                </a:moveTo>
                <a:cubicBezTo>
                  <a:pt x="21454" y="14292"/>
                  <a:pt x="21516" y="14913"/>
                  <a:pt x="21506" y="15546"/>
                </a:cubicBezTo>
                <a:cubicBezTo>
                  <a:pt x="21506" y="15722"/>
                  <a:pt x="21496" y="15908"/>
                  <a:pt x="21475" y="16095"/>
                </a:cubicBezTo>
                <a:lnTo>
                  <a:pt x="21402" y="16219"/>
                </a:lnTo>
                <a:lnTo>
                  <a:pt x="21382" y="16230"/>
                </a:lnTo>
                <a:cubicBezTo>
                  <a:pt x="21330" y="15473"/>
                  <a:pt x="21185" y="14716"/>
                  <a:pt x="20957" y="13991"/>
                </a:cubicBezTo>
                <a:cubicBezTo>
                  <a:pt x="21081" y="13898"/>
                  <a:pt x="21205" y="13784"/>
                  <a:pt x="21330" y="13680"/>
                </a:cubicBezTo>
                <a:close/>
                <a:moveTo>
                  <a:pt x="15692" y="15794"/>
                </a:moveTo>
                <a:cubicBezTo>
                  <a:pt x="15723" y="15898"/>
                  <a:pt x="15754" y="15991"/>
                  <a:pt x="15785" y="16095"/>
                </a:cubicBezTo>
                <a:cubicBezTo>
                  <a:pt x="15764" y="16147"/>
                  <a:pt x="15744" y="16198"/>
                  <a:pt x="15723" y="16250"/>
                </a:cubicBezTo>
                <a:cubicBezTo>
                  <a:pt x="15671" y="16219"/>
                  <a:pt x="15630" y="16188"/>
                  <a:pt x="15588" y="16147"/>
                </a:cubicBezTo>
                <a:lnTo>
                  <a:pt x="15578" y="16116"/>
                </a:lnTo>
                <a:cubicBezTo>
                  <a:pt x="15588" y="16012"/>
                  <a:pt x="15598" y="15908"/>
                  <a:pt x="15598" y="15805"/>
                </a:cubicBezTo>
                <a:lnTo>
                  <a:pt x="15692" y="15794"/>
                </a:lnTo>
                <a:close/>
                <a:moveTo>
                  <a:pt x="16624" y="15908"/>
                </a:moveTo>
                <a:cubicBezTo>
                  <a:pt x="16656" y="16022"/>
                  <a:pt x="16697" y="16147"/>
                  <a:pt x="16728" y="16261"/>
                </a:cubicBezTo>
                <a:cubicBezTo>
                  <a:pt x="16687" y="16199"/>
                  <a:pt x="16646" y="16138"/>
                  <a:pt x="16605" y="16076"/>
                </a:cubicBezTo>
                <a:lnTo>
                  <a:pt x="16605" y="16076"/>
                </a:lnTo>
                <a:cubicBezTo>
                  <a:pt x="16614" y="16018"/>
                  <a:pt x="16615" y="15968"/>
                  <a:pt x="16624" y="15908"/>
                </a:cubicBezTo>
                <a:close/>
                <a:moveTo>
                  <a:pt x="7349" y="15514"/>
                </a:moveTo>
                <a:lnTo>
                  <a:pt x="7525" y="15535"/>
                </a:lnTo>
                <a:cubicBezTo>
                  <a:pt x="7525" y="15722"/>
                  <a:pt x="7525" y="15908"/>
                  <a:pt x="7535" y="16105"/>
                </a:cubicBezTo>
                <a:cubicBezTo>
                  <a:pt x="7432" y="16167"/>
                  <a:pt x="7328" y="16219"/>
                  <a:pt x="7214" y="16271"/>
                </a:cubicBezTo>
                <a:lnTo>
                  <a:pt x="7224" y="16271"/>
                </a:lnTo>
                <a:lnTo>
                  <a:pt x="7173" y="16292"/>
                </a:lnTo>
                <a:cubicBezTo>
                  <a:pt x="7141" y="16271"/>
                  <a:pt x="7110" y="16230"/>
                  <a:pt x="7079" y="16209"/>
                </a:cubicBezTo>
                <a:cubicBezTo>
                  <a:pt x="7100" y="16136"/>
                  <a:pt x="7131" y="16064"/>
                  <a:pt x="7152" y="16002"/>
                </a:cubicBezTo>
                <a:cubicBezTo>
                  <a:pt x="7214" y="15836"/>
                  <a:pt x="7287" y="15670"/>
                  <a:pt x="7349" y="15514"/>
                </a:cubicBezTo>
                <a:close/>
                <a:moveTo>
                  <a:pt x="5289" y="15394"/>
                </a:moveTo>
                <a:lnTo>
                  <a:pt x="5289" y="15394"/>
                </a:lnTo>
                <a:cubicBezTo>
                  <a:pt x="5371" y="15506"/>
                  <a:pt x="5443" y="15609"/>
                  <a:pt x="5525" y="15722"/>
                </a:cubicBezTo>
                <a:cubicBezTo>
                  <a:pt x="5462" y="15919"/>
                  <a:pt x="5411" y="16116"/>
                  <a:pt x="5359" y="16302"/>
                </a:cubicBezTo>
                <a:cubicBezTo>
                  <a:pt x="5266" y="16261"/>
                  <a:pt x="5183" y="16209"/>
                  <a:pt x="5089" y="16157"/>
                </a:cubicBezTo>
                <a:cubicBezTo>
                  <a:pt x="5140" y="15896"/>
                  <a:pt x="5209" y="15645"/>
                  <a:pt x="5289" y="15394"/>
                </a:cubicBezTo>
                <a:close/>
                <a:moveTo>
                  <a:pt x="9639" y="15639"/>
                </a:moveTo>
                <a:cubicBezTo>
                  <a:pt x="9577" y="15856"/>
                  <a:pt x="9515" y="16084"/>
                  <a:pt x="9442" y="16302"/>
                </a:cubicBezTo>
                <a:cubicBezTo>
                  <a:pt x="9380" y="16095"/>
                  <a:pt x="9328" y="15898"/>
                  <a:pt x="9276" y="15691"/>
                </a:cubicBezTo>
                <a:cubicBezTo>
                  <a:pt x="9287" y="15680"/>
                  <a:pt x="9297" y="15660"/>
                  <a:pt x="9297" y="15649"/>
                </a:cubicBezTo>
                <a:lnTo>
                  <a:pt x="9297" y="15639"/>
                </a:lnTo>
                <a:close/>
                <a:moveTo>
                  <a:pt x="2370" y="15141"/>
                </a:moveTo>
                <a:lnTo>
                  <a:pt x="2370" y="15141"/>
                </a:lnTo>
                <a:cubicBezTo>
                  <a:pt x="2450" y="15261"/>
                  <a:pt x="2522" y="15362"/>
                  <a:pt x="2612" y="15473"/>
                </a:cubicBezTo>
                <a:cubicBezTo>
                  <a:pt x="2612" y="15742"/>
                  <a:pt x="2654" y="16022"/>
                  <a:pt x="2706" y="16292"/>
                </a:cubicBezTo>
                <a:lnTo>
                  <a:pt x="2706" y="16323"/>
                </a:lnTo>
                <a:cubicBezTo>
                  <a:pt x="2550" y="15991"/>
                  <a:pt x="2426" y="15649"/>
                  <a:pt x="2312" y="15307"/>
                </a:cubicBezTo>
                <a:cubicBezTo>
                  <a:pt x="2331" y="15249"/>
                  <a:pt x="2351" y="15191"/>
                  <a:pt x="2370" y="15141"/>
                </a:cubicBezTo>
                <a:close/>
                <a:moveTo>
                  <a:pt x="21744" y="16084"/>
                </a:moveTo>
                <a:lnTo>
                  <a:pt x="21744" y="16095"/>
                </a:lnTo>
                <a:cubicBezTo>
                  <a:pt x="21676" y="16173"/>
                  <a:pt x="21607" y="16251"/>
                  <a:pt x="21539" y="16330"/>
                </a:cubicBezTo>
                <a:lnTo>
                  <a:pt x="21547" y="16219"/>
                </a:lnTo>
                <a:cubicBezTo>
                  <a:pt x="21610" y="16178"/>
                  <a:pt x="21682" y="16126"/>
                  <a:pt x="21744" y="16084"/>
                </a:cubicBezTo>
                <a:close/>
                <a:moveTo>
                  <a:pt x="19982" y="15986"/>
                </a:moveTo>
                <a:lnTo>
                  <a:pt x="19982" y="16333"/>
                </a:lnTo>
                <a:cubicBezTo>
                  <a:pt x="19972" y="16230"/>
                  <a:pt x="19962" y="16136"/>
                  <a:pt x="19951" y="16033"/>
                </a:cubicBezTo>
                <a:cubicBezTo>
                  <a:pt x="19965" y="16026"/>
                  <a:pt x="19975" y="16009"/>
                  <a:pt x="19982" y="15986"/>
                </a:cubicBezTo>
                <a:close/>
                <a:moveTo>
                  <a:pt x="10054" y="15846"/>
                </a:moveTo>
                <a:cubicBezTo>
                  <a:pt x="10147" y="15960"/>
                  <a:pt x="10240" y="16074"/>
                  <a:pt x="10334" y="16178"/>
                </a:cubicBezTo>
                <a:cubicBezTo>
                  <a:pt x="10230" y="16230"/>
                  <a:pt x="10106" y="16281"/>
                  <a:pt x="9992" y="16333"/>
                </a:cubicBezTo>
                <a:lnTo>
                  <a:pt x="9992" y="16344"/>
                </a:lnTo>
                <a:lnTo>
                  <a:pt x="9919" y="16043"/>
                </a:lnTo>
                <a:cubicBezTo>
                  <a:pt x="9960" y="15981"/>
                  <a:pt x="10012" y="15919"/>
                  <a:pt x="10054" y="15846"/>
                </a:cubicBezTo>
                <a:close/>
                <a:moveTo>
                  <a:pt x="10717" y="16064"/>
                </a:moveTo>
                <a:lnTo>
                  <a:pt x="10717" y="16105"/>
                </a:lnTo>
                <a:cubicBezTo>
                  <a:pt x="10717" y="16121"/>
                  <a:pt x="10730" y="16129"/>
                  <a:pt x="10745" y="16129"/>
                </a:cubicBezTo>
                <a:cubicBezTo>
                  <a:pt x="10761" y="16129"/>
                  <a:pt x="10779" y="16121"/>
                  <a:pt x="10790" y="16105"/>
                </a:cubicBezTo>
                <a:lnTo>
                  <a:pt x="10831" y="16147"/>
                </a:lnTo>
                <a:lnTo>
                  <a:pt x="10800" y="16354"/>
                </a:lnTo>
                <a:cubicBezTo>
                  <a:pt x="10758" y="16271"/>
                  <a:pt x="10707" y="16178"/>
                  <a:pt x="10665" y="16095"/>
                </a:cubicBezTo>
                <a:lnTo>
                  <a:pt x="10655" y="16095"/>
                </a:lnTo>
                <a:lnTo>
                  <a:pt x="10717" y="16064"/>
                </a:lnTo>
                <a:close/>
                <a:moveTo>
                  <a:pt x="7038" y="16302"/>
                </a:moveTo>
                <a:lnTo>
                  <a:pt x="7038" y="16312"/>
                </a:lnTo>
                <a:lnTo>
                  <a:pt x="7079" y="16344"/>
                </a:lnTo>
                <a:lnTo>
                  <a:pt x="7017" y="16364"/>
                </a:lnTo>
                <a:cubicBezTo>
                  <a:pt x="7027" y="16344"/>
                  <a:pt x="7027" y="16323"/>
                  <a:pt x="7038" y="16302"/>
                </a:cubicBezTo>
                <a:close/>
                <a:moveTo>
                  <a:pt x="15826" y="16230"/>
                </a:moveTo>
                <a:lnTo>
                  <a:pt x="15889" y="16375"/>
                </a:lnTo>
                <a:lnTo>
                  <a:pt x="15889" y="16375"/>
                </a:lnTo>
                <a:lnTo>
                  <a:pt x="15795" y="16312"/>
                </a:lnTo>
                <a:lnTo>
                  <a:pt x="15826" y="16230"/>
                </a:lnTo>
                <a:close/>
                <a:moveTo>
                  <a:pt x="10997" y="15919"/>
                </a:moveTo>
                <a:cubicBezTo>
                  <a:pt x="11080" y="16043"/>
                  <a:pt x="11173" y="16167"/>
                  <a:pt x="11256" y="16281"/>
                </a:cubicBezTo>
                <a:cubicBezTo>
                  <a:pt x="11225" y="16323"/>
                  <a:pt x="11194" y="16354"/>
                  <a:pt x="11152" y="16385"/>
                </a:cubicBezTo>
                <a:cubicBezTo>
                  <a:pt x="11080" y="16312"/>
                  <a:pt x="10997" y="16230"/>
                  <a:pt x="10914" y="16147"/>
                </a:cubicBezTo>
                <a:lnTo>
                  <a:pt x="10914" y="16136"/>
                </a:lnTo>
                <a:cubicBezTo>
                  <a:pt x="10924" y="16074"/>
                  <a:pt x="10935" y="16012"/>
                  <a:pt x="10955" y="15939"/>
                </a:cubicBezTo>
                <a:lnTo>
                  <a:pt x="10997" y="15919"/>
                </a:lnTo>
                <a:close/>
                <a:moveTo>
                  <a:pt x="16438" y="15947"/>
                </a:moveTo>
                <a:cubicBezTo>
                  <a:pt x="16464" y="15993"/>
                  <a:pt x="16483" y="16039"/>
                  <a:pt x="16510" y="16084"/>
                </a:cubicBezTo>
                <a:cubicBezTo>
                  <a:pt x="16500" y="16188"/>
                  <a:pt x="16479" y="16281"/>
                  <a:pt x="16459" y="16385"/>
                </a:cubicBezTo>
                <a:cubicBezTo>
                  <a:pt x="16459" y="16236"/>
                  <a:pt x="16439" y="16096"/>
                  <a:pt x="16438" y="15947"/>
                </a:cubicBezTo>
                <a:close/>
                <a:moveTo>
                  <a:pt x="5587" y="15805"/>
                </a:moveTo>
                <a:cubicBezTo>
                  <a:pt x="5639" y="15856"/>
                  <a:pt x="5680" y="15919"/>
                  <a:pt x="5722" y="15981"/>
                </a:cubicBezTo>
                <a:cubicBezTo>
                  <a:pt x="5680" y="16116"/>
                  <a:pt x="5639" y="16261"/>
                  <a:pt x="5587" y="16395"/>
                </a:cubicBezTo>
                <a:cubicBezTo>
                  <a:pt x="5535" y="16375"/>
                  <a:pt x="5473" y="16354"/>
                  <a:pt x="5421" y="16333"/>
                </a:cubicBezTo>
                <a:cubicBezTo>
                  <a:pt x="5452" y="16209"/>
                  <a:pt x="5483" y="16105"/>
                  <a:pt x="5514" y="16002"/>
                </a:cubicBezTo>
                <a:lnTo>
                  <a:pt x="5514" y="16022"/>
                </a:lnTo>
                <a:cubicBezTo>
                  <a:pt x="5545" y="15950"/>
                  <a:pt x="5566" y="15877"/>
                  <a:pt x="5587" y="15805"/>
                </a:cubicBezTo>
                <a:close/>
                <a:moveTo>
                  <a:pt x="5939" y="15546"/>
                </a:moveTo>
                <a:cubicBezTo>
                  <a:pt x="6064" y="15701"/>
                  <a:pt x="6198" y="15836"/>
                  <a:pt x="6333" y="15981"/>
                </a:cubicBezTo>
                <a:cubicBezTo>
                  <a:pt x="6281" y="16116"/>
                  <a:pt x="6229" y="16261"/>
                  <a:pt x="6178" y="16395"/>
                </a:cubicBezTo>
                <a:cubicBezTo>
                  <a:pt x="6074" y="16281"/>
                  <a:pt x="5981" y="16157"/>
                  <a:pt x="5877" y="16043"/>
                </a:cubicBezTo>
                <a:cubicBezTo>
                  <a:pt x="5867" y="15970"/>
                  <a:pt x="5856" y="15898"/>
                  <a:pt x="5846" y="15825"/>
                </a:cubicBezTo>
                <a:lnTo>
                  <a:pt x="5939" y="15546"/>
                </a:lnTo>
                <a:close/>
                <a:moveTo>
                  <a:pt x="6520" y="15732"/>
                </a:moveTo>
                <a:cubicBezTo>
                  <a:pt x="6665" y="15908"/>
                  <a:pt x="6820" y="16074"/>
                  <a:pt x="6976" y="16250"/>
                </a:cubicBezTo>
                <a:cubicBezTo>
                  <a:pt x="6965" y="16302"/>
                  <a:pt x="6945" y="16344"/>
                  <a:pt x="6924" y="16395"/>
                </a:cubicBezTo>
                <a:lnTo>
                  <a:pt x="6862" y="16416"/>
                </a:lnTo>
                <a:cubicBezTo>
                  <a:pt x="6716" y="16261"/>
                  <a:pt x="6571" y="16116"/>
                  <a:pt x="6426" y="15970"/>
                </a:cubicBezTo>
                <a:cubicBezTo>
                  <a:pt x="6457" y="15888"/>
                  <a:pt x="6488" y="15805"/>
                  <a:pt x="6520" y="15732"/>
                </a:cubicBezTo>
                <a:close/>
                <a:moveTo>
                  <a:pt x="15622" y="16294"/>
                </a:moveTo>
                <a:lnTo>
                  <a:pt x="15681" y="16344"/>
                </a:lnTo>
                <a:lnTo>
                  <a:pt x="15650" y="16416"/>
                </a:lnTo>
                <a:cubicBezTo>
                  <a:pt x="15641" y="16370"/>
                  <a:pt x="15632" y="16332"/>
                  <a:pt x="15622" y="16294"/>
                </a:cubicBezTo>
                <a:close/>
                <a:moveTo>
                  <a:pt x="3131" y="15566"/>
                </a:moveTo>
                <a:lnTo>
                  <a:pt x="3141" y="15577"/>
                </a:lnTo>
                <a:cubicBezTo>
                  <a:pt x="3327" y="15877"/>
                  <a:pt x="3524" y="16157"/>
                  <a:pt x="3752" y="16426"/>
                </a:cubicBezTo>
                <a:cubicBezTo>
                  <a:pt x="3514" y="16261"/>
                  <a:pt x="3286" y="16084"/>
                  <a:pt x="3089" y="15877"/>
                </a:cubicBezTo>
                <a:cubicBezTo>
                  <a:pt x="3089" y="15774"/>
                  <a:pt x="3110" y="15670"/>
                  <a:pt x="3131" y="15566"/>
                </a:cubicBezTo>
                <a:close/>
                <a:moveTo>
                  <a:pt x="8509" y="15950"/>
                </a:moveTo>
                <a:cubicBezTo>
                  <a:pt x="8530" y="16053"/>
                  <a:pt x="8551" y="16157"/>
                  <a:pt x="8572" y="16261"/>
                </a:cubicBezTo>
                <a:cubicBezTo>
                  <a:pt x="8509" y="16323"/>
                  <a:pt x="8447" y="16385"/>
                  <a:pt x="8364" y="16437"/>
                </a:cubicBezTo>
                <a:cubicBezTo>
                  <a:pt x="8416" y="16281"/>
                  <a:pt x="8468" y="16116"/>
                  <a:pt x="8509" y="15950"/>
                </a:cubicBezTo>
                <a:close/>
                <a:moveTo>
                  <a:pt x="13132" y="15224"/>
                </a:moveTo>
                <a:cubicBezTo>
                  <a:pt x="13277" y="15318"/>
                  <a:pt x="13432" y="15400"/>
                  <a:pt x="13598" y="15473"/>
                </a:cubicBezTo>
                <a:cubicBezTo>
                  <a:pt x="13318" y="15815"/>
                  <a:pt x="13028" y="16136"/>
                  <a:pt x="12717" y="16437"/>
                </a:cubicBezTo>
                <a:cubicBezTo>
                  <a:pt x="12707" y="16416"/>
                  <a:pt x="12707" y="16395"/>
                  <a:pt x="12707" y="16375"/>
                </a:cubicBezTo>
                <a:lnTo>
                  <a:pt x="12697" y="16375"/>
                </a:lnTo>
                <a:cubicBezTo>
                  <a:pt x="12728" y="16281"/>
                  <a:pt x="12759" y="16188"/>
                  <a:pt x="12790" y="16084"/>
                </a:cubicBezTo>
                <a:cubicBezTo>
                  <a:pt x="12883" y="15794"/>
                  <a:pt x="12997" y="15514"/>
                  <a:pt x="13132" y="15224"/>
                </a:cubicBezTo>
                <a:close/>
                <a:moveTo>
                  <a:pt x="5776" y="16056"/>
                </a:moveTo>
                <a:lnTo>
                  <a:pt x="5804" y="16084"/>
                </a:lnTo>
                <a:cubicBezTo>
                  <a:pt x="5825" y="16209"/>
                  <a:pt x="5846" y="16344"/>
                  <a:pt x="5877" y="16468"/>
                </a:cubicBezTo>
                <a:cubicBezTo>
                  <a:pt x="5804" y="16458"/>
                  <a:pt x="5732" y="16437"/>
                  <a:pt x="5670" y="16416"/>
                </a:cubicBezTo>
                <a:cubicBezTo>
                  <a:pt x="5699" y="16290"/>
                  <a:pt x="5737" y="16173"/>
                  <a:pt x="5776" y="16056"/>
                </a:cubicBezTo>
                <a:close/>
                <a:moveTo>
                  <a:pt x="9732" y="15639"/>
                </a:moveTo>
                <a:cubicBezTo>
                  <a:pt x="9774" y="15763"/>
                  <a:pt x="9805" y="15898"/>
                  <a:pt x="9836" y="16022"/>
                </a:cubicBezTo>
                <a:cubicBezTo>
                  <a:pt x="9732" y="16178"/>
                  <a:pt x="9618" y="16323"/>
                  <a:pt x="9494" y="16468"/>
                </a:cubicBezTo>
                <a:lnTo>
                  <a:pt x="9484" y="16458"/>
                </a:lnTo>
                <a:cubicBezTo>
                  <a:pt x="9484" y="16447"/>
                  <a:pt x="9473" y="16426"/>
                  <a:pt x="9473" y="16416"/>
                </a:cubicBezTo>
                <a:cubicBezTo>
                  <a:pt x="9556" y="16157"/>
                  <a:pt x="9639" y="15898"/>
                  <a:pt x="9701" y="15639"/>
                </a:cubicBezTo>
                <a:close/>
                <a:moveTo>
                  <a:pt x="16158" y="15670"/>
                </a:moveTo>
                <a:lnTo>
                  <a:pt x="16158" y="15670"/>
                </a:lnTo>
                <a:cubicBezTo>
                  <a:pt x="16127" y="15929"/>
                  <a:pt x="16086" y="16198"/>
                  <a:pt x="16023" y="16468"/>
                </a:cubicBezTo>
                <a:lnTo>
                  <a:pt x="15982" y="16437"/>
                </a:lnTo>
                <a:cubicBezTo>
                  <a:pt x="15940" y="16344"/>
                  <a:pt x="15899" y="16240"/>
                  <a:pt x="15868" y="16136"/>
                </a:cubicBezTo>
                <a:cubicBezTo>
                  <a:pt x="15930" y="15991"/>
                  <a:pt x="15992" y="15846"/>
                  <a:pt x="16054" y="15701"/>
                </a:cubicBezTo>
                <a:lnTo>
                  <a:pt x="16158" y="15670"/>
                </a:lnTo>
                <a:close/>
                <a:moveTo>
                  <a:pt x="21444" y="16292"/>
                </a:moveTo>
                <a:cubicBezTo>
                  <a:pt x="21444" y="16344"/>
                  <a:pt x="21433" y="16406"/>
                  <a:pt x="21423" y="16468"/>
                </a:cubicBezTo>
                <a:cubicBezTo>
                  <a:pt x="21413" y="16468"/>
                  <a:pt x="21413" y="16478"/>
                  <a:pt x="21402" y="16489"/>
                </a:cubicBezTo>
                <a:cubicBezTo>
                  <a:pt x="21402" y="16458"/>
                  <a:pt x="21402" y="16416"/>
                  <a:pt x="21392" y="16385"/>
                </a:cubicBezTo>
                <a:cubicBezTo>
                  <a:pt x="21413" y="16354"/>
                  <a:pt x="21433" y="16323"/>
                  <a:pt x="21444" y="16292"/>
                </a:cubicBezTo>
                <a:close/>
                <a:moveTo>
                  <a:pt x="6395" y="16043"/>
                </a:moveTo>
                <a:cubicBezTo>
                  <a:pt x="6520" y="16178"/>
                  <a:pt x="6654" y="16302"/>
                  <a:pt x="6779" y="16426"/>
                </a:cubicBezTo>
                <a:cubicBezTo>
                  <a:pt x="6613" y="16468"/>
                  <a:pt x="6437" y="16499"/>
                  <a:pt x="6260" y="16499"/>
                </a:cubicBezTo>
                <a:lnTo>
                  <a:pt x="6229" y="16458"/>
                </a:lnTo>
                <a:cubicBezTo>
                  <a:pt x="6292" y="16323"/>
                  <a:pt x="6343" y="16178"/>
                  <a:pt x="6395" y="16043"/>
                </a:cubicBezTo>
                <a:close/>
                <a:moveTo>
                  <a:pt x="5914" y="16215"/>
                </a:moveTo>
                <a:lnTo>
                  <a:pt x="5914" y="16215"/>
                </a:lnTo>
                <a:cubicBezTo>
                  <a:pt x="5994" y="16307"/>
                  <a:pt x="6065" y="16408"/>
                  <a:pt x="6146" y="16499"/>
                </a:cubicBezTo>
                <a:cubicBezTo>
                  <a:pt x="6146" y="16499"/>
                  <a:pt x="6146" y="16509"/>
                  <a:pt x="6146" y="16509"/>
                </a:cubicBezTo>
                <a:cubicBezTo>
                  <a:pt x="6084" y="16509"/>
                  <a:pt x="6022" y="16499"/>
                  <a:pt x="5960" y="16489"/>
                </a:cubicBezTo>
                <a:cubicBezTo>
                  <a:pt x="5941" y="16386"/>
                  <a:pt x="5931" y="16300"/>
                  <a:pt x="5914" y="16215"/>
                </a:cubicBezTo>
                <a:close/>
                <a:moveTo>
                  <a:pt x="17454" y="14665"/>
                </a:moveTo>
                <a:cubicBezTo>
                  <a:pt x="17557" y="14696"/>
                  <a:pt x="17661" y="14706"/>
                  <a:pt x="17775" y="14727"/>
                </a:cubicBezTo>
                <a:cubicBezTo>
                  <a:pt x="17785" y="14768"/>
                  <a:pt x="17785" y="14820"/>
                  <a:pt x="17796" y="14862"/>
                </a:cubicBezTo>
                <a:cubicBezTo>
                  <a:pt x="17796" y="14903"/>
                  <a:pt x="17806" y="14934"/>
                  <a:pt x="17816" y="14965"/>
                </a:cubicBezTo>
                <a:cubicBezTo>
                  <a:pt x="17796" y="15090"/>
                  <a:pt x="17775" y="15214"/>
                  <a:pt x="17754" y="15338"/>
                </a:cubicBezTo>
                <a:cubicBezTo>
                  <a:pt x="17671" y="15722"/>
                  <a:pt x="17578" y="16116"/>
                  <a:pt x="17474" y="16509"/>
                </a:cubicBezTo>
                <a:cubicBezTo>
                  <a:pt x="17381" y="16344"/>
                  <a:pt x="17298" y="16167"/>
                  <a:pt x="17226" y="16002"/>
                </a:cubicBezTo>
                <a:cubicBezTo>
                  <a:pt x="17112" y="15753"/>
                  <a:pt x="17018" y="15494"/>
                  <a:pt x="16925" y="15235"/>
                </a:cubicBezTo>
                <a:cubicBezTo>
                  <a:pt x="16987" y="15193"/>
                  <a:pt x="17039" y="15141"/>
                  <a:pt x="17101" y="15090"/>
                </a:cubicBezTo>
                <a:cubicBezTo>
                  <a:pt x="17226" y="14955"/>
                  <a:pt x="17350" y="14820"/>
                  <a:pt x="17454" y="14665"/>
                </a:cubicBezTo>
                <a:close/>
                <a:moveTo>
                  <a:pt x="11287" y="16375"/>
                </a:moveTo>
                <a:cubicBezTo>
                  <a:pt x="11287" y="16426"/>
                  <a:pt x="11297" y="16478"/>
                  <a:pt x="11308" y="16530"/>
                </a:cubicBezTo>
                <a:lnTo>
                  <a:pt x="11225" y="16447"/>
                </a:lnTo>
                <a:cubicBezTo>
                  <a:pt x="11256" y="16416"/>
                  <a:pt x="11266" y="16395"/>
                  <a:pt x="11287" y="16375"/>
                </a:cubicBezTo>
                <a:close/>
                <a:moveTo>
                  <a:pt x="19557" y="15442"/>
                </a:moveTo>
                <a:cubicBezTo>
                  <a:pt x="19620" y="15494"/>
                  <a:pt x="19682" y="15535"/>
                  <a:pt x="19734" y="15587"/>
                </a:cubicBezTo>
                <a:cubicBezTo>
                  <a:pt x="19765" y="15608"/>
                  <a:pt x="19785" y="15639"/>
                  <a:pt x="19817" y="15660"/>
                </a:cubicBezTo>
                <a:cubicBezTo>
                  <a:pt x="19837" y="15784"/>
                  <a:pt x="19858" y="15919"/>
                  <a:pt x="19868" y="16043"/>
                </a:cubicBezTo>
                <a:cubicBezTo>
                  <a:pt x="19806" y="16209"/>
                  <a:pt x="19744" y="16375"/>
                  <a:pt x="19661" y="16530"/>
                </a:cubicBezTo>
                <a:cubicBezTo>
                  <a:pt x="19589" y="16250"/>
                  <a:pt x="19495" y="15991"/>
                  <a:pt x="19402" y="15711"/>
                </a:cubicBezTo>
                <a:lnTo>
                  <a:pt x="19392" y="15701"/>
                </a:lnTo>
                <a:cubicBezTo>
                  <a:pt x="19443" y="15618"/>
                  <a:pt x="19506" y="15525"/>
                  <a:pt x="19557" y="15442"/>
                </a:cubicBezTo>
                <a:close/>
                <a:moveTo>
                  <a:pt x="2250" y="15442"/>
                </a:moveTo>
                <a:cubicBezTo>
                  <a:pt x="2374" y="15825"/>
                  <a:pt x="2509" y="16198"/>
                  <a:pt x="2643" y="16551"/>
                </a:cubicBezTo>
                <a:cubicBezTo>
                  <a:pt x="2447" y="16323"/>
                  <a:pt x="2281" y="16074"/>
                  <a:pt x="2125" y="15815"/>
                </a:cubicBezTo>
                <a:cubicBezTo>
                  <a:pt x="2167" y="15691"/>
                  <a:pt x="2208" y="15566"/>
                  <a:pt x="2250" y="15452"/>
                </a:cubicBezTo>
                <a:lnTo>
                  <a:pt x="2250" y="15442"/>
                </a:lnTo>
                <a:close/>
                <a:moveTo>
                  <a:pt x="9867" y="16116"/>
                </a:moveTo>
                <a:cubicBezTo>
                  <a:pt x="9888" y="16198"/>
                  <a:pt x="9909" y="16281"/>
                  <a:pt x="9929" y="16364"/>
                </a:cubicBezTo>
                <a:cubicBezTo>
                  <a:pt x="9795" y="16426"/>
                  <a:pt x="9650" y="16489"/>
                  <a:pt x="9515" y="16551"/>
                </a:cubicBezTo>
                <a:cubicBezTo>
                  <a:pt x="9515" y="16540"/>
                  <a:pt x="9525" y="16530"/>
                  <a:pt x="9536" y="16530"/>
                </a:cubicBezTo>
                <a:cubicBezTo>
                  <a:pt x="9650" y="16395"/>
                  <a:pt x="9764" y="16250"/>
                  <a:pt x="9867" y="16116"/>
                </a:cubicBezTo>
                <a:close/>
                <a:moveTo>
                  <a:pt x="10302" y="16281"/>
                </a:moveTo>
                <a:lnTo>
                  <a:pt x="10302" y="16281"/>
                </a:lnTo>
                <a:cubicBezTo>
                  <a:pt x="10220" y="16375"/>
                  <a:pt x="10137" y="16468"/>
                  <a:pt x="10054" y="16551"/>
                </a:cubicBezTo>
                <a:lnTo>
                  <a:pt x="10012" y="16406"/>
                </a:lnTo>
                <a:cubicBezTo>
                  <a:pt x="10106" y="16364"/>
                  <a:pt x="10209" y="16323"/>
                  <a:pt x="10302" y="16281"/>
                </a:cubicBezTo>
                <a:close/>
                <a:moveTo>
                  <a:pt x="13816" y="15815"/>
                </a:moveTo>
                <a:cubicBezTo>
                  <a:pt x="13805" y="15877"/>
                  <a:pt x="13785" y="15939"/>
                  <a:pt x="13774" y="16012"/>
                </a:cubicBezTo>
                <a:cubicBezTo>
                  <a:pt x="13640" y="16198"/>
                  <a:pt x="13495" y="16385"/>
                  <a:pt x="13349" y="16572"/>
                </a:cubicBezTo>
                <a:lnTo>
                  <a:pt x="13349" y="16572"/>
                </a:lnTo>
                <a:cubicBezTo>
                  <a:pt x="13401" y="16406"/>
                  <a:pt x="13453" y="16240"/>
                  <a:pt x="13505" y="16074"/>
                </a:cubicBezTo>
                <a:cubicBezTo>
                  <a:pt x="13609" y="15991"/>
                  <a:pt x="13712" y="15898"/>
                  <a:pt x="13816" y="15815"/>
                </a:cubicBezTo>
                <a:close/>
                <a:moveTo>
                  <a:pt x="2923" y="15815"/>
                </a:moveTo>
                <a:lnTo>
                  <a:pt x="2975" y="15877"/>
                </a:lnTo>
                <a:cubicBezTo>
                  <a:pt x="2923" y="16105"/>
                  <a:pt x="2892" y="16344"/>
                  <a:pt x="2871" y="16572"/>
                </a:cubicBezTo>
                <a:cubicBezTo>
                  <a:pt x="2840" y="16478"/>
                  <a:pt x="2820" y="16375"/>
                  <a:pt x="2789" y="16281"/>
                </a:cubicBezTo>
                <a:lnTo>
                  <a:pt x="2799" y="16271"/>
                </a:lnTo>
                <a:cubicBezTo>
                  <a:pt x="2830" y="16116"/>
                  <a:pt x="2871" y="15970"/>
                  <a:pt x="2923" y="15815"/>
                </a:cubicBezTo>
                <a:close/>
                <a:moveTo>
                  <a:pt x="10593" y="16136"/>
                </a:moveTo>
                <a:cubicBezTo>
                  <a:pt x="10655" y="16250"/>
                  <a:pt x="10717" y="16364"/>
                  <a:pt x="10779" y="16478"/>
                </a:cubicBezTo>
                <a:lnTo>
                  <a:pt x="10769" y="16572"/>
                </a:lnTo>
                <a:cubicBezTo>
                  <a:pt x="10665" y="16447"/>
                  <a:pt x="10551" y="16333"/>
                  <a:pt x="10448" y="16209"/>
                </a:cubicBezTo>
                <a:lnTo>
                  <a:pt x="10437" y="16209"/>
                </a:lnTo>
                <a:lnTo>
                  <a:pt x="10458" y="16198"/>
                </a:lnTo>
                <a:lnTo>
                  <a:pt x="10593" y="16136"/>
                </a:lnTo>
                <a:close/>
                <a:moveTo>
                  <a:pt x="13557" y="15628"/>
                </a:moveTo>
                <a:lnTo>
                  <a:pt x="13557" y="15628"/>
                </a:lnTo>
                <a:cubicBezTo>
                  <a:pt x="13526" y="15753"/>
                  <a:pt x="13484" y="15888"/>
                  <a:pt x="13443" y="16022"/>
                </a:cubicBezTo>
                <a:cubicBezTo>
                  <a:pt x="13215" y="16209"/>
                  <a:pt x="12987" y="16395"/>
                  <a:pt x="12738" y="16572"/>
                </a:cubicBezTo>
                <a:lnTo>
                  <a:pt x="12728" y="16530"/>
                </a:lnTo>
                <a:cubicBezTo>
                  <a:pt x="13018" y="16240"/>
                  <a:pt x="13287" y="15939"/>
                  <a:pt x="13557" y="15628"/>
                </a:cubicBezTo>
                <a:close/>
                <a:moveTo>
                  <a:pt x="4084" y="15380"/>
                </a:moveTo>
                <a:lnTo>
                  <a:pt x="4084" y="15380"/>
                </a:lnTo>
                <a:cubicBezTo>
                  <a:pt x="4260" y="15566"/>
                  <a:pt x="4436" y="15742"/>
                  <a:pt x="4633" y="15908"/>
                </a:cubicBezTo>
                <a:cubicBezTo>
                  <a:pt x="4685" y="15950"/>
                  <a:pt x="4727" y="15991"/>
                  <a:pt x="4778" y="16022"/>
                </a:cubicBezTo>
                <a:cubicBezTo>
                  <a:pt x="4716" y="16209"/>
                  <a:pt x="4675" y="16395"/>
                  <a:pt x="4623" y="16582"/>
                </a:cubicBezTo>
                <a:cubicBezTo>
                  <a:pt x="4426" y="16281"/>
                  <a:pt x="4250" y="15970"/>
                  <a:pt x="4105" y="15639"/>
                </a:cubicBezTo>
                <a:cubicBezTo>
                  <a:pt x="4094" y="15556"/>
                  <a:pt x="4084" y="15473"/>
                  <a:pt x="4084" y="15380"/>
                </a:cubicBezTo>
                <a:close/>
                <a:moveTo>
                  <a:pt x="20273" y="15121"/>
                </a:moveTo>
                <a:cubicBezTo>
                  <a:pt x="20459" y="15597"/>
                  <a:pt x="20625" y="16084"/>
                  <a:pt x="20739" y="16582"/>
                </a:cubicBezTo>
                <a:cubicBezTo>
                  <a:pt x="20594" y="16375"/>
                  <a:pt x="20438" y="16167"/>
                  <a:pt x="20262" y="15970"/>
                </a:cubicBezTo>
                <a:cubicBezTo>
                  <a:pt x="20242" y="15774"/>
                  <a:pt x="20221" y="15566"/>
                  <a:pt x="20200" y="15359"/>
                </a:cubicBezTo>
                <a:lnTo>
                  <a:pt x="20210" y="15359"/>
                </a:lnTo>
                <a:cubicBezTo>
                  <a:pt x="20231" y="15276"/>
                  <a:pt x="20252" y="15204"/>
                  <a:pt x="20273" y="15121"/>
                </a:cubicBezTo>
                <a:close/>
                <a:moveTo>
                  <a:pt x="20894" y="14043"/>
                </a:moveTo>
                <a:cubicBezTo>
                  <a:pt x="21133" y="14768"/>
                  <a:pt x="21288" y="15514"/>
                  <a:pt x="21340" y="16271"/>
                </a:cubicBezTo>
                <a:cubicBezTo>
                  <a:pt x="21174" y="16385"/>
                  <a:pt x="20998" y="16489"/>
                  <a:pt x="20812" y="16582"/>
                </a:cubicBezTo>
                <a:cubicBezTo>
                  <a:pt x="20718" y="16188"/>
                  <a:pt x="20594" y="15805"/>
                  <a:pt x="20459" y="15432"/>
                </a:cubicBezTo>
                <a:lnTo>
                  <a:pt x="20459" y="15432"/>
                </a:lnTo>
                <a:lnTo>
                  <a:pt x="20470" y="15442"/>
                </a:lnTo>
                <a:cubicBezTo>
                  <a:pt x="20407" y="15297"/>
                  <a:pt x="20356" y="15162"/>
                  <a:pt x="20304" y="15017"/>
                </a:cubicBezTo>
                <a:cubicBezTo>
                  <a:pt x="20356" y="14789"/>
                  <a:pt x="20397" y="14561"/>
                  <a:pt x="20428" y="14323"/>
                </a:cubicBezTo>
                <a:cubicBezTo>
                  <a:pt x="20490" y="14292"/>
                  <a:pt x="20542" y="14271"/>
                  <a:pt x="20604" y="14229"/>
                </a:cubicBezTo>
                <a:cubicBezTo>
                  <a:pt x="20698" y="14177"/>
                  <a:pt x="20801" y="14115"/>
                  <a:pt x="20894" y="14043"/>
                </a:cubicBezTo>
                <a:close/>
                <a:moveTo>
                  <a:pt x="10893" y="16209"/>
                </a:moveTo>
                <a:cubicBezTo>
                  <a:pt x="10976" y="16281"/>
                  <a:pt x="11049" y="16354"/>
                  <a:pt x="11121" y="16426"/>
                </a:cubicBezTo>
                <a:cubicBezTo>
                  <a:pt x="11069" y="16489"/>
                  <a:pt x="11007" y="16540"/>
                  <a:pt x="10955" y="16603"/>
                </a:cubicBezTo>
                <a:cubicBezTo>
                  <a:pt x="10924" y="16551"/>
                  <a:pt x="10893" y="16509"/>
                  <a:pt x="10862" y="16447"/>
                </a:cubicBezTo>
                <a:cubicBezTo>
                  <a:pt x="10872" y="16364"/>
                  <a:pt x="10883" y="16292"/>
                  <a:pt x="10893" y="16209"/>
                </a:cubicBezTo>
                <a:close/>
                <a:moveTo>
                  <a:pt x="14438" y="15742"/>
                </a:moveTo>
                <a:lnTo>
                  <a:pt x="14479" y="15753"/>
                </a:lnTo>
                <a:cubicBezTo>
                  <a:pt x="14583" y="15929"/>
                  <a:pt x="14686" y="16095"/>
                  <a:pt x="14800" y="16271"/>
                </a:cubicBezTo>
                <a:cubicBezTo>
                  <a:pt x="14738" y="16385"/>
                  <a:pt x="14676" y="16499"/>
                  <a:pt x="14614" y="16613"/>
                </a:cubicBezTo>
                <a:cubicBezTo>
                  <a:pt x="14531" y="16385"/>
                  <a:pt x="14469" y="16157"/>
                  <a:pt x="14417" y="15919"/>
                </a:cubicBezTo>
                <a:cubicBezTo>
                  <a:pt x="14427" y="15867"/>
                  <a:pt x="14427" y="15805"/>
                  <a:pt x="14438" y="15742"/>
                </a:cubicBezTo>
                <a:close/>
                <a:moveTo>
                  <a:pt x="21350" y="16458"/>
                </a:moveTo>
                <a:lnTo>
                  <a:pt x="21361" y="16530"/>
                </a:lnTo>
                <a:lnTo>
                  <a:pt x="21257" y="16634"/>
                </a:lnTo>
                <a:lnTo>
                  <a:pt x="21350" y="16458"/>
                </a:lnTo>
                <a:close/>
                <a:moveTo>
                  <a:pt x="14127" y="15670"/>
                </a:moveTo>
                <a:cubicBezTo>
                  <a:pt x="14137" y="16002"/>
                  <a:pt x="14137" y="16323"/>
                  <a:pt x="14127" y="16644"/>
                </a:cubicBezTo>
                <a:cubicBezTo>
                  <a:pt x="14096" y="16344"/>
                  <a:pt x="14085" y="16033"/>
                  <a:pt x="14085" y="15722"/>
                </a:cubicBezTo>
                <a:lnTo>
                  <a:pt x="14127" y="15670"/>
                </a:lnTo>
                <a:close/>
                <a:moveTo>
                  <a:pt x="7535" y="16178"/>
                </a:moveTo>
                <a:cubicBezTo>
                  <a:pt x="7546" y="16344"/>
                  <a:pt x="7556" y="16509"/>
                  <a:pt x="7587" y="16675"/>
                </a:cubicBezTo>
                <a:cubicBezTo>
                  <a:pt x="7473" y="16592"/>
                  <a:pt x="7369" y="16499"/>
                  <a:pt x="7276" y="16406"/>
                </a:cubicBezTo>
                <a:lnTo>
                  <a:pt x="7224" y="16344"/>
                </a:lnTo>
                <a:cubicBezTo>
                  <a:pt x="7328" y="16302"/>
                  <a:pt x="7432" y="16240"/>
                  <a:pt x="7535" y="16178"/>
                </a:cubicBezTo>
                <a:close/>
                <a:moveTo>
                  <a:pt x="8250" y="15608"/>
                </a:moveTo>
                <a:cubicBezTo>
                  <a:pt x="8323" y="15618"/>
                  <a:pt x="8385" y="15618"/>
                  <a:pt x="8458" y="15628"/>
                </a:cubicBezTo>
                <a:cubicBezTo>
                  <a:pt x="8468" y="15670"/>
                  <a:pt x="8468" y="15701"/>
                  <a:pt x="8478" y="15742"/>
                </a:cubicBezTo>
                <a:cubicBezTo>
                  <a:pt x="8395" y="16002"/>
                  <a:pt x="8313" y="16271"/>
                  <a:pt x="8240" y="16530"/>
                </a:cubicBezTo>
                <a:cubicBezTo>
                  <a:pt x="8167" y="16582"/>
                  <a:pt x="8095" y="16634"/>
                  <a:pt x="8022" y="16675"/>
                </a:cubicBezTo>
                <a:cubicBezTo>
                  <a:pt x="8012" y="16385"/>
                  <a:pt x="8022" y="16084"/>
                  <a:pt x="8053" y="15784"/>
                </a:cubicBezTo>
                <a:lnTo>
                  <a:pt x="8064" y="15784"/>
                </a:lnTo>
                <a:cubicBezTo>
                  <a:pt x="8126" y="15732"/>
                  <a:pt x="8199" y="15670"/>
                  <a:pt x="8250" y="15608"/>
                </a:cubicBezTo>
                <a:close/>
                <a:moveTo>
                  <a:pt x="10841" y="16572"/>
                </a:moveTo>
                <a:cubicBezTo>
                  <a:pt x="10862" y="16603"/>
                  <a:pt x="10872" y="16634"/>
                  <a:pt x="10893" y="16665"/>
                </a:cubicBezTo>
                <a:lnTo>
                  <a:pt x="10883" y="16675"/>
                </a:lnTo>
                <a:cubicBezTo>
                  <a:pt x="10862" y="16665"/>
                  <a:pt x="10852" y="16644"/>
                  <a:pt x="10831" y="16634"/>
                </a:cubicBezTo>
                <a:lnTo>
                  <a:pt x="10841" y="16572"/>
                </a:lnTo>
                <a:close/>
                <a:moveTo>
                  <a:pt x="16272" y="15628"/>
                </a:moveTo>
                <a:cubicBezTo>
                  <a:pt x="16293" y="15660"/>
                  <a:pt x="16303" y="15701"/>
                  <a:pt x="16324" y="15732"/>
                </a:cubicBezTo>
                <a:cubicBezTo>
                  <a:pt x="16355" y="16043"/>
                  <a:pt x="16376" y="16364"/>
                  <a:pt x="16396" y="16675"/>
                </a:cubicBezTo>
                <a:cubicBezTo>
                  <a:pt x="16282" y="16623"/>
                  <a:pt x="16168" y="16561"/>
                  <a:pt x="16065" y="16499"/>
                </a:cubicBezTo>
                <a:cubicBezTo>
                  <a:pt x="16127" y="16219"/>
                  <a:pt x="16179" y="15929"/>
                  <a:pt x="16210" y="15649"/>
                </a:cubicBezTo>
                <a:cubicBezTo>
                  <a:pt x="16231" y="15639"/>
                  <a:pt x="16251" y="15639"/>
                  <a:pt x="16272" y="15628"/>
                </a:cubicBezTo>
                <a:close/>
                <a:moveTo>
                  <a:pt x="2105" y="15898"/>
                </a:moveTo>
                <a:cubicBezTo>
                  <a:pt x="2260" y="16167"/>
                  <a:pt x="2436" y="16416"/>
                  <a:pt x="2643" y="16644"/>
                </a:cubicBezTo>
                <a:lnTo>
                  <a:pt x="2633" y="16686"/>
                </a:lnTo>
                <a:cubicBezTo>
                  <a:pt x="2415" y="16561"/>
                  <a:pt x="2198" y="16426"/>
                  <a:pt x="2001" y="16281"/>
                </a:cubicBezTo>
                <a:cubicBezTo>
                  <a:pt x="2032" y="16147"/>
                  <a:pt x="2073" y="16022"/>
                  <a:pt x="2105" y="15898"/>
                </a:cubicBezTo>
                <a:close/>
                <a:moveTo>
                  <a:pt x="12572" y="16095"/>
                </a:moveTo>
                <a:cubicBezTo>
                  <a:pt x="12583" y="16198"/>
                  <a:pt x="12603" y="16302"/>
                  <a:pt x="12624" y="16406"/>
                </a:cubicBezTo>
                <a:cubicBezTo>
                  <a:pt x="12603" y="16458"/>
                  <a:pt x="12583" y="16520"/>
                  <a:pt x="12562" y="16582"/>
                </a:cubicBezTo>
                <a:cubicBezTo>
                  <a:pt x="12510" y="16634"/>
                  <a:pt x="12469" y="16675"/>
                  <a:pt x="12417" y="16727"/>
                </a:cubicBezTo>
                <a:cubicBezTo>
                  <a:pt x="12458" y="16509"/>
                  <a:pt x="12510" y="16302"/>
                  <a:pt x="12572" y="16095"/>
                </a:cubicBezTo>
                <a:close/>
                <a:moveTo>
                  <a:pt x="15557" y="16354"/>
                </a:moveTo>
                <a:cubicBezTo>
                  <a:pt x="15578" y="16416"/>
                  <a:pt x="15588" y="16468"/>
                  <a:pt x="15598" y="16530"/>
                </a:cubicBezTo>
                <a:cubicBezTo>
                  <a:pt x="15567" y="16592"/>
                  <a:pt x="15536" y="16665"/>
                  <a:pt x="15505" y="16737"/>
                </a:cubicBezTo>
                <a:cubicBezTo>
                  <a:pt x="15526" y="16603"/>
                  <a:pt x="15547" y="16478"/>
                  <a:pt x="15557" y="16354"/>
                </a:cubicBezTo>
                <a:close/>
                <a:moveTo>
                  <a:pt x="3410" y="14551"/>
                </a:moveTo>
                <a:cubicBezTo>
                  <a:pt x="3473" y="14644"/>
                  <a:pt x="3545" y="14737"/>
                  <a:pt x="3607" y="14820"/>
                </a:cubicBezTo>
                <a:cubicBezTo>
                  <a:pt x="3690" y="15141"/>
                  <a:pt x="3783" y="15452"/>
                  <a:pt x="3897" y="15763"/>
                </a:cubicBezTo>
                <a:cubicBezTo>
                  <a:pt x="4001" y="16043"/>
                  <a:pt x="4115" y="16312"/>
                  <a:pt x="4250" y="16582"/>
                </a:cubicBezTo>
                <a:cubicBezTo>
                  <a:pt x="4260" y="16634"/>
                  <a:pt x="4281" y="16696"/>
                  <a:pt x="4302" y="16748"/>
                </a:cubicBezTo>
                <a:cubicBezTo>
                  <a:pt x="4188" y="16686"/>
                  <a:pt x="4074" y="16634"/>
                  <a:pt x="3960" y="16561"/>
                </a:cubicBezTo>
                <a:cubicBezTo>
                  <a:pt x="3649" y="16230"/>
                  <a:pt x="3379" y="15867"/>
                  <a:pt x="3151" y="15473"/>
                </a:cubicBezTo>
                <a:cubicBezTo>
                  <a:pt x="3224" y="15162"/>
                  <a:pt x="3307" y="14851"/>
                  <a:pt x="3410" y="14551"/>
                </a:cubicBezTo>
                <a:close/>
                <a:moveTo>
                  <a:pt x="9193" y="15732"/>
                </a:moveTo>
                <a:lnTo>
                  <a:pt x="9193" y="15732"/>
                </a:lnTo>
                <a:cubicBezTo>
                  <a:pt x="9090" y="16084"/>
                  <a:pt x="8934" y="16437"/>
                  <a:pt x="8748" y="16768"/>
                </a:cubicBezTo>
                <a:lnTo>
                  <a:pt x="8737" y="16748"/>
                </a:lnTo>
                <a:cubicBezTo>
                  <a:pt x="8717" y="16613"/>
                  <a:pt x="8686" y="16489"/>
                  <a:pt x="8655" y="16354"/>
                </a:cubicBezTo>
                <a:lnTo>
                  <a:pt x="8748" y="16198"/>
                </a:lnTo>
                <a:cubicBezTo>
                  <a:pt x="8748" y="16198"/>
                  <a:pt x="8748" y="16198"/>
                  <a:pt x="8748" y="16188"/>
                </a:cubicBezTo>
                <a:cubicBezTo>
                  <a:pt x="8914" y="16053"/>
                  <a:pt x="9059" y="15898"/>
                  <a:pt x="9193" y="15732"/>
                </a:cubicBezTo>
                <a:close/>
                <a:moveTo>
                  <a:pt x="17847" y="15204"/>
                </a:moveTo>
                <a:cubicBezTo>
                  <a:pt x="17868" y="15338"/>
                  <a:pt x="17889" y="15473"/>
                  <a:pt x="17899" y="15608"/>
                </a:cubicBezTo>
                <a:cubicBezTo>
                  <a:pt x="17827" y="15991"/>
                  <a:pt x="17733" y="16385"/>
                  <a:pt x="17619" y="16768"/>
                </a:cubicBezTo>
                <a:cubicBezTo>
                  <a:pt x="17588" y="16706"/>
                  <a:pt x="17547" y="16644"/>
                  <a:pt x="17516" y="16592"/>
                </a:cubicBezTo>
                <a:cubicBezTo>
                  <a:pt x="17537" y="16540"/>
                  <a:pt x="17547" y="16489"/>
                  <a:pt x="17568" y="16426"/>
                </a:cubicBezTo>
                <a:cubicBezTo>
                  <a:pt x="17682" y="16022"/>
                  <a:pt x="17775" y="15618"/>
                  <a:pt x="17847" y="15204"/>
                </a:cubicBezTo>
                <a:close/>
                <a:moveTo>
                  <a:pt x="19236" y="15452"/>
                </a:moveTo>
                <a:cubicBezTo>
                  <a:pt x="19257" y="15525"/>
                  <a:pt x="19288" y="15587"/>
                  <a:pt x="19309" y="15649"/>
                </a:cubicBezTo>
                <a:lnTo>
                  <a:pt x="19298" y="15732"/>
                </a:lnTo>
                <a:cubicBezTo>
                  <a:pt x="19133" y="15960"/>
                  <a:pt x="18956" y="16188"/>
                  <a:pt x="18780" y="16406"/>
                </a:cubicBezTo>
                <a:cubicBezTo>
                  <a:pt x="18666" y="16530"/>
                  <a:pt x="18542" y="16654"/>
                  <a:pt x="18428" y="16768"/>
                </a:cubicBezTo>
                <a:cubicBezTo>
                  <a:pt x="18728" y="16354"/>
                  <a:pt x="18998" y="15919"/>
                  <a:pt x="19236" y="15473"/>
                </a:cubicBezTo>
                <a:lnTo>
                  <a:pt x="19236" y="15452"/>
                </a:lnTo>
                <a:close/>
                <a:moveTo>
                  <a:pt x="23071" y="14799"/>
                </a:moveTo>
                <a:cubicBezTo>
                  <a:pt x="22760" y="15525"/>
                  <a:pt x="22335" y="16188"/>
                  <a:pt x="21806" y="16768"/>
                </a:cubicBezTo>
                <a:lnTo>
                  <a:pt x="21817" y="16572"/>
                </a:lnTo>
                <a:lnTo>
                  <a:pt x="21848" y="16364"/>
                </a:lnTo>
                <a:cubicBezTo>
                  <a:pt x="21889" y="16292"/>
                  <a:pt x="21931" y="16219"/>
                  <a:pt x="21983" y="16147"/>
                </a:cubicBezTo>
                <a:cubicBezTo>
                  <a:pt x="22066" y="15991"/>
                  <a:pt x="22148" y="15836"/>
                  <a:pt x="22242" y="15670"/>
                </a:cubicBezTo>
                <a:cubicBezTo>
                  <a:pt x="22532" y="15400"/>
                  <a:pt x="22812" y="15110"/>
                  <a:pt x="23071" y="14799"/>
                </a:cubicBezTo>
                <a:close/>
                <a:moveTo>
                  <a:pt x="2726" y="16530"/>
                </a:moveTo>
                <a:cubicBezTo>
                  <a:pt x="2768" y="16613"/>
                  <a:pt x="2809" y="16686"/>
                  <a:pt x="2851" y="16758"/>
                </a:cubicBezTo>
                <a:cubicBezTo>
                  <a:pt x="2851" y="16768"/>
                  <a:pt x="2851" y="16779"/>
                  <a:pt x="2851" y="16789"/>
                </a:cubicBezTo>
                <a:cubicBezTo>
                  <a:pt x="2830" y="16768"/>
                  <a:pt x="2809" y="16748"/>
                  <a:pt x="2789" y="16727"/>
                </a:cubicBezTo>
                <a:cubicBezTo>
                  <a:pt x="2768" y="16675"/>
                  <a:pt x="2747" y="16613"/>
                  <a:pt x="2726" y="16561"/>
                </a:cubicBezTo>
                <a:lnTo>
                  <a:pt x="2726" y="16530"/>
                </a:lnTo>
                <a:close/>
                <a:moveTo>
                  <a:pt x="20273" y="16105"/>
                </a:moveTo>
                <a:lnTo>
                  <a:pt x="20273" y="16105"/>
                </a:lnTo>
                <a:cubicBezTo>
                  <a:pt x="20418" y="16271"/>
                  <a:pt x="20552" y="16458"/>
                  <a:pt x="20677" y="16644"/>
                </a:cubicBezTo>
                <a:cubicBezTo>
                  <a:pt x="20546" y="16695"/>
                  <a:pt x="20424" y="16745"/>
                  <a:pt x="20293" y="16796"/>
                </a:cubicBezTo>
                <a:lnTo>
                  <a:pt x="20293" y="16796"/>
                </a:lnTo>
                <a:lnTo>
                  <a:pt x="20293" y="16530"/>
                </a:lnTo>
                <a:cubicBezTo>
                  <a:pt x="20293" y="16385"/>
                  <a:pt x="20283" y="16250"/>
                  <a:pt x="20273" y="16105"/>
                </a:cubicBezTo>
                <a:close/>
                <a:moveTo>
                  <a:pt x="9256" y="15753"/>
                </a:moveTo>
                <a:cubicBezTo>
                  <a:pt x="9307" y="15960"/>
                  <a:pt x="9359" y="16157"/>
                  <a:pt x="9411" y="16354"/>
                </a:cubicBezTo>
                <a:cubicBezTo>
                  <a:pt x="9390" y="16406"/>
                  <a:pt x="9380" y="16447"/>
                  <a:pt x="9359" y="16499"/>
                </a:cubicBezTo>
                <a:lnTo>
                  <a:pt x="9318" y="16613"/>
                </a:lnTo>
                <a:cubicBezTo>
                  <a:pt x="9142" y="16675"/>
                  <a:pt x="8965" y="16737"/>
                  <a:pt x="8789" y="16800"/>
                </a:cubicBezTo>
                <a:cubicBezTo>
                  <a:pt x="8893" y="16634"/>
                  <a:pt x="8986" y="16468"/>
                  <a:pt x="9069" y="16292"/>
                </a:cubicBezTo>
                <a:lnTo>
                  <a:pt x="9059" y="16292"/>
                </a:lnTo>
                <a:cubicBezTo>
                  <a:pt x="9131" y="16116"/>
                  <a:pt x="9193" y="15939"/>
                  <a:pt x="9256" y="15753"/>
                </a:cubicBezTo>
                <a:close/>
                <a:moveTo>
                  <a:pt x="7981" y="15856"/>
                </a:moveTo>
                <a:lnTo>
                  <a:pt x="7981" y="15856"/>
                </a:lnTo>
                <a:cubicBezTo>
                  <a:pt x="7950" y="16147"/>
                  <a:pt x="7939" y="16437"/>
                  <a:pt x="7939" y="16727"/>
                </a:cubicBezTo>
                <a:cubicBezTo>
                  <a:pt x="7877" y="16758"/>
                  <a:pt x="7815" y="16789"/>
                  <a:pt x="7743" y="16820"/>
                </a:cubicBezTo>
                <a:lnTo>
                  <a:pt x="7701" y="16789"/>
                </a:lnTo>
                <a:cubicBezTo>
                  <a:pt x="7670" y="16561"/>
                  <a:pt x="7649" y="16344"/>
                  <a:pt x="7639" y="16116"/>
                </a:cubicBezTo>
                <a:cubicBezTo>
                  <a:pt x="7753" y="16033"/>
                  <a:pt x="7867" y="15950"/>
                  <a:pt x="7981" y="15856"/>
                </a:cubicBezTo>
                <a:close/>
                <a:moveTo>
                  <a:pt x="4157" y="15867"/>
                </a:moveTo>
                <a:lnTo>
                  <a:pt x="4157" y="15867"/>
                </a:lnTo>
                <a:cubicBezTo>
                  <a:pt x="4281" y="16147"/>
                  <a:pt x="4436" y="16416"/>
                  <a:pt x="4613" y="16665"/>
                </a:cubicBezTo>
                <a:cubicBezTo>
                  <a:pt x="4602" y="16727"/>
                  <a:pt x="4582" y="16789"/>
                  <a:pt x="4571" y="16862"/>
                </a:cubicBezTo>
                <a:cubicBezTo>
                  <a:pt x="4519" y="16841"/>
                  <a:pt x="4478" y="16820"/>
                  <a:pt x="4436" y="16810"/>
                </a:cubicBezTo>
                <a:cubicBezTo>
                  <a:pt x="4395" y="16737"/>
                  <a:pt x="4364" y="16675"/>
                  <a:pt x="4322" y="16603"/>
                </a:cubicBezTo>
                <a:lnTo>
                  <a:pt x="4333" y="16603"/>
                </a:lnTo>
                <a:cubicBezTo>
                  <a:pt x="4260" y="16364"/>
                  <a:pt x="4198" y="16116"/>
                  <a:pt x="4157" y="15867"/>
                </a:cubicBezTo>
                <a:close/>
                <a:moveTo>
                  <a:pt x="6022" y="16567"/>
                </a:moveTo>
                <a:cubicBezTo>
                  <a:pt x="6057" y="16567"/>
                  <a:pt x="6091" y="16572"/>
                  <a:pt x="6126" y="16572"/>
                </a:cubicBezTo>
                <a:lnTo>
                  <a:pt x="6115" y="16582"/>
                </a:lnTo>
                <a:cubicBezTo>
                  <a:pt x="6084" y="16675"/>
                  <a:pt x="6064" y="16768"/>
                  <a:pt x="6032" y="16862"/>
                </a:cubicBezTo>
                <a:cubicBezTo>
                  <a:pt x="6012" y="16758"/>
                  <a:pt x="5991" y="16665"/>
                  <a:pt x="5970" y="16572"/>
                </a:cubicBezTo>
                <a:cubicBezTo>
                  <a:pt x="5988" y="16568"/>
                  <a:pt x="6005" y="16567"/>
                  <a:pt x="6022" y="16567"/>
                </a:cubicBezTo>
                <a:close/>
                <a:moveTo>
                  <a:pt x="14179" y="15691"/>
                </a:moveTo>
                <a:lnTo>
                  <a:pt x="14303" y="15722"/>
                </a:lnTo>
                <a:cubicBezTo>
                  <a:pt x="14313" y="15784"/>
                  <a:pt x="14324" y="15856"/>
                  <a:pt x="14344" y="15929"/>
                </a:cubicBezTo>
                <a:cubicBezTo>
                  <a:pt x="14293" y="16250"/>
                  <a:pt x="14241" y="16561"/>
                  <a:pt x="14168" y="16872"/>
                </a:cubicBezTo>
                <a:cubicBezTo>
                  <a:pt x="14189" y="16489"/>
                  <a:pt x="14189" y="16084"/>
                  <a:pt x="14179" y="15691"/>
                </a:cubicBezTo>
                <a:close/>
                <a:moveTo>
                  <a:pt x="20065" y="15888"/>
                </a:moveTo>
                <a:cubicBezTo>
                  <a:pt x="20117" y="15929"/>
                  <a:pt x="20159" y="15981"/>
                  <a:pt x="20200" y="16022"/>
                </a:cubicBezTo>
                <a:cubicBezTo>
                  <a:pt x="20221" y="16292"/>
                  <a:pt x="20221" y="16561"/>
                  <a:pt x="20210" y="16831"/>
                </a:cubicBezTo>
                <a:lnTo>
                  <a:pt x="20034" y="16893"/>
                </a:lnTo>
                <a:lnTo>
                  <a:pt x="20034" y="16841"/>
                </a:lnTo>
                <a:cubicBezTo>
                  <a:pt x="20065" y="16520"/>
                  <a:pt x="20076" y="16209"/>
                  <a:pt x="20065" y="15888"/>
                </a:cubicBezTo>
                <a:close/>
                <a:moveTo>
                  <a:pt x="16583" y="16188"/>
                </a:moveTo>
                <a:lnTo>
                  <a:pt x="16583" y="16198"/>
                </a:lnTo>
                <a:cubicBezTo>
                  <a:pt x="16645" y="16292"/>
                  <a:pt x="16718" y="16385"/>
                  <a:pt x="16790" y="16478"/>
                </a:cubicBezTo>
                <a:cubicBezTo>
                  <a:pt x="16821" y="16623"/>
                  <a:pt x="16863" y="16758"/>
                  <a:pt x="16894" y="16903"/>
                </a:cubicBezTo>
                <a:cubicBezTo>
                  <a:pt x="16749" y="16851"/>
                  <a:pt x="16614" y="16789"/>
                  <a:pt x="16479" y="16727"/>
                </a:cubicBezTo>
                <a:cubicBezTo>
                  <a:pt x="16521" y="16540"/>
                  <a:pt x="16562" y="16375"/>
                  <a:pt x="16583" y="16188"/>
                </a:cubicBezTo>
                <a:close/>
                <a:moveTo>
                  <a:pt x="11391" y="16447"/>
                </a:moveTo>
                <a:cubicBezTo>
                  <a:pt x="11515" y="16603"/>
                  <a:pt x="11629" y="16758"/>
                  <a:pt x="11753" y="16914"/>
                </a:cubicBezTo>
                <a:cubicBezTo>
                  <a:pt x="11629" y="16810"/>
                  <a:pt x="11515" y="16706"/>
                  <a:pt x="11391" y="16603"/>
                </a:cubicBezTo>
                <a:lnTo>
                  <a:pt x="11401" y="16603"/>
                </a:lnTo>
                <a:cubicBezTo>
                  <a:pt x="11401" y="16551"/>
                  <a:pt x="11391" y="16499"/>
                  <a:pt x="11391" y="16447"/>
                </a:cubicBezTo>
                <a:close/>
                <a:moveTo>
                  <a:pt x="21319" y="16375"/>
                </a:moveTo>
                <a:cubicBezTo>
                  <a:pt x="21247" y="16509"/>
                  <a:pt x="21164" y="16644"/>
                  <a:pt x="21081" y="16779"/>
                </a:cubicBezTo>
                <a:lnTo>
                  <a:pt x="21091" y="16779"/>
                </a:lnTo>
                <a:cubicBezTo>
                  <a:pt x="21040" y="16831"/>
                  <a:pt x="20977" y="16872"/>
                  <a:pt x="20926" y="16914"/>
                </a:cubicBezTo>
                <a:cubicBezTo>
                  <a:pt x="20905" y="16872"/>
                  <a:pt x="20874" y="16820"/>
                  <a:pt x="20853" y="16779"/>
                </a:cubicBezTo>
                <a:cubicBezTo>
                  <a:pt x="20832" y="16737"/>
                  <a:pt x="20832" y="16696"/>
                  <a:pt x="20822" y="16654"/>
                </a:cubicBezTo>
                <a:cubicBezTo>
                  <a:pt x="20998" y="16561"/>
                  <a:pt x="21164" y="16478"/>
                  <a:pt x="21319" y="16375"/>
                </a:cubicBezTo>
                <a:close/>
                <a:moveTo>
                  <a:pt x="16718" y="15400"/>
                </a:moveTo>
                <a:cubicBezTo>
                  <a:pt x="16925" y="15836"/>
                  <a:pt x="17153" y="16261"/>
                  <a:pt x="17422" y="16665"/>
                </a:cubicBezTo>
                <a:cubicBezTo>
                  <a:pt x="17391" y="16748"/>
                  <a:pt x="17371" y="16841"/>
                  <a:pt x="17340" y="16924"/>
                </a:cubicBezTo>
                <a:lnTo>
                  <a:pt x="17319" y="16903"/>
                </a:lnTo>
                <a:cubicBezTo>
                  <a:pt x="17163" y="16779"/>
                  <a:pt x="17029" y="16634"/>
                  <a:pt x="16904" y="16489"/>
                </a:cubicBezTo>
                <a:cubicBezTo>
                  <a:pt x="16821" y="16178"/>
                  <a:pt x="16738" y="15867"/>
                  <a:pt x="16645" y="15577"/>
                </a:cubicBezTo>
                <a:lnTo>
                  <a:pt x="16645" y="15442"/>
                </a:lnTo>
                <a:cubicBezTo>
                  <a:pt x="16666" y="15421"/>
                  <a:pt x="16697" y="15411"/>
                  <a:pt x="16718" y="15400"/>
                </a:cubicBezTo>
                <a:close/>
                <a:moveTo>
                  <a:pt x="15122" y="15825"/>
                </a:moveTo>
                <a:cubicBezTo>
                  <a:pt x="15236" y="15950"/>
                  <a:pt x="15360" y="16074"/>
                  <a:pt x="15495" y="16178"/>
                </a:cubicBezTo>
                <a:cubicBezTo>
                  <a:pt x="15464" y="16437"/>
                  <a:pt x="15433" y="16686"/>
                  <a:pt x="15391" y="16934"/>
                </a:cubicBezTo>
                <a:cubicBezTo>
                  <a:pt x="15236" y="16768"/>
                  <a:pt x="15091" y="16582"/>
                  <a:pt x="14966" y="16385"/>
                </a:cubicBezTo>
                <a:cubicBezTo>
                  <a:pt x="14956" y="16323"/>
                  <a:pt x="14946" y="16261"/>
                  <a:pt x="14925" y="16198"/>
                </a:cubicBezTo>
                <a:cubicBezTo>
                  <a:pt x="14997" y="16074"/>
                  <a:pt x="15060" y="15950"/>
                  <a:pt x="15122" y="15825"/>
                </a:cubicBezTo>
                <a:close/>
                <a:moveTo>
                  <a:pt x="21724" y="16209"/>
                </a:moveTo>
                <a:cubicBezTo>
                  <a:pt x="21703" y="16323"/>
                  <a:pt x="21682" y="16437"/>
                  <a:pt x="21672" y="16551"/>
                </a:cubicBezTo>
                <a:lnTo>
                  <a:pt x="21599" y="16665"/>
                </a:lnTo>
                <a:cubicBezTo>
                  <a:pt x="21547" y="16758"/>
                  <a:pt x="21485" y="16841"/>
                  <a:pt x="21433" y="16934"/>
                </a:cubicBezTo>
                <a:lnTo>
                  <a:pt x="21433" y="16924"/>
                </a:lnTo>
                <a:cubicBezTo>
                  <a:pt x="21464" y="16768"/>
                  <a:pt x="21485" y="16603"/>
                  <a:pt x="21516" y="16437"/>
                </a:cubicBezTo>
                <a:cubicBezTo>
                  <a:pt x="21589" y="16364"/>
                  <a:pt x="21661" y="16292"/>
                  <a:pt x="21724" y="16209"/>
                </a:cubicBezTo>
                <a:close/>
                <a:moveTo>
                  <a:pt x="4841" y="16074"/>
                </a:moveTo>
                <a:cubicBezTo>
                  <a:pt x="4892" y="16116"/>
                  <a:pt x="4955" y="16157"/>
                  <a:pt x="5017" y="16188"/>
                </a:cubicBezTo>
                <a:cubicBezTo>
                  <a:pt x="4965" y="16437"/>
                  <a:pt x="4934" y="16686"/>
                  <a:pt x="4913" y="16945"/>
                </a:cubicBezTo>
                <a:lnTo>
                  <a:pt x="4892" y="16924"/>
                </a:lnTo>
                <a:cubicBezTo>
                  <a:pt x="4820" y="16841"/>
                  <a:pt x="4747" y="16758"/>
                  <a:pt x="4685" y="16665"/>
                </a:cubicBezTo>
                <a:cubicBezTo>
                  <a:pt x="4727" y="16489"/>
                  <a:pt x="4778" y="16312"/>
                  <a:pt x="4820" y="16147"/>
                </a:cubicBezTo>
                <a:cubicBezTo>
                  <a:pt x="4830" y="16116"/>
                  <a:pt x="4830" y="16095"/>
                  <a:pt x="4841" y="16074"/>
                </a:cubicBezTo>
                <a:close/>
                <a:moveTo>
                  <a:pt x="7131" y="16385"/>
                </a:moveTo>
                <a:cubicBezTo>
                  <a:pt x="7287" y="16540"/>
                  <a:pt x="7442" y="16686"/>
                  <a:pt x="7608" y="16820"/>
                </a:cubicBezTo>
                <a:cubicBezTo>
                  <a:pt x="7608" y="16841"/>
                  <a:pt x="7608" y="16862"/>
                  <a:pt x="7618" y="16883"/>
                </a:cubicBezTo>
                <a:cubicBezTo>
                  <a:pt x="7566" y="16903"/>
                  <a:pt x="7504" y="16924"/>
                  <a:pt x="7452" y="16945"/>
                </a:cubicBezTo>
                <a:cubicBezTo>
                  <a:pt x="7287" y="16800"/>
                  <a:pt x="7131" y="16654"/>
                  <a:pt x="6976" y="16509"/>
                </a:cubicBezTo>
                <a:lnTo>
                  <a:pt x="6996" y="16447"/>
                </a:lnTo>
                <a:cubicBezTo>
                  <a:pt x="7038" y="16426"/>
                  <a:pt x="7090" y="16406"/>
                  <a:pt x="7131" y="16385"/>
                </a:cubicBezTo>
                <a:close/>
                <a:moveTo>
                  <a:pt x="9960" y="16426"/>
                </a:moveTo>
                <a:lnTo>
                  <a:pt x="10002" y="16603"/>
                </a:lnTo>
                <a:cubicBezTo>
                  <a:pt x="9971" y="16634"/>
                  <a:pt x="9940" y="16665"/>
                  <a:pt x="9909" y="16696"/>
                </a:cubicBezTo>
                <a:cubicBezTo>
                  <a:pt x="9826" y="16779"/>
                  <a:pt x="9732" y="16862"/>
                  <a:pt x="9650" y="16955"/>
                </a:cubicBezTo>
                <a:cubicBezTo>
                  <a:pt x="9608" y="16841"/>
                  <a:pt x="9567" y="16727"/>
                  <a:pt x="9536" y="16613"/>
                </a:cubicBezTo>
                <a:lnTo>
                  <a:pt x="9536" y="16603"/>
                </a:lnTo>
                <a:cubicBezTo>
                  <a:pt x="9618" y="16572"/>
                  <a:pt x="9691" y="16540"/>
                  <a:pt x="9764" y="16520"/>
                </a:cubicBezTo>
                <a:cubicBezTo>
                  <a:pt x="9836" y="16489"/>
                  <a:pt x="9888" y="16458"/>
                  <a:pt x="9960" y="16426"/>
                </a:cubicBezTo>
                <a:close/>
                <a:moveTo>
                  <a:pt x="8613" y="16447"/>
                </a:moveTo>
                <a:cubicBezTo>
                  <a:pt x="8634" y="16572"/>
                  <a:pt x="8665" y="16706"/>
                  <a:pt x="8696" y="16831"/>
                </a:cubicBezTo>
                <a:cubicBezTo>
                  <a:pt x="8561" y="16883"/>
                  <a:pt x="8427" y="16924"/>
                  <a:pt x="8292" y="16965"/>
                </a:cubicBezTo>
                <a:cubicBezTo>
                  <a:pt x="8406" y="16800"/>
                  <a:pt x="8509" y="16623"/>
                  <a:pt x="8613" y="16458"/>
                </a:cubicBezTo>
                <a:lnTo>
                  <a:pt x="8613" y="16447"/>
                </a:lnTo>
                <a:close/>
                <a:moveTo>
                  <a:pt x="19910" y="16188"/>
                </a:moveTo>
                <a:cubicBezTo>
                  <a:pt x="19941" y="16426"/>
                  <a:pt x="19951" y="16665"/>
                  <a:pt x="19972" y="16903"/>
                </a:cubicBezTo>
                <a:lnTo>
                  <a:pt x="19972" y="16914"/>
                </a:lnTo>
                <a:cubicBezTo>
                  <a:pt x="19910" y="16934"/>
                  <a:pt x="19848" y="16945"/>
                  <a:pt x="19806" y="16965"/>
                </a:cubicBezTo>
                <a:lnTo>
                  <a:pt x="19806" y="16955"/>
                </a:lnTo>
                <a:cubicBezTo>
                  <a:pt x="19775" y="16841"/>
                  <a:pt x="19744" y="16737"/>
                  <a:pt x="19713" y="16623"/>
                </a:cubicBezTo>
                <a:cubicBezTo>
                  <a:pt x="19785" y="16478"/>
                  <a:pt x="19848" y="16333"/>
                  <a:pt x="19910" y="16188"/>
                </a:cubicBezTo>
                <a:close/>
                <a:moveTo>
                  <a:pt x="4157" y="16758"/>
                </a:moveTo>
                <a:cubicBezTo>
                  <a:pt x="4219" y="16789"/>
                  <a:pt x="4271" y="16820"/>
                  <a:pt x="4333" y="16851"/>
                </a:cubicBezTo>
                <a:lnTo>
                  <a:pt x="4343" y="16851"/>
                </a:lnTo>
                <a:cubicBezTo>
                  <a:pt x="4354" y="16893"/>
                  <a:pt x="4374" y="16934"/>
                  <a:pt x="4395" y="16976"/>
                </a:cubicBezTo>
                <a:cubicBezTo>
                  <a:pt x="4312" y="16914"/>
                  <a:pt x="4240" y="16831"/>
                  <a:pt x="4157" y="16758"/>
                </a:cubicBezTo>
                <a:close/>
                <a:moveTo>
                  <a:pt x="4661" y="16766"/>
                </a:moveTo>
                <a:lnTo>
                  <a:pt x="4661" y="16766"/>
                </a:lnTo>
                <a:cubicBezTo>
                  <a:pt x="4721" y="16836"/>
                  <a:pt x="4781" y="16906"/>
                  <a:pt x="4841" y="16976"/>
                </a:cubicBezTo>
                <a:cubicBezTo>
                  <a:pt x="4768" y="16945"/>
                  <a:pt x="4696" y="16924"/>
                  <a:pt x="4623" y="16893"/>
                </a:cubicBezTo>
                <a:cubicBezTo>
                  <a:pt x="4641" y="16847"/>
                  <a:pt x="4651" y="16810"/>
                  <a:pt x="4661" y="16766"/>
                </a:cubicBezTo>
                <a:close/>
                <a:moveTo>
                  <a:pt x="8592" y="16344"/>
                </a:moveTo>
                <a:lnTo>
                  <a:pt x="8603" y="16395"/>
                </a:lnTo>
                <a:cubicBezTo>
                  <a:pt x="8478" y="16592"/>
                  <a:pt x="8354" y="16789"/>
                  <a:pt x="8230" y="16976"/>
                </a:cubicBezTo>
                <a:lnTo>
                  <a:pt x="8219" y="16976"/>
                </a:lnTo>
                <a:cubicBezTo>
                  <a:pt x="8261" y="16820"/>
                  <a:pt x="8302" y="16675"/>
                  <a:pt x="8344" y="16530"/>
                </a:cubicBezTo>
                <a:cubicBezTo>
                  <a:pt x="8427" y="16478"/>
                  <a:pt x="8509" y="16416"/>
                  <a:pt x="8592" y="16344"/>
                </a:cubicBezTo>
                <a:close/>
                <a:moveTo>
                  <a:pt x="7939" y="16779"/>
                </a:moveTo>
                <a:lnTo>
                  <a:pt x="7939" y="16986"/>
                </a:lnTo>
                <a:cubicBezTo>
                  <a:pt x="7888" y="16945"/>
                  <a:pt x="7836" y="16903"/>
                  <a:pt x="7784" y="16862"/>
                </a:cubicBezTo>
                <a:cubicBezTo>
                  <a:pt x="7836" y="16831"/>
                  <a:pt x="7888" y="16810"/>
                  <a:pt x="7939" y="16779"/>
                </a:cubicBezTo>
                <a:close/>
                <a:moveTo>
                  <a:pt x="6841" y="16499"/>
                </a:moveTo>
                <a:lnTo>
                  <a:pt x="6882" y="16540"/>
                </a:lnTo>
                <a:cubicBezTo>
                  <a:pt x="6830" y="16696"/>
                  <a:pt x="6789" y="16851"/>
                  <a:pt x="6748" y="17007"/>
                </a:cubicBezTo>
                <a:cubicBezTo>
                  <a:pt x="6606" y="16865"/>
                  <a:pt x="6474" y="16724"/>
                  <a:pt x="6352" y="16582"/>
                </a:cubicBezTo>
                <a:lnTo>
                  <a:pt x="6352" y="16582"/>
                </a:lnTo>
                <a:cubicBezTo>
                  <a:pt x="6521" y="16580"/>
                  <a:pt x="6681" y="16549"/>
                  <a:pt x="6841" y="16499"/>
                </a:cubicBezTo>
                <a:close/>
                <a:moveTo>
                  <a:pt x="16946" y="16654"/>
                </a:moveTo>
                <a:cubicBezTo>
                  <a:pt x="17060" y="16779"/>
                  <a:pt x="17184" y="16893"/>
                  <a:pt x="17308" y="16997"/>
                </a:cubicBezTo>
                <a:lnTo>
                  <a:pt x="17308" y="17007"/>
                </a:lnTo>
                <a:cubicBezTo>
                  <a:pt x="17215" y="16997"/>
                  <a:pt x="17112" y="16965"/>
                  <a:pt x="17008" y="16934"/>
                </a:cubicBezTo>
                <a:lnTo>
                  <a:pt x="17008" y="16924"/>
                </a:lnTo>
                <a:cubicBezTo>
                  <a:pt x="16987" y="16831"/>
                  <a:pt x="16966" y="16748"/>
                  <a:pt x="16946" y="16654"/>
                </a:cubicBezTo>
                <a:close/>
                <a:moveTo>
                  <a:pt x="8219" y="16623"/>
                </a:moveTo>
                <a:lnTo>
                  <a:pt x="8219" y="16623"/>
                </a:lnTo>
                <a:cubicBezTo>
                  <a:pt x="8178" y="16748"/>
                  <a:pt x="8147" y="16883"/>
                  <a:pt x="8116" y="17007"/>
                </a:cubicBezTo>
                <a:lnTo>
                  <a:pt x="8022" y="17038"/>
                </a:lnTo>
                <a:cubicBezTo>
                  <a:pt x="8022" y="16945"/>
                  <a:pt x="8022" y="16841"/>
                  <a:pt x="8012" y="16748"/>
                </a:cubicBezTo>
                <a:cubicBezTo>
                  <a:pt x="8085" y="16706"/>
                  <a:pt x="8147" y="16665"/>
                  <a:pt x="8219" y="16623"/>
                </a:cubicBezTo>
                <a:close/>
                <a:moveTo>
                  <a:pt x="19640" y="16696"/>
                </a:moveTo>
                <a:cubicBezTo>
                  <a:pt x="19671" y="16789"/>
                  <a:pt x="19692" y="16883"/>
                  <a:pt x="19713" y="16965"/>
                </a:cubicBezTo>
                <a:cubicBezTo>
                  <a:pt x="19640" y="17007"/>
                  <a:pt x="19557" y="17028"/>
                  <a:pt x="19464" y="17038"/>
                </a:cubicBezTo>
                <a:lnTo>
                  <a:pt x="19454" y="17028"/>
                </a:lnTo>
                <a:cubicBezTo>
                  <a:pt x="19516" y="16924"/>
                  <a:pt x="19578" y="16810"/>
                  <a:pt x="19640" y="16696"/>
                </a:cubicBezTo>
                <a:close/>
                <a:moveTo>
                  <a:pt x="5079" y="16230"/>
                </a:moveTo>
                <a:cubicBezTo>
                  <a:pt x="5172" y="16281"/>
                  <a:pt x="5255" y="16323"/>
                  <a:pt x="5348" y="16364"/>
                </a:cubicBezTo>
                <a:cubicBezTo>
                  <a:pt x="5297" y="16603"/>
                  <a:pt x="5255" y="16831"/>
                  <a:pt x="5234" y="17069"/>
                </a:cubicBezTo>
                <a:cubicBezTo>
                  <a:pt x="5152" y="17059"/>
                  <a:pt x="5058" y="17028"/>
                  <a:pt x="4975" y="17007"/>
                </a:cubicBezTo>
                <a:lnTo>
                  <a:pt x="4986" y="17007"/>
                </a:lnTo>
                <a:cubicBezTo>
                  <a:pt x="4986" y="16924"/>
                  <a:pt x="4996" y="16841"/>
                  <a:pt x="5006" y="16758"/>
                </a:cubicBezTo>
                <a:cubicBezTo>
                  <a:pt x="5027" y="16582"/>
                  <a:pt x="5048" y="16406"/>
                  <a:pt x="5079" y="16230"/>
                </a:cubicBezTo>
                <a:close/>
                <a:moveTo>
                  <a:pt x="17474" y="16727"/>
                </a:moveTo>
                <a:lnTo>
                  <a:pt x="17474" y="16737"/>
                </a:lnTo>
                <a:cubicBezTo>
                  <a:pt x="17505" y="16789"/>
                  <a:pt x="17547" y="16851"/>
                  <a:pt x="17578" y="16903"/>
                </a:cubicBezTo>
                <a:lnTo>
                  <a:pt x="17526" y="17069"/>
                </a:lnTo>
                <a:cubicBezTo>
                  <a:pt x="17485" y="17038"/>
                  <a:pt x="17443" y="17007"/>
                  <a:pt x="17402" y="16976"/>
                </a:cubicBezTo>
                <a:cubicBezTo>
                  <a:pt x="17422" y="16893"/>
                  <a:pt x="17454" y="16810"/>
                  <a:pt x="17474" y="16727"/>
                </a:cubicBezTo>
                <a:close/>
                <a:moveTo>
                  <a:pt x="9256" y="16727"/>
                </a:moveTo>
                <a:lnTo>
                  <a:pt x="9256" y="16727"/>
                </a:lnTo>
                <a:cubicBezTo>
                  <a:pt x="9111" y="16851"/>
                  <a:pt x="8976" y="16976"/>
                  <a:pt x="8820" y="17079"/>
                </a:cubicBezTo>
                <a:cubicBezTo>
                  <a:pt x="8811" y="17020"/>
                  <a:pt x="8791" y="16952"/>
                  <a:pt x="8781" y="16892"/>
                </a:cubicBezTo>
                <a:lnTo>
                  <a:pt x="8781" y="16892"/>
                </a:lnTo>
                <a:cubicBezTo>
                  <a:pt x="8936" y="16841"/>
                  <a:pt x="9090" y="16779"/>
                  <a:pt x="9256" y="16727"/>
                </a:cubicBezTo>
                <a:close/>
                <a:moveTo>
                  <a:pt x="12448" y="15141"/>
                </a:moveTo>
                <a:cubicBezTo>
                  <a:pt x="12458" y="15286"/>
                  <a:pt x="12479" y="15432"/>
                  <a:pt x="12489" y="15566"/>
                </a:cubicBezTo>
                <a:cubicBezTo>
                  <a:pt x="12510" y="15691"/>
                  <a:pt x="12520" y="15815"/>
                  <a:pt x="12541" y="15929"/>
                </a:cubicBezTo>
                <a:cubicBezTo>
                  <a:pt x="12469" y="16136"/>
                  <a:pt x="12417" y="16333"/>
                  <a:pt x="12365" y="16540"/>
                </a:cubicBezTo>
                <a:cubicBezTo>
                  <a:pt x="12344" y="16634"/>
                  <a:pt x="12334" y="16717"/>
                  <a:pt x="12313" y="16800"/>
                </a:cubicBezTo>
                <a:cubicBezTo>
                  <a:pt x="12209" y="16893"/>
                  <a:pt x="12106" y="16986"/>
                  <a:pt x="11992" y="17079"/>
                </a:cubicBezTo>
                <a:lnTo>
                  <a:pt x="11981" y="17079"/>
                </a:lnTo>
                <a:cubicBezTo>
                  <a:pt x="11784" y="16851"/>
                  <a:pt x="11598" y="16623"/>
                  <a:pt x="11422" y="16385"/>
                </a:cubicBezTo>
                <a:lnTo>
                  <a:pt x="11360" y="16312"/>
                </a:lnTo>
                <a:lnTo>
                  <a:pt x="11360" y="16281"/>
                </a:lnTo>
                <a:cubicBezTo>
                  <a:pt x="11702" y="15919"/>
                  <a:pt x="12023" y="15535"/>
                  <a:pt x="12323" y="15141"/>
                </a:cubicBezTo>
                <a:close/>
                <a:moveTo>
                  <a:pt x="16054" y="16592"/>
                </a:moveTo>
                <a:lnTo>
                  <a:pt x="16054" y="16592"/>
                </a:lnTo>
                <a:cubicBezTo>
                  <a:pt x="16158" y="16654"/>
                  <a:pt x="16272" y="16717"/>
                  <a:pt x="16376" y="16779"/>
                </a:cubicBezTo>
                <a:cubicBezTo>
                  <a:pt x="16355" y="16872"/>
                  <a:pt x="16324" y="16976"/>
                  <a:pt x="16303" y="17079"/>
                </a:cubicBezTo>
                <a:cubicBezTo>
                  <a:pt x="16210" y="16924"/>
                  <a:pt x="16127" y="16758"/>
                  <a:pt x="16054" y="16592"/>
                </a:cubicBezTo>
                <a:close/>
                <a:moveTo>
                  <a:pt x="6945" y="16582"/>
                </a:moveTo>
                <a:cubicBezTo>
                  <a:pt x="7079" y="16717"/>
                  <a:pt x="7224" y="16851"/>
                  <a:pt x="7359" y="16976"/>
                </a:cubicBezTo>
                <a:cubicBezTo>
                  <a:pt x="7224" y="17017"/>
                  <a:pt x="7079" y="17059"/>
                  <a:pt x="6934" y="17090"/>
                </a:cubicBezTo>
                <a:lnTo>
                  <a:pt x="6851" y="17100"/>
                </a:lnTo>
                <a:lnTo>
                  <a:pt x="6799" y="17059"/>
                </a:lnTo>
                <a:cubicBezTo>
                  <a:pt x="6851" y="16893"/>
                  <a:pt x="6893" y="16737"/>
                  <a:pt x="6945" y="16582"/>
                </a:cubicBezTo>
                <a:close/>
                <a:moveTo>
                  <a:pt x="7722" y="16924"/>
                </a:moveTo>
                <a:lnTo>
                  <a:pt x="7722" y="16924"/>
                </a:lnTo>
                <a:cubicBezTo>
                  <a:pt x="7784" y="16976"/>
                  <a:pt x="7836" y="17028"/>
                  <a:pt x="7898" y="17069"/>
                </a:cubicBezTo>
                <a:lnTo>
                  <a:pt x="7753" y="17100"/>
                </a:lnTo>
                <a:cubicBezTo>
                  <a:pt x="7743" y="17048"/>
                  <a:pt x="7732" y="16986"/>
                  <a:pt x="7722" y="16924"/>
                </a:cubicBezTo>
                <a:close/>
                <a:moveTo>
                  <a:pt x="15764" y="16385"/>
                </a:moveTo>
                <a:cubicBezTo>
                  <a:pt x="15826" y="16426"/>
                  <a:pt x="15889" y="16468"/>
                  <a:pt x="15951" y="16509"/>
                </a:cubicBezTo>
                <a:cubicBezTo>
                  <a:pt x="15972" y="16540"/>
                  <a:pt x="15982" y="16572"/>
                  <a:pt x="15992" y="16613"/>
                </a:cubicBezTo>
                <a:cubicBezTo>
                  <a:pt x="15961" y="16768"/>
                  <a:pt x="15909" y="16934"/>
                  <a:pt x="15868" y="17100"/>
                </a:cubicBezTo>
                <a:cubicBezTo>
                  <a:pt x="15858" y="17079"/>
                  <a:pt x="15837" y="17048"/>
                  <a:pt x="15837" y="17028"/>
                </a:cubicBezTo>
                <a:lnTo>
                  <a:pt x="15837" y="17007"/>
                </a:lnTo>
                <a:cubicBezTo>
                  <a:pt x="15785" y="16851"/>
                  <a:pt x="15733" y="16696"/>
                  <a:pt x="15692" y="16540"/>
                </a:cubicBezTo>
                <a:cubicBezTo>
                  <a:pt x="15712" y="16489"/>
                  <a:pt x="15744" y="16437"/>
                  <a:pt x="15764" y="16385"/>
                </a:cubicBezTo>
                <a:close/>
                <a:moveTo>
                  <a:pt x="17651" y="16986"/>
                </a:moveTo>
                <a:cubicBezTo>
                  <a:pt x="17671" y="17017"/>
                  <a:pt x="17702" y="17059"/>
                  <a:pt x="17723" y="17100"/>
                </a:cubicBezTo>
                <a:cubicBezTo>
                  <a:pt x="17692" y="17100"/>
                  <a:pt x="17651" y="17079"/>
                  <a:pt x="17609" y="17079"/>
                </a:cubicBezTo>
                <a:cubicBezTo>
                  <a:pt x="17619" y="17059"/>
                  <a:pt x="17630" y="17028"/>
                  <a:pt x="17651" y="16997"/>
                </a:cubicBezTo>
                <a:lnTo>
                  <a:pt x="17651" y="16986"/>
                </a:lnTo>
                <a:close/>
                <a:moveTo>
                  <a:pt x="17930" y="15929"/>
                </a:moveTo>
                <a:lnTo>
                  <a:pt x="17930" y="15929"/>
                </a:lnTo>
                <a:cubicBezTo>
                  <a:pt x="17951" y="16323"/>
                  <a:pt x="17930" y="16717"/>
                  <a:pt x="17858" y="17100"/>
                </a:cubicBezTo>
                <a:cubicBezTo>
                  <a:pt x="17796" y="17028"/>
                  <a:pt x="17744" y="16945"/>
                  <a:pt x="17692" y="16872"/>
                </a:cubicBezTo>
                <a:cubicBezTo>
                  <a:pt x="17785" y="16561"/>
                  <a:pt x="17868" y="16250"/>
                  <a:pt x="17930" y="15929"/>
                </a:cubicBezTo>
                <a:close/>
                <a:moveTo>
                  <a:pt x="5411" y="16395"/>
                </a:moveTo>
                <a:cubicBezTo>
                  <a:pt x="5462" y="16416"/>
                  <a:pt x="5525" y="16437"/>
                  <a:pt x="5576" y="16458"/>
                </a:cubicBezTo>
                <a:cubicBezTo>
                  <a:pt x="5514" y="16675"/>
                  <a:pt x="5462" y="16893"/>
                  <a:pt x="5411" y="17111"/>
                </a:cubicBezTo>
                <a:lnTo>
                  <a:pt x="5307" y="17090"/>
                </a:lnTo>
                <a:cubicBezTo>
                  <a:pt x="5317" y="16851"/>
                  <a:pt x="5359" y="16623"/>
                  <a:pt x="5411" y="16395"/>
                </a:cubicBezTo>
                <a:close/>
                <a:moveTo>
                  <a:pt x="7618" y="16934"/>
                </a:moveTo>
                <a:cubicBezTo>
                  <a:pt x="7629" y="16997"/>
                  <a:pt x="7639" y="17059"/>
                  <a:pt x="7649" y="17121"/>
                </a:cubicBezTo>
                <a:lnTo>
                  <a:pt x="7494" y="16986"/>
                </a:lnTo>
                <a:lnTo>
                  <a:pt x="7618" y="16934"/>
                </a:lnTo>
                <a:close/>
                <a:moveTo>
                  <a:pt x="19361" y="15805"/>
                </a:moveTo>
                <a:lnTo>
                  <a:pt x="19361" y="15815"/>
                </a:lnTo>
                <a:cubicBezTo>
                  <a:pt x="19454" y="16074"/>
                  <a:pt x="19547" y="16344"/>
                  <a:pt x="19620" y="16623"/>
                </a:cubicBezTo>
                <a:cubicBezTo>
                  <a:pt x="19547" y="16768"/>
                  <a:pt x="19454" y="16924"/>
                  <a:pt x="19371" y="17059"/>
                </a:cubicBezTo>
                <a:cubicBezTo>
                  <a:pt x="19236" y="17090"/>
                  <a:pt x="19122" y="17111"/>
                  <a:pt x="18987" y="17121"/>
                </a:cubicBezTo>
                <a:cubicBezTo>
                  <a:pt x="19122" y="16758"/>
                  <a:pt x="19236" y="16395"/>
                  <a:pt x="19309" y="16012"/>
                </a:cubicBezTo>
                <a:cubicBezTo>
                  <a:pt x="19340" y="15939"/>
                  <a:pt x="19350" y="15877"/>
                  <a:pt x="19361" y="15805"/>
                </a:cubicBezTo>
                <a:close/>
                <a:moveTo>
                  <a:pt x="18107" y="14758"/>
                </a:moveTo>
                <a:cubicBezTo>
                  <a:pt x="18231" y="14768"/>
                  <a:pt x="18376" y="14768"/>
                  <a:pt x="18511" y="14768"/>
                </a:cubicBezTo>
                <a:cubicBezTo>
                  <a:pt x="18708" y="14872"/>
                  <a:pt x="18905" y="14986"/>
                  <a:pt x="19101" y="15110"/>
                </a:cubicBezTo>
                <a:cubicBezTo>
                  <a:pt x="19133" y="15183"/>
                  <a:pt x="19164" y="15266"/>
                  <a:pt x="19195" y="15338"/>
                </a:cubicBezTo>
                <a:cubicBezTo>
                  <a:pt x="18884" y="15939"/>
                  <a:pt x="18521" y="16509"/>
                  <a:pt x="18117" y="17038"/>
                </a:cubicBezTo>
                <a:lnTo>
                  <a:pt x="17993" y="17131"/>
                </a:lnTo>
                <a:lnTo>
                  <a:pt x="17920" y="17121"/>
                </a:lnTo>
                <a:cubicBezTo>
                  <a:pt x="18024" y="16613"/>
                  <a:pt x="18034" y="16095"/>
                  <a:pt x="17972" y="15587"/>
                </a:cubicBezTo>
                <a:cubicBezTo>
                  <a:pt x="17972" y="15546"/>
                  <a:pt x="17982" y="15494"/>
                  <a:pt x="17993" y="15452"/>
                </a:cubicBezTo>
                <a:cubicBezTo>
                  <a:pt x="18034" y="15224"/>
                  <a:pt x="18075" y="14986"/>
                  <a:pt x="18107" y="14758"/>
                </a:cubicBezTo>
                <a:close/>
                <a:moveTo>
                  <a:pt x="12458" y="16872"/>
                </a:moveTo>
                <a:lnTo>
                  <a:pt x="12458" y="16872"/>
                </a:lnTo>
                <a:cubicBezTo>
                  <a:pt x="12417" y="16965"/>
                  <a:pt x="12375" y="17059"/>
                  <a:pt x="12334" y="17152"/>
                </a:cubicBezTo>
                <a:cubicBezTo>
                  <a:pt x="12344" y="17079"/>
                  <a:pt x="12365" y="17007"/>
                  <a:pt x="12375" y="16924"/>
                </a:cubicBezTo>
                <a:lnTo>
                  <a:pt x="12458" y="16872"/>
                </a:lnTo>
                <a:close/>
                <a:moveTo>
                  <a:pt x="13412" y="16157"/>
                </a:moveTo>
                <a:cubicBezTo>
                  <a:pt x="13349" y="16354"/>
                  <a:pt x="13277" y="16551"/>
                  <a:pt x="13215" y="16737"/>
                </a:cubicBezTo>
                <a:cubicBezTo>
                  <a:pt x="13090" y="16872"/>
                  <a:pt x="12976" y="17007"/>
                  <a:pt x="12852" y="17152"/>
                </a:cubicBezTo>
                <a:cubicBezTo>
                  <a:pt x="12821" y="16986"/>
                  <a:pt x="12790" y="16820"/>
                  <a:pt x="12759" y="16665"/>
                </a:cubicBezTo>
                <a:cubicBezTo>
                  <a:pt x="12976" y="16509"/>
                  <a:pt x="13194" y="16333"/>
                  <a:pt x="13401" y="16157"/>
                </a:cubicBezTo>
                <a:close/>
                <a:moveTo>
                  <a:pt x="19257" y="15919"/>
                </a:moveTo>
                <a:cubicBezTo>
                  <a:pt x="19164" y="16333"/>
                  <a:pt x="19050" y="16737"/>
                  <a:pt x="18905" y="17131"/>
                </a:cubicBezTo>
                <a:lnTo>
                  <a:pt x="18687" y="17152"/>
                </a:lnTo>
                <a:cubicBezTo>
                  <a:pt x="18599" y="17157"/>
                  <a:pt x="18508" y="17160"/>
                  <a:pt x="18417" y="17160"/>
                </a:cubicBezTo>
                <a:cubicBezTo>
                  <a:pt x="18327" y="17160"/>
                  <a:pt x="18236" y="17157"/>
                  <a:pt x="18148" y="17152"/>
                </a:cubicBezTo>
                <a:lnTo>
                  <a:pt x="18189" y="17090"/>
                </a:lnTo>
                <a:cubicBezTo>
                  <a:pt x="18490" y="16851"/>
                  <a:pt x="18749" y="16582"/>
                  <a:pt x="18977" y="16281"/>
                </a:cubicBezTo>
                <a:cubicBezTo>
                  <a:pt x="19070" y="16167"/>
                  <a:pt x="19164" y="16043"/>
                  <a:pt x="19257" y="15919"/>
                </a:cubicBezTo>
                <a:close/>
                <a:moveTo>
                  <a:pt x="5649" y="16478"/>
                </a:moveTo>
                <a:cubicBezTo>
                  <a:pt x="5732" y="16509"/>
                  <a:pt x="5815" y="16530"/>
                  <a:pt x="5898" y="16540"/>
                </a:cubicBezTo>
                <a:cubicBezTo>
                  <a:pt x="5929" y="16696"/>
                  <a:pt x="5960" y="16851"/>
                  <a:pt x="5991" y="17007"/>
                </a:cubicBezTo>
                <a:cubicBezTo>
                  <a:pt x="5981" y="17059"/>
                  <a:pt x="5960" y="17111"/>
                  <a:pt x="5950" y="17162"/>
                </a:cubicBezTo>
                <a:cubicBezTo>
                  <a:pt x="5794" y="17162"/>
                  <a:pt x="5639" y="17142"/>
                  <a:pt x="5483" y="17121"/>
                </a:cubicBezTo>
                <a:cubicBezTo>
                  <a:pt x="5535" y="16903"/>
                  <a:pt x="5587" y="16696"/>
                  <a:pt x="5649" y="16478"/>
                </a:cubicBezTo>
                <a:close/>
                <a:moveTo>
                  <a:pt x="6240" y="16572"/>
                </a:moveTo>
                <a:cubicBezTo>
                  <a:pt x="6395" y="16748"/>
                  <a:pt x="6551" y="16914"/>
                  <a:pt x="6727" y="17079"/>
                </a:cubicBezTo>
                <a:cubicBezTo>
                  <a:pt x="6727" y="17090"/>
                  <a:pt x="6716" y="17111"/>
                  <a:pt x="6706" y="17121"/>
                </a:cubicBezTo>
                <a:cubicBezTo>
                  <a:pt x="6509" y="17152"/>
                  <a:pt x="6312" y="17162"/>
                  <a:pt x="6115" y="17162"/>
                </a:cubicBezTo>
                <a:cubicBezTo>
                  <a:pt x="6095" y="17111"/>
                  <a:pt x="6084" y="17048"/>
                  <a:pt x="6074" y="16997"/>
                </a:cubicBezTo>
                <a:cubicBezTo>
                  <a:pt x="6105" y="16851"/>
                  <a:pt x="6146" y="16717"/>
                  <a:pt x="6198" y="16572"/>
                </a:cubicBezTo>
                <a:close/>
                <a:moveTo>
                  <a:pt x="21620" y="16768"/>
                </a:moveTo>
                <a:cubicBezTo>
                  <a:pt x="21620" y="16789"/>
                  <a:pt x="21610" y="16820"/>
                  <a:pt x="21610" y="16841"/>
                </a:cubicBezTo>
                <a:cubicBezTo>
                  <a:pt x="21599" y="16893"/>
                  <a:pt x="21589" y="16955"/>
                  <a:pt x="21568" y="17017"/>
                </a:cubicBezTo>
                <a:cubicBezTo>
                  <a:pt x="21527" y="17069"/>
                  <a:pt x="21475" y="17111"/>
                  <a:pt x="21433" y="17162"/>
                </a:cubicBezTo>
                <a:cubicBezTo>
                  <a:pt x="21433" y="17131"/>
                  <a:pt x="21433" y="17100"/>
                  <a:pt x="21433" y="17079"/>
                </a:cubicBezTo>
                <a:cubicBezTo>
                  <a:pt x="21496" y="16976"/>
                  <a:pt x="21558" y="16872"/>
                  <a:pt x="21620" y="16768"/>
                </a:cubicBezTo>
                <a:close/>
                <a:moveTo>
                  <a:pt x="11183" y="16489"/>
                </a:moveTo>
                <a:lnTo>
                  <a:pt x="11308" y="16613"/>
                </a:lnTo>
                <a:cubicBezTo>
                  <a:pt x="11339" y="16810"/>
                  <a:pt x="11370" y="16997"/>
                  <a:pt x="11401" y="17183"/>
                </a:cubicBezTo>
                <a:lnTo>
                  <a:pt x="11204" y="16997"/>
                </a:lnTo>
                <a:lnTo>
                  <a:pt x="11194" y="16976"/>
                </a:lnTo>
                <a:cubicBezTo>
                  <a:pt x="11132" y="16883"/>
                  <a:pt x="11069" y="16779"/>
                  <a:pt x="10997" y="16675"/>
                </a:cubicBezTo>
                <a:lnTo>
                  <a:pt x="11183" y="16489"/>
                </a:lnTo>
                <a:close/>
                <a:moveTo>
                  <a:pt x="21630" y="17162"/>
                </a:moveTo>
                <a:cubicBezTo>
                  <a:pt x="21630" y="17172"/>
                  <a:pt x="21630" y="17191"/>
                  <a:pt x="21621" y="17202"/>
                </a:cubicBezTo>
                <a:lnTo>
                  <a:pt x="21621" y="17202"/>
                </a:lnTo>
                <a:cubicBezTo>
                  <a:pt x="21624" y="17189"/>
                  <a:pt x="21627" y="17176"/>
                  <a:pt x="21630" y="17162"/>
                </a:cubicBezTo>
                <a:close/>
                <a:moveTo>
                  <a:pt x="5089" y="17111"/>
                </a:moveTo>
                <a:lnTo>
                  <a:pt x="5234" y="17142"/>
                </a:lnTo>
                <a:cubicBezTo>
                  <a:pt x="5225" y="17170"/>
                  <a:pt x="5224" y="17198"/>
                  <a:pt x="5224" y="17226"/>
                </a:cubicBezTo>
                <a:lnTo>
                  <a:pt x="5224" y="17226"/>
                </a:lnTo>
                <a:cubicBezTo>
                  <a:pt x="5177" y="17188"/>
                  <a:pt x="5138" y="17149"/>
                  <a:pt x="5089" y="17111"/>
                </a:cubicBezTo>
                <a:close/>
                <a:moveTo>
                  <a:pt x="17733" y="17183"/>
                </a:moveTo>
                <a:lnTo>
                  <a:pt x="17806" y="17193"/>
                </a:lnTo>
                <a:lnTo>
                  <a:pt x="17827" y="17225"/>
                </a:lnTo>
                <a:lnTo>
                  <a:pt x="17827" y="17235"/>
                </a:lnTo>
                <a:lnTo>
                  <a:pt x="17733" y="17183"/>
                </a:lnTo>
                <a:close/>
                <a:moveTo>
                  <a:pt x="10406" y="16250"/>
                </a:moveTo>
                <a:cubicBezTo>
                  <a:pt x="10520" y="16385"/>
                  <a:pt x="10644" y="16509"/>
                  <a:pt x="10758" y="16644"/>
                </a:cubicBezTo>
                <a:cubicBezTo>
                  <a:pt x="10748" y="16696"/>
                  <a:pt x="10748" y="16758"/>
                  <a:pt x="10738" y="16810"/>
                </a:cubicBezTo>
                <a:cubicBezTo>
                  <a:pt x="10582" y="16965"/>
                  <a:pt x="10416" y="17111"/>
                  <a:pt x="10240" y="17256"/>
                </a:cubicBezTo>
                <a:lnTo>
                  <a:pt x="10064" y="16623"/>
                </a:lnTo>
                <a:cubicBezTo>
                  <a:pt x="10178" y="16499"/>
                  <a:pt x="10292" y="16385"/>
                  <a:pt x="10406" y="16250"/>
                </a:cubicBezTo>
                <a:close/>
                <a:moveTo>
                  <a:pt x="16396" y="17028"/>
                </a:moveTo>
                <a:lnTo>
                  <a:pt x="16396" y="17256"/>
                </a:lnTo>
                <a:cubicBezTo>
                  <a:pt x="16386" y="17225"/>
                  <a:pt x="16365" y="17204"/>
                  <a:pt x="16355" y="17173"/>
                </a:cubicBezTo>
                <a:lnTo>
                  <a:pt x="16396" y="17028"/>
                </a:lnTo>
                <a:close/>
                <a:moveTo>
                  <a:pt x="3058" y="15960"/>
                </a:moveTo>
                <a:cubicBezTo>
                  <a:pt x="3317" y="16219"/>
                  <a:pt x="3607" y="16447"/>
                  <a:pt x="3929" y="16634"/>
                </a:cubicBezTo>
                <a:cubicBezTo>
                  <a:pt x="4084" y="16810"/>
                  <a:pt x="4260" y="16976"/>
                  <a:pt x="4447" y="17142"/>
                </a:cubicBezTo>
                <a:cubicBezTo>
                  <a:pt x="4457" y="17162"/>
                  <a:pt x="4468" y="17193"/>
                  <a:pt x="4478" y="17225"/>
                </a:cubicBezTo>
                <a:lnTo>
                  <a:pt x="4478" y="17266"/>
                </a:lnTo>
                <a:cubicBezTo>
                  <a:pt x="3960" y="17183"/>
                  <a:pt x="3452" y="17048"/>
                  <a:pt x="2975" y="16851"/>
                </a:cubicBezTo>
                <a:lnTo>
                  <a:pt x="2954" y="16789"/>
                </a:lnTo>
                <a:cubicBezTo>
                  <a:pt x="2975" y="16509"/>
                  <a:pt x="3006" y="16240"/>
                  <a:pt x="3058" y="15960"/>
                </a:cubicBezTo>
                <a:close/>
                <a:moveTo>
                  <a:pt x="7411" y="17028"/>
                </a:moveTo>
                <a:lnTo>
                  <a:pt x="7546" y="17131"/>
                </a:lnTo>
                <a:lnTo>
                  <a:pt x="7566" y="17162"/>
                </a:lnTo>
                <a:cubicBezTo>
                  <a:pt x="7390" y="17204"/>
                  <a:pt x="7204" y="17235"/>
                  <a:pt x="7017" y="17266"/>
                </a:cubicBezTo>
                <a:lnTo>
                  <a:pt x="6996" y="17245"/>
                </a:lnTo>
                <a:lnTo>
                  <a:pt x="6903" y="17162"/>
                </a:lnTo>
                <a:cubicBezTo>
                  <a:pt x="7079" y="17131"/>
                  <a:pt x="7245" y="17079"/>
                  <a:pt x="7411" y="17028"/>
                </a:cubicBezTo>
                <a:close/>
                <a:moveTo>
                  <a:pt x="8043" y="17173"/>
                </a:moveTo>
                <a:lnTo>
                  <a:pt x="8074" y="17204"/>
                </a:lnTo>
                <a:lnTo>
                  <a:pt x="8074" y="17225"/>
                </a:lnTo>
                <a:lnTo>
                  <a:pt x="8043" y="17266"/>
                </a:lnTo>
                <a:lnTo>
                  <a:pt x="8043" y="17173"/>
                </a:lnTo>
                <a:close/>
                <a:moveTo>
                  <a:pt x="1358" y="15763"/>
                </a:moveTo>
                <a:lnTo>
                  <a:pt x="1358" y="15763"/>
                </a:lnTo>
                <a:cubicBezTo>
                  <a:pt x="1514" y="15970"/>
                  <a:pt x="1700" y="16157"/>
                  <a:pt x="1908" y="16312"/>
                </a:cubicBezTo>
                <a:cubicBezTo>
                  <a:pt x="1877" y="16437"/>
                  <a:pt x="1856" y="16551"/>
                  <a:pt x="1835" y="16665"/>
                </a:cubicBezTo>
                <a:cubicBezTo>
                  <a:pt x="1794" y="16872"/>
                  <a:pt x="1763" y="17079"/>
                  <a:pt x="1752" y="17287"/>
                </a:cubicBezTo>
                <a:lnTo>
                  <a:pt x="1752" y="17297"/>
                </a:lnTo>
                <a:cubicBezTo>
                  <a:pt x="1586" y="16851"/>
                  <a:pt x="1462" y="16406"/>
                  <a:pt x="1389" y="15950"/>
                </a:cubicBezTo>
                <a:cubicBezTo>
                  <a:pt x="1379" y="15888"/>
                  <a:pt x="1369" y="15815"/>
                  <a:pt x="1358" y="15763"/>
                </a:cubicBezTo>
                <a:close/>
                <a:moveTo>
                  <a:pt x="8655" y="16924"/>
                </a:moveTo>
                <a:cubicBezTo>
                  <a:pt x="8572" y="17059"/>
                  <a:pt x="8468" y="17183"/>
                  <a:pt x="8364" y="17297"/>
                </a:cubicBezTo>
                <a:cubicBezTo>
                  <a:pt x="8302" y="17256"/>
                  <a:pt x="8250" y="17214"/>
                  <a:pt x="8188" y="17173"/>
                </a:cubicBezTo>
                <a:lnTo>
                  <a:pt x="8199" y="17111"/>
                </a:lnTo>
                <a:lnTo>
                  <a:pt x="8240" y="17048"/>
                </a:lnTo>
                <a:cubicBezTo>
                  <a:pt x="8385" y="17007"/>
                  <a:pt x="8520" y="16965"/>
                  <a:pt x="8655" y="16924"/>
                </a:cubicBezTo>
                <a:close/>
                <a:moveTo>
                  <a:pt x="15640" y="16644"/>
                </a:moveTo>
                <a:cubicBezTo>
                  <a:pt x="15702" y="16841"/>
                  <a:pt x="15764" y="17028"/>
                  <a:pt x="15816" y="17193"/>
                </a:cubicBezTo>
                <a:cubicBezTo>
                  <a:pt x="15816" y="17204"/>
                  <a:pt x="15816" y="17214"/>
                  <a:pt x="15826" y="17225"/>
                </a:cubicBezTo>
                <a:cubicBezTo>
                  <a:pt x="15837" y="17235"/>
                  <a:pt x="15816" y="17266"/>
                  <a:pt x="15806" y="17297"/>
                </a:cubicBezTo>
                <a:cubicBezTo>
                  <a:pt x="15681" y="17204"/>
                  <a:pt x="15578" y="17111"/>
                  <a:pt x="15474" y="17007"/>
                </a:cubicBezTo>
                <a:cubicBezTo>
                  <a:pt x="15536" y="16883"/>
                  <a:pt x="15588" y="16768"/>
                  <a:pt x="15640" y="16644"/>
                </a:cubicBezTo>
                <a:close/>
                <a:moveTo>
                  <a:pt x="6768" y="17173"/>
                </a:moveTo>
                <a:lnTo>
                  <a:pt x="6768" y="17193"/>
                </a:lnTo>
                <a:lnTo>
                  <a:pt x="6810" y="17183"/>
                </a:lnTo>
                <a:lnTo>
                  <a:pt x="6913" y="17276"/>
                </a:lnTo>
                <a:lnTo>
                  <a:pt x="6737" y="17307"/>
                </a:lnTo>
                <a:cubicBezTo>
                  <a:pt x="6748" y="17256"/>
                  <a:pt x="6758" y="17214"/>
                  <a:pt x="6768" y="17173"/>
                </a:cubicBezTo>
                <a:close/>
                <a:moveTo>
                  <a:pt x="15008" y="16561"/>
                </a:moveTo>
                <a:lnTo>
                  <a:pt x="15018" y="16572"/>
                </a:lnTo>
                <a:cubicBezTo>
                  <a:pt x="15080" y="16654"/>
                  <a:pt x="15142" y="16737"/>
                  <a:pt x="15215" y="16831"/>
                </a:cubicBezTo>
                <a:cubicBezTo>
                  <a:pt x="15288" y="16914"/>
                  <a:pt x="15319" y="16955"/>
                  <a:pt x="15381" y="17017"/>
                </a:cubicBezTo>
                <a:cubicBezTo>
                  <a:pt x="15339" y="17121"/>
                  <a:pt x="15288" y="17214"/>
                  <a:pt x="15236" y="17307"/>
                </a:cubicBezTo>
                <a:cubicBezTo>
                  <a:pt x="15153" y="17059"/>
                  <a:pt x="15080" y="16810"/>
                  <a:pt x="15008" y="16561"/>
                </a:cubicBezTo>
                <a:close/>
                <a:moveTo>
                  <a:pt x="12292" y="16976"/>
                </a:moveTo>
                <a:lnTo>
                  <a:pt x="12292" y="16976"/>
                </a:lnTo>
                <a:cubicBezTo>
                  <a:pt x="12272" y="17090"/>
                  <a:pt x="12261" y="17204"/>
                  <a:pt x="12251" y="17318"/>
                </a:cubicBezTo>
                <a:lnTo>
                  <a:pt x="12054" y="17162"/>
                </a:lnTo>
                <a:lnTo>
                  <a:pt x="12044" y="17152"/>
                </a:lnTo>
                <a:lnTo>
                  <a:pt x="12085" y="17121"/>
                </a:lnTo>
                <a:cubicBezTo>
                  <a:pt x="12158" y="17069"/>
                  <a:pt x="12220" y="17028"/>
                  <a:pt x="12292" y="16976"/>
                </a:cubicBezTo>
                <a:close/>
                <a:moveTo>
                  <a:pt x="14386" y="16116"/>
                </a:moveTo>
                <a:cubicBezTo>
                  <a:pt x="14438" y="16312"/>
                  <a:pt x="14500" y="16499"/>
                  <a:pt x="14562" y="16696"/>
                </a:cubicBezTo>
                <a:cubicBezTo>
                  <a:pt x="14438" y="16903"/>
                  <a:pt x="14313" y="17111"/>
                  <a:pt x="14189" y="17318"/>
                </a:cubicBezTo>
                <a:cubicBezTo>
                  <a:pt x="14189" y="17276"/>
                  <a:pt x="14179" y="17235"/>
                  <a:pt x="14168" y="17193"/>
                </a:cubicBezTo>
                <a:cubicBezTo>
                  <a:pt x="14261" y="16841"/>
                  <a:pt x="14324" y="16478"/>
                  <a:pt x="14386" y="16116"/>
                </a:cubicBezTo>
                <a:close/>
                <a:moveTo>
                  <a:pt x="20718" y="16706"/>
                </a:moveTo>
                <a:cubicBezTo>
                  <a:pt x="20729" y="16737"/>
                  <a:pt x="20760" y="16768"/>
                  <a:pt x="20770" y="16800"/>
                </a:cubicBezTo>
                <a:lnTo>
                  <a:pt x="20780" y="16800"/>
                </a:lnTo>
                <a:cubicBezTo>
                  <a:pt x="20791" y="16872"/>
                  <a:pt x="20801" y="16934"/>
                  <a:pt x="20812" y="16997"/>
                </a:cubicBezTo>
                <a:cubicBezTo>
                  <a:pt x="20698" y="17079"/>
                  <a:pt x="20584" y="17142"/>
                  <a:pt x="20459" y="17214"/>
                </a:cubicBezTo>
                <a:cubicBezTo>
                  <a:pt x="20387" y="17245"/>
                  <a:pt x="20314" y="17287"/>
                  <a:pt x="20242" y="17318"/>
                </a:cubicBezTo>
                <a:cubicBezTo>
                  <a:pt x="20262" y="17173"/>
                  <a:pt x="20273" y="17028"/>
                  <a:pt x="20283" y="16893"/>
                </a:cubicBezTo>
                <a:cubicBezTo>
                  <a:pt x="20428" y="16831"/>
                  <a:pt x="20573" y="16768"/>
                  <a:pt x="20718" y="16706"/>
                </a:cubicBezTo>
                <a:close/>
                <a:moveTo>
                  <a:pt x="4623" y="16965"/>
                </a:moveTo>
                <a:cubicBezTo>
                  <a:pt x="4716" y="17007"/>
                  <a:pt x="4810" y="17038"/>
                  <a:pt x="4913" y="17069"/>
                </a:cubicBezTo>
                <a:cubicBezTo>
                  <a:pt x="4903" y="17152"/>
                  <a:pt x="4903" y="17235"/>
                  <a:pt x="4892" y="17328"/>
                </a:cubicBezTo>
                <a:lnTo>
                  <a:pt x="4778" y="17307"/>
                </a:lnTo>
                <a:lnTo>
                  <a:pt x="4706" y="17256"/>
                </a:lnTo>
                <a:cubicBezTo>
                  <a:pt x="4664" y="17193"/>
                  <a:pt x="4633" y="17142"/>
                  <a:pt x="4602" y="17090"/>
                </a:cubicBezTo>
                <a:cubicBezTo>
                  <a:pt x="4602" y="17048"/>
                  <a:pt x="4613" y="17007"/>
                  <a:pt x="4623" y="16965"/>
                </a:cubicBezTo>
                <a:close/>
                <a:moveTo>
                  <a:pt x="5297" y="17162"/>
                </a:moveTo>
                <a:lnTo>
                  <a:pt x="5390" y="17173"/>
                </a:lnTo>
                <a:cubicBezTo>
                  <a:pt x="5380" y="17235"/>
                  <a:pt x="5369" y="17287"/>
                  <a:pt x="5359" y="17339"/>
                </a:cubicBezTo>
                <a:lnTo>
                  <a:pt x="5297" y="17287"/>
                </a:lnTo>
                <a:lnTo>
                  <a:pt x="5297" y="17162"/>
                </a:lnTo>
                <a:close/>
                <a:moveTo>
                  <a:pt x="6696" y="17193"/>
                </a:moveTo>
                <a:lnTo>
                  <a:pt x="6696" y="17193"/>
                </a:lnTo>
                <a:cubicBezTo>
                  <a:pt x="6685" y="17225"/>
                  <a:pt x="6685" y="17266"/>
                  <a:pt x="6675" y="17297"/>
                </a:cubicBezTo>
                <a:cubicBezTo>
                  <a:pt x="6499" y="17318"/>
                  <a:pt x="6333" y="17328"/>
                  <a:pt x="6157" y="17339"/>
                </a:cubicBezTo>
                <a:cubicBezTo>
                  <a:pt x="6146" y="17307"/>
                  <a:pt x="6136" y="17266"/>
                  <a:pt x="6126" y="17235"/>
                </a:cubicBezTo>
                <a:lnTo>
                  <a:pt x="6136" y="17235"/>
                </a:lnTo>
                <a:cubicBezTo>
                  <a:pt x="6323" y="17235"/>
                  <a:pt x="6509" y="17214"/>
                  <a:pt x="6696" y="17193"/>
                </a:cubicBezTo>
                <a:close/>
                <a:moveTo>
                  <a:pt x="8717" y="16934"/>
                </a:moveTo>
                <a:cubicBezTo>
                  <a:pt x="8737" y="16997"/>
                  <a:pt x="8748" y="17059"/>
                  <a:pt x="8769" y="17121"/>
                </a:cubicBezTo>
                <a:cubicBezTo>
                  <a:pt x="8655" y="17204"/>
                  <a:pt x="8530" y="17276"/>
                  <a:pt x="8416" y="17339"/>
                </a:cubicBezTo>
                <a:lnTo>
                  <a:pt x="8406" y="17339"/>
                </a:lnTo>
                <a:cubicBezTo>
                  <a:pt x="8520" y="17204"/>
                  <a:pt x="8623" y="17069"/>
                  <a:pt x="8717" y="16934"/>
                </a:cubicBezTo>
                <a:close/>
                <a:moveTo>
                  <a:pt x="11401" y="16696"/>
                </a:moveTo>
                <a:lnTo>
                  <a:pt x="11401" y="16696"/>
                </a:lnTo>
                <a:cubicBezTo>
                  <a:pt x="11567" y="16851"/>
                  <a:pt x="11743" y="16997"/>
                  <a:pt x="11909" y="17131"/>
                </a:cubicBezTo>
                <a:cubicBezTo>
                  <a:pt x="11805" y="17204"/>
                  <a:pt x="11691" y="17276"/>
                  <a:pt x="11577" y="17339"/>
                </a:cubicBezTo>
                <a:lnTo>
                  <a:pt x="11494" y="17266"/>
                </a:lnTo>
                <a:cubicBezTo>
                  <a:pt x="11453" y="17079"/>
                  <a:pt x="11422" y="16893"/>
                  <a:pt x="11401" y="16696"/>
                </a:cubicBezTo>
                <a:close/>
                <a:moveTo>
                  <a:pt x="4974" y="17108"/>
                </a:moveTo>
                <a:lnTo>
                  <a:pt x="4974" y="17108"/>
                </a:lnTo>
                <a:cubicBezTo>
                  <a:pt x="5055" y="17179"/>
                  <a:pt x="5144" y="17258"/>
                  <a:pt x="5224" y="17328"/>
                </a:cubicBezTo>
                <a:lnTo>
                  <a:pt x="5224" y="17349"/>
                </a:lnTo>
                <a:cubicBezTo>
                  <a:pt x="5141" y="17349"/>
                  <a:pt x="5048" y="17339"/>
                  <a:pt x="4965" y="17328"/>
                </a:cubicBezTo>
                <a:cubicBezTo>
                  <a:pt x="4965" y="17258"/>
                  <a:pt x="4965" y="17179"/>
                  <a:pt x="4974" y="17108"/>
                </a:cubicBezTo>
                <a:close/>
                <a:moveTo>
                  <a:pt x="6043" y="17235"/>
                </a:moveTo>
                <a:cubicBezTo>
                  <a:pt x="6053" y="17266"/>
                  <a:pt x="6064" y="17307"/>
                  <a:pt x="6074" y="17349"/>
                </a:cubicBezTo>
                <a:lnTo>
                  <a:pt x="5970" y="17349"/>
                </a:lnTo>
                <a:lnTo>
                  <a:pt x="6001" y="17235"/>
                </a:lnTo>
                <a:close/>
                <a:moveTo>
                  <a:pt x="5473" y="17183"/>
                </a:moveTo>
                <a:cubicBezTo>
                  <a:pt x="5628" y="17204"/>
                  <a:pt x="5773" y="17225"/>
                  <a:pt x="5929" y="17235"/>
                </a:cubicBezTo>
                <a:lnTo>
                  <a:pt x="5898" y="17359"/>
                </a:lnTo>
                <a:lnTo>
                  <a:pt x="5442" y="17359"/>
                </a:lnTo>
                <a:cubicBezTo>
                  <a:pt x="5452" y="17297"/>
                  <a:pt x="5462" y="17245"/>
                  <a:pt x="5473" y="17193"/>
                </a:cubicBezTo>
                <a:lnTo>
                  <a:pt x="5473" y="17183"/>
                </a:lnTo>
                <a:close/>
                <a:moveTo>
                  <a:pt x="7950" y="17131"/>
                </a:moveTo>
                <a:cubicBezTo>
                  <a:pt x="7950" y="17204"/>
                  <a:pt x="7960" y="17276"/>
                  <a:pt x="7971" y="17349"/>
                </a:cubicBezTo>
                <a:lnTo>
                  <a:pt x="7960" y="17370"/>
                </a:lnTo>
                <a:lnTo>
                  <a:pt x="7784" y="17225"/>
                </a:lnTo>
                <a:cubicBezTo>
                  <a:pt x="7784" y="17204"/>
                  <a:pt x="7774" y="17193"/>
                  <a:pt x="7774" y="17173"/>
                </a:cubicBezTo>
                <a:lnTo>
                  <a:pt x="7950" y="17131"/>
                </a:lnTo>
                <a:close/>
                <a:moveTo>
                  <a:pt x="19951" y="17007"/>
                </a:moveTo>
                <a:lnTo>
                  <a:pt x="19951" y="17007"/>
                </a:lnTo>
                <a:cubicBezTo>
                  <a:pt x="19931" y="17131"/>
                  <a:pt x="19920" y="17256"/>
                  <a:pt x="19899" y="17380"/>
                </a:cubicBezTo>
                <a:cubicBezTo>
                  <a:pt x="19879" y="17266"/>
                  <a:pt x="19848" y="17152"/>
                  <a:pt x="19817" y="17038"/>
                </a:cubicBezTo>
                <a:lnTo>
                  <a:pt x="19951" y="17007"/>
                </a:lnTo>
                <a:close/>
                <a:moveTo>
                  <a:pt x="21361" y="16603"/>
                </a:moveTo>
                <a:cubicBezTo>
                  <a:pt x="21361" y="16665"/>
                  <a:pt x="21361" y="16717"/>
                  <a:pt x="21371" y="16779"/>
                </a:cubicBezTo>
                <a:cubicBezTo>
                  <a:pt x="21340" y="16903"/>
                  <a:pt x="21309" y="17038"/>
                  <a:pt x="21278" y="17162"/>
                </a:cubicBezTo>
                <a:cubicBezTo>
                  <a:pt x="21226" y="17225"/>
                  <a:pt x="21174" y="17297"/>
                  <a:pt x="21133" y="17380"/>
                </a:cubicBezTo>
                <a:cubicBezTo>
                  <a:pt x="21091" y="17276"/>
                  <a:pt x="21050" y="17173"/>
                  <a:pt x="20998" y="17079"/>
                </a:cubicBezTo>
                <a:cubicBezTo>
                  <a:pt x="21060" y="16976"/>
                  <a:pt x="21112" y="16883"/>
                  <a:pt x="21174" y="16789"/>
                </a:cubicBezTo>
                <a:cubicBezTo>
                  <a:pt x="21236" y="16727"/>
                  <a:pt x="21299" y="16665"/>
                  <a:pt x="21361" y="16603"/>
                </a:cubicBezTo>
                <a:close/>
                <a:moveTo>
                  <a:pt x="20210" y="16914"/>
                </a:moveTo>
                <a:lnTo>
                  <a:pt x="20210" y="16914"/>
                </a:lnTo>
                <a:cubicBezTo>
                  <a:pt x="20200" y="17059"/>
                  <a:pt x="20179" y="17204"/>
                  <a:pt x="20148" y="17349"/>
                </a:cubicBezTo>
                <a:lnTo>
                  <a:pt x="20055" y="17390"/>
                </a:lnTo>
                <a:cubicBezTo>
                  <a:pt x="20055" y="17245"/>
                  <a:pt x="20045" y="17111"/>
                  <a:pt x="20045" y="16976"/>
                </a:cubicBezTo>
                <a:lnTo>
                  <a:pt x="20210" y="16914"/>
                </a:lnTo>
                <a:close/>
                <a:moveTo>
                  <a:pt x="12437" y="17090"/>
                </a:moveTo>
                <a:cubicBezTo>
                  <a:pt x="12406" y="17193"/>
                  <a:pt x="12386" y="17297"/>
                  <a:pt x="12365" y="17401"/>
                </a:cubicBezTo>
                <a:lnTo>
                  <a:pt x="12313" y="17359"/>
                </a:lnTo>
                <a:cubicBezTo>
                  <a:pt x="12355" y="17266"/>
                  <a:pt x="12396" y="17173"/>
                  <a:pt x="12437" y="17090"/>
                </a:cubicBezTo>
                <a:close/>
                <a:moveTo>
                  <a:pt x="13132" y="16955"/>
                </a:moveTo>
                <a:cubicBezTo>
                  <a:pt x="13070" y="17111"/>
                  <a:pt x="12997" y="17276"/>
                  <a:pt x="12925" y="17442"/>
                </a:cubicBezTo>
                <a:cubicBezTo>
                  <a:pt x="12904" y="17370"/>
                  <a:pt x="12893" y="17307"/>
                  <a:pt x="12873" y="17245"/>
                </a:cubicBezTo>
                <a:cubicBezTo>
                  <a:pt x="12956" y="17152"/>
                  <a:pt x="13039" y="17048"/>
                  <a:pt x="13121" y="16955"/>
                </a:cubicBezTo>
                <a:close/>
                <a:moveTo>
                  <a:pt x="17568" y="17193"/>
                </a:moveTo>
                <a:cubicBezTo>
                  <a:pt x="17619" y="17235"/>
                  <a:pt x="17682" y="17266"/>
                  <a:pt x="17744" y="17297"/>
                </a:cubicBezTo>
                <a:cubicBezTo>
                  <a:pt x="17651" y="17349"/>
                  <a:pt x="17557" y="17401"/>
                  <a:pt x="17474" y="17442"/>
                </a:cubicBezTo>
                <a:cubicBezTo>
                  <a:pt x="17474" y="17432"/>
                  <a:pt x="17485" y="17421"/>
                  <a:pt x="17485" y="17411"/>
                </a:cubicBezTo>
                <a:lnTo>
                  <a:pt x="17474" y="17411"/>
                </a:lnTo>
                <a:cubicBezTo>
                  <a:pt x="17505" y="17339"/>
                  <a:pt x="17537" y="17266"/>
                  <a:pt x="17568" y="17193"/>
                </a:cubicBezTo>
                <a:close/>
                <a:moveTo>
                  <a:pt x="15339" y="17266"/>
                </a:moveTo>
                <a:lnTo>
                  <a:pt x="15339" y="17266"/>
                </a:lnTo>
                <a:cubicBezTo>
                  <a:pt x="15329" y="17328"/>
                  <a:pt x="15319" y="17401"/>
                  <a:pt x="15308" y="17463"/>
                </a:cubicBezTo>
                <a:cubicBezTo>
                  <a:pt x="15288" y="17453"/>
                  <a:pt x="15288" y="17421"/>
                  <a:pt x="15277" y="17401"/>
                </a:cubicBezTo>
                <a:cubicBezTo>
                  <a:pt x="15298" y="17359"/>
                  <a:pt x="15319" y="17307"/>
                  <a:pt x="15339" y="17266"/>
                </a:cubicBezTo>
                <a:close/>
                <a:moveTo>
                  <a:pt x="8157" y="17266"/>
                </a:moveTo>
                <a:cubicBezTo>
                  <a:pt x="8199" y="17297"/>
                  <a:pt x="8250" y="17339"/>
                  <a:pt x="8292" y="17370"/>
                </a:cubicBezTo>
                <a:lnTo>
                  <a:pt x="8240" y="17432"/>
                </a:lnTo>
                <a:lnTo>
                  <a:pt x="8105" y="17484"/>
                </a:lnTo>
                <a:cubicBezTo>
                  <a:pt x="8116" y="17411"/>
                  <a:pt x="8136" y="17339"/>
                  <a:pt x="8157" y="17266"/>
                </a:cubicBezTo>
                <a:close/>
                <a:moveTo>
                  <a:pt x="7815" y="17349"/>
                </a:moveTo>
                <a:lnTo>
                  <a:pt x="7908" y="17432"/>
                </a:lnTo>
                <a:lnTo>
                  <a:pt x="7857" y="17504"/>
                </a:lnTo>
                <a:lnTo>
                  <a:pt x="7815" y="17349"/>
                </a:lnTo>
                <a:close/>
                <a:moveTo>
                  <a:pt x="9504" y="16623"/>
                </a:moveTo>
                <a:cubicBezTo>
                  <a:pt x="9536" y="16748"/>
                  <a:pt x="9577" y="16862"/>
                  <a:pt x="9608" y="16986"/>
                </a:cubicBezTo>
                <a:cubicBezTo>
                  <a:pt x="9421" y="17162"/>
                  <a:pt x="9225" y="17339"/>
                  <a:pt x="9017" y="17504"/>
                </a:cubicBezTo>
                <a:cubicBezTo>
                  <a:pt x="9152" y="17235"/>
                  <a:pt x="9276" y="16965"/>
                  <a:pt x="9380" y="16675"/>
                </a:cubicBezTo>
                <a:lnTo>
                  <a:pt x="9390" y="16675"/>
                </a:lnTo>
                <a:lnTo>
                  <a:pt x="9411" y="16654"/>
                </a:lnTo>
                <a:lnTo>
                  <a:pt x="9504" y="16623"/>
                </a:lnTo>
                <a:close/>
                <a:moveTo>
                  <a:pt x="12665" y="16717"/>
                </a:moveTo>
                <a:cubicBezTo>
                  <a:pt x="12697" y="16883"/>
                  <a:pt x="12728" y="17048"/>
                  <a:pt x="12769" y="17225"/>
                </a:cubicBezTo>
                <a:cubicBezTo>
                  <a:pt x="12686" y="17318"/>
                  <a:pt x="12593" y="17411"/>
                  <a:pt x="12510" y="17504"/>
                </a:cubicBezTo>
                <a:lnTo>
                  <a:pt x="12417" y="17442"/>
                </a:lnTo>
                <a:cubicBezTo>
                  <a:pt x="12437" y="17359"/>
                  <a:pt x="12448" y="17287"/>
                  <a:pt x="12469" y="17204"/>
                </a:cubicBezTo>
                <a:cubicBezTo>
                  <a:pt x="12510" y="17069"/>
                  <a:pt x="12551" y="16924"/>
                  <a:pt x="12583" y="16789"/>
                </a:cubicBezTo>
                <a:lnTo>
                  <a:pt x="12572" y="16779"/>
                </a:lnTo>
                <a:lnTo>
                  <a:pt x="12665" y="16717"/>
                </a:lnTo>
                <a:close/>
                <a:moveTo>
                  <a:pt x="16023" y="16686"/>
                </a:moveTo>
                <a:cubicBezTo>
                  <a:pt x="16096" y="16851"/>
                  <a:pt x="16179" y="17007"/>
                  <a:pt x="16272" y="17162"/>
                </a:cubicBezTo>
                <a:cubicBezTo>
                  <a:pt x="16231" y="17276"/>
                  <a:pt x="16200" y="17390"/>
                  <a:pt x="16158" y="17504"/>
                </a:cubicBezTo>
                <a:cubicBezTo>
                  <a:pt x="16096" y="17473"/>
                  <a:pt x="16034" y="17442"/>
                  <a:pt x="15972" y="17401"/>
                </a:cubicBezTo>
                <a:cubicBezTo>
                  <a:pt x="15940" y="17339"/>
                  <a:pt x="15920" y="17266"/>
                  <a:pt x="15889" y="17193"/>
                </a:cubicBezTo>
                <a:cubicBezTo>
                  <a:pt x="15940" y="17028"/>
                  <a:pt x="15982" y="16862"/>
                  <a:pt x="16023" y="16686"/>
                </a:cubicBezTo>
                <a:close/>
                <a:moveTo>
                  <a:pt x="17029" y="17017"/>
                </a:moveTo>
                <a:cubicBezTo>
                  <a:pt x="17112" y="17048"/>
                  <a:pt x="17194" y="17069"/>
                  <a:pt x="17277" y="17090"/>
                </a:cubicBezTo>
                <a:cubicBezTo>
                  <a:pt x="17226" y="17225"/>
                  <a:pt x="17174" y="17370"/>
                  <a:pt x="17122" y="17504"/>
                </a:cubicBezTo>
                <a:cubicBezTo>
                  <a:pt x="17101" y="17349"/>
                  <a:pt x="17070" y="17193"/>
                  <a:pt x="17029" y="17028"/>
                </a:cubicBezTo>
                <a:lnTo>
                  <a:pt x="17029" y="17017"/>
                </a:lnTo>
                <a:close/>
                <a:moveTo>
                  <a:pt x="9256" y="16810"/>
                </a:moveTo>
                <a:cubicBezTo>
                  <a:pt x="9152" y="17048"/>
                  <a:pt x="9048" y="17287"/>
                  <a:pt x="8924" y="17515"/>
                </a:cubicBezTo>
                <a:cubicBezTo>
                  <a:pt x="8893" y="17390"/>
                  <a:pt x="8862" y="17266"/>
                  <a:pt x="8841" y="17152"/>
                </a:cubicBezTo>
                <a:lnTo>
                  <a:pt x="8851" y="17142"/>
                </a:lnTo>
                <a:cubicBezTo>
                  <a:pt x="8986" y="17038"/>
                  <a:pt x="9131" y="16924"/>
                  <a:pt x="9256" y="16810"/>
                </a:cubicBezTo>
                <a:close/>
                <a:moveTo>
                  <a:pt x="18853" y="17214"/>
                </a:moveTo>
                <a:lnTo>
                  <a:pt x="18853" y="17214"/>
                </a:lnTo>
                <a:cubicBezTo>
                  <a:pt x="18811" y="17318"/>
                  <a:pt x="18770" y="17421"/>
                  <a:pt x="18728" y="17525"/>
                </a:cubicBezTo>
                <a:cubicBezTo>
                  <a:pt x="18500" y="17494"/>
                  <a:pt x="18293" y="17442"/>
                  <a:pt x="18086" y="17359"/>
                </a:cubicBezTo>
                <a:lnTo>
                  <a:pt x="18065" y="17349"/>
                </a:lnTo>
                <a:cubicBezTo>
                  <a:pt x="18044" y="17328"/>
                  <a:pt x="18034" y="17307"/>
                  <a:pt x="18013" y="17297"/>
                </a:cubicBezTo>
                <a:lnTo>
                  <a:pt x="18065" y="17225"/>
                </a:lnTo>
                <a:cubicBezTo>
                  <a:pt x="18168" y="17232"/>
                  <a:pt x="18269" y="17236"/>
                  <a:pt x="18370" y="17236"/>
                </a:cubicBezTo>
                <a:cubicBezTo>
                  <a:pt x="18532" y="17236"/>
                  <a:pt x="18693" y="17227"/>
                  <a:pt x="18853" y="17214"/>
                </a:cubicBezTo>
                <a:close/>
                <a:moveTo>
                  <a:pt x="17340" y="17121"/>
                </a:moveTo>
                <a:cubicBezTo>
                  <a:pt x="17391" y="17131"/>
                  <a:pt x="17443" y="17142"/>
                  <a:pt x="17495" y="17152"/>
                </a:cubicBezTo>
                <a:cubicBezTo>
                  <a:pt x="17464" y="17256"/>
                  <a:pt x="17433" y="17349"/>
                  <a:pt x="17402" y="17442"/>
                </a:cubicBezTo>
                <a:lnTo>
                  <a:pt x="17391" y="17473"/>
                </a:lnTo>
                <a:cubicBezTo>
                  <a:pt x="17329" y="17494"/>
                  <a:pt x="17257" y="17515"/>
                  <a:pt x="17194" y="17546"/>
                </a:cubicBezTo>
                <a:lnTo>
                  <a:pt x="17184" y="17546"/>
                </a:lnTo>
                <a:cubicBezTo>
                  <a:pt x="17236" y="17401"/>
                  <a:pt x="17288" y="17266"/>
                  <a:pt x="17340" y="17121"/>
                </a:cubicBezTo>
                <a:close/>
                <a:moveTo>
                  <a:pt x="19309" y="17142"/>
                </a:moveTo>
                <a:lnTo>
                  <a:pt x="19309" y="17142"/>
                </a:lnTo>
                <a:cubicBezTo>
                  <a:pt x="19215" y="17287"/>
                  <a:pt x="19122" y="17421"/>
                  <a:pt x="19019" y="17546"/>
                </a:cubicBezTo>
                <a:cubicBezTo>
                  <a:pt x="18946" y="17546"/>
                  <a:pt x="18884" y="17546"/>
                  <a:pt x="18811" y="17535"/>
                </a:cubicBezTo>
                <a:cubicBezTo>
                  <a:pt x="18873" y="17432"/>
                  <a:pt x="18915" y="17328"/>
                  <a:pt x="18967" y="17214"/>
                </a:cubicBezTo>
                <a:lnTo>
                  <a:pt x="18946" y="17204"/>
                </a:lnTo>
                <a:cubicBezTo>
                  <a:pt x="19070" y="17183"/>
                  <a:pt x="19184" y="17173"/>
                  <a:pt x="19309" y="17142"/>
                </a:cubicBezTo>
                <a:close/>
                <a:moveTo>
                  <a:pt x="19734" y="17048"/>
                </a:moveTo>
                <a:cubicBezTo>
                  <a:pt x="19775" y="17173"/>
                  <a:pt x="19806" y="17307"/>
                  <a:pt x="19837" y="17432"/>
                </a:cubicBezTo>
                <a:cubicBezTo>
                  <a:pt x="19599" y="17504"/>
                  <a:pt x="19350" y="17535"/>
                  <a:pt x="19101" y="17546"/>
                </a:cubicBezTo>
                <a:cubicBezTo>
                  <a:pt x="19215" y="17421"/>
                  <a:pt x="19309" y="17287"/>
                  <a:pt x="19402" y="17142"/>
                </a:cubicBezTo>
                <a:lnTo>
                  <a:pt x="19392" y="17131"/>
                </a:lnTo>
                <a:cubicBezTo>
                  <a:pt x="19506" y="17111"/>
                  <a:pt x="19620" y="17079"/>
                  <a:pt x="19734" y="17048"/>
                </a:cubicBezTo>
                <a:close/>
                <a:moveTo>
                  <a:pt x="16334" y="17256"/>
                </a:moveTo>
                <a:cubicBezTo>
                  <a:pt x="16355" y="17297"/>
                  <a:pt x="16376" y="17328"/>
                  <a:pt x="16396" y="17370"/>
                </a:cubicBezTo>
                <a:lnTo>
                  <a:pt x="16396" y="17567"/>
                </a:lnTo>
                <a:cubicBezTo>
                  <a:pt x="16345" y="17546"/>
                  <a:pt x="16293" y="17535"/>
                  <a:pt x="16241" y="17515"/>
                </a:cubicBezTo>
                <a:cubicBezTo>
                  <a:pt x="16272" y="17442"/>
                  <a:pt x="16303" y="17349"/>
                  <a:pt x="16324" y="17256"/>
                </a:cubicBezTo>
                <a:close/>
                <a:moveTo>
                  <a:pt x="20957" y="17152"/>
                </a:moveTo>
                <a:cubicBezTo>
                  <a:pt x="20998" y="17256"/>
                  <a:pt x="21040" y="17349"/>
                  <a:pt x="21081" y="17453"/>
                </a:cubicBezTo>
                <a:cubicBezTo>
                  <a:pt x="21081" y="17463"/>
                  <a:pt x="21071" y="17463"/>
                  <a:pt x="21071" y="17463"/>
                </a:cubicBezTo>
                <a:lnTo>
                  <a:pt x="20946" y="17567"/>
                </a:lnTo>
                <a:cubicBezTo>
                  <a:pt x="20946" y="17453"/>
                  <a:pt x="20926" y="17339"/>
                  <a:pt x="20915" y="17225"/>
                </a:cubicBezTo>
                <a:cubicBezTo>
                  <a:pt x="20936" y="17204"/>
                  <a:pt x="20946" y="17183"/>
                  <a:pt x="20957" y="17152"/>
                </a:cubicBezTo>
                <a:close/>
                <a:moveTo>
                  <a:pt x="7950" y="17453"/>
                </a:moveTo>
                <a:lnTo>
                  <a:pt x="7981" y="17484"/>
                </a:lnTo>
                <a:cubicBezTo>
                  <a:pt x="7981" y="17484"/>
                  <a:pt x="7981" y="17494"/>
                  <a:pt x="7981" y="17504"/>
                </a:cubicBezTo>
                <a:lnTo>
                  <a:pt x="7981" y="17546"/>
                </a:lnTo>
                <a:lnTo>
                  <a:pt x="7867" y="17587"/>
                </a:lnTo>
                <a:cubicBezTo>
                  <a:pt x="7867" y="17577"/>
                  <a:pt x="7867" y="17577"/>
                  <a:pt x="7867" y="17567"/>
                </a:cubicBezTo>
                <a:cubicBezTo>
                  <a:pt x="7898" y="17525"/>
                  <a:pt x="7929" y="17494"/>
                  <a:pt x="7950" y="17453"/>
                </a:cubicBezTo>
                <a:close/>
                <a:moveTo>
                  <a:pt x="10012" y="16696"/>
                </a:moveTo>
                <a:cubicBezTo>
                  <a:pt x="10064" y="16903"/>
                  <a:pt x="10116" y="17121"/>
                  <a:pt x="10168" y="17328"/>
                </a:cubicBezTo>
                <a:cubicBezTo>
                  <a:pt x="10064" y="17421"/>
                  <a:pt x="9960" y="17504"/>
                  <a:pt x="9857" y="17587"/>
                </a:cubicBezTo>
                <a:cubicBezTo>
                  <a:pt x="9795" y="17401"/>
                  <a:pt x="9732" y="17214"/>
                  <a:pt x="9660" y="17028"/>
                </a:cubicBezTo>
                <a:lnTo>
                  <a:pt x="9670" y="17028"/>
                </a:lnTo>
                <a:cubicBezTo>
                  <a:pt x="9784" y="16914"/>
                  <a:pt x="9898" y="16800"/>
                  <a:pt x="10012" y="16696"/>
                </a:cubicBezTo>
                <a:close/>
                <a:moveTo>
                  <a:pt x="5877" y="17432"/>
                </a:moveTo>
                <a:cubicBezTo>
                  <a:pt x="5867" y="17484"/>
                  <a:pt x="5856" y="17546"/>
                  <a:pt x="5836" y="17598"/>
                </a:cubicBezTo>
                <a:cubicBezTo>
                  <a:pt x="5722" y="17556"/>
                  <a:pt x="5608" y="17494"/>
                  <a:pt x="5504" y="17432"/>
                </a:cubicBezTo>
                <a:close/>
                <a:moveTo>
                  <a:pt x="12406" y="17515"/>
                </a:moveTo>
                <a:lnTo>
                  <a:pt x="12469" y="17556"/>
                </a:lnTo>
                <a:lnTo>
                  <a:pt x="12427" y="17598"/>
                </a:lnTo>
                <a:lnTo>
                  <a:pt x="12396" y="17556"/>
                </a:lnTo>
                <a:cubicBezTo>
                  <a:pt x="12396" y="17546"/>
                  <a:pt x="12396" y="17535"/>
                  <a:pt x="12406" y="17515"/>
                </a:cubicBezTo>
                <a:close/>
                <a:moveTo>
                  <a:pt x="16479" y="17494"/>
                </a:moveTo>
                <a:lnTo>
                  <a:pt x="16552" y="17598"/>
                </a:lnTo>
                <a:lnTo>
                  <a:pt x="16479" y="17587"/>
                </a:lnTo>
                <a:cubicBezTo>
                  <a:pt x="16479" y="17556"/>
                  <a:pt x="16479" y="17525"/>
                  <a:pt x="16479" y="17494"/>
                </a:cubicBezTo>
                <a:close/>
                <a:moveTo>
                  <a:pt x="16479" y="16810"/>
                </a:moveTo>
                <a:cubicBezTo>
                  <a:pt x="16624" y="16872"/>
                  <a:pt x="16770" y="16934"/>
                  <a:pt x="16925" y="16986"/>
                </a:cubicBezTo>
                <a:cubicBezTo>
                  <a:pt x="16966" y="17173"/>
                  <a:pt x="17008" y="17370"/>
                  <a:pt x="17049" y="17567"/>
                </a:cubicBezTo>
                <a:cubicBezTo>
                  <a:pt x="16925" y="17587"/>
                  <a:pt x="16790" y="17598"/>
                  <a:pt x="16656" y="17598"/>
                </a:cubicBezTo>
                <a:cubicBezTo>
                  <a:pt x="16593" y="17525"/>
                  <a:pt x="16531" y="17453"/>
                  <a:pt x="16479" y="17370"/>
                </a:cubicBezTo>
                <a:lnTo>
                  <a:pt x="16479" y="17359"/>
                </a:lnTo>
                <a:lnTo>
                  <a:pt x="16479" y="16810"/>
                </a:lnTo>
                <a:close/>
                <a:moveTo>
                  <a:pt x="5338" y="17432"/>
                </a:moveTo>
                <a:cubicBezTo>
                  <a:pt x="5328" y="17494"/>
                  <a:pt x="5317" y="17546"/>
                  <a:pt x="5297" y="17608"/>
                </a:cubicBezTo>
                <a:cubicBezTo>
                  <a:pt x="5297" y="17546"/>
                  <a:pt x="5286" y="17494"/>
                  <a:pt x="5286" y="17432"/>
                </a:cubicBezTo>
                <a:close/>
                <a:moveTo>
                  <a:pt x="14852" y="16333"/>
                </a:moveTo>
                <a:lnTo>
                  <a:pt x="14852" y="16344"/>
                </a:lnTo>
                <a:cubicBezTo>
                  <a:pt x="14873" y="16364"/>
                  <a:pt x="14883" y="16395"/>
                  <a:pt x="14904" y="16416"/>
                </a:cubicBezTo>
                <a:cubicBezTo>
                  <a:pt x="14987" y="16748"/>
                  <a:pt x="15080" y="17069"/>
                  <a:pt x="15194" y="17390"/>
                </a:cubicBezTo>
                <a:lnTo>
                  <a:pt x="15091" y="17608"/>
                </a:lnTo>
                <a:cubicBezTo>
                  <a:pt x="14914" y="17318"/>
                  <a:pt x="14769" y="17017"/>
                  <a:pt x="14645" y="16706"/>
                </a:cubicBezTo>
                <a:cubicBezTo>
                  <a:pt x="14717" y="16572"/>
                  <a:pt x="14780" y="16458"/>
                  <a:pt x="14852" y="16333"/>
                </a:cubicBezTo>
                <a:close/>
                <a:moveTo>
                  <a:pt x="21527" y="17193"/>
                </a:moveTo>
                <a:lnTo>
                  <a:pt x="21527" y="17193"/>
                </a:lnTo>
                <a:cubicBezTo>
                  <a:pt x="21496" y="17328"/>
                  <a:pt x="21464" y="17463"/>
                  <a:pt x="21423" y="17608"/>
                </a:cubicBezTo>
                <a:lnTo>
                  <a:pt x="21423" y="17297"/>
                </a:lnTo>
                <a:lnTo>
                  <a:pt x="21527" y="17193"/>
                </a:lnTo>
                <a:close/>
                <a:moveTo>
                  <a:pt x="4955" y="17401"/>
                </a:moveTo>
                <a:cubicBezTo>
                  <a:pt x="5048" y="17411"/>
                  <a:pt x="5141" y="17421"/>
                  <a:pt x="5224" y="17421"/>
                </a:cubicBezTo>
                <a:cubicBezTo>
                  <a:pt x="5224" y="17494"/>
                  <a:pt x="5234" y="17556"/>
                  <a:pt x="5245" y="17629"/>
                </a:cubicBezTo>
                <a:cubicBezTo>
                  <a:pt x="5152" y="17567"/>
                  <a:pt x="5058" y="17504"/>
                  <a:pt x="4955" y="17442"/>
                </a:cubicBezTo>
                <a:lnTo>
                  <a:pt x="4955" y="17401"/>
                </a:lnTo>
                <a:close/>
                <a:moveTo>
                  <a:pt x="8789" y="17193"/>
                </a:moveTo>
                <a:cubicBezTo>
                  <a:pt x="8820" y="17328"/>
                  <a:pt x="8851" y="17463"/>
                  <a:pt x="8883" y="17598"/>
                </a:cubicBezTo>
                <a:lnTo>
                  <a:pt x="8841" y="17629"/>
                </a:lnTo>
                <a:cubicBezTo>
                  <a:pt x="8717" y="17546"/>
                  <a:pt x="8603" y="17463"/>
                  <a:pt x="8478" y="17380"/>
                </a:cubicBezTo>
                <a:cubicBezTo>
                  <a:pt x="8572" y="17328"/>
                  <a:pt x="8675" y="17256"/>
                  <a:pt x="8779" y="17193"/>
                </a:cubicBezTo>
                <a:close/>
                <a:moveTo>
                  <a:pt x="7639" y="17204"/>
                </a:moveTo>
                <a:lnTo>
                  <a:pt x="7680" y="17235"/>
                </a:lnTo>
                <a:cubicBezTo>
                  <a:pt x="7711" y="17370"/>
                  <a:pt x="7743" y="17484"/>
                  <a:pt x="7774" y="17598"/>
                </a:cubicBezTo>
                <a:lnTo>
                  <a:pt x="7753" y="17629"/>
                </a:lnTo>
                <a:cubicBezTo>
                  <a:pt x="7680" y="17649"/>
                  <a:pt x="7608" y="17670"/>
                  <a:pt x="7546" y="17691"/>
                </a:cubicBezTo>
                <a:cubicBezTo>
                  <a:pt x="7390" y="17567"/>
                  <a:pt x="7235" y="17442"/>
                  <a:pt x="7090" y="17307"/>
                </a:cubicBezTo>
                <a:cubicBezTo>
                  <a:pt x="7276" y="17276"/>
                  <a:pt x="7463" y="17245"/>
                  <a:pt x="7639" y="17204"/>
                </a:cubicBezTo>
                <a:close/>
                <a:moveTo>
                  <a:pt x="20127" y="17453"/>
                </a:moveTo>
                <a:cubicBezTo>
                  <a:pt x="20107" y="17535"/>
                  <a:pt x="20086" y="17608"/>
                  <a:pt x="20055" y="17691"/>
                </a:cubicBezTo>
                <a:lnTo>
                  <a:pt x="20055" y="17484"/>
                </a:lnTo>
                <a:lnTo>
                  <a:pt x="20055" y="17473"/>
                </a:lnTo>
                <a:lnTo>
                  <a:pt x="20127" y="17453"/>
                </a:lnTo>
                <a:close/>
                <a:moveTo>
                  <a:pt x="12811" y="17318"/>
                </a:moveTo>
                <a:cubicBezTo>
                  <a:pt x="12821" y="17401"/>
                  <a:pt x="12842" y="17484"/>
                  <a:pt x="12862" y="17567"/>
                </a:cubicBezTo>
                <a:lnTo>
                  <a:pt x="12873" y="17567"/>
                </a:lnTo>
                <a:cubicBezTo>
                  <a:pt x="12852" y="17608"/>
                  <a:pt x="12831" y="17660"/>
                  <a:pt x="12811" y="17701"/>
                </a:cubicBezTo>
                <a:lnTo>
                  <a:pt x="12593" y="17556"/>
                </a:lnTo>
                <a:cubicBezTo>
                  <a:pt x="12665" y="17473"/>
                  <a:pt x="12738" y="17401"/>
                  <a:pt x="12811" y="17318"/>
                </a:cubicBezTo>
                <a:close/>
                <a:moveTo>
                  <a:pt x="6095" y="17421"/>
                </a:moveTo>
                <a:cubicBezTo>
                  <a:pt x="6115" y="17515"/>
                  <a:pt x="6146" y="17618"/>
                  <a:pt x="6167" y="17712"/>
                </a:cubicBezTo>
                <a:cubicBezTo>
                  <a:pt x="6084" y="17691"/>
                  <a:pt x="5991" y="17660"/>
                  <a:pt x="5908" y="17629"/>
                </a:cubicBezTo>
                <a:cubicBezTo>
                  <a:pt x="5928" y="17559"/>
                  <a:pt x="5938" y="17500"/>
                  <a:pt x="5957" y="17431"/>
                </a:cubicBezTo>
                <a:lnTo>
                  <a:pt x="5957" y="17431"/>
                </a:lnTo>
                <a:lnTo>
                  <a:pt x="6095" y="17421"/>
                </a:lnTo>
                <a:close/>
                <a:moveTo>
                  <a:pt x="7981" y="17629"/>
                </a:moveTo>
                <a:lnTo>
                  <a:pt x="7971" y="17670"/>
                </a:lnTo>
                <a:cubicBezTo>
                  <a:pt x="7950" y="17681"/>
                  <a:pt x="7929" y="17701"/>
                  <a:pt x="7908" y="17712"/>
                </a:cubicBezTo>
                <a:cubicBezTo>
                  <a:pt x="7908" y="17691"/>
                  <a:pt x="7898" y="17681"/>
                  <a:pt x="7898" y="17660"/>
                </a:cubicBezTo>
                <a:lnTo>
                  <a:pt x="7981" y="17629"/>
                </a:lnTo>
                <a:close/>
                <a:moveTo>
                  <a:pt x="16003" y="17494"/>
                </a:moveTo>
                <a:lnTo>
                  <a:pt x="16003" y="17494"/>
                </a:lnTo>
                <a:cubicBezTo>
                  <a:pt x="16044" y="17525"/>
                  <a:pt x="16096" y="17546"/>
                  <a:pt x="16148" y="17567"/>
                </a:cubicBezTo>
                <a:lnTo>
                  <a:pt x="16086" y="17712"/>
                </a:lnTo>
                <a:cubicBezTo>
                  <a:pt x="16054" y="17639"/>
                  <a:pt x="16034" y="17567"/>
                  <a:pt x="16003" y="17494"/>
                </a:cubicBezTo>
                <a:close/>
                <a:moveTo>
                  <a:pt x="11981" y="17193"/>
                </a:moveTo>
                <a:cubicBezTo>
                  <a:pt x="12054" y="17276"/>
                  <a:pt x="12126" y="17359"/>
                  <a:pt x="12199" y="17442"/>
                </a:cubicBezTo>
                <a:cubicBezTo>
                  <a:pt x="12158" y="17546"/>
                  <a:pt x="12106" y="17639"/>
                  <a:pt x="12054" y="17743"/>
                </a:cubicBezTo>
                <a:lnTo>
                  <a:pt x="12044" y="17732"/>
                </a:lnTo>
                <a:cubicBezTo>
                  <a:pt x="11909" y="17639"/>
                  <a:pt x="11795" y="17535"/>
                  <a:pt x="11681" y="17432"/>
                </a:cubicBezTo>
                <a:cubicBezTo>
                  <a:pt x="11784" y="17359"/>
                  <a:pt x="11878" y="17276"/>
                  <a:pt x="11981" y="17193"/>
                </a:cubicBezTo>
                <a:close/>
                <a:moveTo>
                  <a:pt x="10904" y="16779"/>
                </a:moveTo>
                <a:lnTo>
                  <a:pt x="11121" y="16997"/>
                </a:lnTo>
                <a:cubicBezTo>
                  <a:pt x="11225" y="17142"/>
                  <a:pt x="11318" y="17287"/>
                  <a:pt x="11422" y="17421"/>
                </a:cubicBezTo>
                <a:cubicBezTo>
                  <a:pt x="11214" y="17546"/>
                  <a:pt x="10997" y="17649"/>
                  <a:pt x="10779" y="17753"/>
                </a:cubicBezTo>
                <a:cubicBezTo>
                  <a:pt x="10769" y="17453"/>
                  <a:pt x="10790" y="17152"/>
                  <a:pt x="10810" y="16851"/>
                </a:cubicBezTo>
                <a:lnTo>
                  <a:pt x="10821" y="16851"/>
                </a:lnTo>
                <a:lnTo>
                  <a:pt x="10904" y="16779"/>
                </a:lnTo>
                <a:close/>
                <a:moveTo>
                  <a:pt x="19972" y="17504"/>
                </a:moveTo>
                <a:cubicBezTo>
                  <a:pt x="19982" y="17587"/>
                  <a:pt x="19982" y="17670"/>
                  <a:pt x="19982" y="17753"/>
                </a:cubicBezTo>
                <a:lnTo>
                  <a:pt x="19941" y="17556"/>
                </a:lnTo>
                <a:lnTo>
                  <a:pt x="19941" y="17515"/>
                </a:lnTo>
                <a:lnTo>
                  <a:pt x="19972" y="17504"/>
                </a:lnTo>
                <a:close/>
                <a:moveTo>
                  <a:pt x="12303" y="17546"/>
                </a:moveTo>
                <a:lnTo>
                  <a:pt x="12344" y="17598"/>
                </a:lnTo>
                <a:cubicBezTo>
                  <a:pt x="12334" y="17639"/>
                  <a:pt x="12334" y="17681"/>
                  <a:pt x="12323" y="17722"/>
                </a:cubicBezTo>
                <a:lnTo>
                  <a:pt x="12292" y="17763"/>
                </a:lnTo>
                <a:cubicBezTo>
                  <a:pt x="12292" y="17691"/>
                  <a:pt x="12292" y="17618"/>
                  <a:pt x="12303" y="17546"/>
                </a:cubicBezTo>
                <a:close/>
                <a:moveTo>
                  <a:pt x="6654" y="17370"/>
                </a:moveTo>
                <a:cubicBezTo>
                  <a:pt x="6623" y="17504"/>
                  <a:pt x="6592" y="17639"/>
                  <a:pt x="6561" y="17774"/>
                </a:cubicBezTo>
                <a:cubicBezTo>
                  <a:pt x="6457" y="17763"/>
                  <a:pt x="6364" y="17753"/>
                  <a:pt x="6260" y="17732"/>
                </a:cubicBezTo>
                <a:cubicBezTo>
                  <a:pt x="6240" y="17618"/>
                  <a:pt x="6209" y="17515"/>
                  <a:pt x="6178" y="17411"/>
                </a:cubicBezTo>
                <a:cubicBezTo>
                  <a:pt x="6333" y="17401"/>
                  <a:pt x="6488" y="17390"/>
                  <a:pt x="6644" y="17370"/>
                </a:cubicBezTo>
                <a:close/>
                <a:moveTo>
                  <a:pt x="12893" y="17670"/>
                </a:moveTo>
                <a:cubicBezTo>
                  <a:pt x="12904" y="17701"/>
                  <a:pt x="12914" y="17743"/>
                  <a:pt x="12925" y="17784"/>
                </a:cubicBezTo>
                <a:lnTo>
                  <a:pt x="12862" y="17743"/>
                </a:lnTo>
                <a:lnTo>
                  <a:pt x="12893" y="17670"/>
                </a:lnTo>
                <a:close/>
                <a:moveTo>
                  <a:pt x="6986" y="17328"/>
                </a:moveTo>
                <a:cubicBezTo>
                  <a:pt x="7141" y="17453"/>
                  <a:pt x="7297" y="17587"/>
                  <a:pt x="7452" y="17712"/>
                </a:cubicBezTo>
                <a:cubicBezTo>
                  <a:pt x="7227" y="17764"/>
                  <a:pt x="6994" y="17787"/>
                  <a:pt x="6765" y="17787"/>
                </a:cubicBezTo>
                <a:cubicBezTo>
                  <a:pt x="6721" y="17787"/>
                  <a:pt x="6677" y="17786"/>
                  <a:pt x="6634" y="17784"/>
                </a:cubicBezTo>
                <a:cubicBezTo>
                  <a:pt x="6654" y="17639"/>
                  <a:pt x="6685" y="17504"/>
                  <a:pt x="6727" y="17359"/>
                </a:cubicBezTo>
                <a:cubicBezTo>
                  <a:pt x="6820" y="17349"/>
                  <a:pt x="6903" y="17339"/>
                  <a:pt x="6986" y="17328"/>
                </a:cubicBezTo>
                <a:close/>
                <a:moveTo>
                  <a:pt x="18241" y="17515"/>
                </a:moveTo>
                <a:lnTo>
                  <a:pt x="18241" y="17515"/>
                </a:lnTo>
                <a:cubicBezTo>
                  <a:pt x="18293" y="17535"/>
                  <a:pt x="18345" y="17546"/>
                  <a:pt x="18397" y="17567"/>
                </a:cubicBezTo>
                <a:cubicBezTo>
                  <a:pt x="18500" y="17587"/>
                  <a:pt x="18594" y="17608"/>
                  <a:pt x="18697" y="17629"/>
                </a:cubicBezTo>
                <a:cubicBezTo>
                  <a:pt x="18666" y="17681"/>
                  <a:pt x="18645" y="17743"/>
                  <a:pt x="18614" y="17805"/>
                </a:cubicBezTo>
                <a:cubicBezTo>
                  <a:pt x="18480" y="17712"/>
                  <a:pt x="18355" y="17618"/>
                  <a:pt x="18241" y="17515"/>
                </a:cubicBezTo>
                <a:close/>
                <a:moveTo>
                  <a:pt x="20843" y="17328"/>
                </a:moveTo>
                <a:lnTo>
                  <a:pt x="20843" y="17339"/>
                </a:lnTo>
                <a:cubicBezTo>
                  <a:pt x="20843" y="17432"/>
                  <a:pt x="20853" y="17525"/>
                  <a:pt x="20853" y="17618"/>
                </a:cubicBezTo>
                <a:cubicBezTo>
                  <a:pt x="20749" y="17691"/>
                  <a:pt x="20656" y="17753"/>
                  <a:pt x="20552" y="17805"/>
                </a:cubicBezTo>
                <a:cubicBezTo>
                  <a:pt x="20656" y="17649"/>
                  <a:pt x="20749" y="17494"/>
                  <a:pt x="20843" y="17328"/>
                </a:cubicBezTo>
                <a:close/>
                <a:moveTo>
                  <a:pt x="7960" y="17732"/>
                </a:moveTo>
                <a:lnTo>
                  <a:pt x="7960" y="17732"/>
                </a:lnTo>
                <a:cubicBezTo>
                  <a:pt x="7950" y="17763"/>
                  <a:pt x="7939" y="17795"/>
                  <a:pt x="7939" y="17815"/>
                </a:cubicBezTo>
                <a:cubicBezTo>
                  <a:pt x="7939" y="17795"/>
                  <a:pt x="7929" y="17774"/>
                  <a:pt x="7919" y="17753"/>
                </a:cubicBezTo>
                <a:lnTo>
                  <a:pt x="7960" y="17732"/>
                </a:lnTo>
                <a:close/>
                <a:moveTo>
                  <a:pt x="15236" y="17473"/>
                </a:moveTo>
                <a:cubicBezTo>
                  <a:pt x="15256" y="17515"/>
                  <a:pt x="15267" y="17556"/>
                  <a:pt x="15277" y="17587"/>
                </a:cubicBezTo>
                <a:cubicBezTo>
                  <a:pt x="15267" y="17660"/>
                  <a:pt x="15246" y="17732"/>
                  <a:pt x="15225" y="17815"/>
                </a:cubicBezTo>
                <a:cubicBezTo>
                  <a:pt x="15194" y="17774"/>
                  <a:pt x="15163" y="17722"/>
                  <a:pt x="15142" y="17670"/>
                </a:cubicBezTo>
                <a:lnTo>
                  <a:pt x="15236" y="17473"/>
                </a:lnTo>
                <a:close/>
                <a:moveTo>
                  <a:pt x="7794" y="17701"/>
                </a:moveTo>
                <a:lnTo>
                  <a:pt x="7815" y="17774"/>
                </a:lnTo>
                <a:cubicBezTo>
                  <a:pt x="7784" y="17795"/>
                  <a:pt x="7763" y="17815"/>
                  <a:pt x="7732" y="17836"/>
                </a:cubicBezTo>
                <a:lnTo>
                  <a:pt x="7680" y="17805"/>
                </a:lnTo>
                <a:lnTo>
                  <a:pt x="7753" y="17712"/>
                </a:lnTo>
                <a:lnTo>
                  <a:pt x="7794" y="17701"/>
                </a:lnTo>
                <a:close/>
                <a:moveTo>
                  <a:pt x="8385" y="17432"/>
                </a:moveTo>
                <a:cubicBezTo>
                  <a:pt x="8509" y="17515"/>
                  <a:pt x="8634" y="17608"/>
                  <a:pt x="8758" y="17691"/>
                </a:cubicBezTo>
                <a:cubicBezTo>
                  <a:pt x="8696" y="17743"/>
                  <a:pt x="8623" y="17784"/>
                  <a:pt x="8551" y="17836"/>
                </a:cubicBezTo>
                <a:cubicBezTo>
                  <a:pt x="8427" y="17743"/>
                  <a:pt x="8302" y="17649"/>
                  <a:pt x="8178" y="17556"/>
                </a:cubicBezTo>
                <a:lnTo>
                  <a:pt x="8199" y="17525"/>
                </a:lnTo>
                <a:cubicBezTo>
                  <a:pt x="8261" y="17494"/>
                  <a:pt x="8333" y="17463"/>
                  <a:pt x="8385" y="17432"/>
                </a:cubicBezTo>
                <a:close/>
                <a:moveTo>
                  <a:pt x="4644" y="17380"/>
                </a:moveTo>
                <a:lnTo>
                  <a:pt x="4737" y="17390"/>
                </a:lnTo>
                <a:cubicBezTo>
                  <a:pt x="4789" y="17463"/>
                  <a:pt x="4851" y="17535"/>
                  <a:pt x="4903" y="17608"/>
                </a:cubicBezTo>
                <a:lnTo>
                  <a:pt x="4903" y="17846"/>
                </a:lnTo>
                <a:cubicBezTo>
                  <a:pt x="4810" y="17691"/>
                  <a:pt x="4727" y="17535"/>
                  <a:pt x="4644" y="17380"/>
                </a:cubicBezTo>
                <a:close/>
                <a:moveTo>
                  <a:pt x="12220" y="17515"/>
                </a:moveTo>
                <a:cubicBezTo>
                  <a:pt x="12220" y="17629"/>
                  <a:pt x="12220" y="17722"/>
                  <a:pt x="12220" y="17826"/>
                </a:cubicBezTo>
                <a:lnTo>
                  <a:pt x="12209" y="17826"/>
                </a:lnTo>
                <a:lnTo>
                  <a:pt x="12189" y="17846"/>
                </a:lnTo>
                <a:lnTo>
                  <a:pt x="12095" y="17774"/>
                </a:lnTo>
                <a:cubicBezTo>
                  <a:pt x="12137" y="17691"/>
                  <a:pt x="12178" y="17608"/>
                  <a:pt x="12220" y="17515"/>
                </a:cubicBezTo>
                <a:close/>
                <a:moveTo>
                  <a:pt x="12551" y="17608"/>
                </a:moveTo>
                <a:cubicBezTo>
                  <a:pt x="12614" y="17660"/>
                  <a:pt x="12697" y="17712"/>
                  <a:pt x="12769" y="17763"/>
                </a:cubicBezTo>
                <a:lnTo>
                  <a:pt x="12779" y="17763"/>
                </a:lnTo>
                <a:lnTo>
                  <a:pt x="12728" y="17877"/>
                </a:lnTo>
                <a:lnTo>
                  <a:pt x="12500" y="17649"/>
                </a:lnTo>
                <a:lnTo>
                  <a:pt x="12551" y="17608"/>
                </a:lnTo>
                <a:close/>
                <a:moveTo>
                  <a:pt x="18791" y="17639"/>
                </a:moveTo>
                <a:cubicBezTo>
                  <a:pt x="18842" y="17639"/>
                  <a:pt x="18905" y="17649"/>
                  <a:pt x="18967" y="17649"/>
                </a:cubicBezTo>
                <a:cubicBezTo>
                  <a:pt x="18905" y="17732"/>
                  <a:pt x="18832" y="17805"/>
                  <a:pt x="18759" y="17877"/>
                </a:cubicBezTo>
                <a:cubicBezTo>
                  <a:pt x="18728" y="17867"/>
                  <a:pt x="18708" y="17857"/>
                  <a:pt x="18677" y="17836"/>
                </a:cubicBezTo>
                <a:lnTo>
                  <a:pt x="18687" y="17836"/>
                </a:lnTo>
                <a:cubicBezTo>
                  <a:pt x="18718" y="17774"/>
                  <a:pt x="18749" y="17701"/>
                  <a:pt x="18791" y="17639"/>
                </a:cubicBezTo>
                <a:close/>
                <a:moveTo>
                  <a:pt x="3048" y="16955"/>
                </a:moveTo>
                <a:lnTo>
                  <a:pt x="3048" y="16955"/>
                </a:lnTo>
                <a:cubicBezTo>
                  <a:pt x="3141" y="16997"/>
                  <a:pt x="3234" y="17028"/>
                  <a:pt x="3327" y="17059"/>
                </a:cubicBezTo>
                <a:cubicBezTo>
                  <a:pt x="3701" y="17183"/>
                  <a:pt x="4074" y="17276"/>
                  <a:pt x="4468" y="17339"/>
                </a:cubicBezTo>
                <a:cubicBezTo>
                  <a:pt x="4436" y="17525"/>
                  <a:pt x="4405" y="17701"/>
                  <a:pt x="4374" y="17888"/>
                </a:cubicBezTo>
                <a:cubicBezTo>
                  <a:pt x="4229" y="17826"/>
                  <a:pt x="4084" y="17753"/>
                  <a:pt x="3939" y="17670"/>
                </a:cubicBezTo>
                <a:cubicBezTo>
                  <a:pt x="3628" y="17484"/>
                  <a:pt x="3338" y="17266"/>
                  <a:pt x="3079" y="17028"/>
                </a:cubicBezTo>
                <a:lnTo>
                  <a:pt x="3048" y="16955"/>
                </a:lnTo>
                <a:close/>
                <a:moveTo>
                  <a:pt x="10738" y="16924"/>
                </a:moveTo>
                <a:cubicBezTo>
                  <a:pt x="10727" y="17090"/>
                  <a:pt x="10717" y="17266"/>
                  <a:pt x="10707" y="17432"/>
                </a:cubicBezTo>
                <a:lnTo>
                  <a:pt x="10707" y="17784"/>
                </a:lnTo>
                <a:cubicBezTo>
                  <a:pt x="10606" y="17824"/>
                  <a:pt x="10525" y="17855"/>
                  <a:pt x="10435" y="17894"/>
                </a:cubicBezTo>
                <a:lnTo>
                  <a:pt x="10435" y="17894"/>
                </a:lnTo>
                <a:lnTo>
                  <a:pt x="10416" y="17857"/>
                </a:lnTo>
                <a:cubicBezTo>
                  <a:pt x="10375" y="17681"/>
                  <a:pt x="10323" y="17504"/>
                  <a:pt x="10271" y="17339"/>
                </a:cubicBezTo>
                <a:cubicBezTo>
                  <a:pt x="10437" y="17204"/>
                  <a:pt x="10593" y="17059"/>
                  <a:pt x="10738" y="16924"/>
                </a:cubicBezTo>
                <a:close/>
                <a:moveTo>
                  <a:pt x="17350" y="17577"/>
                </a:moveTo>
                <a:cubicBezTo>
                  <a:pt x="17298" y="17681"/>
                  <a:pt x="17246" y="17784"/>
                  <a:pt x="17184" y="17898"/>
                </a:cubicBezTo>
                <a:cubicBezTo>
                  <a:pt x="17174" y="17815"/>
                  <a:pt x="17163" y="17732"/>
                  <a:pt x="17143" y="17649"/>
                </a:cubicBezTo>
                <a:cubicBezTo>
                  <a:pt x="17143" y="17639"/>
                  <a:pt x="17153" y="17639"/>
                  <a:pt x="17153" y="17629"/>
                </a:cubicBezTo>
                <a:cubicBezTo>
                  <a:pt x="17215" y="17618"/>
                  <a:pt x="17277" y="17598"/>
                  <a:pt x="17350" y="17577"/>
                </a:cubicBezTo>
                <a:close/>
                <a:moveTo>
                  <a:pt x="5421" y="17463"/>
                </a:moveTo>
                <a:cubicBezTo>
                  <a:pt x="5545" y="17546"/>
                  <a:pt x="5680" y="17618"/>
                  <a:pt x="5825" y="17681"/>
                </a:cubicBezTo>
                <a:cubicBezTo>
                  <a:pt x="5815" y="17753"/>
                  <a:pt x="5794" y="17836"/>
                  <a:pt x="5773" y="17909"/>
                </a:cubicBezTo>
                <a:cubicBezTo>
                  <a:pt x="5639" y="17846"/>
                  <a:pt x="5504" y="17774"/>
                  <a:pt x="5369" y="17701"/>
                </a:cubicBezTo>
                <a:cubicBezTo>
                  <a:pt x="5390" y="17618"/>
                  <a:pt x="5400" y="17546"/>
                  <a:pt x="5421" y="17463"/>
                </a:cubicBezTo>
                <a:close/>
                <a:moveTo>
                  <a:pt x="4965" y="17535"/>
                </a:moveTo>
                <a:cubicBezTo>
                  <a:pt x="5069" y="17598"/>
                  <a:pt x="5162" y="17660"/>
                  <a:pt x="5266" y="17722"/>
                </a:cubicBezTo>
                <a:cubicBezTo>
                  <a:pt x="5266" y="17753"/>
                  <a:pt x="5276" y="17784"/>
                  <a:pt x="5286" y="17815"/>
                </a:cubicBezTo>
                <a:cubicBezTo>
                  <a:pt x="5286" y="17846"/>
                  <a:pt x="5276" y="17888"/>
                  <a:pt x="5266" y="17919"/>
                </a:cubicBezTo>
                <a:cubicBezTo>
                  <a:pt x="5162" y="17815"/>
                  <a:pt x="5058" y="17712"/>
                  <a:pt x="4965" y="17598"/>
                </a:cubicBezTo>
                <a:lnTo>
                  <a:pt x="4965" y="17535"/>
                </a:lnTo>
                <a:close/>
                <a:moveTo>
                  <a:pt x="8789" y="17743"/>
                </a:moveTo>
                <a:lnTo>
                  <a:pt x="8789" y="17743"/>
                </a:lnTo>
                <a:cubicBezTo>
                  <a:pt x="8748" y="17805"/>
                  <a:pt x="8717" y="17857"/>
                  <a:pt x="8675" y="17919"/>
                </a:cubicBezTo>
                <a:lnTo>
                  <a:pt x="8603" y="17867"/>
                </a:lnTo>
                <a:cubicBezTo>
                  <a:pt x="8665" y="17836"/>
                  <a:pt x="8727" y="17784"/>
                  <a:pt x="8789" y="17743"/>
                </a:cubicBezTo>
                <a:close/>
                <a:moveTo>
                  <a:pt x="7836" y="17815"/>
                </a:moveTo>
                <a:cubicBezTo>
                  <a:pt x="7846" y="17857"/>
                  <a:pt x="7857" y="17898"/>
                  <a:pt x="7867" y="17940"/>
                </a:cubicBezTo>
                <a:lnTo>
                  <a:pt x="7763" y="17857"/>
                </a:lnTo>
                <a:lnTo>
                  <a:pt x="7836" y="17815"/>
                </a:lnTo>
                <a:close/>
                <a:moveTo>
                  <a:pt x="11639" y="17473"/>
                </a:moveTo>
                <a:cubicBezTo>
                  <a:pt x="11764" y="17587"/>
                  <a:pt x="11888" y="17691"/>
                  <a:pt x="12023" y="17795"/>
                </a:cubicBezTo>
                <a:lnTo>
                  <a:pt x="11940" y="17940"/>
                </a:lnTo>
                <a:cubicBezTo>
                  <a:pt x="11805" y="17805"/>
                  <a:pt x="11691" y="17660"/>
                  <a:pt x="11588" y="17515"/>
                </a:cubicBezTo>
                <a:lnTo>
                  <a:pt x="11639" y="17473"/>
                </a:lnTo>
                <a:close/>
                <a:moveTo>
                  <a:pt x="9618" y="17059"/>
                </a:moveTo>
                <a:cubicBezTo>
                  <a:pt x="9681" y="17245"/>
                  <a:pt x="9743" y="17432"/>
                  <a:pt x="9805" y="17608"/>
                </a:cubicBezTo>
                <a:cubicBezTo>
                  <a:pt x="9660" y="17732"/>
                  <a:pt x="9504" y="17836"/>
                  <a:pt x="9349" y="17950"/>
                </a:cubicBezTo>
                <a:cubicBezTo>
                  <a:pt x="9225" y="17877"/>
                  <a:pt x="9100" y="17805"/>
                  <a:pt x="8976" y="17722"/>
                </a:cubicBezTo>
                <a:lnTo>
                  <a:pt x="8965" y="17722"/>
                </a:lnTo>
                <a:cubicBezTo>
                  <a:pt x="8965" y="17691"/>
                  <a:pt x="8955" y="17660"/>
                  <a:pt x="8945" y="17629"/>
                </a:cubicBezTo>
                <a:cubicBezTo>
                  <a:pt x="9183" y="17442"/>
                  <a:pt x="9411" y="17256"/>
                  <a:pt x="9618" y="17059"/>
                </a:cubicBezTo>
                <a:close/>
                <a:moveTo>
                  <a:pt x="17049" y="17649"/>
                </a:moveTo>
                <a:lnTo>
                  <a:pt x="17049" y="17670"/>
                </a:lnTo>
                <a:cubicBezTo>
                  <a:pt x="17008" y="17763"/>
                  <a:pt x="16966" y="17857"/>
                  <a:pt x="16925" y="17950"/>
                </a:cubicBezTo>
                <a:cubicBezTo>
                  <a:pt x="16852" y="17867"/>
                  <a:pt x="16780" y="17774"/>
                  <a:pt x="16707" y="17681"/>
                </a:cubicBezTo>
                <a:lnTo>
                  <a:pt x="16697" y="17681"/>
                </a:lnTo>
                <a:cubicBezTo>
                  <a:pt x="16821" y="17681"/>
                  <a:pt x="16935" y="17670"/>
                  <a:pt x="17049" y="17649"/>
                </a:cubicBezTo>
                <a:close/>
                <a:moveTo>
                  <a:pt x="11463" y="17494"/>
                </a:moveTo>
                <a:lnTo>
                  <a:pt x="11463" y="17494"/>
                </a:lnTo>
                <a:cubicBezTo>
                  <a:pt x="11360" y="17567"/>
                  <a:pt x="11266" y="17629"/>
                  <a:pt x="11173" y="17701"/>
                </a:cubicBezTo>
                <a:cubicBezTo>
                  <a:pt x="11038" y="17784"/>
                  <a:pt x="10904" y="17867"/>
                  <a:pt x="10758" y="17960"/>
                </a:cubicBezTo>
                <a:lnTo>
                  <a:pt x="10758" y="17826"/>
                </a:lnTo>
                <a:cubicBezTo>
                  <a:pt x="10997" y="17722"/>
                  <a:pt x="11235" y="17608"/>
                  <a:pt x="11463" y="17494"/>
                </a:cubicBezTo>
                <a:close/>
                <a:moveTo>
                  <a:pt x="18241" y="17639"/>
                </a:moveTo>
                <a:cubicBezTo>
                  <a:pt x="18345" y="17732"/>
                  <a:pt x="18459" y="17805"/>
                  <a:pt x="18573" y="17877"/>
                </a:cubicBezTo>
                <a:lnTo>
                  <a:pt x="18521" y="17981"/>
                </a:lnTo>
                <a:cubicBezTo>
                  <a:pt x="18417" y="17867"/>
                  <a:pt x="18324" y="17753"/>
                  <a:pt x="18231" y="17639"/>
                </a:cubicBezTo>
                <a:close/>
                <a:moveTo>
                  <a:pt x="13743" y="16178"/>
                </a:moveTo>
                <a:cubicBezTo>
                  <a:pt x="13629" y="16800"/>
                  <a:pt x="13474" y="17411"/>
                  <a:pt x="13287" y="18002"/>
                </a:cubicBezTo>
                <a:cubicBezTo>
                  <a:pt x="13204" y="17950"/>
                  <a:pt x="13111" y="17898"/>
                  <a:pt x="13028" y="17846"/>
                </a:cubicBezTo>
                <a:cubicBezTo>
                  <a:pt x="12997" y="17753"/>
                  <a:pt x="12976" y="17649"/>
                  <a:pt x="12945" y="17546"/>
                </a:cubicBezTo>
                <a:cubicBezTo>
                  <a:pt x="13059" y="17297"/>
                  <a:pt x="13163" y="17048"/>
                  <a:pt x="13267" y="16789"/>
                </a:cubicBezTo>
                <a:cubicBezTo>
                  <a:pt x="13432" y="16592"/>
                  <a:pt x="13588" y="16385"/>
                  <a:pt x="13743" y="16178"/>
                </a:cubicBezTo>
                <a:close/>
                <a:moveTo>
                  <a:pt x="20812" y="17069"/>
                </a:moveTo>
                <a:cubicBezTo>
                  <a:pt x="20812" y="17121"/>
                  <a:pt x="20822" y="17173"/>
                  <a:pt x="20822" y="17214"/>
                </a:cubicBezTo>
                <a:cubicBezTo>
                  <a:pt x="20698" y="17432"/>
                  <a:pt x="20552" y="17649"/>
                  <a:pt x="20418" y="17867"/>
                </a:cubicBezTo>
                <a:cubicBezTo>
                  <a:pt x="20304" y="17919"/>
                  <a:pt x="20179" y="17960"/>
                  <a:pt x="20065" y="18002"/>
                </a:cubicBezTo>
                <a:lnTo>
                  <a:pt x="20045" y="18002"/>
                </a:lnTo>
                <a:lnTo>
                  <a:pt x="20045" y="17960"/>
                </a:lnTo>
                <a:cubicBezTo>
                  <a:pt x="20117" y="17784"/>
                  <a:pt x="20179" y="17598"/>
                  <a:pt x="20210" y="17411"/>
                </a:cubicBezTo>
                <a:cubicBezTo>
                  <a:pt x="20418" y="17318"/>
                  <a:pt x="20625" y="17204"/>
                  <a:pt x="20812" y="17069"/>
                </a:cubicBezTo>
                <a:close/>
                <a:moveTo>
                  <a:pt x="15453" y="17079"/>
                </a:moveTo>
                <a:cubicBezTo>
                  <a:pt x="15557" y="17183"/>
                  <a:pt x="15671" y="17276"/>
                  <a:pt x="15785" y="17359"/>
                </a:cubicBezTo>
                <a:cubicBezTo>
                  <a:pt x="15712" y="17577"/>
                  <a:pt x="15630" y="17805"/>
                  <a:pt x="15536" y="18012"/>
                </a:cubicBezTo>
                <a:cubicBezTo>
                  <a:pt x="15474" y="17877"/>
                  <a:pt x="15412" y="17732"/>
                  <a:pt x="15350" y="17587"/>
                </a:cubicBezTo>
                <a:cubicBezTo>
                  <a:pt x="15391" y="17421"/>
                  <a:pt x="15422" y="17256"/>
                  <a:pt x="15453" y="17079"/>
                </a:cubicBezTo>
                <a:close/>
                <a:moveTo>
                  <a:pt x="21382" y="17339"/>
                </a:moveTo>
                <a:cubicBezTo>
                  <a:pt x="21382" y="17504"/>
                  <a:pt x="21382" y="17660"/>
                  <a:pt x="21371" y="17826"/>
                </a:cubicBezTo>
                <a:cubicBezTo>
                  <a:pt x="21361" y="17888"/>
                  <a:pt x="21330" y="17950"/>
                  <a:pt x="21309" y="18012"/>
                </a:cubicBezTo>
                <a:lnTo>
                  <a:pt x="21299" y="18002"/>
                </a:lnTo>
                <a:cubicBezTo>
                  <a:pt x="21278" y="17888"/>
                  <a:pt x="21247" y="17763"/>
                  <a:pt x="21216" y="17649"/>
                </a:cubicBezTo>
                <a:lnTo>
                  <a:pt x="21216" y="17629"/>
                </a:lnTo>
                <a:cubicBezTo>
                  <a:pt x="21236" y="17567"/>
                  <a:pt x="21257" y="17494"/>
                  <a:pt x="21278" y="17421"/>
                </a:cubicBezTo>
                <a:cubicBezTo>
                  <a:pt x="21319" y="17401"/>
                  <a:pt x="21350" y="17370"/>
                  <a:pt x="21382" y="17339"/>
                </a:cubicBezTo>
                <a:close/>
                <a:moveTo>
                  <a:pt x="12064" y="17836"/>
                </a:moveTo>
                <a:lnTo>
                  <a:pt x="12147" y="17898"/>
                </a:lnTo>
                <a:lnTo>
                  <a:pt x="12012" y="18033"/>
                </a:lnTo>
                <a:lnTo>
                  <a:pt x="11971" y="17991"/>
                </a:lnTo>
                <a:cubicBezTo>
                  <a:pt x="12012" y="17940"/>
                  <a:pt x="12033" y="17888"/>
                  <a:pt x="12064" y="17836"/>
                </a:cubicBezTo>
                <a:close/>
                <a:moveTo>
                  <a:pt x="10188" y="17411"/>
                </a:moveTo>
                <a:cubicBezTo>
                  <a:pt x="10230" y="17587"/>
                  <a:pt x="10282" y="17763"/>
                  <a:pt x="10334" y="17940"/>
                </a:cubicBezTo>
                <a:cubicBezTo>
                  <a:pt x="10240" y="17971"/>
                  <a:pt x="10147" y="18002"/>
                  <a:pt x="10043" y="18043"/>
                </a:cubicBezTo>
                <a:cubicBezTo>
                  <a:pt x="9981" y="17909"/>
                  <a:pt x="9929" y="17784"/>
                  <a:pt x="9888" y="17649"/>
                </a:cubicBezTo>
                <a:lnTo>
                  <a:pt x="9898" y="17639"/>
                </a:lnTo>
                <a:cubicBezTo>
                  <a:pt x="9992" y="17567"/>
                  <a:pt x="10085" y="17484"/>
                  <a:pt x="10188" y="17411"/>
                </a:cubicBezTo>
                <a:close/>
                <a:moveTo>
                  <a:pt x="21615" y="17229"/>
                </a:moveTo>
                <a:lnTo>
                  <a:pt x="21615" y="17229"/>
                </a:lnTo>
                <a:cubicBezTo>
                  <a:pt x="21564" y="17500"/>
                  <a:pt x="21493" y="17772"/>
                  <a:pt x="21423" y="18043"/>
                </a:cubicBezTo>
                <a:cubicBezTo>
                  <a:pt x="21433" y="17991"/>
                  <a:pt x="21433" y="17929"/>
                  <a:pt x="21433" y="17867"/>
                </a:cubicBezTo>
                <a:lnTo>
                  <a:pt x="21423" y="17857"/>
                </a:lnTo>
                <a:cubicBezTo>
                  <a:pt x="21498" y="17650"/>
                  <a:pt x="21565" y="17443"/>
                  <a:pt x="21615" y="17229"/>
                </a:cubicBezTo>
                <a:close/>
                <a:moveTo>
                  <a:pt x="18645" y="17919"/>
                </a:moveTo>
                <a:lnTo>
                  <a:pt x="18697" y="17950"/>
                </a:lnTo>
                <a:cubicBezTo>
                  <a:pt x="18666" y="17981"/>
                  <a:pt x="18625" y="18023"/>
                  <a:pt x="18594" y="18054"/>
                </a:cubicBezTo>
                <a:lnTo>
                  <a:pt x="18573" y="18043"/>
                </a:lnTo>
                <a:cubicBezTo>
                  <a:pt x="18594" y="18002"/>
                  <a:pt x="18614" y="17960"/>
                  <a:pt x="18635" y="17919"/>
                </a:cubicBezTo>
                <a:close/>
                <a:moveTo>
                  <a:pt x="19920" y="17743"/>
                </a:moveTo>
                <a:cubicBezTo>
                  <a:pt x="19941" y="17815"/>
                  <a:pt x="19951" y="17888"/>
                  <a:pt x="19962" y="17950"/>
                </a:cubicBezTo>
                <a:cubicBezTo>
                  <a:pt x="19951" y="17981"/>
                  <a:pt x="19941" y="18012"/>
                  <a:pt x="19920" y="18043"/>
                </a:cubicBezTo>
                <a:lnTo>
                  <a:pt x="19868" y="18054"/>
                </a:lnTo>
                <a:cubicBezTo>
                  <a:pt x="19879" y="17981"/>
                  <a:pt x="19899" y="17909"/>
                  <a:pt x="19910" y="17826"/>
                </a:cubicBezTo>
                <a:cubicBezTo>
                  <a:pt x="19910" y="17805"/>
                  <a:pt x="19920" y="17774"/>
                  <a:pt x="19920" y="17743"/>
                </a:cubicBezTo>
                <a:close/>
                <a:moveTo>
                  <a:pt x="8033" y="17846"/>
                </a:moveTo>
                <a:cubicBezTo>
                  <a:pt x="8043" y="17919"/>
                  <a:pt x="8053" y="17991"/>
                  <a:pt x="8064" y="18064"/>
                </a:cubicBezTo>
                <a:lnTo>
                  <a:pt x="8012" y="18033"/>
                </a:lnTo>
                <a:lnTo>
                  <a:pt x="8002" y="17991"/>
                </a:lnTo>
                <a:cubicBezTo>
                  <a:pt x="8012" y="17940"/>
                  <a:pt x="8022" y="17888"/>
                  <a:pt x="8033" y="17846"/>
                </a:cubicBezTo>
                <a:close/>
                <a:moveTo>
                  <a:pt x="17775" y="17359"/>
                </a:moveTo>
                <a:lnTo>
                  <a:pt x="17775" y="17359"/>
                </a:lnTo>
                <a:cubicBezTo>
                  <a:pt x="17765" y="17401"/>
                  <a:pt x="17744" y="17453"/>
                  <a:pt x="17733" y="17494"/>
                </a:cubicBezTo>
                <a:cubicBezTo>
                  <a:pt x="17588" y="17701"/>
                  <a:pt x="17412" y="17888"/>
                  <a:pt x="17246" y="18064"/>
                </a:cubicBezTo>
                <a:lnTo>
                  <a:pt x="17226" y="18054"/>
                </a:lnTo>
                <a:cubicBezTo>
                  <a:pt x="17246" y="18002"/>
                  <a:pt x="17267" y="17950"/>
                  <a:pt x="17288" y="17909"/>
                </a:cubicBezTo>
                <a:cubicBezTo>
                  <a:pt x="17340" y="17774"/>
                  <a:pt x="17381" y="17649"/>
                  <a:pt x="17422" y="17525"/>
                </a:cubicBezTo>
                <a:cubicBezTo>
                  <a:pt x="17547" y="17473"/>
                  <a:pt x="17661" y="17421"/>
                  <a:pt x="17775" y="17359"/>
                </a:cubicBezTo>
                <a:close/>
                <a:moveTo>
                  <a:pt x="19879" y="17535"/>
                </a:moveTo>
                <a:lnTo>
                  <a:pt x="19879" y="17567"/>
                </a:lnTo>
                <a:cubicBezTo>
                  <a:pt x="19858" y="17722"/>
                  <a:pt x="19827" y="17888"/>
                  <a:pt x="19785" y="18054"/>
                </a:cubicBezTo>
                <a:cubicBezTo>
                  <a:pt x="19702" y="18067"/>
                  <a:pt x="19618" y="18073"/>
                  <a:pt x="19534" y="18073"/>
                </a:cubicBezTo>
                <a:cubicBezTo>
                  <a:pt x="19287" y="18073"/>
                  <a:pt x="19043" y="18017"/>
                  <a:pt x="18811" y="17909"/>
                </a:cubicBezTo>
                <a:cubicBezTo>
                  <a:pt x="18894" y="17826"/>
                  <a:pt x="18967" y="17743"/>
                  <a:pt x="19029" y="17649"/>
                </a:cubicBezTo>
                <a:lnTo>
                  <a:pt x="19039" y="17649"/>
                </a:lnTo>
                <a:cubicBezTo>
                  <a:pt x="19068" y="17650"/>
                  <a:pt x="19096" y="17651"/>
                  <a:pt x="19124" y="17651"/>
                </a:cubicBezTo>
                <a:cubicBezTo>
                  <a:pt x="19378" y="17651"/>
                  <a:pt x="19637" y="17610"/>
                  <a:pt x="19879" y="17535"/>
                </a:cubicBezTo>
                <a:close/>
                <a:moveTo>
                  <a:pt x="4540" y="17349"/>
                </a:moveTo>
                <a:cubicBezTo>
                  <a:pt x="4644" y="17577"/>
                  <a:pt x="4768" y="17795"/>
                  <a:pt x="4892" y="18002"/>
                </a:cubicBezTo>
                <a:lnTo>
                  <a:pt x="4892" y="18085"/>
                </a:lnTo>
                <a:cubicBezTo>
                  <a:pt x="4737" y="18043"/>
                  <a:pt x="4592" y="17981"/>
                  <a:pt x="4436" y="17919"/>
                </a:cubicBezTo>
                <a:cubicBezTo>
                  <a:pt x="4478" y="17732"/>
                  <a:pt x="4509" y="17546"/>
                  <a:pt x="4540" y="17359"/>
                </a:cubicBezTo>
                <a:lnTo>
                  <a:pt x="4540" y="17349"/>
                </a:lnTo>
                <a:close/>
                <a:moveTo>
                  <a:pt x="8126" y="17598"/>
                </a:moveTo>
                <a:cubicBezTo>
                  <a:pt x="8250" y="17691"/>
                  <a:pt x="8375" y="17784"/>
                  <a:pt x="8489" y="17877"/>
                </a:cubicBezTo>
                <a:cubicBezTo>
                  <a:pt x="8375" y="17950"/>
                  <a:pt x="8261" y="18023"/>
                  <a:pt x="8147" y="18085"/>
                </a:cubicBezTo>
                <a:cubicBezTo>
                  <a:pt x="8116" y="17940"/>
                  <a:pt x="8095" y="17784"/>
                  <a:pt x="8074" y="17639"/>
                </a:cubicBezTo>
                <a:lnTo>
                  <a:pt x="8126" y="17598"/>
                </a:lnTo>
                <a:close/>
                <a:moveTo>
                  <a:pt x="3162" y="17339"/>
                </a:moveTo>
                <a:lnTo>
                  <a:pt x="3162" y="17339"/>
                </a:lnTo>
                <a:cubicBezTo>
                  <a:pt x="3338" y="17587"/>
                  <a:pt x="3514" y="17846"/>
                  <a:pt x="3701" y="18095"/>
                </a:cubicBezTo>
                <a:lnTo>
                  <a:pt x="3690" y="18105"/>
                </a:lnTo>
                <a:cubicBezTo>
                  <a:pt x="3483" y="17867"/>
                  <a:pt x="3307" y="17608"/>
                  <a:pt x="3162" y="17339"/>
                </a:cubicBezTo>
                <a:close/>
                <a:moveTo>
                  <a:pt x="17080" y="17805"/>
                </a:moveTo>
                <a:cubicBezTo>
                  <a:pt x="17091" y="17877"/>
                  <a:pt x="17101" y="17950"/>
                  <a:pt x="17112" y="18023"/>
                </a:cubicBezTo>
                <a:lnTo>
                  <a:pt x="17070" y="18105"/>
                </a:lnTo>
                <a:cubicBezTo>
                  <a:pt x="17039" y="18074"/>
                  <a:pt x="17008" y="18043"/>
                  <a:pt x="16987" y="18012"/>
                </a:cubicBezTo>
                <a:cubicBezTo>
                  <a:pt x="17018" y="17940"/>
                  <a:pt x="17049" y="17867"/>
                  <a:pt x="17080" y="17805"/>
                </a:cubicBezTo>
                <a:close/>
                <a:moveTo>
                  <a:pt x="5898" y="17701"/>
                </a:moveTo>
                <a:cubicBezTo>
                  <a:pt x="5991" y="17743"/>
                  <a:pt x="6095" y="17774"/>
                  <a:pt x="6198" y="17805"/>
                </a:cubicBezTo>
                <a:cubicBezTo>
                  <a:pt x="6229" y="17909"/>
                  <a:pt x="6260" y="18012"/>
                  <a:pt x="6292" y="18116"/>
                </a:cubicBezTo>
                <a:cubicBezTo>
                  <a:pt x="6136" y="18064"/>
                  <a:pt x="5991" y="18002"/>
                  <a:pt x="5846" y="17940"/>
                </a:cubicBezTo>
                <a:cubicBezTo>
                  <a:pt x="5856" y="17857"/>
                  <a:pt x="5877" y="17784"/>
                  <a:pt x="5898" y="17701"/>
                </a:cubicBezTo>
                <a:close/>
                <a:moveTo>
                  <a:pt x="10707" y="17867"/>
                </a:moveTo>
                <a:lnTo>
                  <a:pt x="10707" y="17867"/>
                </a:lnTo>
                <a:cubicBezTo>
                  <a:pt x="10696" y="17909"/>
                  <a:pt x="10696" y="17960"/>
                  <a:pt x="10696" y="18002"/>
                </a:cubicBezTo>
                <a:lnTo>
                  <a:pt x="10707" y="18002"/>
                </a:lnTo>
                <a:lnTo>
                  <a:pt x="10499" y="18116"/>
                </a:lnTo>
                <a:cubicBezTo>
                  <a:pt x="10489" y="18064"/>
                  <a:pt x="10468" y="18023"/>
                  <a:pt x="10458" y="17971"/>
                </a:cubicBezTo>
                <a:cubicBezTo>
                  <a:pt x="10541" y="17940"/>
                  <a:pt x="10624" y="17898"/>
                  <a:pt x="10707" y="17867"/>
                </a:cubicBezTo>
                <a:close/>
                <a:moveTo>
                  <a:pt x="8997" y="17836"/>
                </a:moveTo>
                <a:cubicBezTo>
                  <a:pt x="9090" y="17888"/>
                  <a:pt x="9183" y="17950"/>
                  <a:pt x="9276" y="18002"/>
                </a:cubicBezTo>
                <a:cubicBezTo>
                  <a:pt x="9214" y="18043"/>
                  <a:pt x="9152" y="18095"/>
                  <a:pt x="9069" y="18126"/>
                </a:cubicBezTo>
                <a:cubicBezTo>
                  <a:pt x="9048" y="18033"/>
                  <a:pt x="9028" y="17929"/>
                  <a:pt x="8997" y="17836"/>
                </a:cubicBezTo>
                <a:close/>
                <a:moveTo>
                  <a:pt x="12442" y="17707"/>
                </a:moveTo>
                <a:lnTo>
                  <a:pt x="12442" y="17707"/>
                </a:lnTo>
                <a:cubicBezTo>
                  <a:pt x="12514" y="17788"/>
                  <a:pt x="12594" y="17869"/>
                  <a:pt x="12665" y="17950"/>
                </a:cubicBezTo>
                <a:lnTo>
                  <a:pt x="12572" y="18126"/>
                </a:lnTo>
                <a:cubicBezTo>
                  <a:pt x="12500" y="18074"/>
                  <a:pt x="12417" y="18023"/>
                  <a:pt x="12344" y="17960"/>
                </a:cubicBezTo>
                <a:cubicBezTo>
                  <a:pt x="12344" y="17898"/>
                  <a:pt x="12355" y="17836"/>
                  <a:pt x="12365" y="17774"/>
                </a:cubicBezTo>
                <a:cubicBezTo>
                  <a:pt x="12394" y="17754"/>
                  <a:pt x="12414" y="17735"/>
                  <a:pt x="12442" y="17707"/>
                </a:cubicBezTo>
                <a:close/>
                <a:moveTo>
                  <a:pt x="9836" y="17681"/>
                </a:moveTo>
                <a:cubicBezTo>
                  <a:pt x="9867" y="17763"/>
                  <a:pt x="9888" y="17836"/>
                  <a:pt x="9919" y="17919"/>
                </a:cubicBezTo>
                <a:lnTo>
                  <a:pt x="9981" y="18064"/>
                </a:lnTo>
                <a:cubicBezTo>
                  <a:pt x="9888" y="18095"/>
                  <a:pt x="9795" y="18116"/>
                  <a:pt x="9701" y="18147"/>
                </a:cubicBezTo>
                <a:cubicBezTo>
                  <a:pt x="9608" y="18095"/>
                  <a:pt x="9515" y="18043"/>
                  <a:pt x="9421" y="17991"/>
                </a:cubicBezTo>
                <a:cubicBezTo>
                  <a:pt x="9567" y="17888"/>
                  <a:pt x="9701" y="17795"/>
                  <a:pt x="9836" y="17681"/>
                </a:cubicBezTo>
                <a:close/>
                <a:moveTo>
                  <a:pt x="21112" y="17567"/>
                </a:moveTo>
                <a:cubicBezTo>
                  <a:pt x="21112" y="17587"/>
                  <a:pt x="21122" y="17608"/>
                  <a:pt x="21133" y="17629"/>
                </a:cubicBezTo>
                <a:cubicBezTo>
                  <a:pt x="21071" y="17803"/>
                  <a:pt x="20999" y="17978"/>
                  <a:pt x="20917" y="18152"/>
                </a:cubicBezTo>
                <a:lnTo>
                  <a:pt x="20917" y="18152"/>
                </a:lnTo>
                <a:cubicBezTo>
                  <a:pt x="20936" y="18024"/>
                  <a:pt x="20936" y="17914"/>
                  <a:pt x="20946" y="17795"/>
                </a:cubicBezTo>
                <a:cubicBezTo>
                  <a:pt x="20988" y="17732"/>
                  <a:pt x="21029" y="17660"/>
                  <a:pt x="21081" y="17598"/>
                </a:cubicBezTo>
                <a:cubicBezTo>
                  <a:pt x="21091" y="17587"/>
                  <a:pt x="21102" y="17577"/>
                  <a:pt x="21112" y="17567"/>
                </a:cubicBezTo>
                <a:close/>
                <a:moveTo>
                  <a:pt x="8862" y="17753"/>
                </a:moveTo>
                <a:lnTo>
                  <a:pt x="8914" y="17784"/>
                </a:lnTo>
                <a:lnTo>
                  <a:pt x="8997" y="18105"/>
                </a:lnTo>
                <a:cubicBezTo>
                  <a:pt x="8997" y="18126"/>
                  <a:pt x="9007" y="18137"/>
                  <a:pt x="9007" y="18157"/>
                </a:cubicBezTo>
                <a:lnTo>
                  <a:pt x="8727" y="17960"/>
                </a:lnTo>
                <a:cubicBezTo>
                  <a:pt x="8779" y="17888"/>
                  <a:pt x="8820" y="17826"/>
                  <a:pt x="8862" y="17753"/>
                </a:cubicBezTo>
                <a:close/>
                <a:moveTo>
                  <a:pt x="11940" y="18064"/>
                </a:moveTo>
                <a:lnTo>
                  <a:pt x="11961" y="18085"/>
                </a:lnTo>
                <a:lnTo>
                  <a:pt x="11878" y="18157"/>
                </a:lnTo>
                <a:cubicBezTo>
                  <a:pt x="11898" y="18126"/>
                  <a:pt x="11919" y="18095"/>
                  <a:pt x="11940" y="18064"/>
                </a:cubicBezTo>
                <a:close/>
                <a:moveTo>
                  <a:pt x="15329" y="17712"/>
                </a:moveTo>
                <a:cubicBezTo>
                  <a:pt x="15381" y="17836"/>
                  <a:pt x="15443" y="17971"/>
                  <a:pt x="15505" y="18095"/>
                </a:cubicBezTo>
                <a:cubicBezTo>
                  <a:pt x="15495" y="18116"/>
                  <a:pt x="15484" y="18137"/>
                  <a:pt x="15474" y="18157"/>
                </a:cubicBezTo>
                <a:cubicBezTo>
                  <a:pt x="15402" y="18074"/>
                  <a:pt x="15339" y="17991"/>
                  <a:pt x="15277" y="17898"/>
                </a:cubicBezTo>
                <a:lnTo>
                  <a:pt x="15329" y="17712"/>
                </a:lnTo>
                <a:close/>
                <a:moveTo>
                  <a:pt x="4975" y="17691"/>
                </a:moveTo>
                <a:lnTo>
                  <a:pt x="4975" y="17691"/>
                </a:lnTo>
                <a:cubicBezTo>
                  <a:pt x="5069" y="17795"/>
                  <a:pt x="5162" y="17898"/>
                  <a:pt x="5276" y="17991"/>
                </a:cubicBezTo>
                <a:cubicBezTo>
                  <a:pt x="5276" y="18023"/>
                  <a:pt x="5266" y="18054"/>
                  <a:pt x="5255" y="18085"/>
                </a:cubicBezTo>
                <a:cubicBezTo>
                  <a:pt x="5255" y="18116"/>
                  <a:pt x="5255" y="18147"/>
                  <a:pt x="5245" y="18178"/>
                </a:cubicBezTo>
                <a:lnTo>
                  <a:pt x="5110" y="18147"/>
                </a:lnTo>
                <a:cubicBezTo>
                  <a:pt x="5048" y="18074"/>
                  <a:pt x="5006" y="18012"/>
                  <a:pt x="4965" y="17960"/>
                </a:cubicBezTo>
                <a:lnTo>
                  <a:pt x="4965" y="17960"/>
                </a:lnTo>
                <a:lnTo>
                  <a:pt x="4986" y="17971"/>
                </a:lnTo>
                <a:cubicBezTo>
                  <a:pt x="4986" y="17877"/>
                  <a:pt x="4975" y="17784"/>
                  <a:pt x="4975" y="17691"/>
                </a:cubicBezTo>
                <a:close/>
                <a:moveTo>
                  <a:pt x="6281" y="17815"/>
                </a:moveTo>
                <a:lnTo>
                  <a:pt x="6281" y="17815"/>
                </a:lnTo>
                <a:cubicBezTo>
                  <a:pt x="6374" y="17836"/>
                  <a:pt x="6457" y="17846"/>
                  <a:pt x="6540" y="17857"/>
                </a:cubicBezTo>
                <a:cubicBezTo>
                  <a:pt x="6520" y="17960"/>
                  <a:pt x="6499" y="18064"/>
                  <a:pt x="6488" y="18178"/>
                </a:cubicBezTo>
                <a:lnTo>
                  <a:pt x="6395" y="18147"/>
                </a:lnTo>
                <a:cubicBezTo>
                  <a:pt x="6354" y="18043"/>
                  <a:pt x="6323" y="17929"/>
                  <a:pt x="6281" y="17815"/>
                </a:cubicBezTo>
                <a:close/>
                <a:moveTo>
                  <a:pt x="14023" y="15825"/>
                </a:moveTo>
                <a:cubicBezTo>
                  <a:pt x="14023" y="16271"/>
                  <a:pt x="14054" y="16717"/>
                  <a:pt x="14106" y="17162"/>
                </a:cubicBezTo>
                <a:lnTo>
                  <a:pt x="14106" y="17214"/>
                </a:lnTo>
                <a:cubicBezTo>
                  <a:pt x="14096" y="17245"/>
                  <a:pt x="14085" y="17287"/>
                  <a:pt x="14075" y="17318"/>
                </a:cubicBezTo>
                <a:cubicBezTo>
                  <a:pt x="14054" y="17421"/>
                  <a:pt x="14023" y="17525"/>
                  <a:pt x="13992" y="17639"/>
                </a:cubicBezTo>
                <a:cubicBezTo>
                  <a:pt x="13919" y="17774"/>
                  <a:pt x="13837" y="17888"/>
                  <a:pt x="13754" y="18012"/>
                </a:cubicBezTo>
                <a:cubicBezTo>
                  <a:pt x="13712" y="18074"/>
                  <a:pt x="13681" y="18137"/>
                  <a:pt x="13640" y="18188"/>
                </a:cubicBezTo>
                <a:cubicBezTo>
                  <a:pt x="13526" y="18137"/>
                  <a:pt x="13432" y="18085"/>
                  <a:pt x="13339" y="18033"/>
                </a:cubicBezTo>
                <a:cubicBezTo>
                  <a:pt x="13484" y="17577"/>
                  <a:pt x="13619" y="17111"/>
                  <a:pt x="13723" y="16654"/>
                </a:cubicBezTo>
                <a:cubicBezTo>
                  <a:pt x="13764" y="16468"/>
                  <a:pt x="13816" y="16261"/>
                  <a:pt x="13857" y="16053"/>
                </a:cubicBezTo>
                <a:cubicBezTo>
                  <a:pt x="13909" y="15970"/>
                  <a:pt x="13971" y="15898"/>
                  <a:pt x="14023" y="15825"/>
                </a:cubicBezTo>
                <a:close/>
                <a:moveTo>
                  <a:pt x="5328" y="18043"/>
                </a:moveTo>
                <a:lnTo>
                  <a:pt x="5348" y="18054"/>
                </a:lnTo>
                <a:cubicBezTo>
                  <a:pt x="5369" y="18105"/>
                  <a:pt x="5380" y="18157"/>
                  <a:pt x="5400" y="18199"/>
                </a:cubicBezTo>
                <a:lnTo>
                  <a:pt x="5317" y="18188"/>
                </a:lnTo>
                <a:cubicBezTo>
                  <a:pt x="5307" y="18168"/>
                  <a:pt x="5307" y="18157"/>
                  <a:pt x="5307" y="18137"/>
                </a:cubicBezTo>
                <a:lnTo>
                  <a:pt x="5317" y="18137"/>
                </a:lnTo>
                <a:cubicBezTo>
                  <a:pt x="5317" y="18105"/>
                  <a:pt x="5328" y="18074"/>
                  <a:pt x="5328" y="18043"/>
                </a:cubicBezTo>
                <a:close/>
                <a:moveTo>
                  <a:pt x="12831" y="17795"/>
                </a:moveTo>
                <a:lnTo>
                  <a:pt x="12956" y="17877"/>
                </a:lnTo>
                <a:cubicBezTo>
                  <a:pt x="12976" y="17960"/>
                  <a:pt x="13007" y="18043"/>
                  <a:pt x="13028" y="18137"/>
                </a:cubicBezTo>
                <a:cubicBezTo>
                  <a:pt x="13028" y="18157"/>
                  <a:pt x="13049" y="18178"/>
                  <a:pt x="13049" y="18199"/>
                </a:cubicBezTo>
                <a:cubicBezTo>
                  <a:pt x="12956" y="18105"/>
                  <a:pt x="12862" y="18023"/>
                  <a:pt x="12769" y="17929"/>
                </a:cubicBezTo>
                <a:lnTo>
                  <a:pt x="12831" y="17795"/>
                </a:lnTo>
                <a:close/>
                <a:moveTo>
                  <a:pt x="7515" y="17784"/>
                </a:moveTo>
                <a:lnTo>
                  <a:pt x="7577" y="17826"/>
                </a:lnTo>
                <a:cubicBezTo>
                  <a:pt x="7525" y="17877"/>
                  <a:pt x="7483" y="17940"/>
                  <a:pt x="7432" y="17991"/>
                </a:cubicBezTo>
                <a:cubicBezTo>
                  <a:pt x="7183" y="18105"/>
                  <a:pt x="6913" y="18178"/>
                  <a:pt x="6644" y="18219"/>
                </a:cubicBezTo>
                <a:lnTo>
                  <a:pt x="6634" y="18230"/>
                </a:lnTo>
                <a:lnTo>
                  <a:pt x="6540" y="18199"/>
                </a:lnTo>
                <a:cubicBezTo>
                  <a:pt x="6561" y="18085"/>
                  <a:pt x="6582" y="17981"/>
                  <a:pt x="6602" y="17867"/>
                </a:cubicBezTo>
                <a:cubicBezTo>
                  <a:pt x="6664" y="17871"/>
                  <a:pt x="6726" y="17873"/>
                  <a:pt x="6788" y="17873"/>
                </a:cubicBezTo>
                <a:cubicBezTo>
                  <a:pt x="7030" y="17873"/>
                  <a:pt x="7275" y="17842"/>
                  <a:pt x="7515" y="17784"/>
                </a:cubicBezTo>
                <a:close/>
                <a:moveTo>
                  <a:pt x="11577" y="17639"/>
                </a:moveTo>
                <a:cubicBezTo>
                  <a:pt x="11670" y="17763"/>
                  <a:pt x="11784" y="17888"/>
                  <a:pt x="11888" y="18012"/>
                </a:cubicBezTo>
                <a:cubicBezTo>
                  <a:pt x="11847" y="18085"/>
                  <a:pt x="11795" y="18157"/>
                  <a:pt x="11753" y="18230"/>
                </a:cubicBezTo>
                <a:cubicBezTo>
                  <a:pt x="11691" y="18033"/>
                  <a:pt x="11629" y="17836"/>
                  <a:pt x="11577" y="17639"/>
                </a:cubicBezTo>
                <a:close/>
                <a:moveTo>
                  <a:pt x="5452" y="18137"/>
                </a:moveTo>
                <a:cubicBezTo>
                  <a:pt x="5494" y="18178"/>
                  <a:pt x="5545" y="18209"/>
                  <a:pt x="5587" y="18240"/>
                </a:cubicBezTo>
                <a:lnTo>
                  <a:pt x="5483" y="18219"/>
                </a:lnTo>
                <a:cubicBezTo>
                  <a:pt x="5473" y="18188"/>
                  <a:pt x="5452" y="18157"/>
                  <a:pt x="5442" y="18137"/>
                </a:cubicBezTo>
                <a:close/>
                <a:moveTo>
                  <a:pt x="5369" y="17784"/>
                </a:moveTo>
                <a:cubicBezTo>
                  <a:pt x="5494" y="17857"/>
                  <a:pt x="5628" y="17929"/>
                  <a:pt x="5773" y="17991"/>
                </a:cubicBezTo>
                <a:cubicBezTo>
                  <a:pt x="5753" y="18074"/>
                  <a:pt x="5732" y="18157"/>
                  <a:pt x="5722" y="18251"/>
                </a:cubicBezTo>
                <a:cubicBezTo>
                  <a:pt x="5608" y="18188"/>
                  <a:pt x="5514" y="18116"/>
                  <a:pt x="5411" y="18043"/>
                </a:cubicBezTo>
                <a:cubicBezTo>
                  <a:pt x="5390" y="17971"/>
                  <a:pt x="5369" y="17909"/>
                  <a:pt x="5359" y="17836"/>
                </a:cubicBezTo>
                <a:cubicBezTo>
                  <a:pt x="5359" y="17826"/>
                  <a:pt x="5359" y="17805"/>
                  <a:pt x="5369" y="17784"/>
                </a:cubicBezTo>
                <a:close/>
                <a:moveTo>
                  <a:pt x="12209" y="17940"/>
                </a:moveTo>
                <a:lnTo>
                  <a:pt x="12209" y="18251"/>
                </a:lnTo>
                <a:cubicBezTo>
                  <a:pt x="12158" y="18199"/>
                  <a:pt x="12106" y="18137"/>
                  <a:pt x="12054" y="18085"/>
                </a:cubicBezTo>
                <a:lnTo>
                  <a:pt x="12209" y="17940"/>
                </a:lnTo>
                <a:close/>
                <a:moveTo>
                  <a:pt x="23423" y="14343"/>
                </a:moveTo>
                <a:lnTo>
                  <a:pt x="23423" y="14343"/>
                </a:lnTo>
                <a:cubicBezTo>
                  <a:pt x="23112" y="15763"/>
                  <a:pt x="22490" y="17100"/>
                  <a:pt x="21620" y="18251"/>
                </a:cubicBezTo>
                <a:cubicBezTo>
                  <a:pt x="21682" y="17888"/>
                  <a:pt x="21744" y="17535"/>
                  <a:pt x="21775" y="17183"/>
                </a:cubicBezTo>
                <a:cubicBezTo>
                  <a:pt x="21786" y="17100"/>
                  <a:pt x="21796" y="17017"/>
                  <a:pt x="21796" y="16934"/>
                </a:cubicBezTo>
                <a:cubicBezTo>
                  <a:pt x="22117" y="16582"/>
                  <a:pt x="22397" y="16198"/>
                  <a:pt x="22646" y="15794"/>
                </a:cubicBezTo>
                <a:cubicBezTo>
                  <a:pt x="22895" y="15411"/>
                  <a:pt x="23092" y="14996"/>
                  <a:pt x="23257" y="14571"/>
                </a:cubicBezTo>
                <a:cubicBezTo>
                  <a:pt x="23309" y="14499"/>
                  <a:pt x="23371" y="14416"/>
                  <a:pt x="23423" y="14343"/>
                </a:cubicBezTo>
                <a:close/>
                <a:moveTo>
                  <a:pt x="5825" y="18012"/>
                </a:moveTo>
                <a:cubicBezTo>
                  <a:pt x="5991" y="18085"/>
                  <a:pt x="6157" y="18147"/>
                  <a:pt x="6323" y="18209"/>
                </a:cubicBezTo>
                <a:lnTo>
                  <a:pt x="6333" y="18261"/>
                </a:lnTo>
                <a:cubicBezTo>
                  <a:pt x="6240" y="18266"/>
                  <a:pt x="6149" y="18269"/>
                  <a:pt x="6058" y="18269"/>
                </a:cubicBezTo>
                <a:cubicBezTo>
                  <a:pt x="5968" y="18269"/>
                  <a:pt x="5877" y="18266"/>
                  <a:pt x="5784" y="18261"/>
                </a:cubicBezTo>
                <a:cubicBezTo>
                  <a:pt x="5794" y="18168"/>
                  <a:pt x="5815" y="18095"/>
                  <a:pt x="5825" y="18012"/>
                </a:cubicBezTo>
                <a:close/>
                <a:moveTo>
                  <a:pt x="9359" y="18043"/>
                </a:moveTo>
                <a:cubicBezTo>
                  <a:pt x="9442" y="18085"/>
                  <a:pt x="9525" y="18137"/>
                  <a:pt x="9608" y="18168"/>
                </a:cubicBezTo>
                <a:cubicBezTo>
                  <a:pt x="9484" y="18209"/>
                  <a:pt x="9339" y="18240"/>
                  <a:pt x="9204" y="18271"/>
                </a:cubicBezTo>
                <a:lnTo>
                  <a:pt x="9100" y="18209"/>
                </a:lnTo>
                <a:cubicBezTo>
                  <a:pt x="9193" y="18157"/>
                  <a:pt x="9276" y="18095"/>
                  <a:pt x="9359" y="18043"/>
                </a:cubicBezTo>
                <a:close/>
                <a:moveTo>
                  <a:pt x="21361" y="18064"/>
                </a:moveTo>
                <a:lnTo>
                  <a:pt x="21340" y="18271"/>
                </a:lnTo>
                <a:cubicBezTo>
                  <a:pt x="21340" y="18219"/>
                  <a:pt x="21340" y="18178"/>
                  <a:pt x="21330" y="18137"/>
                </a:cubicBezTo>
                <a:lnTo>
                  <a:pt x="21319" y="18126"/>
                </a:lnTo>
                <a:lnTo>
                  <a:pt x="21361" y="18064"/>
                </a:lnTo>
                <a:close/>
                <a:moveTo>
                  <a:pt x="13916" y="17903"/>
                </a:moveTo>
                <a:lnTo>
                  <a:pt x="13916" y="17903"/>
                </a:lnTo>
                <a:cubicBezTo>
                  <a:pt x="13885" y="18032"/>
                  <a:pt x="13845" y="18152"/>
                  <a:pt x="13805" y="18282"/>
                </a:cubicBezTo>
                <a:lnTo>
                  <a:pt x="13702" y="18230"/>
                </a:lnTo>
                <a:cubicBezTo>
                  <a:pt x="13773" y="18118"/>
                  <a:pt x="13844" y="18006"/>
                  <a:pt x="13916" y="17903"/>
                </a:cubicBezTo>
                <a:close/>
                <a:moveTo>
                  <a:pt x="16210" y="17587"/>
                </a:moveTo>
                <a:cubicBezTo>
                  <a:pt x="16272" y="17608"/>
                  <a:pt x="16324" y="17629"/>
                  <a:pt x="16386" y="17639"/>
                </a:cubicBezTo>
                <a:cubicBezTo>
                  <a:pt x="16376" y="17857"/>
                  <a:pt x="16365" y="18064"/>
                  <a:pt x="16345" y="18282"/>
                </a:cubicBezTo>
                <a:cubicBezTo>
                  <a:pt x="16272" y="18126"/>
                  <a:pt x="16200" y="17971"/>
                  <a:pt x="16127" y="17815"/>
                </a:cubicBezTo>
                <a:cubicBezTo>
                  <a:pt x="16158" y="17743"/>
                  <a:pt x="16179" y="17670"/>
                  <a:pt x="16210" y="17587"/>
                </a:cubicBezTo>
                <a:close/>
                <a:moveTo>
                  <a:pt x="8541" y="17919"/>
                </a:moveTo>
                <a:cubicBezTo>
                  <a:pt x="8572" y="17940"/>
                  <a:pt x="8603" y="17971"/>
                  <a:pt x="8634" y="17991"/>
                </a:cubicBezTo>
                <a:cubicBezTo>
                  <a:pt x="8561" y="18095"/>
                  <a:pt x="8489" y="18199"/>
                  <a:pt x="8406" y="18292"/>
                </a:cubicBezTo>
                <a:lnTo>
                  <a:pt x="8406" y="18302"/>
                </a:lnTo>
                <a:cubicBezTo>
                  <a:pt x="8323" y="18251"/>
                  <a:pt x="8250" y="18199"/>
                  <a:pt x="8167" y="18147"/>
                </a:cubicBezTo>
                <a:cubicBezTo>
                  <a:pt x="8302" y="18074"/>
                  <a:pt x="8427" y="18002"/>
                  <a:pt x="8541" y="17919"/>
                </a:cubicBezTo>
                <a:close/>
                <a:moveTo>
                  <a:pt x="10365" y="18012"/>
                </a:moveTo>
                <a:cubicBezTo>
                  <a:pt x="10375" y="18064"/>
                  <a:pt x="10396" y="18116"/>
                  <a:pt x="10416" y="18168"/>
                </a:cubicBezTo>
                <a:cubicBezTo>
                  <a:pt x="10334" y="18219"/>
                  <a:pt x="10240" y="18261"/>
                  <a:pt x="10157" y="18313"/>
                </a:cubicBezTo>
                <a:lnTo>
                  <a:pt x="10116" y="18209"/>
                </a:lnTo>
                <a:cubicBezTo>
                  <a:pt x="10095" y="18178"/>
                  <a:pt x="10085" y="18147"/>
                  <a:pt x="10074" y="18116"/>
                </a:cubicBezTo>
                <a:cubicBezTo>
                  <a:pt x="10168" y="18085"/>
                  <a:pt x="10261" y="18043"/>
                  <a:pt x="10365" y="18012"/>
                </a:cubicBezTo>
                <a:close/>
                <a:moveTo>
                  <a:pt x="17640" y="17732"/>
                </a:moveTo>
                <a:lnTo>
                  <a:pt x="17619" y="17795"/>
                </a:lnTo>
                <a:cubicBezTo>
                  <a:pt x="17526" y="17981"/>
                  <a:pt x="17422" y="18157"/>
                  <a:pt x="17298" y="18313"/>
                </a:cubicBezTo>
                <a:lnTo>
                  <a:pt x="17215" y="18251"/>
                </a:lnTo>
                <a:lnTo>
                  <a:pt x="17215" y="18199"/>
                </a:lnTo>
                <a:cubicBezTo>
                  <a:pt x="17360" y="18043"/>
                  <a:pt x="17505" y="17888"/>
                  <a:pt x="17640" y="17732"/>
                </a:cubicBezTo>
                <a:close/>
                <a:moveTo>
                  <a:pt x="5183" y="18240"/>
                </a:moveTo>
                <a:lnTo>
                  <a:pt x="5245" y="18261"/>
                </a:lnTo>
                <a:lnTo>
                  <a:pt x="5245" y="18323"/>
                </a:lnTo>
                <a:cubicBezTo>
                  <a:pt x="5224" y="18292"/>
                  <a:pt x="5203" y="18271"/>
                  <a:pt x="5183" y="18240"/>
                </a:cubicBezTo>
                <a:close/>
                <a:moveTo>
                  <a:pt x="7342" y="18082"/>
                </a:moveTo>
                <a:lnTo>
                  <a:pt x="7342" y="18082"/>
                </a:lnTo>
                <a:cubicBezTo>
                  <a:pt x="7261" y="18172"/>
                  <a:pt x="7181" y="18253"/>
                  <a:pt x="7100" y="18333"/>
                </a:cubicBezTo>
                <a:cubicBezTo>
                  <a:pt x="6996" y="18313"/>
                  <a:pt x="6893" y="18292"/>
                  <a:pt x="6779" y="18261"/>
                </a:cubicBezTo>
                <a:cubicBezTo>
                  <a:pt x="6970" y="18221"/>
                  <a:pt x="7161" y="18161"/>
                  <a:pt x="7342" y="18082"/>
                </a:cubicBezTo>
                <a:close/>
                <a:moveTo>
                  <a:pt x="9048" y="18261"/>
                </a:moveTo>
                <a:cubicBezTo>
                  <a:pt x="9048" y="18282"/>
                  <a:pt x="9048" y="18292"/>
                  <a:pt x="9059" y="18302"/>
                </a:cubicBezTo>
                <a:cubicBezTo>
                  <a:pt x="9007" y="18313"/>
                  <a:pt x="8965" y="18323"/>
                  <a:pt x="8914" y="18333"/>
                </a:cubicBezTo>
                <a:lnTo>
                  <a:pt x="9038" y="18261"/>
                </a:lnTo>
                <a:close/>
                <a:moveTo>
                  <a:pt x="13070" y="17950"/>
                </a:moveTo>
                <a:lnTo>
                  <a:pt x="13070" y="17950"/>
                </a:lnTo>
                <a:cubicBezTo>
                  <a:pt x="13132" y="17991"/>
                  <a:pt x="13204" y="18033"/>
                  <a:pt x="13277" y="18074"/>
                </a:cubicBezTo>
                <a:cubicBezTo>
                  <a:pt x="13246" y="18157"/>
                  <a:pt x="13215" y="18240"/>
                  <a:pt x="13184" y="18333"/>
                </a:cubicBezTo>
                <a:cubicBezTo>
                  <a:pt x="13142" y="18209"/>
                  <a:pt x="13111" y="18105"/>
                  <a:pt x="13070" y="18002"/>
                </a:cubicBezTo>
                <a:lnTo>
                  <a:pt x="13080" y="18002"/>
                </a:lnTo>
                <a:cubicBezTo>
                  <a:pt x="13080" y="17981"/>
                  <a:pt x="13070" y="17960"/>
                  <a:pt x="13070" y="17950"/>
                </a:cubicBezTo>
                <a:close/>
                <a:moveTo>
                  <a:pt x="10012" y="18137"/>
                </a:moveTo>
                <a:cubicBezTo>
                  <a:pt x="10043" y="18199"/>
                  <a:pt x="10064" y="18261"/>
                  <a:pt x="10095" y="18333"/>
                </a:cubicBezTo>
                <a:lnTo>
                  <a:pt x="10085" y="18344"/>
                </a:lnTo>
                <a:cubicBezTo>
                  <a:pt x="9992" y="18292"/>
                  <a:pt x="9898" y="18251"/>
                  <a:pt x="9805" y="18199"/>
                </a:cubicBezTo>
                <a:cubicBezTo>
                  <a:pt x="9878" y="18178"/>
                  <a:pt x="9950" y="18157"/>
                  <a:pt x="10012" y="18137"/>
                </a:cubicBezTo>
                <a:close/>
                <a:moveTo>
                  <a:pt x="14064" y="17685"/>
                </a:moveTo>
                <a:cubicBezTo>
                  <a:pt x="14033" y="17912"/>
                  <a:pt x="14002" y="18138"/>
                  <a:pt x="13971" y="18354"/>
                </a:cubicBezTo>
                <a:lnTo>
                  <a:pt x="13857" y="18302"/>
                </a:lnTo>
                <a:cubicBezTo>
                  <a:pt x="13868" y="18230"/>
                  <a:pt x="13888" y="18157"/>
                  <a:pt x="13919" y="18095"/>
                </a:cubicBezTo>
                <a:cubicBezTo>
                  <a:pt x="13971" y="17960"/>
                  <a:pt x="14002" y="17836"/>
                  <a:pt x="14054" y="17701"/>
                </a:cubicBezTo>
                <a:cubicBezTo>
                  <a:pt x="14054" y="17701"/>
                  <a:pt x="14062" y="17694"/>
                  <a:pt x="14064" y="17685"/>
                </a:cubicBezTo>
                <a:close/>
                <a:moveTo>
                  <a:pt x="15536" y="18178"/>
                </a:moveTo>
                <a:cubicBezTo>
                  <a:pt x="15567" y="18240"/>
                  <a:pt x="15598" y="18302"/>
                  <a:pt x="15630" y="18365"/>
                </a:cubicBezTo>
                <a:cubicBezTo>
                  <a:pt x="15588" y="18313"/>
                  <a:pt x="15557" y="18271"/>
                  <a:pt x="15516" y="18219"/>
                </a:cubicBezTo>
                <a:cubicBezTo>
                  <a:pt x="15526" y="18209"/>
                  <a:pt x="15526" y="18188"/>
                  <a:pt x="15536" y="18178"/>
                </a:cubicBezTo>
                <a:close/>
                <a:moveTo>
                  <a:pt x="8696" y="18023"/>
                </a:moveTo>
                <a:lnTo>
                  <a:pt x="8965" y="18209"/>
                </a:lnTo>
                <a:cubicBezTo>
                  <a:pt x="8893" y="18261"/>
                  <a:pt x="8810" y="18313"/>
                  <a:pt x="8727" y="18354"/>
                </a:cubicBezTo>
                <a:cubicBezTo>
                  <a:pt x="8668" y="18364"/>
                  <a:pt x="8610" y="18374"/>
                  <a:pt x="8551" y="18375"/>
                </a:cubicBezTo>
                <a:lnTo>
                  <a:pt x="8551" y="18375"/>
                </a:lnTo>
                <a:lnTo>
                  <a:pt x="8468" y="18323"/>
                </a:lnTo>
                <a:cubicBezTo>
                  <a:pt x="8520" y="18261"/>
                  <a:pt x="8572" y="18199"/>
                  <a:pt x="8613" y="18137"/>
                </a:cubicBezTo>
                <a:cubicBezTo>
                  <a:pt x="8644" y="18095"/>
                  <a:pt x="8665" y="18054"/>
                  <a:pt x="8696" y="18023"/>
                </a:cubicBezTo>
                <a:close/>
                <a:moveTo>
                  <a:pt x="7691" y="17898"/>
                </a:moveTo>
                <a:lnTo>
                  <a:pt x="7898" y="18043"/>
                </a:lnTo>
                <a:cubicBezTo>
                  <a:pt x="7888" y="18105"/>
                  <a:pt x="7877" y="18157"/>
                  <a:pt x="7867" y="18219"/>
                </a:cubicBezTo>
                <a:cubicBezTo>
                  <a:pt x="7743" y="18282"/>
                  <a:pt x="7608" y="18333"/>
                  <a:pt x="7483" y="18375"/>
                </a:cubicBezTo>
                <a:cubicBezTo>
                  <a:pt x="7380" y="18365"/>
                  <a:pt x="7287" y="18354"/>
                  <a:pt x="7193" y="18333"/>
                </a:cubicBezTo>
                <a:cubicBezTo>
                  <a:pt x="7307" y="18230"/>
                  <a:pt x="7411" y="18116"/>
                  <a:pt x="7504" y="18002"/>
                </a:cubicBezTo>
                <a:cubicBezTo>
                  <a:pt x="7566" y="17971"/>
                  <a:pt x="7639" y="17940"/>
                  <a:pt x="7691" y="17898"/>
                </a:cubicBezTo>
                <a:close/>
                <a:moveTo>
                  <a:pt x="20314" y="18033"/>
                </a:moveTo>
                <a:lnTo>
                  <a:pt x="20314" y="18033"/>
                </a:lnTo>
                <a:cubicBezTo>
                  <a:pt x="20242" y="18147"/>
                  <a:pt x="20159" y="18271"/>
                  <a:pt x="20086" y="18385"/>
                </a:cubicBezTo>
                <a:cubicBezTo>
                  <a:pt x="20076" y="18292"/>
                  <a:pt x="20065" y="18199"/>
                  <a:pt x="20055" y="18116"/>
                </a:cubicBezTo>
                <a:lnTo>
                  <a:pt x="20045" y="18116"/>
                </a:lnTo>
                <a:cubicBezTo>
                  <a:pt x="20138" y="18095"/>
                  <a:pt x="20231" y="18064"/>
                  <a:pt x="20314" y="18033"/>
                </a:cubicBezTo>
                <a:close/>
                <a:moveTo>
                  <a:pt x="7857" y="18302"/>
                </a:moveTo>
                <a:cubicBezTo>
                  <a:pt x="7857" y="18333"/>
                  <a:pt x="7846" y="18365"/>
                  <a:pt x="7836" y="18396"/>
                </a:cubicBezTo>
                <a:lnTo>
                  <a:pt x="7639" y="18385"/>
                </a:lnTo>
                <a:cubicBezTo>
                  <a:pt x="7711" y="18365"/>
                  <a:pt x="7784" y="18333"/>
                  <a:pt x="7857" y="18302"/>
                </a:cubicBezTo>
                <a:close/>
                <a:moveTo>
                  <a:pt x="8167" y="18230"/>
                </a:moveTo>
                <a:lnTo>
                  <a:pt x="8167" y="18230"/>
                </a:lnTo>
                <a:cubicBezTo>
                  <a:pt x="8230" y="18271"/>
                  <a:pt x="8302" y="18313"/>
                  <a:pt x="8364" y="18354"/>
                </a:cubicBezTo>
                <a:lnTo>
                  <a:pt x="8323" y="18396"/>
                </a:lnTo>
                <a:lnTo>
                  <a:pt x="8209" y="18396"/>
                </a:lnTo>
                <a:cubicBezTo>
                  <a:pt x="8188" y="18344"/>
                  <a:pt x="8178" y="18292"/>
                  <a:pt x="8167" y="18230"/>
                </a:cubicBezTo>
                <a:close/>
                <a:moveTo>
                  <a:pt x="7981" y="18240"/>
                </a:moveTo>
                <a:cubicBezTo>
                  <a:pt x="8002" y="18292"/>
                  <a:pt x="8022" y="18344"/>
                  <a:pt x="8043" y="18406"/>
                </a:cubicBezTo>
                <a:lnTo>
                  <a:pt x="7908" y="18406"/>
                </a:lnTo>
                <a:cubicBezTo>
                  <a:pt x="7919" y="18354"/>
                  <a:pt x="7929" y="18313"/>
                  <a:pt x="7939" y="18261"/>
                </a:cubicBezTo>
                <a:lnTo>
                  <a:pt x="7981" y="18240"/>
                </a:lnTo>
                <a:close/>
                <a:moveTo>
                  <a:pt x="12344" y="18043"/>
                </a:moveTo>
                <a:cubicBezTo>
                  <a:pt x="12417" y="18095"/>
                  <a:pt x="12489" y="18147"/>
                  <a:pt x="12551" y="18188"/>
                </a:cubicBezTo>
                <a:cubicBezTo>
                  <a:pt x="12510" y="18271"/>
                  <a:pt x="12458" y="18365"/>
                  <a:pt x="12406" y="18447"/>
                </a:cubicBezTo>
                <a:lnTo>
                  <a:pt x="12323" y="18354"/>
                </a:lnTo>
                <a:cubicBezTo>
                  <a:pt x="12323" y="18251"/>
                  <a:pt x="12334" y="18147"/>
                  <a:pt x="12344" y="18043"/>
                </a:cubicBezTo>
                <a:close/>
                <a:moveTo>
                  <a:pt x="12738" y="18002"/>
                </a:moveTo>
                <a:cubicBezTo>
                  <a:pt x="12862" y="18116"/>
                  <a:pt x="12976" y="18230"/>
                  <a:pt x="13101" y="18344"/>
                </a:cubicBezTo>
                <a:cubicBezTo>
                  <a:pt x="13111" y="18385"/>
                  <a:pt x="13121" y="18416"/>
                  <a:pt x="13142" y="18458"/>
                </a:cubicBezTo>
                <a:cubicBezTo>
                  <a:pt x="12976" y="18365"/>
                  <a:pt x="12811" y="18261"/>
                  <a:pt x="12655" y="18157"/>
                </a:cubicBezTo>
                <a:lnTo>
                  <a:pt x="12738" y="18002"/>
                </a:lnTo>
                <a:close/>
                <a:moveTo>
                  <a:pt x="7131" y="18406"/>
                </a:moveTo>
                <a:lnTo>
                  <a:pt x="7297" y="18427"/>
                </a:lnTo>
                <a:cubicBezTo>
                  <a:pt x="7214" y="18447"/>
                  <a:pt x="7131" y="18468"/>
                  <a:pt x="7048" y="18479"/>
                </a:cubicBezTo>
                <a:cubicBezTo>
                  <a:pt x="7079" y="18458"/>
                  <a:pt x="7110" y="18427"/>
                  <a:pt x="7131" y="18406"/>
                </a:cubicBezTo>
                <a:close/>
                <a:moveTo>
                  <a:pt x="15826" y="17401"/>
                </a:moveTo>
                <a:lnTo>
                  <a:pt x="15899" y="17442"/>
                </a:lnTo>
                <a:cubicBezTo>
                  <a:pt x="15951" y="17567"/>
                  <a:pt x="16003" y="17691"/>
                  <a:pt x="16054" y="17815"/>
                </a:cubicBezTo>
                <a:cubicBezTo>
                  <a:pt x="15961" y="18043"/>
                  <a:pt x="15868" y="18261"/>
                  <a:pt x="15775" y="18479"/>
                </a:cubicBezTo>
                <a:cubicBezTo>
                  <a:pt x="15702" y="18354"/>
                  <a:pt x="15630" y="18230"/>
                  <a:pt x="15567" y="18095"/>
                </a:cubicBezTo>
                <a:cubicBezTo>
                  <a:pt x="15671" y="17867"/>
                  <a:pt x="15754" y="17629"/>
                  <a:pt x="15826" y="17401"/>
                </a:cubicBezTo>
                <a:close/>
                <a:moveTo>
                  <a:pt x="6364" y="18323"/>
                </a:moveTo>
                <a:cubicBezTo>
                  <a:pt x="6385" y="18385"/>
                  <a:pt x="6406" y="18437"/>
                  <a:pt x="6416" y="18489"/>
                </a:cubicBezTo>
                <a:cubicBezTo>
                  <a:pt x="6240" y="18458"/>
                  <a:pt x="6064" y="18406"/>
                  <a:pt x="5898" y="18333"/>
                </a:cubicBezTo>
                <a:lnTo>
                  <a:pt x="5898" y="18333"/>
                </a:lnTo>
                <a:cubicBezTo>
                  <a:pt x="5940" y="18337"/>
                  <a:pt x="5984" y="18338"/>
                  <a:pt x="6028" y="18338"/>
                </a:cubicBezTo>
                <a:cubicBezTo>
                  <a:pt x="6134" y="18338"/>
                  <a:pt x="6244" y="18330"/>
                  <a:pt x="6354" y="18323"/>
                </a:cubicBezTo>
                <a:close/>
                <a:moveTo>
                  <a:pt x="6613" y="18292"/>
                </a:moveTo>
                <a:cubicBezTo>
                  <a:pt x="6758" y="18333"/>
                  <a:pt x="6903" y="18365"/>
                  <a:pt x="7048" y="18385"/>
                </a:cubicBezTo>
                <a:cubicBezTo>
                  <a:pt x="7007" y="18427"/>
                  <a:pt x="6965" y="18468"/>
                  <a:pt x="6924" y="18499"/>
                </a:cubicBezTo>
                <a:cubicBezTo>
                  <a:pt x="6846" y="18505"/>
                  <a:pt x="6765" y="18511"/>
                  <a:pt x="6682" y="18511"/>
                </a:cubicBezTo>
                <a:cubicBezTo>
                  <a:pt x="6622" y="18511"/>
                  <a:pt x="6560" y="18508"/>
                  <a:pt x="6499" y="18499"/>
                </a:cubicBezTo>
                <a:lnTo>
                  <a:pt x="6499" y="18489"/>
                </a:lnTo>
                <a:cubicBezTo>
                  <a:pt x="6509" y="18427"/>
                  <a:pt x="6520" y="18365"/>
                  <a:pt x="6530" y="18302"/>
                </a:cubicBezTo>
                <a:lnTo>
                  <a:pt x="6613" y="18292"/>
                </a:lnTo>
                <a:close/>
                <a:moveTo>
                  <a:pt x="14147" y="17535"/>
                </a:moveTo>
                <a:cubicBezTo>
                  <a:pt x="14189" y="17867"/>
                  <a:pt x="14251" y="18199"/>
                  <a:pt x="14313" y="18520"/>
                </a:cubicBezTo>
                <a:cubicBezTo>
                  <a:pt x="14220" y="18479"/>
                  <a:pt x="14127" y="18437"/>
                  <a:pt x="14023" y="18396"/>
                </a:cubicBezTo>
                <a:cubicBezTo>
                  <a:pt x="14054" y="18199"/>
                  <a:pt x="14075" y="18002"/>
                  <a:pt x="14096" y="17836"/>
                </a:cubicBezTo>
                <a:cubicBezTo>
                  <a:pt x="14106" y="17753"/>
                  <a:pt x="14116" y="17660"/>
                  <a:pt x="14127" y="17577"/>
                </a:cubicBezTo>
                <a:lnTo>
                  <a:pt x="14147" y="17535"/>
                </a:lnTo>
                <a:close/>
                <a:moveTo>
                  <a:pt x="21661" y="17421"/>
                </a:moveTo>
                <a:lnTo>
                  <a:pt x="21661" y="17421"/>
                </a:lnTo>
                <a:cubicBezTo>
                  <a:pt x="21620" y="17743"/>
                  <a:pt x="21568" y="18074"/>
                  <a:pt x="21506" y="18406"/>
                </a:cubicBezTo>
                <a:cubicBezTo>
                  <a:pt x="21464" y="18447"/>
                  <a:pt x="21433" y="18489"/>
                  <a:pt x="21402" y="18520"/>
                </a:cubicBezTo>
                <a:cubicBezTo>
                  <a:pt x="21402" y="18458"/>
                  <a:pt x="21413" y="18396"/>
                  <a:pt x="21413" y="18323"/>
                </a:cubicBezTo>
                <a:cubicBezTo>
                  <a:pt x="21516" y="18033"/>
                  <a:pt x="21599" y="17732"/>
                  <a:pt x="21661" y="17421"/>
                </a:cubicBezTo>
                <a:close/>
                <a:moveTo>
                  <a:pt x="5525" y="18302"/>
                </a:moveTo>
                <a:lnTo>
                  <a:pt x="5525" y="18302"/>
                </a:lnTo>
                <a:cubicBezTo>
                  <a:pt x="5587" y="18313"/>
                  <a:pt x="5649" y="18323"/>
                  <a:pt x="5701" y="18323"/>
                </a:cubicBezTo>
                <a:lnTo>
                  <a:pt x="5711" y="18323"/>
                </a:lnTo>
                <a:lnTo>
                  <a:pt x="5680" y="18530"/>
                </a:lnTo>
                <a:cubicBezTo>
                  <a:pt x="5618" y="18458"/>
                  <a:pt x="5566" y="18385"/>
                  <a:pt x="5525" y="18302"/>
                </a:cubicBezTo>
                <a:close/>
                <a:moveTo>
                  <a:pt x="13318" y="18105"/>
                </a:moveTo>
                <a:cubicBezTo>
                  <a:pt x="13412" y="18157"/>
                  <a:pt x="13505" y="18209"/>
                  <a:pt x="13598" y="18251"/>
                </a:cubicBezTo>
                <a:lnTo>
                  <a:pt x="13412" y="18530"/>
                </a:lnTo>
                <a:lnTo>
                  <a:pt x="13235" y="18365"/>
                </a:lnTo>
                <a:cubicBezTo>
                  <a:pt x="13267" y="18271"/>
                  <a:pt x="13298" y="18188"/>
                  <a:pt x="13318" y="18105"/>
                </a:cubicBezTo>
                <a:close/>
                <a:moveTo>
                  <a:pt x="9712" y="18230"/>
                </a:moveTo>
                <a:lnTo>
                  <a:pt x="10002" y="18375"/>
                </a:lnTo>
                <a:cubicBezTo>
                  <a:pt x="9878" y="18437"/>
                  <a:pt x="9753" y="18499"/>
                  <a:pt x="9629" y="18551"/>
                </a:cubicBezTo>
                <a:cubicBezTo>
                  <a:pt x="9515" y="18479"/>
                  <a:pt x="9401" y="18406"/>
                  <a:pt x="9287" y="18333"/>
                </a:cubicBezTo>
                <a:cubicBezTo>
                  <a:pt x="9421" y="18302"/>
                  <a:pt x="9567" y="18271"/>
                  <a:pt x="9701" y="18230"/>
                </a:cubicBezTo>
                <a:close/>
                <a:moveTo>
                  <a:pt x="10448" y="18251"/>
                </a:moveTo>
                <a:cubicBezTo>
                  <a:pt x="10489" y="18354"/>
                  <a:pt x="10520" y="18458"/>
                  <a:pt x="10562" y="18561"/>
                </a:cubicBezTo>
                <a:cubicBezTo>
                  <a:pt x="10448" y="18510"/>
                  <a:pt x="10323" y="18447"/>
                  <a:pt x="10209" y="18396"/>
                </a:cubicBezTo>
                <a:lnTo>
                  <a:pt x="10199" y="18385"/>
                </a:lnTo>
                <a:cubicBezTo>
                  <a:pt x="10282" y="18333"/>
                  <a:pt x="10365" y="18292"/>
                  <a:pt x="10448" y="18251"/>
                </a:cubicBezTo>
                <a:close/>
                <a:moveTo>
                  <a:pt x="13235" y="18458"/>
                </a:moveTo>
                <a:lnTo>
                  <a:pt x="13349" y="18561"/>
                </a:lnTo>
                <a:cubicBezTo>
                  <a:pt x="13318" y="18551"/>
                  <a:pt x="13287" y="18530"/>
                  <a:pt x="13256" y="18510"/>
                </a:cubicBezTo>
                <a:cubicBezTo>
                  <a:pt x="13235" y="18499"/>
                  <a:pt x="13235" y="18479"/>
                  <a:pt x="13225" y="18468"/>
                </a:cubicBezTo>
                <a:lnTo>
                  <a:pt x="13235" y="18458"/>
                </a:lnTo>
                <a:close/>
                <a:moveTo>
                  <a:pt x="14593" y="16779"/>
                </a:moveTo>
                <a:cubicBezTo>
                  <a:pt x="14717" y="17090"/>
                  <a:pt x="14863" y="17401"/>
                  <a:pt x="15039" y="17681"/>
                </a:cubicBezTo>
                <a:cubicBezTo>
                  <a:pt x="14883" y="18002"/>
                  <a:pt x="14707" y="18302"/>
                  <a:pt x="14531" y="18613"/>
                </a:cubicBezTo>
                <a:cubicBezTo>
                  <a:pt x="14489" y="18593"/>
                  <a:pt x="14448" y="18582"/>
                  <a:pt x="14396" y="18561"/>
                </a:cubicBezTo>
                <a:cubicBezTo>
                  <a:pt x="14324" y="18188"/>
                  <a:pt x="14251" y="17815"/>
                  <a:pt x="14210" y="17432"/>
                </a:cubicBezTo>
                <a:cubicBezTo>
                  <a:pt x="14334" y="17214"/>
                  <a:pt x="14469" y="16997"/>
                  <a:pt x="14593" y="16779"/>
                </a:cubicBezTo>
                <a:close/>
                <a:moveTo>
                  <a:pt x="8520" y="18458"/>
                </a:moveTo>
                <a:lnTo>
                  <a:pt x="8541" y="18468"/>
                </a:lnTo>
                <a:cubicBezTo>
                  <a:pt x="8447" y="18520"/>
                  <a:pt x="8354" y="18572"/>
                  <a:pt x="8250" y="18624"/>
                </a:cubicBezTo>
                <a:cubicBezTo>
                  <a:pt x="8250" y="18613"/>
                  <a:pt x="8240" y="18593"/>
                  <a:pt x="8240" y="18572"/>
                </a:cubicBezTo>
                <a:cubicBezTo>
                  <a:pt x="8271" y="18541"/>
                  <a:pt x="8302" y="18499"/>
                  <a:pt x="8333" y="18468"/>
                </a:cubicBezTo>
                <a:lnTo>
                  <a:pt x="8520" y="18458"/>
                </a:lnTo>
                <a:close/>
                <a:moveTo>
                  <a:pt x="12313" y="18458"/>
                </a:moveTo>
                <a:lnTo>
                  <a:pt x="12375" y="18520"/>
                </a:lnTo>
                <a:lnTo>
                  <a:pt x="12313" y="18624"/>
                </a:lnTo>
                <a:lnTo>
                  <a:pt x="12313" y="18458"/>
                </a:lnTo>
                <a:close/>
                <a:moveTo>
                  <a:pt x="10707" y="18105"/>
                </a:moveTo>
                <a:cubicBezTo>
                  <a:pt x="10707" y="18282"/>
                  <a:pt x="10727" y="18458"/>
                  <a:pt x="10748" y="18634"/>
                </a:cubicBezTo>
                <a:lnTo>
                  <a:pt x="10676" y="18603"/>
                </a:lnTo>
                <a:cubicBezTo>
                  <a:pt x="10613" y="18468"/>
                  <a:pt x="10572" y="18333"/>
                  <a:pt x="10520" y="18209"/>
                </a:cubicBezTo>
                <a:lnTo>
                  <a:pt x="10530" y="18209"/>
                </a:lnTo>
                <a:lnTo>
                  <a:pt x="10707" y="18105"/>
                </a:lnTo>
                <a:close/>
                <a:moveTo>
                  <a:pt x="17144" y="18313"/>
                </a:moveTo>
                <a:cubicBezTo>
                  <a:pt x="17146" y="18365"/>
                  <a:pt x="17155" y="18417"/>
                  <a:pt x="17163" y="18468"/>
                </a:cubicBezTo>
                <a:cubicBezTo>
                  <a:pt x="17101" y="18530"/>
                  <a:pt x="17049" y="18582"/>
                  <a:pt x="16998" y="18634"/>
                </a:cubicBezTo>
                <a:cubicBezTo>
                  <a:pt x="17056" y="18537"/>
                  <a:pt x="17096" y="18421"/>
                  <a:pt x="17144" y="18313"/>
                </a:cubicBezTo>
                <a:close/>
                <a:moveTo>
                  <a:pt x="892" y="12809"/>
                </a:moveTo>
                <a:cubicBezTo>
                  <a:pt x="933" y="12882"/>
                  <a:pt x="985" y="12955"/>
                  <a:pt x="1037" y="13017"/>
                </a:cubicBezTo>
                <a:cubicBezTo>
                  <a:pt x="809" y="13815"/>
                  <a:pt x="757" y="14675"/>
                  <a:pt x="1151" y="15421"/>
                </a:cubicBezTo>
                <a:cubicBezTo>
                  <a:pt x="1182" y="15494"/>
                  <a:pt x="1234" y="15566"/>
                  <a:pt x="1275" y="15639"/>
                </a:cubicBezTo>
                <a:cubicBezTo>
                  <a:pt x="1306" y="15877"/>
                  <a:pt x="1348" y="16126"/>
                  <a:pt x="1410" y="16364"/>
                </a:cubicBezTo>
                <a:cubicBezTo>
                  <a:pt x="1493" y="16737"/>
                  <a:pt x="1607" y="17100"/>
                  <a:pt x="1742" y="17453"/>
                </a:cubicBezTo>
                <a:cubicBezTo>
                  <a:pt x="1721" y="17846"/>
                  <a:pt x="1731" y="18251"/>
                  <a:pt x="1783" y="18644"/>
                </a:cubicBezTo>
                <a:cubicBezTo>
                  <a:pt x="1690" y="18572"/>
                  <a:pt x="1607" y="18489"/>
                  <a:pt x="1514" y="18406"/>
                </a:cubicBezTo>
                <a:cubicBezTo>
                  <a:pt x="73" y="16945"/>
                  <a:pt x="1" y="14582"/>
                  <a:pt x="892" y="12809"/>
                </a:cubicBezTo>
                <a:close/>
                <a:moveTo>
                  <a:pt x="16953" y="18092"/>
                </a:moveTo>
                <a:lnTo>
                  <a:pt x="17018" y="18157"/>
                </a:lnTo>
                <a:cubicBezTo>
                  <a:pt x="16946" y="18271"/>
                  <a:pt x="16873" y="18375"/>
                  <a:pt x="16801" y="18479"/>
                </a:cubicBezTo>
                <a:lnTo>
                  <a:pt x="16635" y="18644"/>
                </a:lnTo>
                <a:cubicBezTo>
                  <a:pt x="16758" y="18470"/>
                  <a:pt x="16850" y="18286"/>
                  <a:pt x="16953" y="18092"/>
                </a:cubicBezTo>
                <a:close/>
                <a:moveTo>
                  <a:pt x="3207" y="17234"/>
                </a:moveTo>
                <a:cubicBezTo>
                  <a:pt x="3551" y="17532"/>
                  <a:pt x="3943" y="17780"/>
                  <a:pt x="4354" y="17971"/>
                </a:cubicBezTo>
                <a:cubicBezTo>
                  <a:pt x="4322" y="18199"/>
                  <a:pt x="4302" y="18427"/>
                  <a:pt x="4281" y="18655"/>
                </a:cubicBezTo>
                <a:cubicBezTo>
                  <a:pt x="4229" y="18603"/>
                  <a:pt x="4167" y="18561"/>
                  <a:pt x="4115" y="18510"/>
                </a:cubicBezTo>
                <a:cubicBezTo>
                  <a:pt x="3783" y="18117"/>
                  <a:pt x="3480" y="17686"/>
                  <a:pt x="3207" y="17234"/>
                </a:cubicBezTo>
                <a:close/>
                <a:moveTo>
                  <a:pt x="16469" y="17660"/>
                </a:moveTo>
                <a:cubicBezTo>
                  <a:pt x="16510" y="17670"/>
                  <a:pt x="16562" y="17670"/>
                  <a:pt x="16604" y="17681"/>
                </a:cubicBezTo>
                <a:cubicBezTo>
                  <a:pt x="16687" y="17795"/>
                  <a:pt x="16790" y="17909"/>
                  <a:pt x="16884" y="18023"/>
                </a:cubicBezTo>
                <a:cubicBezTo>
                  <a:pt x="16842" y="18105"/>
                  <a:pt x="16811" y="18188"/>
                  <a:pt x="16759" y="18271"/>
                </a:cubicBezTo>
                <a:cubicBezTo>
                  <a:pt x="16687" y="18406"/>
                  <a:pt x="16614" y="18530"/>
                  <a:pt x="16542" y="18655"/>
                </a:cubicBezTo>
                <a:cubicBezTo>
                  <a:pt x="16490" y="18572"/>
                  <a:pt x="16448" y="18499"/>
                  <a:pt x="16407" y="18416"/>
                </a:cubicBezTo>
                <a:cubicBezTo>
                  <a:pt x="16438" y="18168"/>
                  <a:pt x="16459" y="17909"/>
                  <a:pt x="16469" y="17660"/>
                </a:cubicBezTo>
                <a:close/>
                <a:moveTo>
                  <a:pt x="20863" y="17753"/>
                </a:moveTo>
                <a:cubicBezTo>
                  <a:pt x="20635" y="18064"/>
                  <a:pt x="20387" y="18365"/>
                  <a:pt x="20138" y="18665"/>
                </a:cubicBezTo>
                <a:cubicBezTo>
                  <a:pt x="20127" y="18603"/>
                  <a:pt x="20117" y="18551"/>
                  <a:pt x="20107" y="18489"/>
                </a:cubicBezTo>
                <a:cubicBezTo>
                  <a:pt x="20221" y="18323"/>
                  <a:pt x="20335" y="18147"/>
                  <a:pt x="20438" y="17981"/>
                </a:cubicBezTo>
                <a:cubicBezTo>
                  <a:pt x="20584" y="17919"/>
                  <a:pt x="20729" y="17836"/>
                  <a:pt x="20863" y="17753"/>
                </a:cubicBezTo>
                <a:close/>
                <a:moveTo>
                  <a:pt x="17941" y="17401"/>
                </a:moveTo>
                <a:cubicBezTo>
                  <a:pt x="17972" y="17442"/>
                  <a:pt x="18003" y="17473"/>
                  <a:pt x="18034" y="17515"/>
                </a:cubicBezTo>
                <a:cubicBezTo>
                  <a:pt x="18158" y="17681"/>
                  <a:pt x="18303" y="17867"/>
                  <a:pt x="18459" y="18064"/>
                </a:cubicBezTo>
                <a:cubicBezTo>
                  <a:pt x="18417" y="18137"/>
                  <a:pt x="18376" y="18199"/>
                  <a:pt x="18324" y="18271"/>
                </a:cubicBezTo>
                <a:cubicBezTo>
                  <a:pt x="18148" y="18427"/>
                  <a:pt x="17961" y="18561"/>
                  <a:pt x="17754" y="18686"/>
                </a:cubicBezTo>
                <a:lnTo>
                  <a:pt x="17754" y="18675"/>
                </a:lnTo>
                <a:lnTo>
                  <a:pt x="17609" y="18572"/>
                </a:lnTo>
                <a:cubicBezTo>
                  <a:pt x="17516" y="18510"/>
                  <a:pt x="17433" y="18437"/>
                  <a:pt x="17350" y="18365"/>
                </a:cubicBezTo>
                <a:cubicBezTo>
                  <a:pt x="17537" y="18126"/>
                  <a:pt x="17692" y="17867"/>
                  <a:pt x="17796" y="17577"/>
                </a:cubicBezTo>
                <a:lnTo>
                  <a:pt x="17941" y="17401"/>
                </a:lnTo>
                <a:close/>
                <a:moveTo>
                  <a:pt x="13640" y="18282"/>
                </a:moveTo>
                <a:lnTo>
                  <a:pt x="13764" y="18344"/>
                </a:lnTo>
                <a:cubicBezTo>
                  <a:pt x="13723" y="18468"/>
                  <a:pt x="13671" y="18582"/>
                  <a:pt x="13629" y="18707"/>
                </a:cubicBezTo>
                <a:lnTo>
                  <a:pt x="13588" y="18686"/>
                </a:lnTo>
                <a:lnTo>
                  <a:pt x="13453" y="18572"/>
                </a:lnTo>
                <a:lnTo>
                  <a:pt x="13640" y="18282"/>
                </a:lnTo>
                <a:close/>
                <a:moveTo>
                  <a:pt x="9183" y="18365"/>
                </a:moveTo>
                <a:lnTo>
                  <a:pt x="9536" y="18593"/>
                </a:lnTo>
                <a:cubicBezTo>
                  <a:pt x="9432" y="18634"/>
                  <a:pt x="9339" y="18675"/>
                  <a:pt x="9235" y="18717"/>
                </a:cubicBezTo>
                <a:cubicBezTo>
                  <a:pt x="9205" y="18606"/>
                  <a:pt x="9175" y="18486"/>
                  <a:pt x="9144" y="18374"/>
                </a:cubicBezTo>
                <a:lnTo>
                  <a:pt x="9144" y="18374"/>
                </a:lnTo>
                <a:lnTo>
                  <a:pt x="9183" y="18365"/>
                </a:lnTo>
                <a:close/>
                <a:moveTo>
                  <a:pt x="9069" y="18385"/>
                </a:moveTo>
                <a:cubicBezTo>
                  <a:pt x="9100" y="18499"/>
                  <a:pt x="9131" y="18613"/>
                  <a:pt x="9162" y="18727"/>
                </a:cubicBezTo>
                <a:cubicBezTo>
                  <a:pt x="8997" y="18644"/>
                  <a:pt x="8851" y="18551"/>
                  <a:pt x="8696" y="18468"/>
                </a:cubicBezTo>
                <a:lnTo>
                  <a:pt x="8748" y="18437"/>
                </a:lnTo>
                <a:cubicBezTo>
                  <a:pt x="8862" y="18416"/>
                  <a:pt x="8965" y="18406"/>
                  <a:pt x="9069" y="18385"/>
                </a:cubicBezTo>
                <a:close/>
                <a:moveTo>
                  <a:pt x="18759" y="17981"/>
                </a:moveTo>
                <a:cubicBezTo>
                  <a:pt x="18822" y="18012"/>
                  <a:pt x="18894" y="18033"/>
                  <a:pt x="18946" y="18064"/>
                </a:cubicBezTo>
                <a:cubicBezTo>
                  <a:pt x="19156" y="18137"/>
                  <a:pt x="19372" y="18178"/>
                  <a:pt x="19589" y="18178"/>
                </a:cubicBezTo>
                <a:cubicBezTo>
                  <a:pt x="19651" y="18178"/>
                  <a:pt x="19713" y="18175"/>
                  <a:pt x="19775" y="18168"/>
                </a:cubicBezTo>
                <a:lnTo>
                  <a:pt x="19775" y="18168"/>
                </a:lnTo>
                <a:lnTo>
                  <a:pt x="19744" y="18323"/>
                </a:lnTo>
                <a:cubicBezTo>
                  <a:pt x="19620" y="18489"/>
                  <a:pt x="19464" y="18634"/>
                  <a:pt x="19288" y="18758"/>
                </a:cubicBezTo>
                <a:cubicBezTo>
                  <a:pt x="19091" y="18593"/>
                  <a:pt x="18905" y="18416"/>
                  <a:pt x="18728" y="18219"/>
                </a:cubicBezTo>
                <a:lnTo>
                  <a:pt x="18728" y="18219"/>
                </a:lnTo>
                <a:lnTo>
                  <a:pt x="18739" y="18230"/>
                </a:lnTo>
                <a:lnTo>
                  <a:pt x="18635" y="18105"/>
                </a:lnTo>
                <a:cubicBezTo>
                  <a:pt x="18677" y="18064"/>
                  <a:pt x="18718" y="18023"/>
                  <a:pt x="18759" y="17981"/>
                </a:cubicBezTo>
                <a:close/>
                <a:moveTo>
                  <a:pt x="14417" y="18644"/>
                </a:moveTo>
                <a:lnTo>
                  <a:pt x="14500" y="18675"/>
                </a:lnTo>
                <a:lnTo>
                  <a:pt x="14448" y="18769"/>
                </a:lnTo>
                <a:lnTo>
                  <a:pt x="14417" y="18644"/>
                </a:lnTo>
                <a:close/>
                <a:moveTo>
                  <a:pt x="15091" y="17763"/>
                </a:moveTo>
                <a:cubicBezTo>
                  <a:pt x="15122" y="17815"/>
                  <a:pt x="15163" y="17867"/>
                  <a:pt x="15194" y="17929"/>
                </a:cubicBezTo>
                <a:cubicBezTo>
                  <a:pt x="15122" y="18209"/>
                  <a:pt x="15039" y="18489"/>
                  <a:pt x="14935" y="18769"/>
                </a:cubicBezTo>
                <a:cubicBezTo>
                  <a:pt x="14821" y="18727"/>
                  <a:pt x="14707" y="18686"/>
                  <a:pt x="14593" y="18634"/>
                </a:cubicBezTo>
                <a:cubicBezTo>
                  <a:pt x="14697" y="18458"/>
                  <a:pt x="14800" y="18282"/>
                  <a:pt x="14904" y="18105"/>
                </a:cubicBezTo>
                <a:cubicBezTo>
                  <a:pt x="14966" y="17991"/>
                  <a:pt x="15039" y="17877"/>
                  <a:pt x="15091" y="17763"/>
                </a:cubicBezTo>
                <a:close/>
                <a:moveTo>
                  <a:pt x="6520" y="18572"/>
                </a:moveTo>
                <a:lnTo>
                  <a:pt x="6520" y="18572"/>
                </a:lnTo>
                <a:cubicBezTo>
                  <a:pt x="6634" y="18582"/>
                  <a:pt x="6737" y="18582"/>
                  <a:pt x="6851" y="18582"/>
                </a:cubicBezTo>
                <a:lnTo>
                  <a:pt x="6748" y="18665"/>
                </a:lnTo>
                <a:cubicBezTo>
                  <a:pt x="6696" y="18707"/>
                  <a:pt x="6654" y="18748"/>
                  <a:pt x="6602" y="18779"/>
                </a:cubicBezTo>
                <a:cubicBezTo>
                  <a:pt x="6571" y="18707"/>
                  <a:pt x="6551" y="18634"/>
                  <a:pt x="6520" y="18572"/>
                </a:cubicBezTo>
                <a:close/>
                <a:moveTo>
                  <a:pt x="20055" y="18572"/>
                </a:moveTo>
                <a:lnTo>
                  <a:pt x="20076" y="18727"/>
                </a:lnTo>
                <a:cubicBezTo>
                  <a:pt x="20055" y="18748"/>
                  <a:pt x="20034" y="18769"/>
                  <a:pt x="20013" y="18789"/>
                </a:cubicBezTo>
                <a:cubicBezTo>
                  <a:pt x="20024" y="18727"/>
                  <a:pt x="20024" y="18665"/>
                  <a:pt x="20034" y="18603"/>
                </a:cubicBezTo>
                <a:cubicBezTo>
                  <a:pt x="20045" y="18593"/>
                  <a:pt x="20045" y="18582"/>
                  <a:pt x="20055" y="18572"/>
                </a:cubicBezTo>
                <a:close/>
                <a:moveTo>
                  <a:pt x="11484" y="17598"/>
                </a:moveTo>
                <a:cubicBezTo>
                  <a:pt x="11546" y="17846"/>
                  <a:pt x="11608" y="18085"/>
                  <a:pt x="11691" y="18313"/>
                </a:cubicBezTo>
                <a:lnTo>
                  <a:pt x="11670" y="18354"/>
                </a:lnTo>
                <a:cubicBezTo>
                  <a:pt x="11546" y="18468"/>
                  <a:pt x="11411" y="18593"/>
                  <a:pt x="11277" y="18707"/>
                </a:cubicBezTo>
                <a:lnTo>
                  <a:pt x="11266" y="18717"/>
                </a:lnTo>
                <a:lnTo>
                  <a:pt x="11163" y="18800"/>
                </a:lnTo>
                <a:cubicBezTo>
                  <a:pt x="11038" y="18758"/>
                  <a:pt x="10924" y="18717"/>
                  <a:pt x="10810" y="18675"/>
                </a:cubicBezTo>
                <a:cubicBezTo>
                  <a:pt x="10790" y="18479"/>
                  <a:pt x="10769" y="18271"/>
                  <a:pt x="10769" y="18074"/>
                </a:cubicBezTo>
                <a:cubicBezTo>
                  <a:pt x="11007" y="17919"/>
                  <a:pt x="11246" y="17763"/>
                  <a:pt x="11484" y="17598"/>
                </a:cubicBezTo>
                <a:close/>
                <a:moveTo>
                  <a:pt x="13805" y="18365"/>
                </a:moveTo>
                <a:lnTo>
                  <a:pt x="13940" y="18427"/>
                </a:lnTo>
                <a:cubicBezTo>
                  <a:pt x="13919" y="18551"/>
                  <a:pt x="13888" y="18675"/>
                  <a:pt x="13857" y="18800"/>
                </a:cubicBezTo>
                <a:lnTo>
                  <a:pt x="13681" y="18727"/>
                </a:lnTo>
                <a:cubicBezTo>
                  <a:pt x="13733" y="18603"/>
                  <a:pt x="13774" y="18489"/>
                  <a:pt x="13816" y="18375"/>
                </a:cubicBezTo>
                <a:lnTo>
                  <a:pt x="13805" y="18365"/>
                </a:lnTo>
                <a:close/>
                <a:moveTo>
                  <a:pt x="18210" y="18464"/>
                </a:moveTo>
                <a:lnTo>
                  <a:pt x="18210" y="18464"/>
                </a:lnTo>
                <a:cubicBezTo>
                  <a:pt x="18130" y="18582"/>
                  <a:pt x="18040" y="18691"/>
                  <a:pt x="17941" y="18800"/>
                </a:cubicBezTo>
                <a:cubicBezTo>
                  <a:pt x="17899" y="18779"/>
                  <a:pt x="17858" y="18748"/>
                  <a:pt x="17806" y="18717"/>
                </a:cubicBezTo>
                <a:cubicBezTo>
                  <a:pt x="17943" y="18638"/>
                  <a:pt x="18081" y="18560"/>
                  <a:pt x="18210" y="18464"/>
                </a:cubicBezTo>
                <a:close/>
                <a:moveTo>
                  <a:pt x="5297" y="18261"/>
                </a:moveTo>
                <a:lnTo>
                  <a:pt x="5317" y="18271"/>
                </a:lnTo>
                <a:lnTo>
                  <a:pt x="5462" y="18302"/>
                </a:lnTo>
                <a:cubicBezTo>
                  <a:pt x="5514" y="18416"/>
                  <a:pt x="5587" y="18530"/>
                  <a:pt x="5680" y="18624"/>
                </a:cubicBezTo>
                <a:cubicBezTo>
                  <a:pt x="5670" y="18686"/>
                  <a:pt x="5659" y="18748"/>
                  <a:pt x="5649" y="18810"/>
                </a:cubicBezTo>
                <a:cubicBezTo>
                  <a:pt x="5535" y="18686"/>
                  <a:pt x="5421" y="18551"/>
                  <a:pt x="5307" y="18406"/>
                </a:cubicBezTo>
                <a:cubicBezTo>
                  <a:pt x="5297" y="18354"/>
                  <a:pt x="5297" y="18302"/>
                  <a:pt x="5297" y="18261"/>
                </a:cubicBezTo>
                <a:close/>
                <a:moveTo>
                  <a:pt x="15246" y="18002"/>
                </a:moveTo>
                <a:cubicBezTo>
                  <a:pt x="15298" y="18064"/>
                  <a:pt x="15350" y="18137"/>
                  <a:pt x="15402" y="18199"/>
                </a:cubicBezTo>
                <a:lnTo>
                  <a:pt x="15443" y="18251"/>
                </a:lnTo>
                <a:cubicBezTo>
                  <a:pt x="15350" y="18447"/>
                  <a:pt x="15256" y="18634"/>
                  <a:pt x="15142" y="18831"/>
                </a:cubicBezTo>
                <a:lnTo>
                  <a:pt x="15008" y="18779"/>
                </a:lnTo>
                <a:cubicBezTo>
                  <a:pt x="15091" y="18520"/>
                  <a:pt x="15174" y="18261"/>
                  <a:pt x="15246" y="18002"/>
                </a:cubicBezTo>
                <a:close/>
                <a:moveTo>
                  <a:pt x="8064" y="18479"/>
                </a:moveTo>
                <a:cubicBezTo>
                  <a:pt x="8085" y="18520"/>
                  <a:pt x="8105" y="18561"/>
                  <a:pt x="8116" y="18593"/>
                </a:cubicBezTo>
                <a:cubicBezTo>
                  <a:pt x="8033" y="18686"/>
                  <a:pt x="7950" y="18758"/>
                  <a:pt x="7857" y="18841"/>
                </a:cubicBezTo>
                <a:cubicBezTo>
                  <a:pt x="7867" y="18717"/>
                  <a:pt x="7888" y="18603"/>
                  <a:pt x="7898" y="18479"/>
                </a:cubicBezTo>
                <a:close/>
                <a:moveTo>
                  <a:pt x="21174" y="17763"/>
                </a:moveTo>
                <a:cubicBezTo>
                  <a:pt x="21205" y="17888"/>
                  <a:pt x="21236" y="18012"/>
                  <a:pt x="21257" y="18147"/>
                </a:cubicBezTo>
                <a:cubicBezTo>
                  <a:pt x="21154" y="18406"/>
                  <a:pt x="20988" y="18655"/>
                  <a:pt x="20780" y="18841"/>
                </a:cubicBezTo>
                <a:cubicBezTo>
                  <a:pt x="20822" y="18717"/>
                  <a:pt x="20853" y="18582"/>
                  <a:pt x="20874" y="18447"/>
                </a:cubicBezTo>
                <a:cubicBezTo>
                  <a:pt x="20988" y="18219"/>
                  <a:pt x="21081" y="17991"/>
                  <a:pt x="21174" y="17763"/>
                </a:cubicBezTo>
                <a:close/>
                <a:moveTo>
                  <a:pt x="11474" y="18644"/>
                </a:moveTo>
                <a:cubicBezTo>
                  <a:pt x="11422" y="18717"/>
                  <a:pt x="11370" y="18789"/>
                  <a:pt x="11308" y="18852"/>
                </a:cubicBezTo>
                <a:lnTo>
                  <a:pt x="11256" y="18841"/>
                </a:lnTo>
                <a:lnTo>
                  <a:pt x="11474" y="18644"/>
                </a:lnTo>
                <a:close/>
                <a:moveTo>
                  <a:pt x="17029" y="18385"/>
                </a:moveTo>
                <a:cubicBezTo>
                  <a:pt x="16977" y="18499"/>
                  <a:pt x="16925" y="18613"/>
                  <a:pt x="16873" y="18727"/>
                </a:cubicBezTo>
                <a:cubicBezTo>
                  <a:pt x="16811" y="18779"/>
                  <a:pt x="16749" y="18831"/>
                  <a:pt x="16676" y="18872"/>
                </a:cubicBezTo>
                <a:lnTo>
                  <a:pt x="16645" y="18810"/>
                </a:lnTo>
                <a:cubicBezTo>
                  <a:pt x="16707" y="18758"/>
                  <a:pt x="16759" y="18686"/>
                  <a:pt x="16811" y="18613"/>
                </a:cubicBezTo>
                <a:lnTo>
                  <a:pt x="16801" y="18603"/>
                </a:lnTo>
                <a:cubicBezTo>
                  <a:pt x="16873" y="18530"/>
                  <a:pt x="16956" y="18458"/>
                  <a:pt x="17029" y="18385"/>
                </a:cubicBezTo>
                <a:close/>
                <a:moveTo>
                  <a:pt x="6478" y="18665"/>
                </a:moveTo>
                <a:cubicBezTo>
                  <a:pt x="6488" y="18717"/>
                  <a:pt x="6509" y="18769"/>
                  <a:pt x="6530" y="18831"/>
                </a:cubicBezTo>
                <a:cubicBezTo>
                  <a:pt x="6499" y="18852"/>
                  <a:pt x="6478" y="18872"/>
                  <a:pt x="6447" y="18893"/>
                </a:cubicBezTo>
                <a:cubicBezTo>
                  <a:pt x="6457" y="18821"/>
                  <a:pt x="6468" y="18738"/>
                  <a:pt x="6478" y="18665"/>
                </a:cubicBezTo>
                <a:close/>
                <a:moveTo>
                  <a:pt x="16396" y="18530"/>
                </a:moveTo>
                <a:cubicBezTo>
                  <a:pt x="16428" y="18593"/>
                  <a:pt x="16459" y="18665"/>
                  <a:pt x="16500" y="18717"/>
                </a:cubicBezTo>
                <a:cubicBezTo>
                  <a:pt x="16469" y="18758"/>
                  <a:pt x="16448" y="18800"/>
                  <a:pt x="16417" y="18841"/>
                </a:cubicBezTo>
                <a:lnTo>
                  <a:pt x="16345" y="18903"/>
                </a:lnTo>
                <a:cubicBezTo>
                  <a:pt x="16365" y="18779"/>
                  <a:pt x="16376" y="18655"/>
                  <a:pt x="16396" y="18530"/>
                </a:cubicBezTo>
                <a:close/>
                <a:moveTo>
                  <a:pt x="17308" y="18427"/>
                </a:moveTo>
                <a:cubicBezTo>
                  <a:pt x="17433" y="18530"/>
                  <a:pt x="17557" y="18634"/>
                  <a:pt x="17682" y="18727"/>
                </a:cubicBezTo>
                <a:lnTo>
                  <a:pt x="17609" y="18769"/>
                </a:lnTo>
                <a:cubicBezTo>
                  <a:pt x="17505" y="18821"/>
                  <a:pt x="17391" y="18862"/>
                  <a:pt x="17288" y="18914"/>
                </a:cubicBezTo>
                <a:cubicBezTo>
                  <a:pt x="17277" y="18769"/>
                  <a:pt x="17267" y="18624"/>
                  <a:pt x="17257" y="18489"/>
                </a:cubicBezTo>
                <a:lnTo>
                  <a:pt x="17308" y="18427"/>
                </a:lnTo>
                <a:close/>
                <a:moveTo>
                  <a:pt x="12603" y="18219"/>
                </a:moveTo>
                <a:lnTo>
                  <a:pt x="12603" y="18219"/>
                </a:lnTo>
                <a:cubicBezTo>
                  <a:pt x="12759" y="18333"/>
                  <a:pt x="12925" y="18427"/>
                  <a:pt x="13090" y="18530"/>
                </a:cubicBezTo>
                <a:cubicBezTo>
                  <a:pt x="13049" y="18655"/>
                  <a:pt x="12997" y="18789"/>
                  <a:pt x="12945" y="18924"/>
                </a:cubicBezTo>
                <a:cubicBezTo>
                  <a:pt x="12769" y="18800"/>
                  <a:pt x="12603" y="18644"/>
                  <a:pt x="12448" y="18489"/>
                </a:cubicBezTo>
                <a:cubicBezTo>
                  <a:pt x="12510" y="18406"/>
                  <a:pt x="12562" y="18323"/>
                  <a:pt x="12614" y="18230"/>
                </a:cubicBezTo>
                <a:lnTo>
                  <a:pt x="12603" y="18219"/>
                </a:lnTo>
                <a:close/>
                <a:moveTo>
                  <a:pt x="15474" y="18292"/>
                </a:moveTo>
                <a:cubicBezTo>
                  <a:pt x="15547" y="18385"/>
                  <a:pt x="15630" y="18479"/>
                  <a:pt x="15712" y="18572"/>
                </a:cubicBezTo>
                <a:lnTo>
                  <a:pt x="15681" y="18644"/>
                </a:lnTo>
                <a:cubicBezTo>
                  <a:pt x="15640" y="18738"/>
                  <a:pt x="15588" y="18841"/>
                  <a:pt x="15536" y="18935"/>
                </a:cubicBezTo>
                <a:lnTo>
                  <a:pt x="15516" y="18935"/>
                </a:lnTo>
                <a:cubicBezTo>
                  <a:pt x="15422" y="18914"/>
                  <a:pt x="15308" y="18883"/>
                  <a:pt x="15205" y="18852"/>
                </a:cubicBezTo>
                <a:lnTo>
                  <a:pt x="15194" y="18841"/>
                </a:lnTo>
                <a:cubicBezTo>
                  <a:pt x="15298" y="18665"/>
                  <a:pt x="15381" y="18479"/>
                  <a:pt x="15474" y="18292"/>
                </a:cubicBezTo>
                <a:close/>
                <a:moveTo>
                  <a:pt x="19692" y="18541"/>
                </a:moveTo>
                <a:lnTo>
                  <a:pt x="19692" y="18541"/>
                </a:lnTo>
                <a:cubicBezTo>
                  <a:pt x="19671" y="18634"/>
                  <a:pt x="19651" y="18727"/>
                  <a:pt x="19630" y="18821"/>
                </a:cubicBezTo>
                <a:cubicBezTo>
                  <a:pt x="19609" y="18862"/>
                  <a:pt x="19599" y="18914"/>
                  <a:pt x="19589" y="18955"/>
                </a:cubicBezTo>
                <a:cubicBezTo>
                  <a:pt x="19516" y="18924"/>
                  <a:pt x="19443" y="18872"/>
                  <a:pt x="19371" y="18831"/>
                </a:cubicBezTo>
                <a:cubicBezTo>
                  <a:pt x="19412" y="18789"/>
                  <a:pt x="19454" y="18748"/>
                  <a:pt x="19506" y="18707"/>
                </a:cubicBezTo>
                <a:lnTo>
                  <a:pt x="19516" y="18717"/>
                </a:lnTo>
                <a:cubicBezTo>
                  <a:pt x="19578" y="18665"/>
                  <a:pt x="19640" y="18603"/>
                  <a:pt x="19692" y="18541"/>
                </a:cubicBezTo>
                <a:close/>
                <a:moveTo>
                  <a:pt x="21464" y="18582"/>
                </a:moveTo>
                <a:lnTo>
                  <a:pt x="21464" y="18582"/>
                </a:lnTo>
                <a:cubicBezTo>
                  <a:pt x="21433" y="18707"/>
                  <a:pt x="21402" y="18831"/>
                  <a:pt x="21371" y="18955"/>
                </a:cubicBezTo>
                <a:cubicBezTo>
                  <a:pt x="21382" y="18862"/>
                  <a:pt x="21392" y="18758"/>
                  <a:pt x="21392" y="18665"/>
                </a:cubicBezTo>
                <a:lnTo>
                  <a:pt x="21402" y="18665"/>
                </a:lnTo>
                <a:lnTo>
                  <a:pt x="21464" y="18582"/>
                </a:lnTo>
                <a:close/>
                <a:moveTo>
                  <a:pt x="14023" y="18468"/>
                </a:moveTo>
                <a:cubicBezTo>
                  <a:pt x="14127" y="18520"/>
                  <a:pt x="14230" y="18561"/>
                  <a:pt x="14344" y="18613"/>
                </a:cubicBezTo>
                <a:lnTo>
                  <a:pt x="14344" y="18644"/>
                </a:lnTo>
                <a:cubicBezTo>
                  <a:pt x="14355" y="18717"/>
                  <a:pt x="14375" y="18779"/>
                  <a:pt x="14386" y="18852"/>
                </a:cubicBezTo>
                <a:cubicBezTo>
                  <a:pt x="14365" y="18893"/>
                  <a:pt x="14344" y="18924"/>
                  <a:pt x="14324" y="18966"/>
                </a:cubicBezTo>
                <a:cubicBezTo>
                  <a:pt x="14189" y="18924"/>
                  <a:pt x="14075" y="18883"/>
                  <a:pt x="13951" y="18831"/>
                </a:cubicBezTo>
                <a:cubicBezTo>
                  <a:pt x="13971" y="18707"/>
                  <a:pt x="13992" y="18593"/>
                  <a:pt x="14013" y="18468"/>
                </a:cubicBezTo>
                <a:close/>
                <a:moveTo>
                  <a:pt x="20729" y="18696"/>
                </a:moveTo>
                <a:lnTo>
                  <a:pt x="20729" y="18696"/>
                </a:lnTo>
                <a:cubicBezTo>
                  <a:pt x="20718" y="18769"/>
                  <a:pt x="20687" y="18841"/>
                  <a:pt x="20666" y="18903"/>
                </a:cubicBezTo>
                <a:cubicBezTo>
                  <a:pt x="20646" y="18924"/>
                  <a:pt x="20615" y="18945"/>
                  <a:pt x="20594" y="18966"/>
                </a:cubicBezTo>
                <a:lnTo>
                  <a:pt x="20584" y="18955"/>
                </a:lnTo>
                <a:cubicBezTo>
                  <a:pt x="20635" y="18872"/>
                  <a:pt x="20687" y="18789"/>
                  <a:pt x="20729" y="18696"/>
                </a:cubicBezTo>
                <a:close/>
                <a:moveTo>
                  <a:pt x="8613" y="18520"/>
                </a:moveTo>
                <a:cubicBezTo>
                  <a:pt x="8769" y="18603"/>
                  <a:pt x="8924" y="18686"/>
                  <a:pt x="9079" y="18779"/>
                </a:cubicBezTo>
                <a:cubicBezTo>
                  <a:pt x="8903" y="18831"/>
                  <a:pt x="8737" y="18893"/>
                  <a:pt x="8561" y="18945"/>
                </a:cubicBezTo>
                <a:lnTo>
                  <a:pt x="8416" y="18976"/>
                </a:lnTo>
                <a:cubicBezTo>
                  <a:pt x="8364" y="18883"/>
                  <a:pt x="8323" y="18789"/>
                  <a:pt x="8281" y="18707"/>
                </a:cubicBezTo>
                <a:cubicBezTo>
                  <a:pt x="8395" y="18644"/>
                  <a:pt x="8509" y="18582"/>
                  <a:pt x="8613" y="18520"/>
                </a:cubicBezTo>
                <a:close/>
                <a:moveTo>
                  <a:pt x="16614" y="18883"/>
                </a:moveTo>
                <a:lnTo>
                  <a:pt x="16635" y="18924"/>
                </a:lnTo>
                <a:lnTo>
                  <a:pt x="16542" y="18976"/>
                </a:lnTo>
                <a:cubicBezTo>
                  <a:pt x="16562" y="18945"/>
                  <a:pt x="16583" y="18914"/>
                  <a:pt x="16614" y="18883"/>
                </a:cubicBezTo>
                <a:close/>
                <a:moveTo>
                  <a:pt x="5773" y="18344"/>
                </a:moveTo>
                <a:cubicBezTo>
                  <a:pt x="5970" y="18447"/>
                  <a:pt x="6188" y="18520"/>
                  <a:pt x="6416" y="18561"/>
                </a:cubicBezTo>
                <a:cubicBezTo>
                  <a:pt x="6395" y="18686"/>
                  <a:pt x="6385" y="18821"/>
                  <a:pt x="6374" y="18945"/>
                </a:cubicBezTo>
                <a:lnTo>
                  <a:pt x="6302" y="18997"/>
                </a:lnTo>
                <a:cubicBezTo>
                  <a:pt x="6095" y="18914"/>
                  <a:pt x="5898" y="18779"/>
                  <a:pt x="5753" y="18613"/>
                </a:cubicBezTo>
                <a:cubicBezTo>
                  <a:pt x="5742" y="18603"/>
                  <a:pt x="5732" y="18593"/>
                  <a:pt x="5732" y="18582"/>
                </a:cubicBezTo>
                <a:lnTo>
                  <a:pt x="5773" y="18344"/>
                </a:lnTo>
                <a:close/>
                <a:moveTo>
                  <a:pt x="16091" y="17920"/>
                </a:moveTo>
                <a:cubicBezTo>
                  <a:pt x="16172" y="18082"/>
                  <a:pt x="16243" y="18254"/>
                  <a:pt x="16334" y="18406"/>
                </a:cubicBezTo>
                <a:cubicBezTo>
                  <a:pt x="16334" y="18458"/>
                  <a:pt x="16324" y="18499"/>
                  <a:pt x="16324" y="18541"/>
                </a:cubicBezTo>
                <a:cubicBezTo>
                  <a:pt x="16303" y="18696"/>
                  <a:pt x="16282" y="18841"/>
                  <a:pt x="16262" y="18997"/>
                </a:cubicBezTo>
                <a:cubicBezTo>
                  <a:pt x="16117" y="18872"/>
                  <a:pt x="15982" y="18748"/>
                  <a:pt x="15847" y="18613"/>
                </a:cubicBezTo>
                <a:cubicBezTo>
                  <a:pt x="15837" y="18593"/>
                  <a:pt x="15826" y="18572"/>
                  <a:pt x="15816" y="18551"/>
                </a:cubicBezTo>
                <a:cubicBezTo>
                  <a:pt x="15918" y="18347"/>
                  <a:pt x="16000" y="18134"/>
                  <a:pt x="16091" y="17920"/>
                </a:cubicBezTo>
                <a:close/>
                <a:moveTo>
                  <a:pt x="16832" y="18872"/>
                </a:moveTo>
                <a:lnTo>
                  <a:pt x="16770" y="18997"/>
                </a:lnTo>
                <a:lnTo>
                  <a:pt x="16738" y="18935"/>
                </a:lnTo>
                <a:cubicBezTo>
                  <a:pt x="16770" y="18914"/>
                  <a:pt x="16801" y="18893"/>
                  <a:pt x="16832" y="18872"/>
                </a:cubicBezTo>
                <a:close/>
                <a:moveTo>
                  <a:pt x="19972" y="18137"/>
                </a:moveTo>
                <a:cubicBezTo>
                  <a:pt x="19972" y="18282"/>
                  <a:pt x="19962" y="18427"/>
                  <a:pt x="19951" y="18582"/>
                </a:cubicBezTo>
                <a:cubicBezTo>
                  <a:pt x="19858" y="18717"/>
                  <a:pt x="19765" y="18852"/>
                  <a:pt x="19661" y="18997"/>
                </a:cubicBezTo>
                <a:lnTo>
                  <a:pt x="19651" y="18986"/>
                </a:lnTo>
                <a:cubicBezTo>
                  <a:pt x="19703" y="18800"/>
                  <a:pt x="19744" y="18613"/>
                  <a:pt x="19785" y="18427"/>
                </a:cubicBezTo>
                <a:cubicBezTo>
                  <a:pt x="19858" y="18333"/>
                  <a:pt x="19920" y="18230"/>
                  <a:pt x="19972" y="18137"/>
                </a:cubicBezTo>
                <a:close/>
                <a:moveTo>
                  <a:pt x="12002" y="18147"/>
                </a:moveTo>
                <a:cubicBezTo>
                  <a:pt x="12075" y="18219"/>
                  <a:pt x="12147" y="18292"/>
                  <a:pt x="12220" y="18375"/>
                </a:cubicBezTo>
                <a:cubicBezTo>
                  <a:pt x="12220" y="18437"/>
                  <a:pt x="12230" y="18499"/>
                  <a:pt x="12241" y="18561"/>
                </a:cubicBezTo>
                <a:lnTo>
                  <a:pt x="12241" y="18748"/>
                </a:lnTo>
                <a:cubicBezTo>
                  <a:pt x="12189" y="18831"/>
                  <a:pt x="12126" y="18924"/>
                  <a:pt x="12075" y="19007"/>
                </a:cubicBezTo>
                <a:cubicBezTo>
                  <a:pt x="11971" y="18789"/>
                  <a:pt x="11878" y="18582"/>
                  <a:pt x="11795" y="18344"/>
                </a:cubicBezTo>
                <a:lnTo>
                  <a:pt x="12002" y="18147"/>
                </a:lnTo>
                <a:close/>
                <a:moveTo>
                  <a:pt x="13163" y="18561"/>
                </a:moveTo>
                <a:cubicBezTo>
                  <a:pt x="13184" y="18624"/>
                  <a:pt x="13204" y="18686"/>
                  <a:pt x="13235" y="18748"/>
                </a:cubicBezTo>
                <a:cubicBezTo>
                  <a:pt x="13173" y="18841"/>
                  <a:pt x="13111" y="18924"/>
                  <a:pt x="13049" y="19007"/>
                </a:cubicBezTo>
                <a:lnTo>
                  <a:pt x="12997" y="18966"/>
                </a:lnTo>
                <a:cubicBezTo>
                  <a:pt x="13070" y="18841"/>
                  <a:pt x="13111" y="18696"/>
                  <a:pt x="13163" y="18561"/>
                </a:cubicBezTo>
                <a:close/>
                <a:moveTo>
                  <a:pt x="16542" y="18862"/>
                </a:moveTo>
                <a:cubicBezTo>
                  <a:pt x="16500" y="18914"/>
                  <a:pt x="16459" y="18966"/>
                  <a:pt x="16417" y="19007"/>
                </a:cubicBezTo>
                <a:lnTo>
                  <a:pt x="16479" y="18914"/>
                </a:lnTo>
                <a:lnTo>
                  <a:pt x="16542" y="18862"/>
                </a:lnTo>
                <a:close/>
                <a:moveTo>
                  <a:pt x="10831" y="18752"/>
                </a:moveTo>
                <a:lnTo>
                  <a:pt x="11090" y="18852"/>
                </a:lnTo>
                <a:cubicBezTo>
                  <a:pt x="11018" y="18914"/>
                  <a:pt x="10945" y="18976"/>
                  <a:pt x="10872" y="19038"/>
                </a:cubicBezTo>
                <a:lnTo>
                  <a:pt x="10852" y="18997"/>
                </a:lnTo>
                <a:cubicBezTo>
                  <a:pt x="10842" y="18915"/>
                  <a:pt x="10831" y="18843"/>
                  <a:pt x="10831" y="18752"/>
                </a:cubicBezTo>
                <a:close/>
                <a:moveTo>
                  <a:pt x="19951" y="18727"/>
                </a:moveTo>
                <a:lnTo>
                  <a:pt x="19931" y="18872"/>
                </a:lnTo>
                <a:cubicBezTo>
                  <a:pt x="19879" y="18924"/>
                  <a:pt x="19827" y="18986"/>
                  <a:pt x="19775" y="19038"/>
                </a:cubicBezTo>
                <a:lnTo>
                  <a:pt x="19734" y="19028"/>
                </a:lnTo>
                <a:cubicBezTo>
                  <a:pt x="19806" y="18924"/>
                  <a:pt x="19879" y="18831"/>
                  <a:pt x="19951" y="18727"/>
                </a:cubicBezTo>
                <a:close/>
                <a:moveTo>
                  <a:pt x="4436" y="17991"/>
                </a:moveTo>
                <a:cubicBezTo>
                  <a:pt x="4592" y="18054"/>
                  <a:pt x="4747" y="18116"/>
                  <a:pt x="4903" y="18168"/>
                </a:cubicBezTo>
                <a:cubicBezTo>
                  <a:pt x="4924" y="18468"/>
                  <a:pt x="4965" y="18769"/>
                  <a:pt x="5017" y="19059"/>
                </a:cubicBezTo>
                <a:cubicBezTo>
                  <a:pt x="4872" y="19007"/>
                  <a:pt x="4747" y="18935"/>
                  <a:pt x="4613" y="18862"/>
                </a:cubicBezTo>
                <a:cubicBezTo>
                  <a:pt x="4530" y="18810"/>
                  <a:pt x="4436" y="18748"/>
                  <a:pt x="4354" y="18686"/>
                </a:cubicBezTo>
                <a:cubicBezTo>
                  <a:pt x="4374" y="18458"/>
                  <a:pt x="4405" y="18219"/>
                  <a:pt x="4436" y="17991"/>
                </a:cubicBezTo>
                <a:close/>
                <a:moveTo>
                  <a:pt x="10106" y="18427"/>
                </a:moveTo>
                <a:lnTo>
                  <a:pt x="10168" y="18458"/>
                </a:lnTo>
                <a:cubicBezTo>
                  <a:pt x="10261" y="18665"/>
                  <a:pt x="10375" y="18862"/>
                  <a:pt x="10499" y="19059"/>
                </a:cubicBezTo>
                <a:cubicBezTo>
                  <a:pt x="10230" y="18914"/>
                  <a:pt x="9971" y="18769"/>
                  <a:pt x="9722" y="18603"/>
                </a:cubicBezTo>
                <a:cubicBezTo>
                  <a:pt x="9836" y="18551"/>
                  <a:pt x="9971" y="18489"/>
                  <a:pt x="10106" y="18427"/>
                </a:cubicBezTo>
                <a:close/>
                <a:moveTo>
                  <a:pt x="13381" y="18675"/>
                </a:moveTo>
                <a:lnTo>
                  <a:pt x="13577" y="18769"/>
                </a:lnTo>
                <a:lnTo>
                  <a:pt x="13588" y="18779"/>
                </a:lnTo>
                <a:cubicBezTo>
                  <a:pt x="13546" y="18883"/>
                  <a:pt x="13505" y="18976"/>
                  <a:pt x="13453" y="19069"/>
                </a:cubicBezTo>
                <a:cubicBezTo>
                  <a:pt x="13412" y="18966"/>
                  <a:pt x="13360" y="18862"/>
                  <a:pt x="13318" y="18758"/>
                </a:cubicBezTo>
                <a:lnTo>
                  <a:pt x="13381" y="18675"/>
                </a:lnTo>
                <a:close/>
                <a:moveTo>
                  <a:pt x="15771" y="18641"/>
                </a:moveTo>
                <a:lnTo>
                  <a:pt x="15795" y="18665"/>
                </a:lnTo>
                <a:cubicBezTo>
                  <a:pt x="15889" y="18800"/>
                  <a:pt x="15972" y="18935"/>
                  <a:pt x="16065" y="19069"/>
                </a:cubicBezTo>
                <a:cubicBezTo>
                  <a:pt x="15909" y="19038"/>
                  <a:pt x="15754" y="18997"/>
                  <a:pt x="15609" y="18955"/>
                </a:cubicBezTo>
                <a:cubicBezTo>
                  <a:pt x="15670" y="18864"/>
                  <a:pt x="15721" y="18753"/>
                  <a:pt x="15771" y="18641"/>
                </a:cubicBezTo>
                <a:close/>
                <a:moveTo>
                  <a:pt x="16057" y="18923"/>
                </a:moveTo>
                <a:lnTo>
                  <a:pt x="16189" y="19038"/>
                </a:lnTo>
                <a:lnTo>
                  <a:pt x="16158" y="19069"/>
                </a:lnTo>
                <a:cubicBezTo>
                  <a:pt x="16130" y="19023"/>
                  <a:pt x="16094" y="18976"/>
                  <a:pt x="16057" y="18923"/>
                </a:cubicBezTo>
                <a:close/>
                <a:moveTo>
                  <a:pt x="17184" y="18572"/>
                </a:moveTo>
                <a:cubicBezTo>
                  <a:pt x="17194" y="18696"/>
                  <a:pt x="17205" y="18821"/>
                  <a:pt x="17205" y="18945"/>
                </a:cubicBezTo>
                <a:cubicBezTo>
                  <a:pt x="17080" y="18997"/>
                  <a:pt x="16956" y="19038"/>
                  <a:pt x="16821" y="19069"/>
                </a:cubicBezTo>
                <a:cubicBezTo>
                  <a:pt x="16863" y="18976"/>
                  <a:pt x="16915" y="18883"/>
                  <a:pt x="16956" y="18779"/>
                </a:cubicBezTo>
                <a:cubicBezTo>
                  <a:pt x="17029" y="18717"/>
                  <a:pt x="17112" y="18644"/>
                  <a:pt x="17184" y="18572"/>
                </a:cubicBezTo>
                <a:close/>
                <a:moveTo>
                  <a:pt x="19920" y="18997"/>
                </a:moveTo>
                <a:cubicBezTo>
                  <a:pt x="19920" y="19017"/>
                  <a:pt x="19920" y="19049"/>
                  <a:pt x="19920" y="19069"/>
                </a:cubicBezTo>
                <a:lnTo>
                  <a:pt x="19858" y="19059"/>
                </a:lnTo>
                <a:lnTo>
                  <a:pt x="19920" y="18997"/>
                </a:lnTo>
                <a:close/>
                <a:moveTo>
                  <a:pt x="11733" y="18396"/>
                </a:moveTo>
                <a:cubicBezTo>
                  <a:pt x="11816" y="18624"/>
                  <a:pt x="11919" y="18852"/>
                  <a:pt x="12023" y="19080"/>
                </a:cubicBezTo>
                <a:cubicBezTo>
                  <a:pt x="11805" y="19017"/>
                  <a:pt x="11598" y="18945"/>
                  <a:pt x="11380" y="18872"/>
                </a:cubicBezTo>
                <a:cubicBezTo>
                  <a:pt x="11494" y="18727"/>
                  <a:pt x="11598" y="18582"/>
                  <a:pt x="11702" y="18437"/>
                </a:cubicBezTo>
                <a:lnTo>
                  <a:pt x="11733" y="18396"/>
                </a:lnTo>
                <a:close/>
                <a:moveTo>
                  <a:pt x="14552" y="18707"/>
                </a:moveTo>
                <a:cubicBezTo>
                  <a:pt x="14666" y="18748"/>
                  <a:pt x="14790" y="18800"/>
                  <a:pt x="14904" y="18831"/>
                </a:cubicBezTo>
                <a:cubicBezTo>
                  <a:pt x="14873" y="18924"/>
                  <a:pt x="14842" y="19007"/>
                  <a:pt x="14800" y="19090"/>
                </a:cubicBezTo>
                <a:cubicBezTo>
                  <a:pt x="14707" y="19069"/>
                  <a:pt x="14603" y="19049"/>
                  <a:pt x="14500" y="19017"/>
                </a:cubicBezTo>
                <a:lnTo>
                  <a:pt x="14458" y="18862"/>
                </a:lnTo>
                <a:cubicBezTo>
                  <a:pt x="14489" y="18810"/>
                  <a:pt x="14521" y="18758"/>
                  <a:pt x="14552" y="18707"/>
                </a:cubicBezTo>
                <a:close/>
                <a:moveTo>
                  <a:pt x="20076" y="18831"/>
                </a:moveTo>
                <a:cubicBezTo>
                  <a:pt x="20086" y="18924"/>
                  <a:pt x="20096" y="19007"/>
                  <a:pt x="20107" y="19090"/>
                </a:cubicBezTo>
                <a:cubicBezTo>
                  <a:pt x="20065" y="19090"/>
                  <a:pt x="20024" y="19090"/>
                  <a:pt x="19993" y="19080"/>
                </a:cubicBezTo>
                <a:lnTo>
                  <a:pt x="19982" y="19090"/>
                </a:lnTo>
                <a:cubicBezTo>
                  <a:pt x="19993" y="19038"/>
                  <a:pt x="19993" y="18976"/>
                  <a:pt x="19993" y="18924"/>
                </a:cubicBezTo>
                <a:lnTo>
                  <a:pt x="20076" y="18831"/>
                </a:lnTo>
                <a:close/>
                <a:moveTo>
                  <a:pt x="20863" y="17909"/>
                </a:moveTo>
                <a:lnTo>
                  <a:pt x="20863" y="17909"/>
                </a:lnTo>
                <a:cubicBezTo>
                  <a:pt x="20853" y="18074"/>
                  <a:pt x="20832" y="18240"/>
                  <a:pt x="20812" y="18406"/>
                </a:cubicBezTo>
                <a:cubicBezTo>
                  <a:pt x="20708" y="18613"/>
                  <a:pt x="20584" y="18831"/>
                  <a:pt x="20459" y="19038"/>
                </a:cubicBezTo>
                <a:cubicBezTo>
                  <a:pt x="20376" y="19059"/>
                  <a:pt x="20283" y="19080"/>
                  <a:pt x="20190" y="19090"/>
                </a:cubicBezTo>
                <a:cubicBezTo>
                  <a:pt x="20179" y="18986"/>
                  <a:pt x="20169" y="18872"/>
                  <a:pt x="20148" y="18769"/>
                </a:cubicBezTo>
                <a:cubicBezTo>
                  <a:pt x="20397" y="18489"/>
                  <a:pt x="20635" y="18199"/>
                  <a:pt x="20863" y="17909"/>
                </a:cubicBezTo>
                <a:close/>
                <a:moveTo>
                  <a:pt x="6561" y="18893"/>
                </a:moveTo>
                <a:cubicBezTo>
                  <a:pt x="6571" y="18924"/>
                  <a:pt x="6571" y="18945"/>
                  <a:pt x="6592" y="18966"/>
                </a:cubicBezTo>
                <a:cubicBezTo>
                  <a:pt x="6602" y="19007"/>
                  <a:pt x="6623" y="19059"/>
                  <a:pt x="6644" y="19100"/>
                </a:cubicBezTo>
                <a:cubicBezTo>
                  <a:pt x="6571" y="19080"/>
                  <a:pt x="6499" y="19059"/>
                  <a:pt x="6437" y="19038"/>
                </a:cubicBezTo>
                <a:lnTo>
                  <a:pt x="6437" y="18986"/>
                </a:lnTo>
                <a:cubicBezTo>
                  <a:pt x="6478" y="18955"/>
                  <a:pt x="6520" y="18924"/>
                  <a:pt x="6561" y="18893"/>
                </a:cubicBezTo>
                <a:close/>
                <a:moveTo>
                  <a:pt x="8199" y="18748"/>
                </a:moveTo>
                <a:cubicBezTo>
                  <a:pt x="8209" y="18769"/>
                  <a:pt x="8219" y="18789"/>
                  <a:pt x="8230" y="18810"/>
                </a:cubicBezTo>
                <a:cubicBezTo>
                  <a:pt x="8240" y="18883"/>
                  <a:pt x="8261" y="18945"/>
                  <a:pt x="8281" y="19007"/>
                </a:cubicBezTo>
                <a:cubicBezTo>
                  <a:pt x="8136" y="19038"/>
                  <a:pt x="7991" y="19069"/>
                  <a:pt x="7836" y="19100"/>
                </a:cubicBezTo>
                <a:cubicBezTo>
                  <a:pt x="7836" y="19038"/>
                  <a:pt x="7846" y="18986"/>
                  <a:pt x="7846" y="18924"/>
                </a:cubicBezTo>
                <a:cubicBezTo>
                  <a:pt x="7971" y="18872"/>
                  <a:pt x="8085" y="18810"/>
                  <a:pt x="8199" y="18748"/>
                </a:cubicBezTo>
                <a:close/>
                <a:moveTo>
                  <a:pt x="18552" y="18168"/>
                </a:moveTo>
                <a:cubicBezTo>
                  <a:pt x="18739" y="18406"/>
                  <a:pt x="18956" y="18624"/>
                  <a:pt x="19195" y="18810"/>
                </a:cubicBezTo>
                <a:cubicBezTo>
                  <a:pt x="18987" y="18945"/>
                  <a:pt x="18749" y="19038"/>
                  <a:pt x="18511" y="19100"/>
                </a:cubicBezTo>
                <a:lnTo>
                  <a:pt x="18500" y="19111"/>
                </a:lnTo>
                <a:cubicBezTo>
                  <a:pt x="18324" y="19028"/>
                  <a:pt x="18158" y="18945"/>
                  <a:pt x="17993" y="18841"/>
                </a:cubicBezTo>
                <a:cubicBezTo>
                  <a:pt x="18148" y="18675"/>
                  <a:pt x="18283" y="18489"/>
                  <a:pt x="18407" y="18302"/>
                </a:cubicBezTo>
                <a:lnTo>
                  <a:pt x="18552" y="18168"/>
                </a:lnTo>
                <a:close/>
                <a:moveTo>
                  <a:pt x="4986" y="18188"/>
                </a:moveTo>
                <a:lnTo>
                  <a:pt x="5038" y="18199"/>
                </a:lnTo>
                <a:cubicBezTo>
                  <a:pt x="5089" y="18282"/>
                  <a:pt x="5152" y="18354"/>
                  <a:pt x="5203" y="18427"/>
                </a:cubicBezTo>
                <a:cubicBezTo>
                  <a:pt x="5183" y="18665"/>
                  <a:pt x="5172" y="18893"/>
                  <a:pt x="5172" y="19121"/>
                </a:cubicBezTo>
                <a:lnTo>
                  <a:pt x="5100" y="19090"/>
                </a:lnTo>
                <a:cubicBezTo>
                  <a:pt x="5038" y="18789"/>
                  <a:pt x="5006" y="18489"/>
                  <a:pt x="4986" y="18188"/>
                </a:cubicBezTo>
                <a:close/>
                <a:moveTo>
                  <a:pt x="14977" y="18852"/>
                </a:moveTo>
                <a:cubicBezTo>
                  <a:pt x="15018" y="18872"/>
                  <a:pt x="15060" y="18883"/>
                  <a:pt x="15111" y="18893"/>
                </a:cubicBezTo>
                <a:cubicBezTo>
                  <a:pt x="15060" y="18976"/>
                  <a:pt x="15018" y="19049"/>
                  <a:pt x="14977" y="19121"/>
                </a:cubicBezTo>
                <a:lnTo>
                  <a:pt x="14883" y="19111"/>
                </a:lnTo>
                <a:cubicBezTo>
                  <a:pt x="14914" y="19028"/>
                  <a:pt x="14946" y="18945"/>
                  <a:pt x="14977" y="18852"/>
                </a:cubicBezTo>
                <a:close/>
                <a:moveTo>
                  <a:pt x="12230" y="18872"/>
                </a:moveTo>
                <a:lnTo>
                  <a:pt x="12230" y="19131"/>
                </a:lnTo>
                <a:lnTo>
                  <a:pt x="12106" y="19100"/>
                </a:lnTo>
                <a:lnTo>
                  <a:pt x="12095" y="19069"/>
                </a:lnTo>
                <a:cubicBezTo>
                  <a:pt x="12147" y="19007"/>
                  <a:pt x="12189" y="18945"/>
                  <a:pt x="12230" y="18872"/>
                </a:cubicBezTo>
                <a:close/>
                <a:moveTo>
                  <a:pt x="7774" y="18966"/>
                </a:moveTo>
                <a:cubicBezTo>
                  <a:pt x="7774" y="19017"/>
                  <a:pt x="7763" y="19059"/>
                  <a:pt x="7763" y="19111"/>
                </a:cubicBezTo>
                <a:cubicBezTo>
                  <a:pt x="7660" y="19121"/>
                  <a:pt x="7556" y="19142"/>
                  <a:pt x="7463" y="19142"/>
                </a:cubicBezTo>
                <a:cubicBezTo>
                  <a:pt x="7566" y="19090"/>
                  <a:pt x="7670" y="19028"/>
                  <a:pt x="7774" y="18966"/>
                </a:cubicBezTo>
                <a:close/>
                <a:moveTo>
                  <a:pt x="16666" y="18986"/>
                </a:moveTo>
                <a:lnTo>
                  <a:pt x="16728" y="19069"/>
                </a:lnTo>
                <a:lnTo>
                  <a:pt x="16718" y="19100"/>
                </a:lnTo>
                <a:cubicBezTo>
                  <a:pt x="16635" y="19111"/>
                  <a:pt x="16552" y="19131"/>
                  <a:pt x="16459" y="19142"/>
                </a:cubicBezTo>
                <a:lnTo>
                  <a:pt x="16438" y="19142"/>
                </a:lnTo>
                <a:lnTo>
                  <a:pt x="16417" y="19131"/>
                </a:lnTo>
                <a:lnTo>
                  <a:pt x="16417" y="19121"/>
                </a:lnTo>
                <a:cubicBezTo>
                  <a:pt x="16510" y="19080"/>
                  <a:pt x="16593" y="19038"/>
                  <a:pt x="16666" y="18986"/>
                </a:cubicBezTo>
                <a:close/>
                <a:moveTo>
                  <a:pt x="7463" y="18447"/>
                </a:moveTo>
                <a:cubicBezTo>
                  <a:pt x="7577" y="18458"/>
                  <a:pt x="7701" y="18468"/>
                  <a:pt x="7815" y="18479"/>
                </a:cubicBezTo>
                <a:cubicBezTo>
                  <a:pt x="7815" y="18530"/>
                  <a:pt x="7805" y="18593"/>
                  <a:pt x="7794" y="18655"/>
                </a:cubicBezTo>
                <a:cubicBezTo>
                  <a:pt x="7784" y="18717"/>
                  <a:pt x="7774" y="18800"/>
                  <a:pt x="7774" y="18872"/>
                </a:cubicBezTo>
                <a:cubicBezTo>
                  <a:pt x="7556" y="18976"/>
                  <a:pt x="7338" y="19069"/>
                  <a:pt x="7110" y="19152"/>
                </a:cubicBezTo>
                <a:cubicBezTo>
                  <a:pt x="6976" y="19152"/>
                  <a:pt x="6841" y="19142"/>
                  <a:pt x="6716" y="19121"/>
                </a:cubicBezTo>
                <a:cubicBezTo>
                  <a:pt x="6685" y="19028"/>
                  <a:pt x="6644" y="18935"/>
                  <a:pt x="6613" y="18852"/>
                </a:cubicBezTo>
                <a:cubicBezTo>
                  <a:pt x="6727" y="18758"/>
                  <a:pt x="6841" y="18665"/>
                  <a:pt x="6955" y="18561"/>
                </a:cubicBezTo>
                <a:cubicBezTo>
                  <a:pt x="7110" y="18551"/>
                  <a:pt x="7255" y="18510"/>
                  <a:pt x="7401" y="18468"/>
                </a:cubicBezTo>
                <a:lnTo>
                  <a:pt x="7463" y="18447"/>
                </a:lnTo>
                <a:close/>
                <a:moveTo>
                  <a:pt x="13930" y="18914"/>
                </a:moveTo>
                <a:cubicBezTo>
                  <a:pt x="14044" y="18966"/>
                  <a:pt x="14158" y="18997"/>
                  <a:pt x="14282" y="19038"/>
                </a:cubicBezTo>
                <a:lnTo>
                  <a:pt x="14210" y="19152"/>
                </a:lnTo>
                <a:cubicBezTo>
                  <a:pt x="14116" y="19090"/>
                  <a:pt x="14023" y="19028"/>
                  <a:pt x="13930" y="18945"/>
                </a:cubicBezTo>
                <a:lnTo>
                  <a:pt x="13930" y="18914"/>
                </a:lnTo>
                <a:close/>
                <a:moveTo>
                  <a:pt x="12313" y="19028"/>
                </a:moveTo>
                <a:cubicBezTo>
                  <a:pt x="12313" y="19068"/>
                  <a:pt x="12323" y="19109"/>
                  <a:pt x="12333" y="19159"/>
                </a:cubicBezTo>
                <a:lnTo>
                  <a:pt x="12333" y="19159"/>
                </a:lnTo>
                <a:lnTo>
                  <a:pt x="12313" y="19152"/>
                </a:lnTo>
                <a:lnTo>
                  <a:pt x="12313" y="19028"/>
                </a:lnTo>
                <a:close/>
                <a:moveTo>
                  <a:pt x="10251" y="18499"/>
                </a:moveTo>
                <a:lnTo>
                  <a:pt x="10251" y="18499"/>
                </a:lnTo>
                <a:cubicBezTo>
                  <a:pt x="10323" y="18530"/>
                  <a:pt x="10396" y="18572"/>
                  <a:pt x="10479" y="18603"/>
                </a:cubicBezTo>
                <a:lnTo>
                  <a:pt x="10603" y="18655"/>
                </a:lnTo>
                <a:cubicBezTo>
                  <a:pt x="10644" y="18758"/>
                  <a:pt x="10696" y="18862"/>
                  <a:pt x="10748" y="18966"/>
                </a:cubicBezTo>
                <a:lnTo>
                  <a:pt x="10779" y="19028"/>
                </a:lnTo>
                <a:lnTo>
                  <a:pt x="10800" y="19111"/>
                </a:lnTo>
                <a:lnTo>
                  <a:pt x="10707" y="19173"/>
                </a:lnTo>
                <a:lnTo>
                  <a:pt x="10603" y="19121"/>
                </a:lnTo>
                <a:cubicBezTo>
                  <a:pt x="10468" y="18924"/>
                  <a:pt x="10354" y="18717"/>
                  <a:pt x="10251" y="18499"/>
                </a:cubicBezTo>
                <a:close/>
                <a:moveTo>
                  <a:pt x="5722" y="18686"/>
                </a:moveTo>
                <a:lnTo>
                  <a:pt x="5753" y="18707"/>
                </a:lnTo>
                <a:cubicBezTo>
                  <a:pt x="5887" y="18852"/>
                  <a:pt x="6064" y="18966"/>
                  <a:pt x="6240" y="19049"/>
                </a:cubicBezTo>
                <a:cubicBezTo>
                  <a:pt x="6167" y="19090"/>
                  <a:pt x="6095" y="19142"/>
                  <a:pt x="6022" y="19183"/>
                </a:cubicBezTo>
                <a:cubicBezTo>
                  <a:pt x="5908" y="19080"/>
                  <a:pt x="5804" y="18966"/>
                  <a:pt x="5701" y="18862"/>
                </a:cubicBezTo>
                <a:lnTo>
                  <a:pt x="5722" y="18686"/>
                </a:lnTo>
                <a:close/>
                <a:moveTo>
                  <a:pt x="15163" y="18914"/>
                </a:moveTo>
                <a:cubicBezTo>
                  <a:pt x="15277" y="18955"/>
                  <a:pt x="15391" y="18986"/>
                  <a:pt x="15505" y="19017"/>
                </a:cubicBezTo>
                <a:cubicBezTo>
                  <a:pt x="15484" y="19080"/>
                  <a:pt x="15453" y="19131"/>
                  <a:pt x="15422" y="19183"/>
                </a:cubicBezTo>
                <a:cubicBezTo>
                  <a:pt x="15288" y="19173"/>
                  <a:pt x="15163" y="19163"/>
                  <a:pt x="15028" y="19142"/>
                </a:cubicBezTo>
                <a:cubicBezTo>
                  <a:pt x="15070" y="19069"/>
                  <a:pt x="15122" y="18986"/>
                  <a:pt x="15163" y="18914"/>
                </a:cubicBezTo>
                <a:close/>
                <a:moveTo>
                  <a:pt x="19703" y="19090"/>
                </a:moveTo>
                <a:lnTo>
                  <a:pt x="19723" y="19100"/>
                </a:lnTo>
                <a:lnTo>
                  <a:pt x="19640" y="19194"/>
                </a:lnTo>
                <a:lnTo>
                  <a:pt x="19703" y="19090"/>
                </a:lnTo>
                <a:close/>
                <a:moveTo>
                  <a:pt x="15588" y="19038"/>
                </a:moveTo>
                <a:cubicBezTo>
                  <a:pt x="15754" y="19080"/>
                  <a:pt x="15920" y="19121"/>
                  <a:pt x="16096" y="19152"/>
                </a:cubicBezTo>
                <a:lnTo>
                  <a:pt x="16044" y="19194"/>
                </a:lnTo>
                <a:cubicBezTo>
                  <a:pt x="15951" y="19199"/>
                  <a:pt x="15860" y="19201"/>
                  <a:pt x="15769" y="19201"/>
                </a:cubicBezTo>
                <a:cubicBezTo>
                  <a:pt x="15679" y="19201"/>
                  <a:pt x="15588" y="19199"/>
                  <a:pt x="15495" y="19194"/>
                </a:cubicBezTo>
                <a:lnTo>
                  <a:pt x="15505" y="19194"/>
                </a:lnTo>
                <a:lnTo>
                  <a:pt x="15588" y="19038"/>
                </a:lnTo>
                <a:close/>
                <a:moveTo>
                  <a:pt x="17215" y="19017"/>
                </a:moveTo>
                <a:lnTo>
                  <a:pt x="17215" y="19225"/>
                </a:lnTo>
                <a:cubicBezTo>
                  <a:pt x="17112" y="19225"/>
                  <a:pt x="17008" y="19214"/>
                  <a:pt x="16915" y="19204"/>
                </a:cubicBezTo>
                <a:lnTo>
                  <a:pt x="16863" y="19131"/>
                </a:lnTo>
                <a:cubicBezTo>
                  <a:pt x="16977" y="19100"/>
                  <a:pt x="17091" y="19059"/>
                  <a:pt x="17215" y="19017"/>
                </a:cubicBezTo>
                <a:close/>
                <a:moveTo>
                  <a:pt x="2675" y="16789"/>
                </a:moveTo>
                <a:lnTo>
                  <a:pt x="2757" y="16831"/>
                </a:lnTo>
                <a:cubicBezTo>
                  <a:pt x="2778" y="16893"/>
                  <a:pt x="2809" y="16955"/>
                  <a:pt x="2830" y="17017"/>
                </a:cubicBezTo>
                <a:cubicBezTo>
                  <a:pt x="2789" y="17753"/>
                  <a:pt x="2830" y="18499"/>
                  <a:pt x="2944" y="19235"/>
                </a:cubicBezTo>
                <a:cubicBezTo>
                  <a:pt x="2913" y="19183"/>
                  <a:pt x="2882" y="19142"/>
                  <a:pt x="2861" y="19100"/>
                </a:cubicBezTo>
                <a:cubicBezTo>
                  <a:pt x="2467" y="18427"/>
                  <a:pt x="2529" y="17567"/>
                  <a:pt x="2675" y="16789"/>
                </a:cubicBezTo>
                <a:close/>
                <a:moveTo>
                  <a:pt x="11173" y="18893"/>
                </a:moveTo>
                <a:lnTo>
                  <a:pt x="11256" y="18924"/>
                </a:lnTo>
                <a:cubicBezTo>
                  <a:pt x="11163" y="19028"/>
                  <a:pt x="11080" y="19131"/>
                  <a:pt x="10997" y="19235"/>
                </a:cubicBezTo>
                <a:cubicBezTo>
                  <a:pt x="10966" y="19204"/>
                  <a:pt x="10945" y="19163"/>
                  <a:pt x="10914" y="19121"/>
                </a:cubicBezTo>
                <a:lnTo>
                  <a:pt x="11173" y="18893"/>
                </a:lnTo>
                <a:close/>
                <a:moveTo>
                  <a:pt x="12976" y="19038"/>
                </a:moveTo>
                <a:lnTo>
                  <a:pt x="13018" y="19069"/>
                </a:lnTo>
                <a:lnTo>
                  <a:pt x="12893" y="19235"/>
                </a:lnTo>
                <a:cubicBezTo>
                  <a:pt x="12925" y="19173"/>
                  <a:pt x="12956" y="19100"/>
                  <a:pt x="12976" y="19038"/>
                </a:cubicBezTo>
                <a:close/>
                <a:moveTo>
                  <a:pt x="13277" y="18841"/>
                </a:moveTo>
                <a:cubicBezTo>
                  <a:pt x="13318" y="18945"/>
                  <a:pt x="13360" y="19059"/>
                  <a:pt x="13401" y="19163"/>
                </a:cubicBezTo>
                <a:cubicBezTo>
                  <a:pt x="13391" y="19183"/>
                  <a:pt x="13381" y="19204"/>
                  <a:pt x="13360" y="19235"/>
                </a:cubicBezTo>
                <a:cubicBezTo>
                  <a:pt x="13287" y="19173"/>
                  <a:pt x="13204" y="19121"/>
                  <a:pt x="13121" y="19059"/>
                </a:cubicBezTo>
                <a:cubicBezTo>
                  <a:pt x="13173" y="18986"/>
                  <a:pt x="13225" y="18914"/>
                  <a:pt x="13277" y="18841"/>
                </a:cubicBezTo>
                <a:close/>
                <a:moveTo>
                  <a:pt x="17754" y="18769"/>
                </a:moveTo>
                <a:cubicBezTo>
                  <a:pt x="17806" y="18810"/>
                  <a:pt x="17858" y="18841"/>
                  <a:pt x="17910" y="18872"/>
                </a:cubicBezTo>
                <a:cubicBezTo>
                  <a:pt x="17785" y="18997"/>
                  <a:pt x="17651" y="19121"/>
                  <a:pt x="17516" y="19235"/>
                </a:cubicBezTo>
                <a:cubicBezTo>
                  <a:pt x="17433" y="19225"/>
                  <a:pt x="17360" y="19225"/>
                  <a:pt x="17288" y="19225"/>
                </a:cubicBezTo>
                <a:lnTo>
                  <a:pt x="17298" y="19225"/>
                </a:lnTo>
                <a:lnTo>
                  <a:pt x="17298" y="18986"/>
                </a:lnTo>
                <a:cubicBezTo>
                  <a:pt x="17454" y="18924"/>
                  <a:pt x="17609" y="18852"/>
                  <a:pt x="17754" y="18769"/>
                </a:cubicBezTo>
                <a:close/>
                <a:moveTo>
                  <a:pt x="17951" y="18903"/>
                </a:moveTo>
                <a:cubicBezTo>
                  <a:pt x="18086" y="18997"/>
                  <a:pt x="18231" y="19069"/>
                  <a:pt x="18376" y="19142"/>
                </a:cubicBezTo>
                <a:cubicBezTo>
                  <a:pt x="18127" y="19194"/>
                  <a:pt x="17868" y="19225"/>
                  <a:pt x="17619" y="19235"/>
                </a:cubicBezTo>
                <a:cubicBezTo>
                  <a:pt x="17733" y="19131"/>
                  <a:pt x="17837" y="19017"/>
                  <a:pt x="17941" y="18903"/>
                </a:cubicBezTo>
                <a:close/>
                <a:moveTo>
                  <a:pt x="5276" y="18520"/>
                </a:moveTo>
                <a:cubicBezTo>
                  <a:pt x="5380" y="18655"/>
                  <a:pt x="5494" y="18779"/>
                  <a:pt x="5618" y="18903"/>
                </a:cubicBezTo>
                <a:cubicBezTo>
                  <a:pt x="5597" y="19017"/>
                  <a:pt x="5587" y="19131"/>
                  <a:pt x="5576" y="19245"/>
                </a:cubicBezTo>
                <a:cubicBezTo>
                  <a:pt x="5462" y="19225"/>
                  <a:pt x="5359" y="19194"/>
                  <a:pt x="5245" y="19152"/>
                </a:cubicBezTo>
                <a:cubicBezTo>
                  <a:pt x="5255" y="18935"/>
                  <a:pt x="5266" y="18717"/>
                  <a:pt x="5276" y="18520"/>
                </a:cubicBezTo>
                <a:close/>
                <a:moveTo>
                  <a:pt x="6758" y="19194"/>
                </a:moveTo>
                <a:lnTo>
                  <a:pt x="6758" y="19194"/>
                </a:lnTo>
                <a:cubicBezTo>
                  <a:pt x="6830" y="19204"/>
                  <a:pt x="6893" y="19204"/>
                  <a:pt x="6955" y="19214"/>
                </a:cubicBezTo>
                <a:lnTo>
                  <a:pt x="6789" y="19266"/>
                </a:lnTo>
                <a:lnTo>
                  <a:pt x="6758" y="19194"/>
                </a:lnTo>
                <a:close/>
                <a:moveTo>
                  <a:pt x="1804" y="17618"/>
                </a:moveTo>
                <a:lnTo>
                  <a:pt x="1804" y="17618"/>
                </a:lnTo>
                <a:cubicBezTo>
                  <a:pt x="2053" y="18209"/>
                  <a:pt x="2374" y="18769"/>
                  <a:pt x="2778" y="19277"/>
                </a:cubicBezTo>
                <a:cubicBezTo>
                  <a:pt x="2447" y="19121"/>
                  <a:pt x="2146" y="18935"/>
                  <a:pt x="1866" y="18717"/>
                </a:cubicBezTo>
                <a:cubicBezTo>
                  <a:pt x="1814" y="18354"/>
                  <a:pt x="1794" y="17981"/>
                  <a:pt x="1804" y="17618"/>
                </a:cubicBezTo>
                <a:close/>
                <a:moveTo>
                  <a:pt x="12427" y="18561"/>
                </a:moveTo>
                <a:cubicBezTo>
                  <a:pt x="12583" y="18717"/>
                  <a:pt x="12748" y="18862"/>
                  <a:pt x="12925" y="18997"/>
                </a:cubicBezTo>
                <a:cubicBezTo>
                  <a:pt x="12893" y="19090"/>
                  <a:pt x="12852" y="19183"/>
                  <a:pt x="12811" y="19277"/>
                </a:cubicBezTo>
                <a:lnTo>
                  <a:pt x="12738" y="19256"/>
                </a:lnTo>
                <a:cubicBezTo>
                  <a:pt x="12624" y="19235"/>
                  <a:pt x="12520" y="19204"/>
                  <a:pt x="12406" y="19183"/>
                </a:cubicBezTo>
                <a:cubicBezTo>
                  <a:pt x="12365" y="19028"/>
                  <a:pt x="12344" y="18883"/>
                  <a:pt x="12323" y="18738"/>
                </a:cubicBezTo>
                <a:cubicBezTo>
                  <a:pt x="12355" y="18675"/>
                  <a:pt x="12386" y="18624"/>
                  <a:pt x="12417" y="18561"/>
                </a:cubicBezTo>
                <a:close/>
                <a:moveTo>
                  <a:pt x="5659" y="18945"/>
                </a:moveTo>
                <a:lnTo>
                  <a:pt x="5659" y="18955"/>
                </a:lnTo>
                <a:cubicBezTo>
                  <a:pt x="5753" y="19038"/>
                  <a:pt x="5836" y="19121"/>
                  <a:pt x="5929" y="19214"/>
                </a:cubicBezTo>
                <a:cubicBezTo>
                  <a:pt x="5877" y="19235"/>
                  <a:pt x="5815" y="19266"/>
                  <a:pt x="5763" y="19287"/>
                </a:cubicBezTo>
                <a:cubicBezTo>
                  <a:pt x="5711" y="19287"/>
                  <a:pt x="5670" y="19277"/>
                  <a:pt x="5618" y="19266"/>
                </a:cubicBezTo>
                <a:cubicBezTo>
                  <a:pt x="5639" y="19152"/>
                  <a:pt x="5649" y="19049"/>
                  <a:pt x="5659" y="18945"/>
                </a:cubicBezTo>
                <a:close/>
                <a:moveTo>
                  <a:pt x="13443" y="19214"/>
                </a:moveTo>
                <a:cubicBezTo>
                  <a:pt x="13453" y="19245"/>
                  <a:pt x="13463" y="19266"/>
                  <a:pt x="13474" y="19287"/>
                </a:cubicBezTo>
                <a:lnTo>
                  <a:pt x="13422" y="19256"/>
                </a:lnTo>
                <a:lnTo>
                  <a:pt x="13443" y="19214"/>
                </a:lnTo>
                <a:close/>
                <a:moveTo>
                  <a:pt x="16552" y="19225"/>
                </a:moveTo>
                <a:lnTo>
                  <a:pt x="16656" y="19235"/>
                </a:lnTo>
                <a:lnTo>
                  <a:pt x="16624" y="19287"/>
                </a:lnTo>
                <a:lnTo>
                  <a:pt x="16552" y="19225"/>
                </a:lnTo>
                <a:close/>
                <a:moveTo>
                  <a:pt x="10893" y="19204"/>
                </a:moveTo>
                <a:cubicBezTo>
                  <a:pt x="10904" y="19235"/>
                  <a:pt x="10924" y="19266"/>
                  <a:pt x="10945" y="19297"/>
                </a:cubicBezTo>
                <a:lnTo>
                  <a:pt x="10924" y="19287"/>
                </a:lnTo>
                <a:lnTo>
                  <a:pt x="10904" y="19277"/>
                </a:lnTo>
                <a:lnTo>
                  <a:pt x="10893" y="19204"/>
                </a:lnTo>
                <a:close/>
                <a:moveTo>
                  <a:pt x="24169" y="13141"/>
                </a:moveTo>
                <a:cubicBezTo>
                  <a:pt x="24232" y="13618"/>
                  <a:pt x="24263" y="14105"/>
                  <a:pt x="24263" y="14592"/>
                </a:cubicBezTo>
                <a:cubicBezTo>
                  <a:pt x="24263" y="14872"/>
                  <a:pt x="24242" y="15172"/>
                  <a:pt x="24211" y="15473"/>
                </a:cubicBezTo>
                <a:cubicBezTo>
                  <a:pt x="23921" y="16914"/>
                  <a:pt x="23206" y="18333"/>
                  <a:pt x="21879" y="19059"/>
                </a:cubicBezTo>
                <a:cubicBezTo>
                  <a:pt x="21703" y="19152"/>
                  <a:pt x="21537" y="19235"/>
                  <a:pt x="21361" y="19297"/>
                </a:cubicBezTo>
                <a:cubicBezTo>
                  <a:pt x="21444" y="19007"/>
                  <a:pt x="21516" y="18717"/>
                  <a:pt x="21578" y="18427"/>
                </a:cubicBezTo>
                <a:cubicBezTo>
                  <a:pt x="22542" y="17193"/>
                  <a:pt x="23206" y="15742"/>
                  <a:pt x="23517" y="14198"/>
                </a:cubicBezTo>
                <a:cubicBezTo>
                  <a:pt x="23755" y="13856"/>
                  <a:pt x="23973" y="13504"/>
                  <a:pt x="24169" y="13141"/>
                </a:cubicBezTo>
                <a:close/>
                <a:moveTo>
                  <a:pt x="5991" y="19266"/>
                </a:moveTo>
                <a:lnTo>
                  <a:pt x="6074" y="19328"/>
                </a:lnTo>
                <a:cubicBezTo>
                  <a:pt x="6012" y="19328"/>
                  <a:pt x="5960" y="19318"/>
                  <a:pt x="5898" y="19318"/>
                </a:cubicBezTo>
                <a:lnTo>
                  <a:pt x="5991" y="19266"/>
                </a:lnTo>
                <a:close/>
                <a:moveTo>
                  <a:pt x="1980" y="16375"/>
                </a:moveTo>
                <a:cubicBezTo>
                  <a:pt x="2177" y="16520"/>
                  <a:pt x="2395" y="16654"/>
                  <a:pt x="2612" y="16768"/>
                </a:cubicBezTo>
                <a:cubicBezTo>
                  <a:pt x="2447" y="17712"/>
                  <a:pt x="2436" y="18748"/>
                  <a:pt x="2944" y="19339"/>
                </a:cubicBezTo>
                <a:lnTo>
                  <a:pt x="2903" y="19328"/>
                </a:lnTo>
                <a:cubicBezTo>
                  <a:pt x="2447" y="18758"/>
                  <a:pt x="2084" y="18126"/>
                  <a:pt x="1814" y="17453"/>
                </a:cubicBezTo>
                <a:cubicBezTo>
                  <a:pt x="1835" y="17090"/>
                  <a:pt x="1897" y="16727"/>
                  <a:pt x="1980" y="16375"/>
                </a:cubicBezTo>
                <a:close/>
                <a:moveTo>
                  <a:pt x="6426" y="19111"/>
                </a:moveTo>
                <a:cubicBezTo>
                  <a:pt x="6509" y="19142"/>
                  <a:pt x="6592" y="19163"/>
                  <a:pt x="6665" y="19173"/>
                </a:cubicBezTo>
                <a:cubicBezTo>
                  <a:pt x="6685" y="19214"/>
                  <a:pt x="6696" y="19256"/>
                  <a:pt x="6716" y="19297"/>
                </a:cubicBezTo>
                <a:lnTo>
                  <a:pt x="6675" y="19318"/>
                </a:lnTo>
                <a:cubicBezTo>
                  <a:pt x="6582" y="19328"/>
                  <a:pt x="6499" y="19328"/>
                  <a:pt x="6416" y="19339"/>
                </a:cubicBezTo>
                <a:cubicBezTo>
                  <a:pt x="6406" y="19266"/>
                  <a:pt x="6416" y="19194"/>
                  <a:pt x="6426" y="19111"/>
                </a:cubicBezTo>
                <a:close/>
                <a:moveTo>
                  <a:pt x="9618" y="18644"/>
                </a:moveTo>
                <a:cubicBezTo>
                  <a:pt x="9940" y="18841"/>
                  <a:pt x="10251" y="19028"/>
                  <a:pt x="10582" y="19194"/>
                </a:cubicBezTo>
                <a:lnTo>
                  <a:pt x="10613" y="19256"/>
                </a:lnTo>
                <a:lnTo>
                  <a:pt x="10510" y="19339"/>
                </a:lnTo>
                <a:cubicBezTo>
                  <a:pt x="10085" y="19173"/>
                  <a:pt x="9670" y="18986"/>
                  <a:pt x="9276" y="18789"/>
                </a:cubicBezTo>
                <a:cubicBezTo>
                  <a:pt x="9390" y="18738"/>
                  <a:pt x="9504" y="18696"/>
                  <a:pt x="9618" y="18644"/>
                </a:cubicBezTo>
                <a:close/>
                <a:moveTo>
                  <a:pt x="6312" y="19080"/>
                </a:moveTo>
                <a:lnTo>
                  <a:pt x="6364" y="19100"/>
                </a:lnTo>
                <a:cubicBezTo>
                  <a:pt x="6354" y="19183"/>
                  <a:pt x="6343" y="19266"/>
                  <a:pt x="6333" y="19349"/>
                </a:cubicBezTo>
                <a:lnTo>
                  <a:pt x="6209" y="19349"/>
                </a:lnTo>
                <a:lnTo>
                  <a:pt x="6074" y="19225"/>
                </a:lnTo>
                <a:cubicBezTo>
                  <a:pt x="6157" y="19183"/>
                  <a:pt x="6229" y="19131"/>
                  <a:pt x="6312" y="19080"/>
                </a:cubicBezTo>
                <a:close/>
                <a:moveTo>
                  <a:pt x="12168" y="19214"/>
                </a:moveTo>
                <a:lnTo>
                  <a:pt x="12241" y="19235"/>
                </a:lnTo>
                <a:lnTo>
                  <a:pt x="12241" y="19360"/>
                </a:lnTo>
                <a:cubicBezTo>
                  <a:pt x="12220" y="19308"/>
                  <a:pt x="12189" y="19266"/>
                  <a:pt x="12168" y="19214"/>
                </a:cubicBezTo>
                <a:close/>
                <a:moveTo>
                  <a:pt x="13080" y="19111"/>
                </a:moveTo>
                <a:cubicBezTo>
                  <a:pt x="13163" y="19173"/>
                  <a:pt x="13246" y="19235"/>
                  <a:pt x="13329" y="19287"/>
                </a:cubicBezTo>
                <a:lnTo>
                  <a:pt x="13287" y="19360"/>
                </a:lnTo>
                <a:cubicBezTo>
                  <a:pt x="13173" y="19339"/>
                  <a:pt x="13059" y="19318"/>
                  <a:pt x="12945" y="19297"/>
                </a:cubicBezTo>
                <a:lnTo>
                  <a:pt x="13080" y="19111"/>
                </a:lnTo>
                <a:close/>
                <a:moveTo>
                  <a:pt x="15826" y="19266"/>
                </a:moveTo>
                <a:cubicBezTo>
                  <a:pt x="15692" y="19308"/>
                  <a:pt x="15547" y="19339"/>
                  <a:pt x="15402" y="19370"/>
                </a:cubicBezTo>
                <a:lnTo>
                  <a:pt x="15464" y="19266"/>
                </a:lnTo>
                <a:close/>
                <a:moveTo>
                  <a:pt x="13381" y="19318"/>
                </a:moveTo>
                <a:lnTo>
                  <a:pt x="13484" y="19380"/>
                </a:lnTo>
                <a:lnTo>
                  <a:pt x="13360" y="19360"/>
                </a:lnTo>
                <a:lnTo>
                  <a:pt x="13381" y="19318"/>
                </a:lnTo>
                <a:close/>
                <a:moveTo>
                  <a:pt x="14334" y="19059"/>
                </a:moveTo>
                <a:lnTo>
                  <a:pt x="14438" y="19100"/>
                </a:lnTo>
                <a:cubicBezTo>
                  <a:pt x="14458" y="19194"/>
                  <a:pt x="14479" y="19287"/>
                  <a:pt x="14510" y="19380"/>
                </a:cubicBezTo>
                <a:cubicBezTo>
                  <a:pt x="14427" y="19308"/>
                  <a:pt x="14344" y="19256"/>
                  <a:pt x="14251" y="19194"/>
                </a:cubicBezTo>
                <a:lnTo>
                  <a:pt x="14241" y="19194"/>
                </a:lnTo>
                <a:lnTo>
                  <a:pt x="14334" y="19059"/>
                </a:lnTo>
                <a:close/>
                <a:moveTo>
                  <a:pt x="17288" y="19287"/>
                </a:moveTo>
                <a:lnTo>
                  <a:pt x="17298" y="19297"/>
                </a:lnTo>
                <a:lnTo>
                  <a:pt x="17433" y="19297"/>
                </a:lnTo>
                <a:cubicBezTo>
                  <a:pt x="17391" y="19328"/>
                  <a:pt x="17350" y="19360"/>
                  <a:pt x="17298" y="19380"/>
                </a:cubicBezTo>
                <a:cubicBezTo>
                  <a:pt x="17288" y="19360"/>
                  <a:pt x="17288" y="19318"/>
                  <a:pt x="17288" y="19287"/>
                </a:cubicBezTo>
                <a:close/>
                <a:moveTo>
                  <a:pt x="19278" y="18872"/>
                </a:moveTo>
                <a:cubicBezTo>
                  <a:pt x="19361" y="18935"/>
                  <a:pt x="19454" y="18986"/>
                  <a:pt x="19547" y="19038"/>
                </a:cubicBezTo>
                <a:cubicBezTo>
                  <a:pt x="19537" y="19100"/>
                  <a:pt x="19516" y="19152"/>
                  <a:pt x="19506" y="19214"/>
                </a:cubicBezTo>
                <a:lnTo>
                  <a:pt x="19361" y="19401"/>
                </a:lnTo>
                <a:cubicBezTo>
                  <a:pt x="19105" y="19340"/>
                  <a:pt x="18870" y="19258"/>
                  <a:pt x="18635" y="19157"/>
                </a:cubicBezTo>
                <a:lnTo>
                  <a:pt x="18635" y="19157"/>
                </a:lnTo>
                <a:cubicBezTo>
                  <a:pt x="18856" y="19094"/>
                  <a:pt x="19077" y="18993"/>
                  <a:pt x="19278" y="18872"/>
                </a:cubicBezTo>
                <a:close/>
                <a:moveTo>
                  <a:pt x="13640" y="18821"/>
                </a:moveTo>
                <a:cubicBezTo>
                  <a:pt x="13702" y="18862"/>
                  <a:pt x="13774" y="18914"/>
                  <a:pt x="13826" y="18966"/>
                </a:cubicBezTo>
                <a:cubicBezTo>
                  <a:pt x="13795" y="19111"/>
                  <a:pt x="13743" y="19256"/>
                  <a:pt x="13691" y="19411"/>
                </a:cubicBezTo>
                <a:lnTo>
                  <a:pt x="13650" y="19411"/>
                </a:lnTo>
                <a:lnTo>
                  <a:pt x="13609" y="19380"/>
                </a:lnTo>
                <a:cubicBezTo>
                  <a:pt x="13567" y="19297"/>
                  <a:pt x="13526" y="19214"/>
                  <a:pt x="13484" y="19131"/>
                </a:cubicBezTo>
                <a:lnTo>
                  <a:pt x="13495" y="19131"/>
                </a:lnTo>
                <a:cubicBezTo>
                  <a:pt x="13546" y="19028"/>
                  <a:pt x="13598" y="18924"/>
                  <a:pt x="13640" y="18821"/>
                </a:cubicBezTo>
                <a:close/>
                <a:moveTo>
                  <a:pt x="10655" y="19328"/>
                </a:moveTo>
                <a:cubicBezTo>
                  <a:pt x="10686" y="19360"/>
                  <a:pt x="10707" y="19391"/>
                  <a:pt x="10738" y="19422"/>
                </a:cubicBezTo>
                <a:lnTo>
                  <a:pt x="10603" y="19370"/>
                </a:lnTo>
                <a:lnTo>
                  <a:pt x="10655" y="19328"/>
                </a:lnTo>
                <a:close/>
                <a:moveTo>
                  <a:pt x="21299" y="18789"/>
                </a:moveTo>
                <a:cubicBezTo>
                  <a:pt x="21288" y="18976"/>
                  <a:pt x="21268" y="19163"/>
                  <a:pt x="21236" y="19339"/>
                </a:cubicBezTo>
                <a:cubicBezTo>
                  <a:pt x="21105" y="19379"/>
                  <a:pt x="20963" y="19410"/>
                  <a:pt x="20831" y="19431"/>
                </a:cubicBezTo>
                <a:lnTo>
                  <a:pt x="20831" y="19431"/>
                </a:lnTo>
                <a:cubicBezTo>
                  <a:pt x="20952" y="19279"/>
                  <a:pt x="21052" y="19127"/>
                  <a:pt x="21143" y="18966"/>
                </a:cubicBezTo>
                <a:lnTo>
                  <a:pt x="21299" y="18789"/>
                </a:lnTo>
                <a:close/>
                <a:moveTo>
                  <a:pt x="10717" y="19277"/>
                </a:moveTo>
                <a:lnTo>
                  <a:pt x="10821" y="19328"/>
                </a:lnTo>
                <a:cubicBezTo>
                  <a:pt x="10821" y="19349"/>
                  <a:pt x="10831" y="19380"/>
                  <a:pt x="10831" y="19411"/>
                </a:cubicBezTo>
                <a:lnTo>
                  <a:pt x="10821" y="19432"/>
                </a:lnTo>
                <a:cubicBezTo>
                  <a:pt x="10790" y="19380"/>
                  <a:pt x="10748" y="19328"/>
                  <a:pt x="10717" y="19287"/>
                </a:cubicBezTo>
                <a:lnTo>
                  <a:pt x="10707" y="19277"/>
                </a:lnTo>
                <a:close/>
                <a:moveTo>
                  <a:pt x="13899" y="19017"/>
                </a:moveTo>
                <a:cubicBezTo>
                  <a:pt x="13982" y="19080"/>
                  <a:pt x="14065" y="19142"/>
                  <a:pt x="14158" y="19204"/>
                </a:cubicBezTo>
                <a:cubicBezTo>
                  <a:pt x="14106" y="19277"/>
                  <a:pt x="14065" y="19360"/>
                  <a:pt x="14013" y="19432"/>
                </a:cubicBezTo>
                <a:cubicBezTo>
                  <a:pt x="13930" y="19432"/>
                  <a:pt x="13857" y="19422"/>
                  <a:pt x="13774" y="19411"/>
                </a:cubicBezTo>
                <a:cubicBezTo>
                  <a:pt x="13826" y="19287"/>
                  <a:pt x="13868" y="19152"/>
                  <a:pt x="13909" y="19028"/>
                </a:cubicBezTo>
                <a:lnTo>
                  <a:pt x="13899" y="19017"/>
                </a:lnTo>
                <a:close/>
                <a:moveTo>
                  <a:pt x="14832" y="19173"/>
                </a:moveTo>
                <a:lnTo>
                  <a:pt x="14914" y="19183"/>
                </a:lnTo>
                <a:cubicBezTo>
                  <a:pt x="14863" y="19266"/>
                  <a:pt x="14811" y="19349"/>
                  <a:pt x="14749" y="19432"/>
                </a:cubicBezTo>
                <a:lnTo>
                  <a:pt x="14728" y="19432"/>
                </a:lnTo>
                <a:cubicBezTo>
                  <a:pt x="14769" y="19349"/>
                  <a:pt x="14800" y="19256"/>
                  <a:pt x="14832" y="19173"/>
                </a:cubicBezTo>
                <a:close/>
                <a:moveTo>
                  <a:pt x="14987" y="19194"/>
                </a:moveTo>
                <a:lnTo>
                  <a:pt x="14987" y="19194"/>
                </a:lnTo>
                <a:cubicBezTo>
                  <a:pt x="15111" y="19214"/>
                  <a:pt x="15246" y="19235"/>
                  <a:pt x="15370" y="19245"/>
                </a:cubicBezTo>
                <a:lnTo>
                  <a:pt x="15308" y="19380"/>
                </a:lnTo>
                <a:cubicBezTo>
                  <a:pt x="15153" y="19401"/>
                  <a:pt x="14997" y="19422"/>
                  <a:pt x="14842" y="19432"/>
                </a:cubicBezTo>
                <a:cubicBezTo>
                  <a:pt x="14894" y="19360"/>
                  <a:pt x="14946" y="19287"/>
                  <a:pt x="14997" y="19204"/>
                </a:cubicBezTo>
                <a:lnTo>
                  <a:pt x="14987" y="19194"/>
                </a:lnTo>
                <a:close/>
                <a:moveTo>
                  <a:pt x="20407" y="19121"/>
                </a:moveTo>
                <a:lnTo>
                  <a:pt x="20407" y="19121"/>
                </a:lnTo>
                <a:cubicBezTo>
                  <a:pt x="20335" y="19225"/>
                  <a:pt x="20273" y="19328"/>
                  <a:pt x="20200" y="19422"/>
                </a:cubicBezTo>
                <a:lnTo>
                  <a:pt x="20200" y="19432"/>
                </a:lnTo>
                <a:cubicBezTo>
                  <a:pt x="20200" y="19339"/>
                  <a:pt x="20200" y="19256"/>
                  <a:pt x="20190" y="19173"/>
                </a:cubicBezTo>
                <a:cubicBezTo>
                  <a:pt x="20262" y="19163"/>
                  <a:pt x="20335" y="19142"/>
                  <a:pt x="20407" y="19121"/>
                </a:cubicBezTo>
                <a:close/>
                <a:moveTo>
                  <a:pt x="14220" y="19256"/>
                </a:moveTo>
                <a:cubicBezTo>
                  <a:pt x="14313" y="19318"/>
                  <a:pt x="14407" y="19380"/>
                  <a:pt x="14510" y="19453"/>
                </a:cubicBezTo>
                <a:lnTo>
                  <a:pt x="14500" y="19453"/>
                </a:lnTo>
                <a:cubicBezTo>
                  <a:pt x="14365" y="19453"/>
                  <a:pt x="14230" y="19453"/>
                  <a:pt x="14085" y="19442"/>
                </a:cubicBezTo>
                <a:lnTo>
                  <a:pt x="14220" y="19256"/>
                </a:lnTo>
                <a:close/>
                <a:moveTo>
                  <a:pt x="14521" y="19111"/>
                </a:moveTo>
                <a:cubicBezTo>
                  <a:pt x="14614" y="19131"/>
                  <a:pt x="14697" y="19152"/>
                  <a:pt x="14780" y="19173"/>
                </a:cubicBezTo>
                <a:lnTo>
                  <a:pt x="14769" y="19173"/>
                </a:lnTo>
                <a:cubicBezTo>
                  <a:pt x="14738" y="19266"/>
                  <a:pt x="14697" y="19360"/>
                  <a:pt x="14655" y="19453"/>
                </a:cubicBezTo>
                <a:lnTo>
                  <a:pt x="14624" y="19453"/>
                </a:lnTo>
                <a:lnTo>
                  <a:pt x="14603" y="19442"/>
                </a:lnTo>
                <a:cubicBezTo>
                  <a:pt x="14572" y="19328"/>
                  <a:pt x="14541" y="19225"/>
                  <a:pt x="14521" y="19111"/>
                </a:cubicBezTo>
                <a:close/>
                <a:moveTo>
                  <a:pt x="20874" y="19225"/>
                </a:moveTo>
                <a:lnTo>
                  <a:pt x="20874" y="19225"/>
                </a:lnTo>
                <a:cubicBezTo>
                  <a:pt x="20822" y="19297"/>
                  <a:pt x="20760" y="19370"/>
                  <a:pt x="20708" y="19442"/>
                </a:cubicBezTo>
                <a:lnTo>
                  <a:pt x="20646" y="19453"/>
                </a:lnTo>
                <a:cubicBezTo>
                  <a:pt x="20718" y="19380"/>
                  <a:pt x="20801" y="19297"/>
                  <a:pt x="20874" y="19225"/>
                </a:cubicBezTo>
                <a:close/>
                <a:moveTo>
                  <a:pt x="5255" y="19225"/>
                </a:moveTo>
                <a:lnTo>
                  <a:pt x="5255" y="19225"/>
                </a:lnTo>
                <a:cubicBezTo>
                  <a:pt x="5359" y="19256"/>
                  <a:pt x="5462" y="19287"/>
                  <a:pt x="5576" y="19318"/>
                </a:cubicBezTo>
                <a:lnTo>
                  <a:pt x="5566" y="19318"/>
                </a:lnTo>
                <a:lnTo>
                  <a:pt x="5566" y="19370"/>
                </a:lnTo>
                <a:cubicBezTo>
                  <a:pt x="5473" y="19411"/>
                  <a:pt x="5369" y="19442"/>
                  <a:pt x="5266" y="19474"/>
                </a:cubicBezTo>
                <a:cubicBezTo>
                  <a:pt x="5266" y="19391"/>
                  <a:pt x="5255" y="19308"/>
                  <a:pt x="5255" y="19225"/>
                </a:cubicBezTo>
                <a:close/>
                <a:moveTo>
                  <a:pt x="16417" y="19214"/>
                </a:moveTo>
                <a:cubicBezTo>
                  <a:pt x="16479" y="19266"/>
                  <a:pt x="16531" y="19308"/>
                  <a:pt x="16593" y="19349"/>
                </a:cubicBezTo>
                <a:lnTo>
                  <a:pt x="16521" y="19474"/>
                </a:lnTo>
                <a:cubicBezTo>
                  <a:pt x="16448" y="19401"/>
                  <a:pt x="16376" y="19318"/>
                  <a:pt x="16314" y="19245"/>
                </a:cubicBezTo>
                <a:lnTo>
                  <a:pt x="16324" y="19235"/>
                </a:lnTo>
                <a:lnTo>
                  <a:pt x="16417" y="19214"/>
                </a:lnTo>
                <a:close/>
                <a:moveTo>
                  <a:pt x="19796" y="19131"/>
                </a:moveTo>
                <a:cubicBezTo>
                  <a:pt x="19827" y="19142"/>
                  <a:pt x="19868" y="19142"/>
                  <a:pt x="19899" y="19152"/>
                </a:cubicBezTo>
                <a:cubicBezTo>
                  <a:pt x="19889" y="19256"/>
                  <a:pt x="19879" y="19370"/>
                  <a:pt x="19868" y="19474"/>
                </a:cubicBezTo>
                <a:cubicBezTo>
                  <a:pt x="19754" y="19463"/>
                  <a:pt x="19630" y="19453"/>
                  <a:pt x="19516" y="19432"/>
                </a:cubicBezTo>
                <a:lnTo>
                  <a:pt x="19537" y="19370"/>
                </a:lnTo>
                <a:cubicBezTo>
                  <a:pt x="19620" y="19287"/>
                  <a:pt x="19713" y="19214"/>
                  <a:pt x="19796" y="19131"/>
                </a:cubicBezTo>
                <a:close/>
                <a:moveTo>
                  <a:pt x="21257" y="18251"/>
                </a:moveTo>
                <a:cubicBezTo>
                  <a:pt x="21268" y="18313"/>
                  <a:pt x="21278" y="18375"/>
                  <a:pt x="21278" y="18447"/>
                </a:cubicBezTo>
                <a:cubicBezTo>
                  <a:pt x="21216" y="18593"/>
                  <a:pt x="21154" y="18738"/>
                  <a:pt x="21081" y="18883"/>
                </a:cubicBezTo>
                <a:cubicBezTo>
                  <a:pt x="20905" y="19090"/>
                  <a:pt x="20718" y="19287"/>
                  <a:pt x="20521" y="19474"/>
                </a:cubicBezTo>
                <a:lnTo>
                  <a:pt x="20511" y="19463"/>
                </a:lnTo>
                <a:cubicBezTo>
                  <a:pt x="20604" y="19297"/>
                  <a:pt x="20677" y="19111"/>
                  <a:pt x="20739" y="18935"/>
                </a:cubicBezTo>
                <a:cubicBezTo>
                  <a:pt x="20967" y="18738"/>
                  <a:pt x="21143" y="18510"/>
                  <a:pt x="21257" y="18251"/>
                </a:cubicBezTo>
                <a:close/>
                <a:moveTo>
                  <a:pt x="20635" y="18997"/>
                </a:moveTo>
                <a:lnTo>
                  <a:pt x="20635" y="18997"/>
                </a:lnTo>
                <a:cubicBezTo>
                  <a:pt x="20573" y="19173"/>
                  <a:pt x="20511" y="19328"/>
                  <a:pt x="20428" y="19484"/>
                </a:cubicBezTo>
                <a:lnTo>
                  <a:pt x="20252" y="19474"/>
                </a:lnTo>
                <a:cubicBezTo>
                  <a:pt x="20345" y="19339"/>
                  <a:pt x="20438" y="19204"/>
                  <a:pt x="20521" y="19059"/>
                </a:cubicBezTo>
                <a:cubicBezTo>
                  <a:pt x="20563" y="19049"/>
                  <a:pt x="20594" y="19028"/>
                  <a:pt x="20635" y="18997"/>
                </a:cubicBezTo>
                <a:close/>
                <a:moveTo>
                  <a:pt x="5110" y="19163"/>
                </a:moveTo>
                <a:lnTo>
                  <a:pt x="5183" y="19194"/>
                </a:lnTo>
                <a:cubicBezTo>
                  <a:pt x="5183" y="19297"/>
                  <a:pt x="5183" y="19391"/>
                  <a:pt x="5193" y="19494"/>
                </a:cubicBezTo>
                <a:lnTo>
                  <a:pt x="5183" y="19494"/>
                </a:lnTo>
                <a:cubicBezTo>
                  <a:pt x="5152" y="19380"/>
                  <a:pt x="5131" y="19277"/>
                  <a:pt x="5110" y="19163"/>
                </a:cubicBezTo>
                <a:close/>
                <a:moveTo>
                  <a:pt x="16966" y="19277"/>
                </a:moveTo>
                <a:cubicBezTo>
                  <a:pt x="17039" y="19277"/>
                  <a:pt x="17101" y="19287"/>
                  <a:pt x="17163" y="19287"/>
                </a:cubicBezTo>
                <a:lnTo>
                  <a:pt x="17215" y="19287"/>
                </a:lnTo>
                <a:lnTo>
                  <a:pt x="17215" y="19442"/>
                </a:lnTo>
                <a:cubicBezTo>
                  <a:pt x="17194" y="19463"/>
                  <a:pt x="17174" y="19474"/>
                  <a:pt x="17143" y="19494"/>
                </a:cubicBezTo>
                <a:cubicBezTo>
                  <a:pt x="17070" y="19422"/>
                  <a:pt x="17018" y="19349"/>
                  <a:pt x="16956" y="19277"/>
                </a:cubicBezTo>
                <a:close/>
                <a:moveTo>
                  <a:pt x="19982" y="19165"/>
                </a:moveTo>
                <a:cubicBezTo>
                  <a:pt x="20022" y="19173"/>
                  <a:pt x="20069" y="19173"/>
                  <a:pt x="20107" y="19173"/>
                </a:cubicBezTo>
                <a:lnTo>
                  <a:pt x="20107" y="19266"/>
                </a:lnTo>
                <a:cubicBezTo>
                  <a:pt x="20107" y="19339"/>
                  <a:pt x="20107" y="19411"/>
                  <a:pt x="20107" y="19494"/>
                </a:cubicBezTo>
                <a:cubicBezTo>
                  <a:pt x="20045" y="19494"/>
                  <a:pt x="19982" y="19494"/>
                  <a:pt x="19920" y="19484"/>
                </a:cubicBezTo>
                <a:cubicBezTo>
                  <a:pt x="19951" y="19371"/>
                  <a:pt x="19972" y="19268"/>
                  <a:pt x="19982" y="19165"/>
                </a:cubicBezTo>
                <a:close/>
                <a:moveTo>
                  <a:pt x="4394" y="18812"/>
                </a:moveTo>
                <a:cubicBezTo>
                  <a:pt x="4596" y="18942"/>
                  <a:pt x="4808" y="19046"/>
                  <a:pt x="5038" y="19142"/>
                </a:cubicBezTo>
                <a:cubicBezTo>
                  <a:pt x="5058" y="19266"/>
                  <a:pt x="5079" y="19391"/>
                  <a:pt x="5110" y="19515"/>
                </a:cubicBezTo>
                <a:cubicBezTo>
                  <a:pt x="4856" y="19290"/>
                  <a:pt x="4620" y="19056"/>
                  <a:pt x="4394" y="18812"/>
                </a:cubicBezTo>
                <a:close/>
                <a:moveTo>
                  <a:pt x="16738" y="19256"/>
                </a:moveTo>
                <a:lnTo>
                  <a:pt x="16873" y="19266"/>
                </a:lnTo>
                <a:cubicBezTo>
                  <a:pt x="16935" y="19360"/>
                  <a:pt x="16998" y="19442"/>
                  <a:pt x="17070" y="19525"/>
                </a:cubicBezTo>
                <a:lnTo>
                  <a:pt x="17029" y="19556"/>
                </a:lnTo>
                <a:cubicBezTo>
                  <a:pt x="16909" y="19486"/>
                  <a:pt x="16798" y="19416"/>
                  <a:pt x="16698" y="19337"/>
                </a:cubicBezTo>
                <a:lnTo>
                  <a:pt x="16698" y="19337"/>
                </a:lnTo>
                <a:lnTo>
                  <a:pt x="16738" y="19256"/>
                </a:lnTo>
                <a:close/>
                <a:moveTo>
                  <a:pt x="10951" y="19393"/>
                </a:moveTo>
                <a:lnTo>
                  <a:pt x="11059" y="19442"/>
                </a:lnTo>
                <a:cubicBezTo>
                  <a:pt x="11090" y="19494"/>
                  <a:pt x="11132" y="19536"/>
                  <a:pt x="11173" y="19577"/>
                </a:cubicBezTo>
                <a:lnTo>
                  <a:pt x="10924" y="19484"/>
                </a:lnTo>
                <a:cubicBezTo>
                  <a:pt x="10924" y="19463"/>
                  <a:pt x="10914" y="19442"/>
                  <a:pt x="10914" y="19422"/>
                </a:cubicBezTo>
                <a:cubicBezTo>
                  <a:pt x="10923" y="19412"/>
                  <a:pt x="10933" y="19403"/>
                  <a:pt x="10951" y="19393"/>
                </a:cubicBezTo>
                <a:close/>
                <a:moveTo>
                  <a:pt x="2934" y="17235"/>
                </a:moveTo>
                <a:lnTo>
                  <a:pt x="3006" y="17421"/>
                </a:lnTo>
                <a:cubicBezTo>
                  <a:pt x="3327" y="18188"/>
                  <a:pt x="3721" y="18924"/>
                  <a:pt x="4188" y="19619"/>
                </a:cubicBezTo>
                <a:cubicBezTo>
                  <a:pt x="4105" y="19619"/>
                  <a:pt x="4032" y="19608"/>
                  <a:pt x="3949" y="19598"/>
                </a:cubicBezTo>
                <a:cubicBezTo>
                  <a:pt x="3659" y="19567"/>
                  <a:pt x="3379" y="19505"/>
                  <a:pt x="3099" y="19411"/>
                </a:cubicBezTo>
                <a:lnTo>
                  <a:pt x="3058" y="19360"/>
                </a:lnTo>
                <a:cubicBezTo>
                  <a:pt x="2944" y="18655"/>
                  <a:pt x="2903" y="17940"/>
                  <a:pt x="2934" y="17235"/>
                </a:cubicBezTo>
                <a:close/>
                <a:moveTo>
                  <a:pt x="2934" y="16986"/>
                </a:moveTo>
                <a:cubicBezTo>
                  <a:pt x="3172" y="17577"/>
                  <a:pt x="3555" y="18105"/>
                  <a:pt x="4043" y="18530"/>
                </a:cubicBezTo>
                <a:cubicBezTo>
                  <a:pt x="4125" y="18613"/>
                  <a:pt x="4198" y="18707"/>
                  <a:pt x="4281" y="18800"/>
                </a:cubicBezTo>
                <a:cubicBezTo>
                  <a:pt x="4260" y="19069"/>
                  <a:pt x="4260" y="19339"/>
                  <a:pt x="4271" y="19619"/>
                </a:cubicBezTo>
                <a:cubicBezTo>
                  <a:pt x="3732" y="18821"/>
                  <a:pt x="3276" y="17971"/>
                  <a:pt x="2934" y="17079"/>
                </a:cubicBezTo>
                <a:lnTo>
                  <a:pt x="2934" y="16986"/>
                </a:lnTo>
                <a:close/>
                <a:moveTo>
                  <a:pt x="4352" y="18892"/>
                </a:moveTo>
                <a:lnTo>
                  <a:pt x="4352" y="18892"/>
                </a:lnTo>
                <a:cubicBezTo>
                  <a:pt x="4557" y="19117"/>
                  <a:pt x="4782" y="19342"/>
                  <a:pt x="5017" y="19546"/>
                </a:cubicBezTo>
                <a:cubicBezTo>
                  <a:pt x="4789" y="19598"/>
                  <a:pt x="4550" y="19619"/>
                  <a:pt x="4322" y="19619"/>
                </a:cubicBezTo>
                <a:cubicBezTo>
                  <a:pt x="4322" y="19377"/>
                  <a:pt x="4332" y="19134"/>
                  <a:pt x="4352" y="18892"/>
                </a:cubicBezTo>
                <a:close/>
                <a:moveTo>
                  <a:pt x="5784" y="19360"/>
                </a:moveTo>
                <a:lnTo>
                  <a:pt x="5804" y="19370"/>
                </a:lnTo>
                <a:cubicBezTo>
                  <a:pt x="5929" y="19391"/>
                  <a:pt x="6053" y="19411"/>
                  <a:pt x="6178" y="19411"/>
                </a:cubicBezTo>
                <a:lnTo>
                  <a:pt x="6240" y="19463"/>
                </a:lnTo>
                <a:cubicBezTo>
                  <a:pt x="6146" y="19484"/>
                  <a:pt x="6053" y="19515"/>
                  <a:pt x="5960" y="19536"/>
                </a:cubicBezTo>
                <a:cubicBezTo>
                  <a:pt x="5867" y="19556"/>
                  <a:pt x="5722" y="19588"/>
                  <a:pt x="5608" y="19619"/>
                </a:cubicBezTo>
                <a:cubicBezTo>
                  <a:pt x="5608" y="19567"/>
                  <a:pt x="5618" y="19505"/>
                  <a:pt x="5618" y="19453"/>
                </a:cubicBezTo>
                <a:cubicBezTo>
                  <a:pt x="5659" y="19411"/>
                  <a:pt x="5722" y="19391"/>
                  <a:pt x="5784" y="19360"/>
                </a:cubicBezTo>
                <a:close/>
                <a:moveTo>
                  <a:pt x="11318" y="18945"/>
                </a:moveTo>
                <a:cubicBezTo>
                  <a:pt x="11525" y="19017"/>
                  <a:pt x="11743" y="19090"/>
                  <a:pt x="11971" y="19152"/>
                </a:cubicBezTo>
                <a:cubicBezTo>
                  <a:pt x="11857" y="19318"/>
                  <a:pt x="11743" y="19474"/>
                  <a:pt x="11629" y="19629"/>
                </a:cubicBezTo>
                <a:cubicBezTo>
                  <a:pt x="11453" y="19546"/>
                  <a:pt x="11266" y="19463"/>
                  <a:pt x="11090" y="19370"/>
                </a:cubicBezTo>
                <a:lnTo>
                  <a:pt x="11080" y="19370"/>
                </a:lnTo>
                <a:cubicBezTo>
                  <a:pt x="11059" y="19349"/>
                  <a:pt x="11038" y="19318"/>
                  <a:pt x="11028" y="19297"/>
                </a:cubicBezTo>
                <a:cubicBezTo>
                  <a:pt x="11132" y="19183"/>
                  <a:pt x="11225" y="19059"/>
                  <a:pt x="11318" y="18945"/>
                </a:cubicBezTo>
                <a:close/>
                <a:moveTo>
                  <a:pt x="5545" y="19463"/>
                </a:moveTo>
                <a:cubicBezTo>
                  <a:pt x="5545" y="19525"/>
                  <a:pt x="5535" y="19577"/>
                  <a:pt x="5535" y="19629"/>
                </a:cubicBezTo>
                <a:lnTo>
                  <a:pt x="5276" y="19681"/>
                </a:lnTo>
                <a:cubicBezTo>
                  <a:pt x="5286" y="19632"/>
                  <a:pt x="5277" y="19593"/>
                  <a:pt x="5276" y="19554"/>
                </a:cubicBezTo>
                <a:lnTo>
                  <a:pt x="5276" y="19554"/>
                </a:lnTo>
                <a:cubicBezTo>
                  <a:pt x="5366" y="19533"/>
                  <a:pt x="5456" y="19503"/>
                  <a:pt x="5545" y="19463"/>
                </a:cubicBezTo>
                <a:close/>
                <a:moveTo>
                  <a:pt x="12437" y="19287"/>
                </a:moveTo>
                <a:cubicBezTo>
                  <a:pt x="12551" y="19318"/>
                  <a:pt x="12665" y="19349"/>
                  <a:pt x="12779" y="19370"/>
                </a:cubicBezTo>
                <a:cubicBezTo>
                  <a:pt x="12759" y="19401"/>
                  <a:pt x="12748" y="19432"/>
                  <a:pt x="12738" y="19463"/>
                </a:cubicBezTo>
                <a:lnTo>
                  <a:pt x="12562" y="19691"/>
                </a:lnTo>
                <a:cubicBezTo>
                  <a:pt x="12510" y="19556"/>
                  <a:pt x="12469" y="19422"/>
                  <a:pt x="12427" y="19287"/>
                </a:cubicBezTo>
                <a:close/>
                <a:moveTo>
                  <a:pt x="11194" y="19505"/>
                </a:moveTo>
                <a:lnTo>
                  <a:pt x="11194" y="19505"/>
                </a:lnTo>
                <a:cubicBezTo>
                  <a:pt x="11328" y="19567"/>
                  <a:pt x="11453" y="19629"/>
                  <a:pt x="11588" y="19691"/>
                </a:cubicBezTo>
                <a:lnTo>
                  <a:pt x="11577" y="19702"/>
                </a:lnTo>
                <a:lnTo>
                  <a:pt x="11287" y="19619"/>
                </a:lnTo>
                <a:cubicBezTo>
                  <a:pt x="11256" y="19577"/>
                  <a:pt x="11225" y="19546"/>
                  <a:pt x="11194" y="19505"/>
                </a:cubicBezTo>
                <a:close/>
                <a:moveTo>
                  <a:pt x="16656" y="19411"/>
                </a:moveTo>
                <a:cubicBezTo>
                  <a:pt x="16749" y="19474"/>
                  <a:pt x="16842" y="19536"/>
                  <a:pt x="16946" y="19608"/>
                </a:cubicBezTo>
                <a:cubicBezTo>
                  <a:pt x="16873" y="19639"/>
                  <a:pt x="16801" y="19670"/>
                  <a:pt x="16728" y="19702"/>
                </a:cubicBezTo>
                <a:cubicBezTo>
                  <a:pt x="16680" y="19653"/>
                  <a:pt x="16631" y="19605"/>
                  <a:pt x="16583" y="19556"/>
                </a:cubicBezTo>
                <a:lnTo>
                  <a:pt x="16656" y="19411"/>
                </a:lnTo>
                <a:close/>
                <a:moveTo>
                  <a:pt x="15267" y="19484"/>
                </a:moveTo>
                <a:lnTo>
                  <a:pt x="15267" y="19484"/>
                </a:lnTo>
                <a:cubicBezTo>
                  <a:pt x="15215" y="19567"/>
                  <a:pt x="15163" y="19650"/>
                  <a:pt x="15122" y="19733"/>
                </a:cubicBezTo>
                <a:cubicBezTo>
                  <a:pt x="14997" y="19670"/>
                  <a:pt x="14894" y="19608"/>
                  <a:pt x="14780" y="19536"/>
                </a:cubicBezTo>
                <a:lnTo>
                  <a:pt x="14790" y="19536"/>
                </a:lnTo>
                <a:cubicBezTo>
                  <a:pt x="14946" y="19525"/>
                  <a:pt x="15101" y="19505"/>
                  <a:pt x="15267" y="19484"/>
                </a:cubicBezTo>
                <a:close/>
                <a:moveTo>
                  <a:pt x="12313" y="19245"/>
                </a:moveTo>
                <a:lnTo>
                  <a:pt x="12355" y="19266"/>
                </a:lnTo>
                <a:cubicBezTo>
                  <a:pt x="12396" y="19422"/>
                  <a:pt x="12448" y="19588"/>
                  <a:pt x="12510" y="19743"/>
                </a:cubicBezTo>
                <a:lnTo>
                  <a:pt x="12479" y="19764"/>
                </a:lnTo>
                <a:cubicBezTo>
                  <a:pt x="12427" y="19681"/>
                  <a:pt x="12375" y="19598"/>
                  <a:pt x="12323" y="19505"/>
                </a:cubicBezTo>
                <a:cubicBezTo>
                  <a:pt x="12323" y="19422"/>
                  <a:pt x="12313" y="19339"/>
                  <a:pt x="12313" y="19245"/>
                </a:cubicBezTo>
                <a:close/>
                <a:moveTo>
                  <a:pt x="13754" y="19536"/>
                </a:moveTo>
                <a:cubicBezTo>
                  <a:pt x="13805" y="19567"/>
                  <a:pt x="13857" y="19588"/>
                  <a:pt x="13909" y="19619"/>
                </a:cubicBezTo>
                <a:lnTo>
                  <a:pt x="13805" y="19764"/>
                </a:lnTo>
                <a:cubicBezTo>
                  <a:pt x="13774" y="19712"/>
                  <a:pt x="13754" y="19660"/>
                  <a:pt x="13723" y="19598"/>
                </a:cubicBezTo>
                <a:cubicBezTo>
                  <a:pt x="13723" y="19577"/>
                  <a:pt x="13733" y="19556"/>
                  <a:pt x="13743" y="19536"/>
                </a:cubicBezTo>
                <a:close/>
                <a:moveTo>
                  <a:pt x="5089" y="19598"/>
                </a:moveTo>
                <a:lnTo>
                  <a:pt x="5141" y="19639"/>
                </a:lnTo>
                <a:cubicBezTo>
                  <a:pt x="5141" y="19660"/>
                  <a:pt x="5152" y="19670"/>
                  <a:pt x="5152" y="19691"/>
                </a:cubicBezTo>
                <a:cubicBezTo>
                  <a:pt x="4903" y="19743"/>
                  <a:pt x="4644" y="19764"/>
                  <a:pt x="4385" y="19774"/>
                </a:cubicBezTo>
                <a:lnTo>
                  <a:pt x="4333" y="19702"/>
                </a:lnTo>
                <a:lnTo>
                  <a:pt x="4333" y="19681"/>
                </a:lnTo>
                <a:cubicBezTo>
                  <a:pt x="4478" y="19681"/>
                  <a:pt x="4623" y="19670"/>
                  <a:pt x="4768" y="19650"/>
                </a:cubicBezTo>
                <a:cubicBezTo>
                  <a:pt x="4882" y="19639"/>
                  <a:pt x="4986" y="19619"/>
                  <a:pt x="5089" y="19598"/>
                </a:cubicBezTo>
                <a:close/>
                <a:moveTo>
                  <a:pt x="20366" y="19567"/>
                </a:moveTo>
                <a:lnTo>
                  <a:pt x="20345" y="19598"/>
                </a:lnTo>
                <a:cubicBezTo>
                  <a:pt x="20335" y="19619"/>
                  <a:pt x="20314" y="19650"/>
                  <a:pt x="20293" y="19670"/>
                </a:cubicBezTo>
                <a:lnTo>
                  <a:pt x="20179" y="19774"/>
                </a:lnTo>
                <a:cubicBezTo>
                  <a:pt x="20190" y="19702"/>
                  <a:pt x="20200" y="19639"/>
                  <a:pt x="20200" y="19567"/>
                </a:cubicBezTo>
                <a:close/>
                <a:moveTo>
                  <a:pt x="14013" y="19536"/>
                </a:moveTo>
                <a:cubicBezTo>
                  <a:pt x="14189" y="19546"/>
                  <a:pt x="14375" y="19546"/>
                  <a:pt x="14552" y="19546"/>
                </a:cubicBezTo>
                <a:cubicBezTo>
                  <a:pt x="14562" y="19567"/>
                  <a:pt x="14562" y="19588"/>
                  <a:pt x="14572" y="19608"/>
                </a:cubicBezTo>
                <a:cubicBezTo>
                  <a:pt x="14541" y="19670"/>
                  <a:pt x="14521" y="19722"/>
                  <a:pt x="14489" y="19784"/>
                </a:cubicBezTo>
                <a:cubicBezTo>
                  <a:pt x="14313" y="19722"/>
                  <a:pt x="14147" y="19650"/>
                  <a:pt x="13982" y="19577"/>
                </a:cubicBezTo>
                <a:lnTo>
                  <a:pt x="14013" y="19536"/>
                </a:lnTo>
                <a:close/>
                <a:moveTo>
                  <a:pt x="3265" y="19525"/>
                </a:moveTo>
                <a:lnTo>
                  <a:pt x="3265" y="19525"/>
                </a:lnTo>
                <a:cubicBezTo>
                  <a:pt x="3576" y="19619"/>
                  <a:pt x="3908" y="19670"/>
                  <a:pt x="4240" y="19681"/>
                </a:cubicBezTo>
                <a:cubicBezTo>
                  <a:pt x="4250" y="19702"/>
                  <a:pt x="4260" y="19722"/>
                  <a:pt x="4271" y="19733"/>
                </a:cubicBezTo>
                <a:cubicBezTo>
                  <a:pt x="4281" y="19753"/>
                  <a:pt x="4271" y="19764"/>
                  <a:pt x="4271" y="19774"/>
                </a:cubicBezTo>
                <a:lnTo>
                  <a:pt x="4271" y="19784"/>
                </a:lnTo>
                <a:cubicBezTo>
                  <a:pt x="4253" y="19785"/>
                  <a:pt x="4235" y="19785"/>
                  <a:pt x="4217" y="19785"/>
                </a:cubicBezTo>
                <a:cubicBezTo>
                  <a:pt x="3883" y="19785"/>
                  <a:pt x="3551" y="19693"/>
                  <a:pt x="3265" y="19525"/>
                </a:cubicBezTo>
                <a:close/>
                <a:moveTo>
                  <a:pt x="15858" y="19339"/>
                </a:moveTo>
                <a:lnTo>
                  <a:pt x="15858" y="19339"/>
                </a:lnTo>
                <a:cubicBezTo>
                  <a:pt x="15661" y="19494"/>
                  <a:pt x="15453" y="19650"/>
                  <a:pt x="15246" y="19795"/>
                </a:cubicBezTo>
                <a:lnTo>
                  <a:pt x="15184" y="19764"/>
                </a:lnTo>
                <a:cubicBezTo>
                  <a:pt x="15236" y="19670"/>
                  <a:pt x="15288" y="19567"/>
                  <a:pt x="15350" y="19474"/>
                </a:cubicBezTo>
                <a:lnTo>
                  <a:pt x="15350" y="19463"/>
                </a:lnTo>
                <a:cubicBezTo>
                  <a:pt x="15526" y="19432"/>
                  <a:pt x="15692" y="19391"/>
                  <a:pt x="15858" y="19339"/>
                </a:cubicBezTo>
                <a:close/>
                <a:moveTo>
                  <a:pt x="11432" y="19743"/>
                </a:moveTo>
                <a:lnTo>
                  <a:pt x="11525" y="19774"/>
                </a:lnTo>
                <a:lnTo>
                  <a:pt x="11505" y="19805"/>
                </a:lnTo>
                <a:lnTo>
                  <a:pt x="11432" y="19743"/>
                </a:lnTo>
                <a:close/>
                <a:moveTo>
                  <a:pt x="16542" y="19619"/>
                </a:moveTo>
                <a:cubicBezTo>
                  <a:pt x="16583" y="19660"/>
                  <a:pt x="16614" y="19702"/>
                  <a:pt x="16656" y="19733"/>
                </a:cubicBezTo>
                <a:cubicBezTo>
                  <a:pt x="16583" y="19764"/>
                  <a:pt x="16521" y="19784"/>
                  <a:pt x="16448" y="19805"/>
                </a:cubicBezTo>
                <a:cubicBezTo>
                  <a:pt x="16469" y="19743"/>
                  <a:pt x="16500" y="19681"/>
                  <a:pt x="16531" y="19619"/>
                </a:cubicBezTo>
                <a:close/>
                <a:moveTo>
                  <a:pt x="14624" y="19753"/>
                </a:moveTo>
                <a:lnTo>
                  <a:pt x="14655" y="19836"/>
                </a:lnTo>
                <a:lnTo>
                  <a:pt x="14655" y="19836"/>
                </a:lnTo>
                <a:lnTo>
                  <a:pt x="14583" y="19816"/>
                </a:lnTo>
                <a:lnTo>
                  <a:pt x="14624" y="19753"/>
                </a:lnTo>
                <a:close/>
                <a:moveTo>
                  <a:pt x="5535" y="19712"/>
                </a:moveTo>
                <a:cubicBezTo>
                  <a:pt x="5535" y="19743"/>
                  <a:pt x="5535" y="19764"/>
                  <a:pt x="5525" y="19784"/>
                </a:cubicBezTo>
                <a:cubicBezTo>
                  <a:pt x="5525" y="19805"/>
                  <a:pt x="5525" y="19836"/>
                  <a:pt x="5525" y="19857"/>
                </a:cubicBezTo>
                <a:lnTo>
                  <a:pt x="5369" y="19743"/>
                </a:lnTo>
                <a:lnTo>
                  <a:pt x="5535" y="19712"/>
                </a:lnTo>
                <a:close/>
                <a:moveTo>
                  <a:pt x="19931" y="19567"/>
                </a:moveTo>
                <a:cubicBezTo>
                  <a:pt x="19982" y="19567"/>
                  <a:pt x="20045" y="19577"/>
                  <a:pt x="20096" y="19577"/>
                </a:cubicBezTo>
                <a:cubicBezTo>
                  <a:pt x="20034" y="19670"/>
                  <a:pt x="19962" y="19764"/>
                  <a:pt x="19889" y="19857"/>
                </a:cubicBezTo>
                <a:cubicBezTo>
                  <a:pt x="19899" y="19753"/>
                  <a:pt x="19920" y="19660"/>
                  <a:pt x="19931" y="19567"/>
                </a:cubicBezTo>
                <a:close/>
                <a:moveTo>
                  <a:pt x="20615" y="19546"/>
                </a:moveTo>
                <a:cubicBezTo>
                  <a:pt x="20501" y="19660"/>
                  <a:pt x="20376" y="19774"/>
                  <a:pt x="20242" y="19867"/>
                </a:cubicBezTo>
                <a:cubicBezTo>
                  <a:pt x="20283" y="19826"/>
                  <a:pt x="20324" y="19784"/>
                  <a:pt x="20345" y="19743"/>
                </a:cubicBezTo>
                <a:lnTo>
                  <a:pt x="20335" y="19733"/>
                </a:lnTo>
                <a:cubicBezTo>
                  <a:pt x="20407" y="19670"/>
                  <a:pt x="20470" y="19619"/>
                  <a:pt x="20542" y="19546"/>
                </a:cubicBezTo>
                <a:close/>
                <a:moveTo>
                  <a:pt x="16282" y="19339"/>
                </a:moveTo>
                <a:lnTo>
                  <a:pt x="16293" y="19349"/>
                </a:lnTo>
                <a:cubicBezTo>
                  <a:pt x="16355" y="19422"/>
                  <a:pt x="16428" y="19494"/>
                  <a:pt x="16490" y="19556"/>
                </a:cubicBezTo>
                <a:cubicBezTo>
                  <a:pt x="16428" y="19660"/>
                  <a:pt x="16376" y="19753"/>
                  <a:pt x="16324" y="19847"/>
                </a:cubicBezTo>
                <a:lnTo>
                  <a:pt x="16272" y="19857"/>
                </a:lnTo>
                <a:lnTo>
                  <a:pt x="16179" y="19878"/>
                </a:lnTo>
                <a:cubicBezTo>
                  <a:pt x="16220" y="19702"/>
                  <a:pt x="16251" y="19515"/>
                  <a:pt x="16282" y="19339"/>
                </a:cubicBezTo>
                <a:close/>
                <a:moveTo>
                  <a:pt x="12355" y="19681"/>
                </a:moveTo>
                <a:lnTo>
                  <a:pt x="12355" y="19681"/>
                </a:lnTo>
                <a:cubicBezTo>
                  <a:pt x="12375" y="19733"/>
                  <a:pt x="12406" y="19784"/>
                  <a:pt x="12437" y="19826"/>
                </a:cubicBezTo>
                <a:lnTo>
                  <a:pt x="12375" y="19909"/>
                </a:lnTo>
                <a:cubicBezTo>
                  <a:pt x="12365" y="19836"/>
                  <a:pt x="12355" y="19753"/>
                  <a:pt x="12355" y="19681"/>
                </a:cubicBezTo>
                <a:close/>
                <a:moveTo>
                  <a:pt x="14749" y="19588"/>
                </a:moveTo>
                <a:cubicBezTo>
                  <a:pt x="14852" y="19660"/>
                  <a:pt x="14966" y="19722"/>
                  <a:pt x="15080" y="19795"/>
                </a:cubicBezTo>
                <a:cubicBezTo>
                  <a:pt x="15060" y="19826"/>
                  <a:pt x="15039" y="19867"/>
                  <a:pt x="15008" y="19909"/>
                </a:cubicBezTo>
                <a:cubicBezTo>
                  <a:pt x="14925" y="19898"/>
                  <a:pt x="14832" y="19878"/>
                  <a:pt x="14738" y="19857"/>
                </a:cubicBezTo>
                <a:cubicBezTo>
                  <a:pt x="14717" y="19795"/>
                  <a:pt x="14707" y="19733"/>
                  <a:pt x="14686" y="19670"/>
                </a:cubicBezTo>
                <a:lnTo>
                  <a:pt x="14749" y="19588"/>
                </a:lnTo>
                <a:close/>
                <a:moveTo>
                  <a:pt x="15142" y="19826"/>
                </a:moveTo>
                <a:lnTo>
                  <a:pt x="15184" y="19857"/>
                </a:lnTo>
                <a:lnTo>
                  <a:pt x="15101" y="19919"/>
                </a:lnTo>
                <a:lnTo>
                  <a:pt x="15101" y="19919"/>
                </a:lnTo>
                <a:lnTo>
                  <a:pt x="15142" y="19826"/>
                </a:lnTo>
                <a:close/>
                <a:moveTo>
                  <a:pt x="6748" y="19380"/>
                </a:moveTo>
                <a:lnTo>
                  <a:pt x="6768" y="19401"/>
                </a:lnTo>
                <a:cubicBezTo>
                  <a:pt x="6841" y="19567"/>
                  <a:pt x="6913" y="19743"/>
                  <a:pt x="6986" y="19919"/>
                </a:cubicBezTo>
                <a:cubicBezTo>
                  <a:pt x="6789" y="19784"/>
                  <a:pt x="6602" y="19650"/>
                  <a:pt x="6416" y="19515"/>
                </a:cubicBezTo>
                <a:cubicBezTo>
                  <a:pt x="6520" y="19463"/>
                  <a:pt x="6634" y="19422"/>
                  <a:pt x="6748" y="19380"/>
                </a:cubicBezTo>
                <a:close/>
                <a:moveTo>
                  <a:pt x="12033" y="19173"/>
                </a:moveTo>
                <a:lnTo>
                  <a:pt x="12085" y="19194"/>
                </a:lnTo>
                <a:cubicBezTo>
                  <a:pt x="12137" y="19308"/>
                  <a:pt x="12199" y="19411"/>
                  <a:pt x="12261" y="19525"/>
                </a:cubicBezTo>
                <a:cubicBezTo>
                  <a:pt x="12272" y="19660"/>
                  <a:pt x="12292" y="19784"/>
                  <a:pt x="12303" y="19919"/>
                </a:cubicBezTo>
                <a:cubicBezTo>
                  <a:pt x="12106" y="19836"/>
                  <a:pt x="11898" y="19743"/>
                  <a:pt x="11702" y="19660"/>
                </a:cubicBezTo>
                <a:lnTo>
                  <a:pt x="11722" y="19629"/>
                </a:lnTo>
                <a:cubicBezTo>
                  <a:pt x="11826" y="19484"/>
                  <a:pt x="11940" y="19328"/>
                  <a:pt x="12033" y="19173"/>
                </a:cubicBezTo>
                <a:close/>
                <a:moveTo>
                  <a:pt x="12883" y="19391"/>
                </a:moveTo>
                <a:cubicBezTo>
                  <a:pt x="12997" y="19422"/>
                  <a:pt x="13111" y="19442"/>
                  <a:pt x="13215" y="19453"/>
                </a:cubicBezTo>
                <a:cubicBezTo>
                  <a:pt x="13070" y="19650"/>
                  <a:pt x="12873" y="19805"/>
                  <a:pt x="12655" y="19919"/>
                </a:cubicBezTo>
                <a:cubicBezTo>
                  <a:pt x="12645" y="19898"/>
                  <a:pt x="12634" y="19878"/>
                  <a:pt x="12624" y="19857"/>
                </a:cubicBezTo>
                <a:cubicBezTo>
                  <a:pt x="12676" y="19743"/>
                  <a:pt x="12717" y="19639"/>
                  <a:pt x="12769" y="19536"/>
                </a:cubicBezTo>
                <a:lnTo>
                  <a:pt x="12883" y="19391"/>
                </a:lnTo>
                <a:close/>
                <a:moveTo>
                  <a:pt x="16148" y="19266"/>
                </a:moveTo>
                <a:cubicBezTo>
                  <a:pt x="16003" y="19432"/>
                  <a:pt x="15858" y="19598"/>
                  <a:pt x="15702" y="19753"/>
                </a:cubicBezTo>
                <a:cubicBezTo>
                  <a:pt x="15630" y="19826"/>
                  <a:pt x="15567" y="19878"/>
                  <a:pt x="15495" y="19940"/>
                </a:cubicBezTo>
                <a:cubicBezTo>
                  <a:pt x="15427" y="19901"/>
                  <a:pt x="15369" y="19881"/>
                  <a:pt x="15311" y="19845"/>
                </a:cubicBezTo>
                <a:lnTo>
                  <a:pt x="15311" y="19845"/>
                </a:lnTo>
                <a:cubicBezTo>
                  <a:pt x="15569" y="19669"/>
                  <a:pt x="15817" y="19483"/>
                  <a:pt x="16054" y="19287"/>
                </a:cubicBezTo>
                <a:lnTo>
                  <a:pt x="16117" y="19266"/>
                </a:lnTo>
                <a:close/>
                <a:moveTo>
                  <a:pt x="15246" y="19888"/>
                </a:moveTo>
                <a:cubicBezTo>
                  <a:pt x="15288" y="19909"/>
                  <a:pt x="15329" y="19930"/>
                  <a:pt x="15381" y="19950"/>
                </a:cubicBezTo>
                <a:cubicBezTo>
                  <a:pt x="15308" y="19950"/>
                  <a:pt x="15236" y="19940"/>
                  <a:pt x="15174" y="19940"/>
                </a:cubicBezTo>
                <a:lnTo>
                  <a:pt x="15246" y="19888"/>
                </a:lnTo>
                <a:close/>
                <a:moveTo>
                  <a:pt x="16200" y="19360"/>
                </a:moveTo>
                <a:lnTo>
                  <a:pt x="16200" y="19360"/>
                </a:lnTo>
                <a:cubicBezTo>
                  <a:pt x="16158" y="19546"/>
                  <a:pt x="16127" y="19722"/>
                  <a:pt x="16086" y="19898"/>
                </a:cubicBezTo>
                <a:cubicBezTo>
                  <a:pt x="15930" y="19930"/>
                  <a:pt x="15775" y="19940"/>
                  <a:pt x="15619" y="19950"/>
                </a:cubicBezTo>
                <a:cubicBezTo>
                  <a:pt x="15692" y="19878"/>
                  <a:pt x="15764" y="19795"/>
                  <a:pt x="15837" y="19722"/>
                </a:cubicBezTo>
                <a:cubicBezTo>
                  <a:pt x="15972" y="19608"/>
                  <a:pt x="16086" y="19484"/>
                  <a:pt x="16200" y="19360"/>
                </a:cubicBezTo>
                <a:close/>
                <a:moveTo>
                  <a:pt x="9278" y="18878"/>
                </a:moveTo>
                <a:cubicBezTo>
                  <a:pt x="9658" y="19063"/>
                  <a:pt x="10037" y="19237"/>
                  <a:pt x="10427" y="19391"/>
                </a:cubicBezTo>
                <a:cubicBezTo>
                  <a:pt x="10157" y="19588"/>
                  <a:pt x="9888" y="19774"/>
                  <a:pt x="9608" y="19961"/>
                </a:cubicBezTo>
                <a:cubicBezTo>
                  <a:pt x="9484" y="19600"/>
                  <a:pt x="9381" y="19239"/>
                  <a:pt x="9278" y="18878"/>
                </a:cubicBezTo>
                <a:close/>
                <a:moveTo>
                  <a:pt x="12479" y="19898"/>
                </a:moveTo>
                <a:lnTo>
                  <a:pt x="12500" y="19930"/>
                </a:lnTo>
                <a:lnTo>
                  <a:pt x="12479" y="19971"/>
                </a:lnTo>
                <a:lnTo>
                  <a:pt x="12427" y="19961"/>
                </a:lnTo>
                <a:lnTo>
                  <a:pt x="12479" y="19898"/>
                </a:lnTo>
                <a:close/>
                <a:moveTo>
                  <a:pt x="10966" y="19577"/>
                </a:moveTo>
                <a:lnTo>
                  <a:pt x="11328" y="19712"/>
                </a:lnTo>
                <a:cubicBezTo>
                  <a:pt x="11370" y="19753"/>
                  <a:pt x="11432" y="19805"/>
                  <a:pt x="11484" y="19836"/>
                </a:cubicBezTo>
                <a:lnTo>
                  <a:pt x="11360" y="19992"/>
                </a:lnTo>
                <a:cubicBezTo>
                  <a:pt x="11214" y="19867"/>
                  <a:pt x="11080" y="19743"/>
                  <a:pt x="10955" y="19598"/>
                </a:cubicBezTo>
                <a:lnTo>
                  <a:pt x="10966" y="19598"/>
                </a:lnTo>
                <a:lnTo>
                  <a:pt x="10966" y="19577"/>
                </a:lnTo>
                <a:close/>
                <a:moveTo>
                  <a:pt x="11598" y="19795"/>
                </a:moveTo>
                <a:lnTo>
                  <a:pt x="11764" y="19847"/>
                </a:lnTo>
                <a:cubicBezTo>
                  <a:pt x="11940" y="19898"/>
                  <a:pt x="12116" y="19950"/>
                  <a:pt x="12303" y="20002"/>
                </a:cubicBezTo>
                <a:lnTo>
                  <a:pt x="12292" y="20012"/>
                </a:lnTo>
                <a:cubicBezTo>
                  <a:pt x="12249" y="20018"/>
                  <a:pt x="12205" y="20020"/>
                  <a:pt x="12162" y="20020"/>
                </a:cubicBezTo>
                <a:cubicBezTo>
                  <a:pt x="11947" y="20020"/>
                  <a:pt x="11738" y="19957"/>
                  <a:pt x="11556" y="19836"/>
                </a:cubicBezTo>
                <a:lnTo>
                  <a:pt x="11598" y="19795"/>
                </a:lnTo>
                <a:close/>
                <a:moveTo>
                  <a:pt x="20117" y="19660"/>
                </a:moveTo>
                <a:cubicBezTo>
                  <a:pt x="20107" y="19722"/>
                  <a:pt x="20107" y="19774"/>
                  <a:pt x="20096" y="19836"/>
                </a:cubicBezTo>
                <a:cubicBezTo>
                  <a:pt x="20024" y="19909"/>
                  <a:pt x="19931" y="19981"/>
                  <a:pt x="19848" y="20054"/>
                </a:cubicBezTo>
                <a:lnTo>
                  <a:pt x="19848" y="20044"/>
                </a:lnTo>
                <a:cubicBezTo>
                  <a:pt x="19848" y="20033"/>
                  <a:pt x="19848" y="20023"/>
                  <a:pt x="19848" y="20012"/>
                </a:cubicBezTo>
                <a:cubicBezTo>
                  <a:pt x="19941" y="19898"/>
                  <a:pt x="20024" y="19774"/>
                  <a:pt x="20117" y="19660"/>
                </a:cubicBezTo>
                <a:close/>
                <a:moveTo>
                  <a:pt x="17008" y="19639"/>
                </a:moveTo>
                <a:lnTo>
                  <a:pt x="17194" y="19753"/>
                </a:lnTo>
                <a:cubicBezTo>
                  <a:pt x="17194" y="19805"/>
                  <a:pt x="17194" y="19857"/>
                  <a:pt x="17184" y="19909"/>
                </a:cubicBezTo>
                <a:cubicBezTo>
                  <a:pt x="17174" y="19961"/>
                  <a:pt x="17174" y="20012"/>
                  <a:pt x="17163" y="20064"/>
                </a:cubicBezTo>
                <a:lnTo>
                  <a:pt x="17163" y="20054"/>
                </a:lnTo>
                <a:cubicBezTo>
                  <a:pt x="17112" y="20023"/>
                  <a:pt x="17060" y="19981"/>
                  <a:pt x="17008" y="19940"/>
                </a:cubicBezTo>
                <a:cubicBezTo>
                  <a:pt x="16935" y="19878"/>
                  <a:pt x="16863" y="19816"/>
                  <a:pt x="16790" y="19753"/>
                </a:cubicBezTo>
                <a:cubicBezTo>
                  <a:pt x="16863" y="19722"/>
                  <a:pt x="16935" y="19681"/>
                  <a:pt x="17008" y="19639"/>
                </a:cubicBezTo>
                <a:close/>
                <a:moveTo>
                  <a:pt x="14749" y="19930"/>
                </a:moveTo>
                <a:lnTo>
                  <a:pt x="14749" y="19930"/>
                </a:lnTo>
                <a:cubicBezTo>
                  <a:pt x="14821" y="19950"/>
                  <a:pt x="14883" y="19961"/>
                  <a:pt x="14956" y="19981"/>
                </a:cubicBezTo>
                <a:lnTo>
                  <a:pt x="14935" y="20012"/>
                </a:lnTo>
                <a:lnTo>
                  <a:pt x="14800" y="20095"/>
                </a:lnTo>
                <a:cubicBezTo>
                  <a:pt x="14780" y="20044"/>
                  <a:pt x="14769" y="19992"/>
                  <a:pt x="14749" y="19930"/>
                </a:cubicBezTo>
                <a:close/>
                <a:moveTo>
                  <a:pt x="18480" y="19194"/>
                </a:moveTo>
                <a:cubicBezTo>
                  <a:pt x="18739" y="19318"/>
                  <a:pt x="19019" y="19411"/>
                  <a:pt x="19298" y="19474"/>
                </a:cubicBezTo>
                <a:cubicBezTo>
                  <a:pt x="19008" y="19722"/>
                  <a:pt x="18687" y="19950"/>
                  <a:pt x="18355" y="20147"/>
                </a:cubicBezTo>
                <a:cubicBezTo>
                  <a:pt x="18003" y="20054"/>
                  <a:pt x="17661" y="19909"/>
                  <a:pt x="17329" y="19743"/>
                </a:cubicBezTo>
                <a:lnTo>
                  <a:pt x="17308" y="19712"/>
                </a:lnTo>
                <a:lnTo>
                  <a:pt x="17277" y="19681"/>
                </a:lnTo>
                <a:cubicBezTo>
                  <a:pt x="17288" y="19608"/>
                  <a:pt x="17288" y="19536"/>
                  <a:pt x="17288" y="19474"/>
                </a:cubicBezTo>
                <a:cubicBezTo>
                  <a:pt x="17360" y="19422"/>
                  <a:pt x="17443" y="19360"/>
                  <a:pt x="17526" y="19297"/>
                </a:cubicBezTo>
                <a:cubicBezTo>
                  <a:pt x="17847" y="19297"/>
                  <a:pt x="18169" y="19266"/>
                  <a:pt x="18480" y="19194"/>
                </a:cubicBezTo>
                <a:close/>
                <a:moveTo>
                  <a:pt x="13277" y="19463"/>
                </a:moveTo>
                <a:cubicBezTo>
                  <a:pt x="13370" y="19484"/>
                  <a:pt x="13463" y="19494"/>
                  <a:pt x="13567" y="19505"/>
                </a:cubicBezTo>
                <a:lnTo>
                  <a:pt x="13609" y="19598"/>
                </a:lnTo>
                <a:cubicBezTo>
                  <a:pt x="13515" y="19805"/>
                  <a:pt x="13401" y="19992"/>
                  <a:pt x="13246" y="20158"/>
                </a:cubicBezTo>
                <a:cubicBezTo>
                  <a:pt x="13070" y="20116"/>
                  <a:pt x="12883" y="20075"/>
                  <a:pt x="12707" y="20023"/>
                </a:cubicBezTo>
                <a:lnTo>
                  <a:pt x="12697" y="20023"/>
                </a:lnTo>
                <a:cubicBezTo>
                  <a:pt x="12686" y="20012"/>
                  <a:pt x="12686" y="19992"/>
                  <a:pt x="12676" y="19971"/>
                </a:cubicBezTo>
                <a:cubicBezTo>
                  <a:pt x="12914" y="19857"/>
                  <a:pt x="13121" y="19681"/>
                  <a:pt x="13277" y="19463"/>
                </a:cubicBezTo>
                <a:close/>
                <a:moveTo>
                  <a:pt x="16065" y="19981"/>
                </a:moveTo>
                <a:cubicBezTo>
                  <a:pt x="16054" y="20044"/>
                  <a:pt x="16034" y="20116"/>
                  <a:pt x="16023" y="20178"/>
                </a:cubicBezTo>
                <a:lnTo>
                  <a:pt x="16013" y="20189"/>
                </a:lnTo>
                <a:lnTo>
                  <a:pt x="15899" y="20137"/>
                </a:lnTo>
                <a:cubicBezTo>
                  <a:pt x="15816" y="20106"/>
                  <a:pt x="15744" y="20064"/>
                  <a:pt x="15661" y="20023"/>
                </a:cubicBezTo>
                <a:cubicBezTo>
                  <a:pt x="15795" y="20012"/>
                  <a:pt x="15930" y="20002"/>
                  <a:pt x="16065" y="19981"/>
                </a:cubicBezTo>
                <a:close/>
                <a:moveTo>
                  <a:pt x="9183" y="18821"/>
                </a:moveTo>
                <a:cubicBezTo>
                  <a:pt x="9287" y="19214"/>
                  <a:pt x="9401" y="19619"/>
                  <a:pt x="9536" y="20002"/>
                </a:cubicBezTo>
                <a:cubicBezTo>
                  <a:pt x="9432" y="20064"/>
                  <a:pt x="9328" y="20137"/>
                  <a:pt x="9225" y="20199"/>
                </a:cubicBezTo>
                <a:cubicBezTo>
                  <a:pt x="8924" y="19836"/>
                  <a:pt x="8665" y="19442"/>
                  <a:pt x="8447" y="19028"/>
                </a:cubicBezTo>
                <a:cubicBezTo>
                  <a:pt x="8696" y="18976"/>
                  <a:pt x="8945" y="18903"/>
                  <a:pt x="9183" y="18821"/>
                </a:cubicBezTo>
                <a:close/>
                <a:moveTo>
                  <a:pt x="16251" y="19940"/>
                </a:moveTo>
                <a:lnTo>
                  <a:pt x="16251" y="19940"/>
                </a:lnTo>
                <a:cubicBezTo>
                  <a:pt x="16200" y="20023"/>
                  <a:pt x="16148" y="20106"/>
                  <a:pt x="16086" y="20199"/>
                </a:cubicBezTo>
                <a:cubicBezTo>
                  <a:pt x="16117" y="20116"/>
                  <a:pt x="16137" y="20033"/>
                  <a:pt x="16158" y="19961"/>
                </a:cubicBezTo>
                <a:lnTo>
                  <a:pt x="16148" y="19961"/>
                </a:lnTo>
                <a:cubicBezTo>
                  <a:pt x="16168" y="19961"/>
                  <a:pt x="16200" y="19950"/>
                  <a:pt x="16220" y="19950"/>
                </a:cubicBezTo>
                <a:lnTo>
                  <a:pt x="16251" y="19940"/>
                </a:lnTo>
                <a:close/>
                <a:moveTo>
                  <a:pt x="19091" y="19743"/>
                </a:moveTo>
                <a:lnTo>
                  <a:pt x="19091" y="19743"/>
                </a:lnTo>
                <a:cubicBezTo>
                  <a:pt x="18967" y="19898"/>
                  <a:pt x="18822" y="20054"/>
                  <a:pt x="18677" y="20209"/>
                </a:cubicBezTo>
                <a:cubicBezTo>
                  <a:pt x="18604" y="20189"/>
                  <a:pt x="18531" y="20178"/>
                  <a:pt x="18459" y="20168"/>
                </a:cubicBezTo>
                <a:cubicBezTo>
                  <a:pt x="18687" y="20033"/>
                  <a:pt x="18894" y="19898"/>
                  <a:pt x="19091" y="19743"/>
                </a:cubicBezTo>
                <a:close/>
                <a:moveTo>
                  <a:pt x="13681" y="19702"/>
                </a:moveTo>
                <a:cubicBezTo>
                  <a:pt x="13702" y="19753"/>
                  <a:pt x="13733" y="19805"/>
                  <a:pt x="13754" y="19847"/>
                </a:cubicBezTo>
                <a:cubicBezTo>
                  <a:pt x="13671" y="19981"/>
                  <a:pt x="13577" y="20095"/>
                  <a:pt x="13495" y="20220"/>
                </a:cubicBezTo>
                <a:lnTo>
                  <a:pt x="13349" y="20189"/>
                </a:lnTo>
                <a:cubicBezTo>
                  <a:pt x="13484" y="20044"/>
                  <a:pt x="13588" y="19878"/>
                  <a:pt x="13671" y="19702"/>
                </a:cubicBezTo>
                <a:close/>
                <a:moveTo>
                  <a:pt x="19495" y="19505"/>
                </a:moveTo>
                <a:cubicBezTo>
                  <a:pt x="19609" y="19536"/>
                  <a:pt x="19734" y="19546"/>
                  <a:pt x="19858" y="19556"/>
                </a:cubicBezTo>
                <a:cubicBezTo>
                  <a:pt x="19837" y="19691"/>
                  <a:pt x="19817" y="19836"/>
                  <a:pt x="19785" y="19971"/>
                </a:cubicBezTo>
                <a:cubicBezTo>
                  <a:pt x="19734" y="20033"/>
                  <a:pt x="19682" y="20106"/>
                  <a:pt x="19620" y="20168"/>
                </a:cubicBezTo>
                <a:cubicBezTo>
                  <a:pt x="19495" y="20199"/>
                  <a:pt x="19371" y="20220"/>
                  <a:pt x="19236" y="20230"/>
                </a:cubicBezTo>
                <a:cubicBezTo>
                  <a:pt x="19329" y="19992"/>
                  <a:pt x="19423" y="19753"/>
                  <a:pt x="19495" y="19505"/>
                </a:cubicBezTo>
                <a:close/>
                <a:moveTo>
                  <a:pt x="19392" y="19494"/>
                </a:moveTo>
                <a:lnTo>
                  <a:pt x="19392" y="19505"/>
                </a:lnTo>
                <a:lnTo>
                  <a:pt x="19423" y="19505"/>
                </a:lnTo>
                <a:cubicBezTo>
                  <a:pt x="19340" y="19753"/>
                  <a:pt x="19257" y="20002"/>
                  <a:pt x="19153" y="20240"/>
                </a:cubicBezTo>
                <a:cubicBezTo>
                  <a:pt x="19029" y="20240"/>
                  <a:pt x="18905" y="20240"/>
                  <a:pt x="18780" y="20220"/>
                </a:cubicBezTo>
                <a:cubicBezTo>
                  <a:pt x="18987" y="19992"/>
                  <a:pt x="19195" y="19743"/>
                  <a:pt x="19392" y="19494"/>
                </a:cubicBezTo>
                <a:close/>
                <a:moveTo>
                  <a:pt x="24045" y="16437"/>
                </a:moveTo>
                <a:cubicBezTo>
                  <a:pt x="23734" y="17732"/>
                  <a:pt x="23092" y="18955"/>
                  <a:pt x="22014" y="19753"/>
                </a:cubicBezTo>
                <a:lnTo>
                  <a:pt x="22024" y="19753"/>
                </a:lnTo>
                <a:cubicBezTo>
                  <a:pt x="21765" y="19950"/>
                  <a:pt x="21485" y="20116"/>
                  <a:pt x="21185" y="20251"/>
                </a:cubicBezTo>
                <a:cubicBezTo>
                  <a:pt x="21236" y="19992"/>
                  <a:pt x="21278" y="19722"/>
                  <a:pt x="21319" y="19453"/>
                </a:cubicBezTo>
                <a:cubicBezTo>
                  <a:pt x="21319" y="19432"/>
                  <a:pt x="21330" y="19401"/>
                  <a:pt x="21340" y="19380"/>
                </a:cubicBezTo>
                <a:cubicBezTo>
                  <a:pt x="22397" y="19007"/>
                  <a:pt x="23257" y="18137"/>
                  <a:pt x="23765" y="17111"/>
                </a:cubicBezTo>
                <a:cubicBezTo>
                  <a:pt x="23869" y="16893"/>
                  <a:pt x="23962" y="16665"/>
                  <a:pt x="24045" y="16437"/>
                </a:cubicBezTo>
                <a:close/>
                <a:moveTo>
                  <a:pt x="10986" y="19702"/>
                </a:moveTo>
                <a:cubicBezTo>
                  <a:pt x="11090" y="19816"/>
                  <a:pt x="11204" y="19930"/>
                  <a:pt x="11328" y="20023"/>
                </a:cubicBezTo>
                <a:cubicBezTo>
                  <a:pt x="11277" y="20085"/>
                  <a:pt x="11225" y="20147"/>
                  <a:pt x="11173" y="20199"/>
                </a:cubicBezTo>
                <a:lnTo>
                  <a:pt x="11121" y="20261"/>
                </a:lnTo>
                <a:lnTo>
                  <a:pt x="11069" y="20075"/>
                </a:lnTo>
                <a:cubicBezTo>
                  <a:pt x="11038" y="19950"/>
                  <a:pt x="11007" y="19826"/>
                  <a:pt x="10976" y="19702"/>
                </a:cubicBezTo>
                <a:close/>
                <a:moveTo>
                  <a:pt x="13961" y="19639"/>
                </a:moveTo>
                <a:cubicBezTo>
                  <a:pt x="14127" y="19722"/>
                  <a:pt x="14293" y="19784"/>
                  <a:pt x="14469" y="19847"/>
                </a:cubicBezTo>
                <a:cubicBezTo>
                  <a:pt x="14355" y="19992"/>
                  <a:pt x="14230" y="20137"/>
                  <a:pt x="14106" y="20272"/>
                </a:cubicBezTo>
                <a:cubicBezTo>
                  <a:pt x="14013" y="20116"/>
                  <a:pt x="13919" y="19971"/>
                  <a:pt x="13837" y="19816"/>
                </a:cubicBezTo>
                <a:lnTo>
                  <a:pt x="13961" y="19639"/>
                </a:lnTo>
                <a:close/>
                <a:moveTo>
                  <a:pt x="13277" y="20251"/>
                </a:moveTo>
                <a:cubicBezTo>
                  <a:pt x="13329" y="20261"/>
                  <a:pt x="13381" y="20272"/>
                  <a:pt x="13432" y="20282"/>
                </a:cubicBezTo>
                <a:cubicBezTo>
                  <a:pt x="13422" y="20292"/>
                  <a:pt x="13412" y="20303"/>
                  <a:pt x="13412" y="20313"/>
                </a:cubicBezTo>
                <a:lnTo>
                  <a:pt x="13256" y="20261"/>
                </a:lnTo>
                <a:lnTo>
                  <a:pt x="13277" y="20251"/>
                </a:lnTo>
                <a:close/>
                <a:moveTo>
                  <a:pt x="13785" y="19898"/>
                </a:moveTo>
                <a:cubicBezTo>
                  <a:pt x="13868" y="20044"/>
                  <a:pt x="13951" y="20189"/>
                  <a:pt x="14044" y="20334"/>
                </a:cubicBezTo>
                <a:cubicBezTo>
                  <a:pt x="13878" y="20303"/>
                  <a:pt x="13712" y="20261"/>
                  <a:pt x="13546" y="20230"/>
                </a:cubicBezTo>
                <a:cubicBezTo>
                  <a:pt x="13619" y="20116"/>
                  <a:pt x="13702" y="20002"/>
                  <a:pt x="13774" y="19898"/>
                </a:cubicBezTo>
                <a:close/>
                <a:moveTo>
                  <a:pt x="17526" y="19940"/>
                </a:moveTo>
                <a:lnTo>
                  <a:pt x="17526" y="19940"/>
                </a:lnTo>
                <a:cubicBezTo>
                  <a:pt x="17754" y="20054"/>
                  <a:pt x="17993" y="20137"/>
                  <a:pt x="18241" y="20209"/>
                </a:cubicBezTo>
                <a:cubicBezTo>
                  <a:pt x="18158" y="20261"/>
                  <a:pt x="18065" y="20303"/>
                  <a:pt x="17972" y="20344"/>
                </a:cubicBezTo>
                <a:cubicBezTo>
                  <a:pt x="17816" y="20209"/>
                  <a:pt x="17671" y="20075"/>
                  <a:pt x="17526" y="19940"/>
                </a:cubicBezTo>
                <a:close/>
                <a:moveTo>
                  <a:pt x="21154" y="19898"/>
                </a:moveTo>
                <a:lnTo>
                  <a:pt x="21154" y="19898"/>
                </a:lnTo>
                <a:cubicBezTo>
                  <a:pt x="21133" y="20033"/>
                  <a:pt x="21112" y="20158"/>
                  <a:pt x="21081" y="20292"/>
                </a:cubicBezTo>
                <a:lnTo>
                  <a:pt x="20967" y="20344"/>
                </a:lnTo>
                <a:cubicBezTo>
                  <a:pt x="21040" y="20199"/>
                  <a:pt x="21102" y="20054"/>
                  <a:pt x="21154" y="19898"/>
                </a:cubicBezTo>
                <a:close/>
                <a:moveTo>
                  <a:pt x="11546" y="19867"/>
                </a:moveTo>
                <a:cubicBezTo>
                  <a:pt x="11743" y="20012"/>
                  <a:pt x="11992" y="20085"/>
                  <a:pt x="12241" y="20085"/>
                </a:cubicBezTo>
                <a:cubicBezTo>
                  <a:pt x="12168" y="20178"/>
                  <a:pt x="12085" y="20272"/>
                  <a:pt x="12012" y="20365"/>
                </a:cubicBezTo>
                <a:cubicBezTo>
                  <a:pt x="11795" y="20282"/>
                  <a:pt x="11588" y="20168"/>
                  <a:pt x="11411" y="20023"/>
                </a:cubicBezTo>
                <a:lnTo>
                  <a:pt x="11546" y="19867"/>
                </a:lnTo>
                <a:close/>
                <a:moveTo>
                  <a:pt x="14334" y="20106"/>
                </a:moveTo>
                <a:cubicBezTo>
                  <a:pt x="14282" y="20189"/>
                  <a:pt x="14241" y="20272"/>
                  <a:pt x="14189" y="20365"/>
                </a:cubicBezTo>
                <a:lnTo>
                  <a:pt x="14147" y="20354"/>
                </a:lnTo>
                <a:cubicBezTo>
                  <a:pt x="14147" y="20344"/>
                  <a:pt x="14137" y="20334"/>
                  <a:pt x="14137" y="20323"/>
                </a:cubicBezTo>
                <a:cubicBezTo>
                  <a:pt x="14199" y="20251"/>
                  <a:pt x="14261" y="20178"/>
                  <a:pt x="14334" y="20106"/>
                </a:cubicBezTo>
                <a:close/>
                <a:moveTo>
                  <a:pt x="19723" y="20240"/>
                </a:moveTo>
                <a:lnTo>
                  <a:pt x="19723" y="20251"/>
                </a:lnTo>
                <a:cubicBezTo>
                  <a:pt x="19671" y="20292"/>
                  <a:pt x="19609" y="20334"/>
                  <a:pt x="19547" y="20375"/>
                </a:cubicBezTo>
                <a:lnTo>
                  <a:pt x="19537" y="20365"/>
                </a:lnTo>
                <a:lnTo>
                  <a:pt x="19723" y="20240"/>
                </a:lnTo>
                <a:close/>
                <a:moveTo>
                  <a:pt x="10530" y="19422"/>
                </a:moveTo>
                <a:cubicBezTo>
                  <a:pt x="10603" y="19453"/>
                  <a:pt x="10676" y="19484"/>
                  <a:pt x="10748" y="19505"/>
                </a:cubicBezTo>
                <a:cubicBezTo>
                  <a:pt x="10562" y="19691"/>
                  <a:pt x="10375" y="19867"/>
                  <a:pt x="10188" y="20033"/>
                </a:cubicBezTo>
                <a:cubicBezTo>
                  <a:pt x="10043" y="20158"/>
                  <a:pt x="9898" y="20272"/>
                  <a:pt x="9753" y="20386"/>
                </a:cubicBezTo>
                <a:cubicBezTo>
                  <a:pt x="9712" y="20272"/>
                  <a:pt x="9670" y="20168"/>
                  <a:pt x="9639" y="20054"/>
                </a:cubicBezTo>
                <a:cubicBezTo>
                  <a:pt x="9950" y="19857"/>
                  <a:pt x="10240" y="19650"/>
                  <a:pt x="10530" y="19422"/>
                </a:cubicBezTo>
                <a:close/>
                <a:moveTo>
                  <a:pt x="12769" y="20178"/>
                </a:moveTo>
                <a:cubicBezTo>
                  <a:pt x="12883" y="20209"/>
                  <a:pt x="12987" y="20251"/>
                  <a:pt x="13101" y="20282"/>
                </a:cubicBezTo>
                <a:lnTo>
                  <a:pt x="13090" y="20282"/>
                </a:lnTo>
                <a:cubicBezTo>
                  <a:pt x="13028" y="20323"/>
                  <a:pt x="12976" y="20354"/>
                  <a:pt x="12914" y="20386"/>
                </a:cubicBezTo>
                <a:lnTo>
                  <a:pt x="12852" y="20303"/>
                </a:lnTo>
                <a:cubicBezTo>
                  <a:pt x="12821" y="20261"/>
                  <a:pt x="12800" y="20220"/>
                  <a:pt x="12769" y="20178"/>
                </a:cubicBezTo>
                <a:close/>
                <a:moveTo>
                  <a:pt x="14531" y="19878"/>
                </a:moveTo>
                <a:lnTo>
                  <a:pt x="14666" y="19909"/>
                </a:lnTo>
                <a:cubicBezTo>
                  <a:pt x="14686" y="19992"/>
                  <a:pt x="14707" y="20064"/>
                  <a:pt x="14728" y="20137"/>
                </a:cubicBezTo>
                <a:cubicBezTo>
                  <a:pt x="14593" y="20230"/>
                  <a:pt x="14458" y="20313"/>
                  <a:pt x="14313" y="20386"/>
                </a:cubicBezTo>
                <a:lnTo>
                  <a:pt x="14261" y="20375"/>
                </a:lnTo>
                <a:cubicBezTo>
                  <a:pt x="14261" y="20365"/>
                  <a:pt x="14272" y="20354"/>
                  <a:pt x="14282" y="20344"/>
                </a:cubicBezTo>
                <a:cubicBezTo>
                  <a:pt x="14375" y="20189"/>
                  <a:pt x="14448" y="20033"/>
                  <a:pt x="14531" y="19878"/>
                </a:cubicBezTo>
                <a:close/>
                <a:moveTo>
                  <a:pt x="15060" y="20002"/>
                </a:moveTo>
                <a:cubicBezTo>
                  <a:pt x="15163" y="20012"/>
                  <a:pt x="15267" y="20023"/>
                  <a:pt x="15370" y="20033"/>
                </a:cubicBezTo>
                <a:cubicBezTo>
                  <a:pt x="15215" y="20147"/>
                  <a:pt x="15060" y="20272"/>
                  <a:pt x="14894" y="20386"/>
                </a:cubicBezTo>
                <a:lnTo>
                  <a:pt x="14852" y="20272"/>
                </a:lnTo>
                <a:cubicBezTo>
                  <a:pt x="14904" y="20199"/>
                  <a:pt x="14956" y="20116"/>
                  <a:pt x="15008" y="20033"/>
                </a:cubicBezTo>
                <a:lnTo>
                  <a:pt x="15060" y="20002"/>
                </a:lnTo>
                <a:close/>
                <a:moveTo>
                  <a:pt x="8416" y="19163"/>
                </a:moveTo>
                <a:cubicBezTo>
                  <a:pt x="8623" y="19546"/>
                  <a:pt x="8872" y="19909"/>
                  <a:pt x="9152" y="20251"/>
                </a:cubicBezTo>
                <a:lnTo>
                  <a:pt x="9007" y="20334"/>
                </a:lnTo>
                <a:lnTo>
                  <a:pt x="8924" y="20396"/>
                </a:lnTo>
                <a:cubicBezTo>
                  <a:pt x="8717" y="19992"/>
                  <a:pt x="8541" y="19588"/>
                  <a:pt x="8406" y="19163"/>
                </a:cubicBezTo>
                <a:close/>
                <a:moveTo>
                  <a:pt x="20016" y="20133"/>
                </a:moveTo>
                <a:cubicBezTo>
                  <a:pt x="19964" y="20240"/>
                  <a:pt x="19884" y="20337"/>
                  <a:pt x="19785" y="20406"/>
                </a:cubicBezTo>
                <a:cubicBezTo>
                  <a:pt x="19785" y="20375"/>
                  <a:pt x="19796" y="20344"/>
                  <a:pt x="19806" y="20303"/>
                </a:cubicBezTo>
                <a:cubicBezTo>
                  <a:pt x="19817" y="20303"/>
                  <a:pt x="19827" y="20292"/>
                  <a:pt x="19848" y="20282"/>
                </a:cubicBezTo>
                <a:cubicBezTo>
                  <a:pt x="19897" y="20232"/>
                  <a:pt x="19956" y="20183"/>
                  <a:pt x="20016" y="20133"/>
                </a:cubicBezTo>
                <a:close/>
                <a:moveTo>
                  <a:pt x="17277" y="19805"/>
                </a:moveTo>
                <a:lnTo>
                  <a:pt x="17329" y="19836"/>
                </a:lnTo>
                <a:cubicBezTo>
                  <a:pt x="17505" y="20033"/>
                  <a:pt x="17692" y="20209"/>
                  <a:pt x="17899" y="20375"/>
                </a:cubicBezTo>
                <a:lnTo>
                  <a:pt x="17806" y="20417"/>
                </a:lnTo>
                <a:cubicBezTo>
                  <a:pt x="17620" y="20334"/>
                  <a:pt x="17423" y="20241"/>
                  <a:pt x="17258" y="20117"/>
                </a:cubicBezTo>
                <a:lnTo>
                  <a:pt x="17258" y="20117"/>
                </a:lnTo>
                <a:cubicBezTo>
                  <a:pt x="17268" y="20016"/>
                  <a:pt x="17277" y="19916"/>
                  <a:pt x="17277" y="19805"/>
                </a:cubicBezTo>
                <a:close/>
                <a:moveTo>
                  <a:pt x="6302" y="19525"/>
                </a:moveTo>
                <a:lnTo>
                  <a:pt x="6312" y="19536"/>
                </a:lnTo>
                <a:cubicBezTo>
                  <a:pt x="6302" y="19702"/>
                  <a:pt x="6302" y="19857"/>
                  <a:pt x="6292" y="20012"/>
                </a:cubicBezTo>
                <a:lnTo>
                  <a:pt x="6292" y="20427"/>
                </a:lnTo>
                <a:cubicBezTo>
                  <a:pt x="6032" y="20261"/>
                  <a:pt x="5784" y="20085"/>
                  <a:pt x="5545" y="19888"/>
                </a:cubicBezTo>
                <a:lnTo>
                  <a:pt x="5566" y="19702"/>
                </a:lnTo>
                <a:cubicBezTo>
                  <a:pt x="5815" y="19660"/>
                  <a:pt x="6053" y="19598"/>
                  <a:pt x="6302" y="19525"/>
                </a:cubicBezTo>
                <a:close/>
                <a:moveTo>
                  <a:pt x="7753" y="19183"/>
                </a:moveTo>
                <a:cubicBezTo>
                  <a:pt x="7732" y="19608"/>
                  <a:pt x="7784" y="20023"/>
                  <a:pt x="7908" y="20427"/>
                </a:cubicBezTo>
                <a:cubicBezTo>
                  <a:pt x="7774" y="20365"/>
                  <a:pt x="7649" y="20303"/>
                  <a:pt x="7515" y="20230"/>
                </a:cubicBezTo>
                <a:cubicBezTo>
                  <a:pt x="7390" y="20158"/>
                  <a:pt x="7235" y="20075"/>
                  <a:pt x="7100" y="19981"/>
                </a:cubicBezTo>
                <a:cubicBezTo>
                  <a:pt x="6996" y="19774"/>
                  <a:pt x="6913" y="19567"/>
                  <a:pt x="6820" y="19360"/>
                </a:cubicBezTo>
                <a:lnTo>
                  <a:pt x="6820" y="19360"/>
                </a:lnTo>
                <a:lnTo>
                  <a:pt x="6841" y="19370"/>
                </a:lnTo>
                <a:cubicBezTo>
                  <a:pt x="6996" y="19339"/>
                  <a:pt x="7141" y="19287"/>
                  <a:pt x="7287" y="19225"/>
                </a:cubicBezTo>
                <a:cubicBezTo>
                  <a:pt x="7442" y="19225"/>
                  <a:pt x="7597" y="19204"/>
                  <a:pt x="7753" y="19183"/>
                </a:cubicBezTo>
                <a:close/>
                <a:moveTo>
                  <a:pt x="12334" y="20085"/>
                </a:moveTo>
                <a:lnTo>
                  <a:pt x="12355" y="20220"/>
                </a:lnTo>
                <a:cubicBezTo>
                  <a:pt x="12313" y="20292"/>
                  <a:pt x="12282" y="20365"/>
                  <a:pt x="12241" y="20437"/>
                </a:cubicBezTo>
                <a:cubicBezTo>
                  <a:pt x="12189" y="20427"/>
                  <a:pt x="12137" y="20406"/>
                  <a:pt x="12085" y="20396"/>
                </a:cubicBezTo>
                <a:cubicBezTo>
                  <a:pt x="12168" y="20292"/>
                  <a:pt x="12251" y="20189"/>
                  <a:pt x="12334" y="20085"/>
                </a:cubicBezTo>
                <a:close/>
                <a:moveTo>
                  <a:pt x="5297" y="19795"/>
                </a:moveTo>
                <a:cubicBezTo>
                  <a:pt x="5380" y="19836"/>
                  <a:pt x="5442" y="19898"/>
                  <a:pt x="5514" y="19950"/>
                </a:cubicBezTo>
                <a:lnTo>
                  <a:pt x="5504" y="19961"/>
                </a:lnTo>
                <a:cubicBezTo>
                  <a:pt x="5494" y="20126"/>
                  <a:pt x="5483" y="20282"/>
                  <a:pt x="5483" y="20448"/>
                </a:cubicBezTo>
                <a:cubicBezTo>
                  <a:pt x="5390" y="20240"/>
                  <a:pt x="5328" y="20012"/>
                  <a:pt x="5297" y="19795"/>
                </a:cubicBezTo>
                <a:close/>
                <a:moveTo>
                  <a:pt x="14759" y="20199"/>
                </a:moveTo>
                <a:lnTo>
                  <a:pt x="14780" y="20272"/>
                </a:lnTo>
                <a:lnTo>
                  <a:pt x="14655" y="20448"/>
                </a:lnTo>
                <a:lnTo>
                  <a:pt x="14417" y="20406"/>
                </a:lnTo>
                <a:cubicBezTo>
                  <a:pt x="14479" y="20375"/>
                  <a:pt x="14531" y="20334"/>
                  <a:pt x="14593" y="20303"/>
                </a:cubicBezTo>
                <a:lnTo>
                  <a:pt x="14759" y="20199"/>
                </a:lnTo>
                <a:close/>
                <a:moveTo>
                  <a:pt x="13484" y="20292"/>
                </a:moveTo>
                <a:lnTo>
                  <a:pt x="13982" y="20396"/>
                </a:lnTo>
                <a:cubicBezTo>
                  <a:pt x="13961" y="20417"/>
                  <a:pt x="13940" y="20437"/>
                  <a:pt x="13919" y="20458"/>
                </a:cubicBezTo>
                <a:lnTo>
                  <a:pt x="13764" y="20417"/>
                </a:lnTo>
                <a:cubicBezTo>
                  <a:pt x="13660" y="20386"/>
                  <a:pt x="13557" y="20354"/>
                  <a:pt x="13463" y="20323"/>
                </a:cubicBezTo>
                <a:lnTo>
                  <a:pt x="13484" y="20292"/>
                </a:lnTo>
                <a:close/>
                <a:moveTo>
                  <a:pt x="12375" y="20323"/>
                </a:moveTo>
                <a:lnTo>
                  <a:pt x="12375" y="20334"/>
                </a:lnTo>
                <a:cubicBezTo>
                  <a:pt x="12386" y="20375"/>
                  <a:pt x="12396" y="20417"/>
                  <a:pt x="12406" y="20468"/>
                </a:cubicBezTo>
                <a:cubicBezTo>
                  <a:pt x="12375" y="20458"/>
                  <a:pt x="12344" y="20458"/>
                  <a:pt x="12313" y="20448"/>
                </a:cubicBezTo>
                <a:cubicBezTo>
                  <a:pt x="12334" y="20406"/>
                  <a:pt x="12355" y="20365"/>
                  <a:pt x="12375" y="20323"/>
                </a:cubicBezTo>
                <a:close/>
                <a:moveTo>
                  <a:pt x="12510" y="20075"/>
                </a:moveTo>
                <a:lnTo>
                  <a:pt x="12634" y="20126"/>
                </a:lnTo>
                <a:cubicBezTo>
                  <a:pt x="12686" y="20199"/>
                  <a:pt x="12738" y="20272"/>
                  <a:pt x="12790" y="20344"/>
                </a:cubicBezTo>
                <a:lnTo>
                  <a:pt x="12842" y="20417"/>
                </a:lnTo>
                <a:cubicBezTo>
                  <a:pt x="12747" y="20451"/>
                  <a:pt x="12646" y="20471"/>
                  <a:pt x="12543" y="20471"/>
                </a:cubicBezTo>
                <a:cubicBezTo>
                  <a:pt x="12522" y="20471"/>
                  <a:pt x="12500" y="20470"/>
                  <a:pt x="12479" y="20468"/>
                </a:cubicBezTo>
                <a:cubicBezTo>
                  <a:pt x="12469" y="20386"/>
                  <a:pt x="12448" y="20303"/>
                  <a:pt x="12427" y="20220"/>
                </a:cubicBezTo>
                <a:lnTo>
                  <a:pt x="12510" y="20075"/>
                </a:lnTo>
                <a:close/>
                <a:moveTo>
                  <a:pt x="14800" y="20354"/>
                </a:moveTo>
                <a:cubicBezTo>
                  <a:pt x="14811" y="20375"/>
                  <a:pt x="14821" y="20406"/>
                  <a:pt x="14832" y="20427"/>
                </a:cubicBezTo>
                <a:lnTo>
                  <a:pt x="14759" y="20479"/>
                </a:lnTo>
                <a:lnTo>
                  <a:pt x="14728" y="20468"/>
                </a:lnTo>
                <a:lnTo>
                  <a:pt x="14800" y="20354"/>
                </a:lnTo>
                <a:close/>
                <a:moveTo>
                  <a:pt x="14054" y="20406"/>
                </a:moveTo>
                <a:lnTo>
                  <a:pt x="14054" y="20417"/>
                </a:lnTo>
                <a:lnTo>
                  <a:pt x="14096" y="20427"/>
                </a:lnTo>
                <a:lnTo>
                  <a:pt x="14127" y="20468"/>
                </a:lnTo>
                <a:cubicBezTo>
                  <a:pt x="14116" y="20479"/>
                  <a:pt x="14106" y="20489"/>
                  <a:pt x="14096" y="20510"/>
                </a:cubicBezTo>
                <a:lnTo>
                  <a:pt x="13992" y="20479"/>
                </a:lnTo>
                <a:cubicBezTo>
                  <a:pt x="14013" y="20458"/>
                  <a:pt x="14033" y="20427"/>
                  <a:pt x="14054" y="20406"/>
                </a:cubicBezTo>
                <a:close/>
                <a:moveTo>
                  <a:pt x="17961" y="20427"/>
                </a:moveTo>
                <a:lnTo>
                  <a:pt x="18065" y="20510"/>
                </a:lnTo>
                <a:cubicBezTo>
                  <a:pt x="18013" y="20500"/>
                  <a:pt x="17961" y="20479"/>
                  <a:pt x="17899" y="20458"/>
                </a:cubicBezTo>
                <a:lnTo>
                  <a:pt x="17961" y="20427"/>
                </a:lnTo>
                <a:close/>
                <a:moveTo>
                  <a:pt x="16707" y="19795"/>
                </a:moveTo>
                <a:cubicBezTo>
                  <a:pt x="16842" y="19919"/>
                  <a:pt x="16987" y="20033"/>
                  <a:pt x="17143" y="20147"/>
                </a:cubicBezTo>
                <a:cubicBezTo>
                  <a:pt x="17132" y="20272"/>
                  <a:pt x="17112" y="20406"/>
                  <a:pt x="17080" y="20531"/>
                </a:cubicBezTo>
                <a:cubicBezTo>
                  <a:pt x="16770" y="20458"/>
                  <a:pt x="16459" y="20365"/>
                  <a:pt x="16158" y="20240"/>
                </a:cubicBezTo>
                <a:cubicBezTo>
                  <a:pt x="16239" y="20139"/>
                  <a:pt x="16310" y="20028"/>
                  <a:pt x="16371" y="19907"/>
                </a:cubicBezTo>
                <a:lnTo>
                  <a:pt x="16371" y="19907"/>
                </a:lnTo>
                <a:cubicBezTo>
                  <a:pt x="16483" y="19876"/>
                  <a:pt x="16595" y="19836"/>
                  <a:pt x="16707" y="19795"/>
                </a:cubicBezTo>
                <a:close/>
                <a:moveTo>
                  <a:pt x="9577" y="20106"/>
                </a:moveTo>
                <a:cubicBezTo>
                  <a:pt x="9618" y="20220"/>
                  <a:pt x="9660" y="20323"/>
                  <a:pt x="9701" y="20427"/>
                </a:cubicBezTo>
                <a:cubicBezTo>
                  <a:pt x="9650" y="20468"/>
                  <a:pt x="9598" y="20510"/>
                  <a:pt x="9546" y="20541"/>
                </a:cubicBezTo>
                <a:cubicBezTo>
                  <a:pt x="9453" y="20458"/>
                  <a:pt x="9370" y="20365"/>
                  <a:pt x="9297" y="20282"/>
                </a:cubicBezTo>
                <a:cubicBezTo>
                  <a:pt x="9390" y="20220"/>
                  <a:pt x="9484" y="20168"/>
                  <a:pt x="9577" y="20106"/>
                </a:cubicBezTo>
                <a:close/>
                <a:moveTo>
                  <a:pt x="17246" y="20199"/>
                </a:moveTo>
                <a:lnTo>
                  <a:pt x="17246" y="20209"/>
                </a:lnTo>
                <a:cubicBezTo>
                  <a:pt x="17391" y="20303"/>
                  <a:pt x="17547" y="20386"/>
                  <a:pt x="17713" y="20458"/>
                </a:cubicBezTo>
                <a:cubicBezTo>
                  <a:pt x="17578" y="20510"/>
                  <a:pt x="17454" y="20551"/>
                  <a:pt x="17319" y="20582"/>
                </a:cubicBezTo>
                <a:lnTo>
                  <a:pt x="17205" y="20562"/>
                </a:lnTo>
                <a:cubicBezTo>
                  <a:pt x="17215" y="20437"/>
                  <a:pt x="17226" y="20323"/>
                  <a:pt x="17246" y="20199"/>
                </a:cubicBezTo>
                <a:close/>
                <a:moveTo>
                  <a:pt x="18345" y="20240"/>
                </a:moveTo>
                <a:cubicBezTo>
                  <a:pt x="18428" y="20261"/>
                  <a:pt x="18521" y="20272"/>
                  <a:pt x="18604" y="20292"/>
                </a:cubicBezTo>
                <a:cubicBezTo>
                  <a:pt x="18500" y="20386"/>
                  <a:pt x="18407" y="20489"/>
                  <a:pt x="18303" y="20582"/>
                </a:cubicBezTo>
                <a:lnTo>
                  <a:pt x="18293" y="20582"/>
                </a:lnTo>
                <a:cubicBezTo>
                  <a:pt x="18200" y="20520"/>
                  <a:pt x="18117" y="20458"/>
                  <a:pt x="18034" y="20396"/>
                </a:cubicBezTo>
                <a:lnTo>
                  <a:pt x="18117" y="20354"/>
                </a:lnTo>
                <a:cubicBezTo>
                  <a:pt x="18189" y="20323"/>
                  <a:pt x="18272" y="20282"/>
                  <a:pt x="18345" y="20240"/>
                </a:cubicBezTo>
                <a:close/>
                <a:moveTo>
                  <a:pt x="19547" y="20261"/>
                </a:moveTo>
                <a:lnTo>
                  <a:pt x="19495" y="20313"/>
                </a:lnTo>
                <a:cubicBezTo>
                  <a:pt x="19350" y="20417"/>
                  <a:pt x="19205" y="20510"/>
                  <a:pt x="19060" y="20603"/>
                </a:cubicBezTo>
                <a:lnTo>
                  <a:pt x="19060" y="20593"/>
                </a:lnTo>
                <a:cubicBezTo>
                  <a:pt x="19101" y="20500"/>
                  <a:pt x="19143" y="20406"/>
                  <a:pt x="19184" y="20303"/>
                </a:cubicBezTo>
                <a:cubicBezTo>
                  <a:pt x="19309" y="20303"/>
                  <a:pt x="19423" y="20282"/>
                  <a:pt x="19547" y="20261"/>
                </a:cubicBezTo>
                <a:close/>
                <a:moveTo>
                  <a:pt x="19703" y="20375"/>
                </a:moveTo>
                <a:cubicBezTo>
                  <a:pt x="19703" y="20406"/>
                  <a:pt x="19682" y="20437"/>
                  <a:pt x="19682" y="20468"/>
                </a:cubicBezTo>
                <a:cubicBezTo>
                  <a:pt x="19568" y="20531"/>
                  <a:pt x="19443" y="20572"/>
                  <a:pt x="19329" y="20603"/>
                </a:cubicBezTo>
                <a:lnTo>
                  <a:pt x="19350" y="20572"/>
                </a:lnTo>
                <a:cubicBezTo>
                  <a:pt x="19475" y="20510"/>
                  <a:pt x="19589" y="20448"/>
                  <a:pt x="19703" y="20375"/>
                </a:cubicBezTo>
                <a:close/>
                <a:moveTo>
                  <a:pt x="14313" y="20468"/>
                </a:moveTo>
                <a:lnTo>
                  <a:pt x="14603" y="20520"/>
                </a:lnTo>
                <a:lnTo>
                  <a:pt x="14541" y="20614"/>
                </a:lnTo>
                <a:cubicBezTo>
                  <a:pt x="14458" y="20593"/>
                  <a:pt x="14375" y="20572"/>
                  <a:pt x="14282" y="20551"/>
                </a:cubicBezTo>
                <a:lnTo>
                  <a:pt x="14251" y="20500"/>
                </a:lnTo>
                <a:lnTo>
                  <a:pt x="14313" y="20468"/>
                </a:lnTo>
                <a:close/>
                <a:moveTo>
                  <a:pt x="3079" y="19484"/>
                </a:moveTo>
                <a:lnTo>
                  <a:pt x="3079" y="19484"/>
                </a:lnTo>
                <a:cubicBezTo>
                  <a:pt x="3368" y="19713"/>
                  <a:pt x="3714" y="19837"/>
                  <a:pt x="4081" y="19837"/>
                </a:cubicBezTo>
                <a:cubicBezTo>
                  <a:pt x="4096" y="19837"/>
                  <a:pt x="4111" y="19837"/>
                  <a:pt x="4125" y="19836"/>
                </a:cubicBezTo>
                <a:lnTo>
                  <a:pt x="4281" y="19836"/>
                </a:lnTo>
                <a:cubicBezTo>
                  <a:pt x="4291" y="20106"/>
                  <a:pt x="4312" y="20375"/>
                  <a:pt x="4354" y="20634"/>
                </a:cubicBezTo>
                <a:cubicBezTo>
                  <a:pt x="3887" y="20334"/>
                  <a:pt x="3462" y="19971"/>
                  <a:pt x="3089" y="19546"/>
                </a:cubicBezTo>
                <a:lnTo>
                  <a:pt x="3079" y="19484"/>
                </a:lnTo>
                <a:close/>
                <a:moveTo>
                  <a:pt x="13184" y="20313"/>
                </a:moveTo>
                <a:lnTo>
                  <a:pt x="13360" y="20375"/>
                </a:lnTo>
                <a:cubicBezTo>
                  <a:pt x="13287" y="20468"/>
                  <a:pt x="13215" y="20562"/>
                  <a:pt x="13132" y="20655"/>
                </a:cubicBezTo>
                <a:cubicBezTo>
                  <a:pt x="13080" y="20582"/>
                  <a:pt x="13018" y="20520"/>
                  <a:pt x="12966" y="20448"/>
                </a:cubicBezTo>
                <a:cubicBezTo>
                  <a:pt x="13039" y="20417"/>
                  <a:pt x="13111" y="20365"/>
                  <a:pt x="13184" y="20313"/>
                </a:cubicBezTo>
                <a:close/>
                <a:moveTo>
                  <a:pt x="13919" y="20541"/>
                </a:moveTo>
                <a:lnTo>
                  <a:pt x="13992" y="20562"/>
                </a:lnTo>
                <a:lnTo>
                  <a:pt x="13795" y="20655"/>
                </a:lnTo>
                <a:cubicBezTo>
                  <a:pt x="13847" y="20624"/>
                  <a:pt x="13878" y="20582"/>
                  <a:pt x="13919" y="20541"/>
                </a:cubicBezTo>
                <a:close/>
                <a:moveTo>
                  <a:pt x="15536" y="20033"/>
                </a:moveTo>
                <a:cubicBezTo>
                  <a:pt x="15681" y="20106"/>
                  <a:pt x="15837" y="20178"/>
                  <a:pt x="16003" y="20240"/>
                </a:cubicBezTo>
                <a:cubicBezTo>
                  <a:pt x="15992" y="20292"/>
                  <a:pt x="15982" y="20334"/>
                  <a:pt x="15961" y="20386"/>
                </a:cubicBezTo>
                <a:cubicBezTo>
                  <a:pt x="15899" y="20468"/>
                  <a:pt x="15837" y="20562"/>
                  <a:pt x="15764" y="20655"/>
                </a:cubicBezTo>
                <a:cubicBezTo>
                  <a:pt x="15505" y="20603"/>
                  <a:pt x="15236" y="20551"/>
                  <a:pt x="14977" y="20510"/>
                </a:cubicBezTo>
                <a:cubicBezTo>
                  <a:pt x="15163" y="20354"/>
                  <a:pt x="15350" y="20199"/>
                  <a:pt x="15536" y="20033"/>
                </a:cubicBezTo>
                <a:close/>
                <a:moveTo>
                  <a:pt x="21216" y="19422"/>
                </a:moveTo>
                <a:cubicBezTo>
                  <a:pt x="21133" y="19795"/>
                  <a:pt x="20977" y="20137"/>
                  <a:pt x="20749" y="20437"/>
                </a:cubicBezTo>
                <a:cubicBezTo>
                  <a:pt x="20418" y="20551"/>
                  <a:pt x="20067" y="20624"/>
                  <a:pt x="19725" y="20665"/>
                </a:cubicBezTo>
                <a:lnTo>
                  <a:pt x="19725" y="20665"/>
                </a:lnTo>
                <a:cubicBezTo>
                  <a:pt x="19735" y="20608"/>
                  <a:pt x="19745" y="20559"/>
                  <a:pt x="19765" y="20510"/>
                </a:cubicBezTo>
                <a:cubicBezTo>
                  <a:pt x="19931" y="20396"/>
                  <a:pt x="20055" y="20230"/>
                  <a:pt x="20127" y="20044"/>
                </a:cubicBezTo>
                <a:cubicBezTo>
                  <a:pt x="20221" y="19992"/>
                  <a:pt x="20324" y="19919"/>
                  <a:pt x="20418" y="19847"/>
                </a:cubicBezTo>
                <a:cubicBezTo>
                  <a:pt x="20532" y="19753"/>
                  <a:pt x="20646" y="19650"/>
                  <a:pt x="20739" y="19536"/>
                </a:cubicBezTo>
                <a:cubicBezTo>
                  <a:pt x="20905" y="19505"/>
                  <a:pt x="21060" y="19474"/>
                  <a:pt x="21216" y="19422"/>
                </a:cubicBezTo>
                <a:close/>
                <a:moveTo>
                  <a:pt x="8302" y="19080"/>
                </a:moveTo>
                <a:cubicBezTo>
                  <a:pt x="8385" y="19360"/>
                  <a:pt x="8489" y="19639"/>
                  <a:pt x="8603" y="19909"/>
                </a:cubicBezTo>
                <a:cubicBezTo>
                  <a:pt x="8675" y="20075"/>
                  <a:pt x="8758" y="20251"/>
                  <a:pt x="8851" y="20427"/>
                </a:cubicBezTo>
                <a:cubicBezTo>
                  <a:pt x="8717" y="20500"/>
                  <a:pt x="8572" y="20582"/>
                  <a:pt x="8427" y="20665"/>
                </a:cubicBezTo>
                <a:cubicBezTo>
                  <a:pt x="8281" y="20614"/>
                  <a:pt x="8147" y="20541"/>
                  <a:pt x="8002" y="20479"/>
                </a:cubicBezTo>
                <a:cubicBezTo>
                  <a:pt x="7857" y="20054"/>
                  <a:pt x="7794" y="19619"/>
                  <a:pt x="7825" y="19173"/>
                </a:cubicBezTo>
                <a:cubicBezTo>
                  <a:pt x="7950" y="19152"/>
                  <a:pt x="8064" y="19131"/>
                  <a:pt x="8188" y="19100"/>
                </a:cubicBezTo>
                <a:lnTo>
                  <a:pt x="8302" y="19080"/>
                </a:lnTo>
                <a:close/>
                <a:moveTo>
                  <a:pt x="18697" y="20292"/>
                </a:moveTo>
                <a:cubicBezTo>
                  <a:pt x="18832" y="20313"/>
                  <a:pt x="18967" y="20313"/>
                  <a:pt x="19112" y="20313"/>
                </a:cubicBezTo>
                <a:cubicBezTo>
                  <a:pt x="19060" y="20427"/>
                  <a:pt x="19008" y="20531"/>
                  <a:pt x="18956" y="20634"/>
                </a:cubicBezTo>
                <a:lnTo>
                  <a:pt x="18863" y="20665"/>
                </a:lnTo>
                <a:cubicBezTo>
                  <a:pt x="18708" y="20655"/>
                  <a:pt x="18552" y="20634"/>
                  <a:pt x="18397" y="20603"/>
                </a:cubicBezTo>
                <a:lnTo>
                  <a:pt x="18397" y="20593"/>
                </a:lnTo>
                <a:cubicBezTo>
                  <a:pt x="18459" y="20531"/>
                  <a:pt x="18521" y="20468"/>
                  <a:pt x="18594" y="20406"/>
                </a:cubicBezTo>
                <a:cubicBezTo>
                  <a:pt x="18625" y="20365"/>
                  <a:pt x="18656" y="20334"/>
                  <a:pt x="18697" y="20292"/>
                </a:cubicBezTo>
                <a:close/>
                <a:moveTo>
                  <a:pt x="14883" y="20572"/>
                </a:moveTo>
                <a:lnTo>
                  <a:pt x="14925" y="20686"/>
                </a:lnTo>
                <a:lnTo>
                  <a:pt x="14925" y="20686"/>
                </a:lnTo>
                <a:lnTo>
                  <a:pt x="14769" y="20655"/>
                </a:lnTo>
                <a:cubicBezTo>
                  <a:pt x="14811" y="20624"/>
                  <a:pt x="14852" y="20603"/>
                  <a:pt x="14883" y="20572"/>
                </a:cubicBezTo>
                <a:close/>
                <a:moveTo>
                  <a:pt x="17796" y="20489"/>
                </a:moveTo>
                <a:cubicBezTo>
                  <a:pt x="17941" y="20541"/>
                  <a:pt x="18086" y="20593"/>
                  <a:pt x="18231" y="20634"/>
                </a:cubicBezTo>
                <a:lnTo>
                  <a:pt x="18169" y="20686"/>
                </a:lnTo>
                <a:cubicBezTo>
                  <a:pt x="17930" y="20686"/>
                  <a:pt x="17702" y="20655"/>
                  <a:pt x="17474" y="20614"/>
                </a:cubicBezTo>
                <a:lnTo>
                  <a:pt x="17454" y="20614"/>
                </a:lnTo>
                <a:cubicBezTo>
                  <a:pt x="17568" y="20572"/>
                  <a:pt x="17682" y="20531"/>
                  <a:pt x="17796" y="20489"/>
                </a:cubicBezTo>
                <a:close/>
                <a:moveTo>
                  <a:pt x="19671" y="20562"/>
                </a:moveTo>
                <a:cubicBezTo>
                  <a:pt x="19671" y="20572"/>
                  <a:pt x="19661" y="20593"/>
                  <a:pt x="19661" y="20614"/>
                </a:cubicBezTo>
                <a:lnTo>
                  <a:pt x="19651" y="20676"/>
                </a:lnTo>
                <a:cubicBezTo>
                  <a:pt x="19526" y="20686"/>
                  <a:pt x="19412" y="20686"/>
                  <a:pt x="19298" y="20696"/>
                </a:cubicBezTo>
                <a:cubicBezTo>
                  <a:pt x="19433" y="20665"/>
                  <a:pt x="19557" y="20624"/>
                  <a:pt x="19671" y="20562"/>
                </a:cubicBezTo>
                <a:close/>
                <a:moveTo>
                  <a:pt x="14365" y="20645"/>
                </a:moveTo>
                <a:lnTo>
                  <a:pt x="14469" y="20665"/>
                </a:lnTo>
                <a:lnTo>
                  <a:pt x="14407" y="20707"/>
                </a:lnTo>
                <a:lnTo>
                  <a:pt x="14365" y="20645"/>
                </a:lnTo>
                <a:close/>
                <a:moveTo>
                  <a:pt x="16137" y="20303"/>
                </a:moveTo>
                <a:cubicBezTo>
                  <a:pt x="16448" y="20427"/>
                  <a:pt x="16759" y="20520"/>
                  <a:pt x="17080" y="20603"/>
                </a:cubicBezTo>
                <a:cubicBezTo>
                  <a:pt x="17080" y="20614"/>
                  <a:pt x="17080" y="20634"/>
                  <a:pt x="17070" y="20655"/>
                </a:cubicBezTo>
                <a:cubicBezTo>
                  <a:pt x="16863" y="20696"/>
                  <a:pt x="16645" y="20738"/>
                  <a:pt x="16428" y="20748"/>
                </a:cubicBezTo>
                <a:cubicBezTo>
                  <a:pt x="16272" y="20728"/>
                  <a:pt x="16117" y="20707"/>
                  <a:pt x="15951" y="20686"/>
                </a:cubicBezTo>
                <a:lnTo>
                  <a:pt x="15961" y="20686"/>
                </a:lnTo>
                <a:cubicBezTo>
                  <a:pt x="15982" y="20614"/>
                  <a:pt x="16003" y="20541"/>
                  <a:pt x="16023" y="20468"/>
                </a:cubicBezTo>
                <a:cubicBezTo>
                  <a:pt x="16065" y="20406"/>
                  <a:pt x="16096" y="20354"/>
                  <a:pt x="16137" y="20303"/>
                </a:cubicBezTo>
                <a:close/>
                <a:moveTo>
                  <a:pt x="14966" y="20582"/>
                </a:moveTo>
                <a:cubicBezTo>
                  <a:pt x="15215" y="20634"/>
                  <a:pt x="15464" y="20676"/>
                  <a:pt x="15712" y="20717"/>
                </a:cubicBezTo>
                <a:lnTo>
                  <a:pt x="15681" y="20759"/>
                </a:lnTo>
                <a:cubicBezTo>
                  <a:pt x="15453" y="20748"/>
                  <a:pt x="15236" y="20728"/>
                  <a:pt x="15008" y="20696"/>
                </a:cubicBezTo>
                <a:lnTo>
                  <a:pt x="14966" y="20582"/>
                </a:lnTo>
                <a:close/>
                <a:moveTo>
                  <a:pt x="9225" y="20323"/>
                </a:moveTo>
                <a:cubicBezTo>
                  <a:pt x="9297" y="20417"/>
                  <a:pt x="9380" y="20510"/>
                  <a:pt x="9463" y="20593"/>
                </a:cubicBezTo>
                <a:cubicBezTo>
                  <a:pt x="9359" y="20665"/>
                  <a:pt x="9256" y="20728"/>
                  <a:pt x="9152" y="20790"/>
                </a:cubicBezTo>
                <a:cubicBezTo>
                  <a:pt x="9100" y="20707"/>
                  <a:pt x="9048" y="20624"/>
                  <a:pt x="8997" y="20541"/>
                </a:cubicBezTo>
                <a:cubicBezTo>
                  <a:pt x="8986" y="20520"/>
                  <a:pt x="8976" y="20500"/>
                  <a:pt x="8965" y="20479"/>
                </a:cubicBezTo>
                <a:cubicBezTo>
                  <a:pt x="9048" y="20427"/>
                  <a:pt x="9131" y="20375"/>
                  <a:pt x="9214" y="20323"/>
                </a:cubicBezTo>
                <a:close/>
                <a:moveTo>
                  <a:pt x="18459" y="20759"/>
                </a:moveTo>
                <a:cubicBezTo>
                  <a:pt x="18355" y="20779"/>
                  <a:pt x="18252" y="20790"/>
                  <a:pt x="18138" y="20800"/>
                </a:cubicBezTo>
                <a:lnTo>
                  <a:pt x="18210" y="20759"/>
                </a:lnTo>
                <a:close/>
                <a:moveTo>
                  <a:pt x="17060" y="20728"/>
                </a:moveTo>
                <a:cubicBezTo>
                  <a:pt x="17060" y="20759"/>
                  <a:pt x="17039" y="20790"/>
                  <a:pt x="17039" y="20810"/>
                </a:cubicBezTo>
                <a:cubicBezTo>
                  <a:pt x="16925" y="20810"/>
                  <a:pt x="16821" y="20800"/>
                  <a:pt x="16718" y="20790"/>
                </a:cubicBezTo>
                <a:cubicBezTo>
                  <a:pt x="16821" y="20769"/>
                  <a:pt x="16935" y="20748"/>
                  <a:pt x="17049" y="20728"/>
                </a:cubicBezTo>
                <a:close/>
                <a:moveTo>
                  <a:pt x="8038" y="20574"/>
                </a:moveTo>
                <a:cubicBezTo>
                  <a:pt x="8150" y="20615"/>
                  <a:pt x="8252" y="20666"/>
                  <a:pt x="8364" y="20707"/>
                </a:cubicBezTo>
                <a:lnTo>
                  <a:pt x="8157" y="20821"/>
                </a:lnTo>
                <a:cubicBezTo>
                  <a:pt x="8117" y="20742"/>
                  <a:pt x="8078" y="20662"/>
                  <a:pt x="8038" y="20574"/>
                </a:cubicBezTo>
                <a:close/>
                <a:moveTo>
                  <a:pt x="17319" y="20645"/>
                </a:moveTo>
                <a:cubicBezTo>
                  <a:pt x="17578" y="20696"/>
                  <a:pt x="17837" y="20728"/>
                  <a:pt x="18096" y="20748"/>
                </a:cubicBezTo>
                <a:lnTo>
                  <a:pt x="18013" y="20821"/>
                </a:lnTo>
                <a:cubicBezTo>
                  <a:pt x="17920" y="20831"/>
                  <a:pt x="17827" y="20842"/>
                  <a:pt x="17733" y="20842"/>
                </a:cubicBezTo>
                <a:lnTo>
                  <a:pt x="17713" y="20831"/>
                </a:lnTo>
                <a:cubicBezTo>
                  <a:pt x="17526" y="20831"/>
                  <a:pt x="17329" y="20831"/>
                  <a:pt x="17132" y="20821"/>
                </a:cubicBezTo>
                <a:cubicBezTo>
                  <a:pt x="17143" y="20779"/>
                  <a:pt x="17153" y="20738"/>
                  <a:pt x="17163" y="20686"/>
                </a:cubicBezTo>
                <a:lnTo>
                  <a:pt x="17319" y="20645"/>
                </a:lnTo>
                <a:close/>
                <a:moveTo>
                  <a:pt x="13412" y="20386"/>
                </a:moveTo>
                <a:cubicBezTo>
                  <a:pt x="13557" y="20437"/>
                  <a:pt x="13702" y="20479"/>
                  <a:pt x="13847" y="20520"/>
                </a:cubicBezTo>
                <a:cubicBezTo>
                  <a:pt x="13774" y="20593"/>
                  <a:pt x="13691" y="20665"/>
                  <a:pt x="13609" y="20738"/>
                </a:cubicBezTo>
                <a:cubicBezTo>
                  <a:pt x="13515" y="20790"/>
                  <a:pt x="13422" y="20831"/>
                  <a:pt x="13329" y="20862"/>
                </a:cubicBezTo>
                <a:lnTo>
                  <a:pt x="13308" y="20852"/>
                </a:lnTo>
                <a:cubicBezTo>
                  <a:pt x="13267" y="20800"/>
                  <a:pt x="13215" y="20748"/>
                  <a:pt x="13173" y="20696"/>
                </a:cubicBezTo>
                <a:cubicBezTo>
                  <a:pt x="13256" y="20593"/>
                  <a:pt x="13329" y="20489"/>
                  <a:pt x="13412" y="20386"/>
                </a:cubicBezTo>
                <a:close/>
                <a:moveTo>
                  <a:pt x="18873" y="20800"/>
                </a:moveTo>
                <a:lnTo>
                  <a:pt x="18832" y="20862"/>
                </a:lnTo>
                <a:lnTo>
                  <a:pt x="18791" y="20852"/>
                </a:lnTo>
                <a:lnTo>
                  <a:pt x="18873" y="20800"/>
                </a:lnTo>
                <a:close/>
                <a:moveTo>
                  <a:pt x="8893" y="20520"/>
                </a:moveTo>
                <a:cubicBezTo>
                  <a:pt x="8945" y="20624"/>
                  <a:pt x="9007" y="20728"/>
                  <a:pt x="9069" y="20831"/>
                </a:cubicBezTo>
                <a:lnTo>
                  <a:pt x="8976" y="20883"/>
                </a:lnTo>
                <a:cubicBezTo>
                  <a:pt x="8820" y="20831"/>
                  <a:pt x="8675" y="20769"/>
                  <a:pt x="8530" y="20707"/>
                </a:cubicBezTo>
                <a:cubicBezTo>
                  <a:pt x="8644" y="20645"/>
                  <a:pt x="8769" y="20582"/>
                  <a:pt x="8893" y="20520"/>
                </a:cubicBezTo>
                <a:close/>
                <a:moveTo>
                  <a:pt x="19081" y="20759"/>
                </a:moveTo>
                <a:cubicBezTo>
                  <a:pt x="19029" y="20810"/>
                  <a:pt x="18987" y="20862"/>
                  <a:pt x="18936" y="20904"/>
                </a:cubicBezTo>
                <a:lnTo>
                  <a:pt x="18915" y="20904"/>
                </a:lnTo>
                <a:cubicBezTo>
                  <a:pt x="18936" y="20852"/>
                  <a:pt x="18967" y="20810"/>
                  <a:pt x="18987" y="20759"/>
                </a:cubicBezTo>
                <a:close/>
                <a:moveTo>
                  <a:pt x="9722" y="20500"/>
                </a:moveTo>
                <a:cubicBezTo>
                  <a:pt x="9784" y="20634"/>
                  <a:pt x="9846" y="20779"/>
                  <a:pt x="9909" y="20914"/>
                </a:cubicBezTo>
                <a:cubicBezTo>
                  <a:pt x="9795" y="20810"/>
                  <a:pt x="9691" y="20707"/>
                  <a:pt x="9587" y="20593"/>
                </a:cubicBezTo>
                <a:lnTo>
                  <a:pt x="9722" y="20500"/>
                </a:lnTo>
                <a:close/>
                <a:moveTo>
                  <a:pt x="9111" y="20893"/>
                </a:moveTo>
                <a:lnTo>
                  <a:pt x="9142" y="20935"/>
                </a:lnTo>
                <a:lnTo>
                  <a:pt x="9059" y="20914"/>
                </a:lnTo>
                <a:lnTo>
                  <a:pt x="9111" y="20893"/>
                </a:lnTo>
                <a:close/>
                <a:moveTo>
                  <a:pt x="5172" y="19764"/>
                </a:moveTo>
                <a:cubicBezTo>
                  <a:pt x="5255" y="20126"/>
                  <a:pt x="5369" y="20479"/>
                  <a:pt x="5494" y="20831"/>
                </a:cubicBezTo>
                <a:lnTo>
                  <a:pt x="5494" y="20997"/>
                </a:lnTo>
                <a:cubicBezTo>
                  <a:pt x="5442" y="20956"/>
                  <a:pt x="5390" y="20904"/>
                  <a:pt x="5338" y="20862"/>
                </a:cubicBezTo>
                <a:cubicBezTo>
                  <a:pt x="5006" y="20541"/>
                  <a:pt x="4696" y="20199"/>
                  <a:pt x="4416" y="19826"/>
                </a:cubicBezTo>
                <a:cubicBezTo>
                  <a:pt x="4675" y="19826"/>
                  <a:pt x="4924" y="19805"/>
                  <a:pt x="5172" y="19764"/>
                </a:cubicBezTo>
                <a:close/>
                <a:moveTo>
                  <a:pt x="20646" y="20551"/>
                </a:moveTo>
                <a:cubicBezTo>
                  <a:pt x="20470" y="20728"/>
                  <a:pt x="20252" y="20862"/>
                  <a:pt x="20013" y="20935"/>
                </a:cubicBezTo>
                <a:cubicBezTo>
                  <a:pt x="19889" y="20976"/>
                  <a:pt x="19765" y="20997"/>
                  <a:pt x="19640" y="21007"/>
                </a:cubicBezTo>
                <a:cubicBezTo>
                  <a:pt x="19661" y="20914"/>
                  <a:pt x="19682" y="20821"/>
                  <a:pt x="19703" y="20738"/>
                </a:cubicBezTo>
                <a:lnTo>
                  <a:pt x="19703" y="20748"/>
                </a:lnTo>
                <a:cubicBezTo>
                  <a:pt x="20024" y="20717"/>
                  <a:pt x="20335" y="20645"/>
                  <a:pt x="20646" y="20551"/>
                </a:cubicBezTo>
                <a:close/>
                <a:moveTo>
                  <a:pt x="19630" y="20748"/>
                </a:moveTo>
                <a:lnTo>
                  <a:pt x="19630" y="20748"/>
                </a:lnTo>
                <a:cubicBezTo>
                  <a:pt x="19609" y="20842"/>
                  <a:pt x="19589" y="20924"/>
                  <a:pt x="19568" y="21007"/>
                </a:cubicBezTo>
                <a:cubicBezTo>
                  <a:pt x="19544" y="21009"/>
                  <a:pt x="19520" y="21009"/>
                  <a:pt x="19496" y="21009"/>
                </a:cubicBezTo>
                <a:cubicBezTo>
                  <a:pt x="19333" y="21009"/>
                  <a:pt x="19172" y="20980"/>
                  <a:pt x="19019" y="20935"/>
                </a:cubicBezTo>
                <a:lnTo>
                  <a:pt x="19184" y="20769"/>
                </a:lnTo>
                <a:cubicBezTo>
                  <a:pt x="19329" y="20769"/>
                  <a:pt x="19485" y="20769"/>
                  <a:pt x="19630" y="20748"/>
                </a:cubicBezTo>
                <a:close/>
                <a:moveTo>
                  <a:pt x="13101" y="20779"/>
                </a:moveTo>
                <a:cubicBezTo>
                  <a:pt x="13142" y="20821"/>
                  <a:pt x="13173" y="20873"/>
                  <a:pt x="13215" y="20914"/>
                </a:cubicBezTo>
                <a:cubicBezTo>
                  <a:pt x="13111" y="20945"/>
                  <a:pt x="13007" y="20987"/>
                  <a:pt x="12904" y="21018"/>
                </a:cubicBezTo>
                <a:lnTo>
                  <a:pt x="13101" y="20779"/>
                </a:lnTo>
                <a:close/>
                <a:moveTo>
                  <a:pt x="14137" y="20593"/>
                </a:moveTo>
                <a:lnTo>
                  <a:pt x="14230" y="20614"/>
                </a:lnTo>
                <a:lnTo>
                  <a:pt x="14334" y="20748"/>
                </a:lnTo>
                <a:cubicBezTo>
                  <a:pt x="14168" y="20842"/>
                  <a:pt x="13992" y="20945"/>
                  <a:pt x="13826" y="21038"/>
                </a:cubicBezTo>
                <a:cubicBezTo>
                  <a:pt x="13930" y="20893"/>
                  <a:pt x="14033" y="20748"/>
                  <a:pt x="14137" y="20593"/>
                </a:cubicBezTo>
                <a:close/>
                <a:moveTo>
                  <a:pt x="7152" y="20106"/>
                </a:moveTo>
                <a:cubicBezTo>
                  <a:pt x="7411" y="20251"/>
                  <a:pt x="7670" y="20396"/>
                  <a:pt x="7939" y="20520"/>
                </a:cubicBezTo>
                <a:cubicBezTo>
                  <a:pt x="7981" y="20634"/>
                  <a:pt x="8033" y="20748"/>
                  <a:pt x="8095" y="20852"/>
                </a:cubicBezTo>
                <a:cubicBezTo>
                  <a:pt x="7939" y="20924"/>
                  <a:pt x="7794" y="20997"/>
                  <a:pt x="7639" y="21059"/>
                </a:cubicBezTo>
                <a:cubicBezTo>
                  <a:pt x="7515" y="20831"/>
                  <a:pt x="7401" y="20614"/>
                  <a:pt x="7297" y="20396"/>
                </a:cubicBezTo>
                <a:cubicBezTo>
                  <a:pt x="7245" y="20303"/>
                  <a:pt x="7193" y="20199"/>
                  <a:pt x="7152" y="20106"/>
                </a:cubicBezTo>
                <a:close/>
                <a:moveTo>
                  <a:pt x="5535" y="20935"/>
                </a:moveTo>
                <a:lnTo>
                  <a:pt x="5597" y="21080"/>
                </a:lnTo>
                <a:lnTo>
                  <a:pt x="5545" y="21038"/>
                </a:lnTo>
                <a:cubicBezTo>
                  <a:pt x="5545" y="20997"/>
                  <a:pt x="5535" y="20966"/>
                  <a:pt x="5535" y="20935"/>
                </a:cubicBezTo>
                <a:close/>
                <a:moveTo>
                  <a:pt x="11380" y="20064"/>
                </a:moveTo>
                <a:cubicBezTo>
                  <a:pt x="11556" y="20209"/>
                  <a:pt x="11753" y="20323"/>
                  <a:pt x="11971" y="20406"/>
                </a:cubicBezTo>
                <a:cubicBezTo>
                  <a:pt x="11774" y="20634"/>
                  <a:pt x="11577" y="20862"/>
                  <a:pt x="11370" y="21080"/>
                </a:cubicBezTo>
                <a:cubicBezTo>
                  <a:pt x="11287" y="20842"/>
                  <a:pt x="11204" y="20593"/>
                  <a:pt x="11132" y="20344"/>
                </a:cubicBezTo>
                <a:lnTo>
                  <a:pt x="11142" y="20344"/>
                </a:lnTo>
                <a:cubicBezTo>
                  <a:pt x="11225" y="20251"/>
                  <a:pt x="11297" y="20158"/>
                  <a:pt x="11380" y="20064"/>
                </a:cubicBezTo>
                <a:close/>
                <a:moveTo>
                  <a:pt x="12883" y="20479"/>
                </a:moveTo>
                <a:cubicBezTo>
                  <a:pt x="12935" y="20572"/>
                  <a:pt x="13007" y="20655"/>
                  <a:pt x="13070" y="20738"/>
                </a:cubicBezTo>
                <a:cubicBezTo>
                  <a:pt x="12987" y="20842"/>
                  <a:pt x="12904" y="20945"/>
                  <a:pt x="12811" y="21049"/>
                </a:cubicBezTo>
                <a:cubicBezTo>
                  <a:pt x="12759" y="21059"/>
                  <a:pt x="12707" y="21080"/>
                  <a:pt x="12655" y="21090"/>
                </a:cubicBezTo>
                <a:cubicBezTo>
                  <a:pt x="12593" y="20904"/>
                  <a:pt x="12541" y="20717"/>
                  <a:pt x="12500" y="20531"/>
                </a:cubicBezTo>
                <a:cubicBezTo>
                  <a:pt x="12624" y="20531"/>
                  <a:pt x="12759" y="20520"/>
                  <a:pt x="12883" y="20479"/>
                </a:cubicBezTo>
                <a:close/>
                <a:moveTo>
                  <a:pt x="6384" y="19595"/>
                </a:moveTo>
                <a:cubicBezTo>
                  <a:pt x="6588" y="19748"/>
                  <a:pt x="6793" y="19890"/>
                  <a:pt x="7017" y="20023"/>
                </a:cubicBezTo>
                <a:cubicBezTo>
                  <a:pt x="7173" y="20386"/>
                  <a:pt x="7349" y="20738"/>
                  <a:pt x="7546" y="21090"/>
                </a:cubicBezTo>
                <a:lnTo>
                  <a:pt x="7525" y="21101"/>
                </a:lnTo>
                <a:cubicBezTo>
                  <a:pt x="7121" y="20914"/>
                  <a:pt x="6737" y="20707"/>
                  <a:pt x="6364" y="20468"/>
                </a:cubicBezTo>
                <a:cubicBezTo>
                  <a:pt x="6354" y="20181"/>
                  <a:pt x="6364" y="19883"/>
                  <a:pt x="6384" y="19595"/>
                </a:cubicBezTo>
                <a:close/>
                <a:moveTo>
                  <a:pt x="10821" y="19536"/>
                </a:moveTo>
                <a:cubicBezTo>
                  <a:pt x="10831" y="19546"/>
                  <a:pt x="10841" y="19567"/>
                  <a:pt x="10862" y="19577"/>
                </a:cubicBezTo>
                <a:cubicBezTo>
                  <a:pt x="10904" y="19826"/>
                  <a:pt x="10966" y="20085"/>
                  <a:pt x="11038" y="20323"/>
                </a:cubicBezTo>
                <a:cubicBezTo>
                  <a:pt x="10769" y="20624"/>
                  <a:pt x="10479" y="20893"/>
                  <a:pt x="10168" y="21142"/>
                </a:cubicBezTo>
                <a:lnTo>
                  <a:pt x="10033" y="21038"/>
                </a:lnTo>
                <a:cubicBezTo>
                  <a:pt x="9940" y="20842"/>
                  <a:pt x="9846" y="20645"/>
                  <a:pt x="9764" y="20448"/>
                </a:cubicBezTo>
                <a:cubicBezTo>
                  <a:pt x="10137" y="20168"/>
                  <a:pt x="10489" y="19867"/>
                  <a:pt x="10800" y="19536"/>
                </a:cubicBezTo>
                <a:close/>
                <a:moveTo>
                  <a:pt x="8447" y="20748"/>
                </a:moveTo>
                <a:cubicBezTo>
                  <a:pt x="8603" y="20810"/>
                  <a:pt x="8758" y="20862"/>
                  <a:pt x="8903" y="20924"/>
                </a:cubicBezTo>
                <a:cubicBezTo>
                  <a:pt x="8737" y="21007"/>
                  <a:pt x="8572" y="21080"/>
                  <a:pt x="8406" y="21152"/>
                </a:cubicBezTo>
                <a:cubicBezTo>
                  <a:pt x="8323" y="21059"/>
                  <a:pt x="8250" y="20966"/>
                  <a:pt x="8188" y="20873"/>
                </a:cubicBezTo>
                <a:cubicBezTo>
                  <a:pt x="8281" y="20831"/>
                  <a:pt x="8364" y="20790"/>
                  <a:pt x="8447" y="20748"/>
                </a:cubicBezTo>
                <a:close/>
                <a:moveTo>
                  <a:pt x="14033" y="20624"/>
                </a:moveTo>
                <a:lnTo>
                  <a:pt x="14002" y="20665"/>
                </a:lnTo>
                <a:cubicBezTo>
                  <a:pt x="13888" y="20831"/>
                  <a:pt x="13774" y="20987"/>
                  <a:pt x="13650" y="21132"/>
                </a:cubicBezTo>
                <a:lnTo>
                  <a:pt x="13598" y="21152"/>
                </a:lnTo>
                <a:cubicBezTo>
                  <a:pt x="13536" y="21101"/>
                  <a:pt x="13484" y="21038"/>
                  <a:pt x="13422" y="20976"/>
                </a:cubicBezTo>
                <a:cubicBezTo>
                  <a:pt x="13495" y="20924"/>
                  <a:pt x="13557" y="20873"/>
                  <a:pt x="13629" y="20810"/>
                </a:cubicBezTo>
                <a:cubicBezTo>
                  <a:pt x="13764" y="20748"/>
                  <a:pt x="13899" y="20686"/>
                  <a:pt x="14033" y="20624"/>
                </a:cubicBezTo>
                <a:close/>
                <a:moveTo>
                  <a:pt x="9504" y="20645"/>
                </a:moveTo>
                <a:cubicBezTo>
                  <a:pt x="9608" y="20748"/>
                  <a:pt x="9712" y="20842"/>
                  <a:pt x="9815" y="20945"/>
                </a:cubicBezTo>
                <a:cubicBezTo>
                  <a:pt x="9878" y="20997"/>
                  <a:pt x="9940" y="21049"/>
                  <a:pt x="10002" y="21111"/>
                </a:cubicBezTo>
                <a:lnTo>
                  <a:pt x="10043" y="21173"/>
                </a:lnTo>
                <a:cubicBezTo>
                  <a:pt x="9784" y="21121"/>
                  <a:pt x="9525" y="21059"/>
                  <a:pt x="9266" y="20976"/>
                </a:cubicBezTo>
                <a:cubicBezTo>
                  <a:pt x="9235" y="20935"/>
                  <a:pt x="9204" y="20893"/>
                  <a:pt x="9183" y="20852"/>
                </a:cubicBezTo>
                <a:cubicBezTo>
                  <a:pt x="9276" y="20790"/>
                  <a:pt x="9380" y="20728"/>
                  <a:pt x="9473" y="20665"/>
                </a:cubicBezTo>
                <a:lnTo>
                  <a:pt x="9504" y="20645"/>
                </a:lnTo>
                <a:close/>
                <a:moveTo>
                  <a:pt x="5554" y="20005"/>
                </a:moveTo>
                <a:cubicBezTo>
                  <a:pt x="5807" y="20177"/>
                  <a:pt x="6060" y="20348"/>
                  <a:pt x="6312" y="20520"/>
                </a:cubicBezTo>
                <a:cubicBezTo>
                  <a:pt x="6323" y="20748"/>
                  <a:pt x="6354" y="20976"/>
                  <a:pt x="6395" y="21204"/>
                </a:cubicBezTo>
                <a:cubicBezTo>
                  <a:pt x="6292" y="21184"/>
                  <a:pt x="6188" y="21142"/>
                  <a:pt x="6095" y="21101"/>
                </a:cubicBezTo>
                <a:cubicBezTo>
                  <a:pt x="5846" y="20966"/>
                  <a:pt x="5649" y="20759"/>
                  <a:pt x="5525" y="20510"/>
                </a:cubicBezTo>
                <a:cubicBezTo>
                  <a:pt x="5535" y="20342"/>
                  <a:pt x="5544" y="20173"/>
                  <a:pt x="5554" y="20005"/>
                </a:cubicBezTo>
                <a:close/>
                <a:moveTo>
                  <a:pt x="4343" y="19836"/>
                </a:moveTo>
                <a:cubicBezTo>
                  <a:pt x="4685" y="20303"/>
                  <a:pt x="5079" y="20728"/>
                  <a:pt x="5514" y="21101"/>
                </a:cubicBezTo>
                <a:cubicBezTo>
                  <a:pt x="5514" y="21132"/>
                  <a:pt x="5514" y="21173"/>
                  <a:pt x="5514" y="21204"/>
                </a:cubicBezTo>
                <a:lnTo>
                  <a:pt x="5514" y="21215"/>
                </a:lnTo>
                <a:cubicBezTo>
                  <a:pt x="5183" y="21101"/>
                  <a:pt x="4872" y="20956"/>
                  <a:pt x="4571" y="20779"/>
                </a:cubicBezTo>
                <a:lnTo>
                  <a:pt x="4416" y="20686"/>
                </a:lnTo>
                <a:cubicBezTo>
                  <a:pt x="4374" y="20406"/>
                  <a:pt x="4343" y="20126"/>
                  <a:pt x="4333" y="19836"/>
                </a:cubicBezTo>
                <a:close/>
                <a:moveTo>
                  <a:pt x="5556" y="21121"/>
                </a:moveTo>
                <a:lnTo>
                  <a:pt x="5649" y="21204"/>
                </a:lnTo>
                <a:cubicBezTo>
                  <a:pt x="5649" y="21215"/>
                  <a:pt x="5659" y="21235"/>
                  <a:pt x="5670" y="21246"/>
                </a:cubicBezTo>
                <a:lnTo>
                  <a:pt x="5556" y="21215"/>
                </a:lnTo>
                <a:cubicBezTo>
                  <a:pt x="5556" y="21184"/>
                  <a:pt x="5556" y="21152"/>
                  <a:pt x="5556" y="21121"/>
                </a:cubicBezTo>
                <a:close/>
                <a:moveTo>
                  <a:pt x="6375" y="20579"/>
                </a:moveTo>
                <a:cubicBezTo>
                  <a:pt x="6704" y="20784"/>
                  <a:pt x="7052" y="20978"/>
                  <a:pt x="7411" y="21142"/>
                </a:cubicBezTo>
                <a:cubicBezTo>
                  <a:pt x="7199" y="21213"/>
                  <a:pt x="6978" y="21250"/>
                  <a:pt x="6753" y="21250"/>
                </a:cubicBezTo>
                <a:cubicBezTo>
                  <a:pt x="6648" y="21250"/>
                  <a:pt x="6542" y="21242"/>
                  <a:pt x="6437" y="21225"/>
                </a:cubicBezTo>
                <a:cubicBezTo>
                  <a:pt x="6406" y="21013"/>
                  <a:pt x="6386" y="20791"/>
                  <a:pt x="6375" y="20579"/>
                </a:cubicBezTo>
                <a:close/>
                <a:moveTo>
                  <a:pt x="12292" y="20500"/>
                </a:moveTo>
                <a:cubicBezTo>
                  <a:pt x="12334" y="20510"/>
                  <a:pt x="12375" y="20520"/>
                  <a:pt x="12417" y="20520"/>
                </a:cubicBezTo>
                <a:cubicBezTo>
                  <a:pt x="12458" y="20717"/>
                  <a:pt x="12520" y="20914"/>
                  <a:pt x="12583" y="21111"/>
                </a:cubicBezTo>
                <a:cubicBezTo>
                  <a:pt x="12323" y="21184"/>
                  <a:pt x="12064" y="21235"/>
                  <a:pt x="11805" y="21256"/>
                </a:cubicBezTo>
                <a:cubicBezTo>
                  <a:pt x="11981" y="21018"/>
                  <a:pt x="12137" y="20769"/>
                  <a:pt x="12292" y="20500"/>
                </a:cubicBezTo>
                <a:close/>
                <a:moveTo>
                  <a:pt x="15039" y="20769"/>
                </a:moveTo>
                <a:lnTo>
                  <a:pt x="15039" y="20769"/>
                </a:lnTo>
                <a:cubicBezTo>
                  <a:pt x="15236" y="20800"/>
                  <a:pt x="15433" y="20821"/>
                  <a:pt x="15630" y="20831"/>
                </a:cubicBezTo>
                <a:cubicBezTo>
                  <a:pt x="15495" y="20976"/>
                  <a:pt x="15370" y="21121"/>
                  <a:pt x="15236" y="21256"/>
                </a:cubicBezTo>
                <a:cubicBezTo>
                  <a:pt x="15163" y="21101"/>
                  <a:pt x="15101" y="20935"/>
                  <a:pt x="15039" y="20769"/>
                </a:cubicBezTo>
                <a:close/>
                <a:moveTo>
                  <a:pt x="14375" y="20810"/>
                </a:moveTo>
                <a:lnTo>
                  <a:pt x="14386" y="20821"/>
                </a:lnTo>
                <a:lnTo>
                  <a:pt x="14375" y="20842"/>
                </a:lnTo>
                <a:cubicBezTo>
                  <a:pt x="14158" y="20987"/>
                  <a:pt x="13930" y="21121"/>
                  <a:pt x="13702" y="21266"/>
                </a:cubicBezTo>
                <a:lnTo>
                  <a:pt x="13660" y="21215"/>
                </a:lnTo>
                <a:cubicBezTo>
                  <a:pt x="13681" y="21204"/>
                  <a:pt x="13691" y="21194"/>
                  <a:pt x="13702" y="21184"/>
                </a:cubicBezTo>
                <a:cubicBezTo>
                  <a:pt x="13930" y="21070"/>
                  <a:pt x="14147" y="20945"/>
                  <a:pt x="14375" y="20810"/>
                </a:cubicBezTo>
                <a:close/>
                <a:moveTo>
                  <a:pt x="12033" y="20437"/>
                </a:moveTo>
                <a:cubicBezTo>
                  <a:pt x="12085" y="20448"/>
                  <a:pt x="12147" y="20468"/>
                  <a:pt x="12199" y="20479"/>
                </a:cubicBezTo>
                <a:cubicBezTo>
                  <a:pt x="12044" y="20748"/>
                  <a:pt x="11878" y="21018"/>
                  <a:pt x="11712" y="21266"/>
                </a:cubicBezTo>
                <a:cubicBezTo>
                  <a:pt x="11629" y="21277"/>
                  <a:pt x="11536" y="21287"/>
                  <a:pt x="11453" y="21287"/>
                </a:cubicBezTo>
                <a:lnTo>
                  <a:pt x="11442" y="21287"/>
                </a:lnTo>
                <a:cubicBezTo>
                  <a:pt x="11432" y="21246"/>
                  <a:pt x="11411" y="21204"/>
                  <a:pt x="11391" y="21152"/>
                </a:cubicBezTo>
                <a:cubicBezTo>
                  <a:pt x="11577" y="20956"/>
                  <a:pt x="11753" y="20759"/>
                  <a:pt x="11930" y="20551"/>
                </a:cubicBezTo>
                <a:lnTo>
                  <a:pt x="12033" y="20437"/>
                </a:lnTo>
                <a:close/>
                <a:moveTo>
                  <a:pt x="8116" y="20904"/>
                </a:moveTo>
                <a:cubicBezTo>
                  <a:pt x="8157" y="20966"/>
                  <a:pt x="8188" y="21028"/>
                  <a:pt x="8230" y="21090"/>
                </a:cubicBezTo>
                <a:cubicBezTo>
                  <a:pt x="8261" y="21121"/>
                  <a:pt x="8292" y="21152"/>
                  <a:pt x="8313" y="21184"/>
                </a:cubicBezTo>
                <a:cubicBezTo>
                  <a:pt x="8209" y="21225"/>
                  <a:pt x="8095" y="21266"/>
                  <a:pt x="7981" y="21298"/>
                </a:cubicBezTo>
                <a:cubicBezTo>
                  <a:pt x="7888" y="21256"/>
                  <a:pt x="7794" y="21215"/>
                  <a:pt x="7701" y="21173"/>
                </a:cubicBezTo>
                <a:cubicBezTo>
                  <a:pt x="7691" y="21152"/>
                  <a:pt x="7680" y="21121"/>
                  <a:pt x="7660" y="21101"/>
                </a:cubicBezTo>
                <a:lnTo>
                  <a:pt x="7743" y="21070"/>
                </a:lnTo>
                <a:cubicBezTo>
                  <a:pt x="7877" y="21018"/>
                  <a:pt x="7991" y="20966"/>
                  <a:pt x="8116" y="20904"/>
                </a:cubicBezTo>
                <a:close/>
                <a:moveTo>
                  <a:pt x="11069" y="20417"/>
                </a:moveTo>
                <a:cubicBezTo>
                  <a:pt x="11142" y="20665"/>
                  <a:pt x="11225" y="20904"/>
                  <a:pt x="11318" y="21152"/>
                </a:cubicBezTo>
                <a:cubicBezTo>
                  <a:pt x="11266" y="21194"/>
                  <a:pt x="11214" y="21246"/>
                  <a:pt x="11173" y="21298"/>
                </a:cubicBezTo>
                <a:cubicBezTo>
                  <a:pt x="10862" y="21298"/>
                  <a:pt x="10562" y="21266"/>
                  <a:pt x="10271" y="21215"/>
                </a:cubicBezTo>
                <a:lnTo>
                  <a:pt x="10240" y="21194"/>
                </a:lnTo>
                <a:cubicBezTo>
                  <a:pt x="10530" y="20956"/>
                  <a:pt x="10810" y="20696"/>
                  <a:pt x="11069" y="20417"/>
                </a:cubicBezTo>
                <a:close/>
                <a:moveTo>
                  <a:pt x="11349" y="21225"/>
                </a:moveTo>
                <a:cubicBezTo>
                  <a:pt x="11349" y="21246"/>
                  <a:pt x="11360" y="21266"/>
                  <a:pt x="11370" y="21298"/>
                </a:cubicBezTo>
                <a:lnTo>
                  <a:pt x="11277" y="21298"/>
                </a:lnTo>
                <a:lnTo>
                  <a:pt x="11349" y="21225"/>
                </a:lnTo>
                <a:close/>
                <a:moveTo>
                  <a:pt x="7753" y="21298"/>
                </a:moveTo>
                <a:lnTo>
                  <a:pt x="7857" y="21339"/>
                </a:lnTo>
                <a:lnTo>
                  <a:pt x="7784" y="21349"/>
                </a:lnTo>
                <a:lnTo>
                  <a:pt x="7753" y="21298"/>
                </a:lnTo>
                <a:close/>
                <a:moveTo>
                  <a:pt x="13609" y="21287"/>
                </a:moveTo>
                <a:lnTo>
                  <a:pt x="13640" y="21308"/>
                </a:lnTo>
                <a:lnTo>
                  <a:pt x="13536" y="21370"/>
                </a:lnTo>
                <a:lnTo>
                  <a:pt x="13536" y="21370"/>
                </a:lnTo>
                <a:lnTo>
                  <a:pt x="13609" y="21287"/>
                </a:lnTo>
                <a:close/>
                <a:moveTo>
                  <a:pt x="13267" y="20966"/>
                </a:moveTo>
                <a:cubicBezTo>
                  <a:pt x="13277" y="20976"/>
                  <a:pt x="13287" y="20987"/>
                  <a:pt x="13298" y="20997"/>
                </a:cubicBezTo>
                <a:cubicBezTo>
                  <a:pt x="13121" y="21132"/>
                  <a:pt x="12945" y="21256"/>
                  <a:pt x="12759" y="21370"/>
                </a:cubicBezTo>
                <a:cubicBezTo>
                  <a:pt x="12738" y="21329"/>
                  <a:pt x="12728" y="21287"/>
                  <a:pt x="12707" y="21246"/>
                </a:cubicBezTo>
                <a:lnTo>
                  <a:pt x="12811" y="21121"/>
                </a:lnTo>
                <a:cubicBezTo>
                  <a:pt x="12966" y="21070"/>
                  <a:pt x="13111" y="21018"/>
                  <a:pt x="13267" y="20966"/>
                </a:cubicBezTo>
                <a:close/>
                <a:moveTo>
                  <a:pt x="14241" y="21018"/>
                </a:moveTo>
                <a:lnTo>
                  <a:pt x="14241" y="21018"/>
                </a:lnTo>
                <a:cubicBezTo>
                  <a:pt x="14137" y="21152"/>
                  <a:pt x="14033" y="21287"/>
                  <a:pt x="13919" y="21412"/>
                </a:cubicBezTo>
                <a:cubicBezTo>
                  <a:pt x="13868" y="21380"/>
                  <a:pt x="13816" y="21349"/>
                  <a:pt x="13764" y="21308"/>
                </a:cubicBezTo>
                <a:cubicBezTo>
                  <a:pt x="13930" y="21215"/>
                  <a:pt x="14085" y="21121"/>
                  <a:pt x="14241" y="21018"/>
                </a:cubicBezTo>
                <a:close/>
                <a:moveTo>
                  <a:pt x="5525" y="20655"/>
                </a:moveTo>
                <a:cubicBezTo>
                  <a:pt x="5566" y="20707"/>
                  <a:pt x="5597" y="20759"/>
                  <a:pt x="5639" y="20810"/>
                </a:cubicBezTo>
                <a:cubicBezTo>
                  <a:pt x="5825" y="21059"/>
                  <a:pt x="6105" y="21225"/>
                  <a:pt x="6406" y="21277"/>
                </a:cubicBezTo>
                <a:cubicBezTo>
                  <a:pt x="6416" y="21329"/>
                  <a:pt x="6426" y="21370"/>
                  <a:pt x="6437" y="21422"/>
                </a:cubicBezTo>
                <a:cubicBezTo>
                  <a:pt x="6260" y="21401"/>
                  <a:pt x="6084" y="21370"/>
                  <a:pt x="5918" y="21329"/>
                </a:cubicBezTo>
                <a:cubicBezTo>
                  <a:pt x="5836" y="21266"/>
                  <a:pt x="5763" y="21215"/>
                  <a:pt x="5690" y="21152"/>
                </a:cubicBezTo>
                <a:cubicBezTo>
                  <a:pt x="5639" y="21007"/>
                  <a:pt x="5587" y="20873"/>
                  <a:pt x="5525" y="20728"/>
                </a:cubicBezTo>
                <a:lnTo>
                  <a:pt x="5525" y="20655"/>
                </a:lnTo>
                <a:close/>
                <a:moveTo>
                  <a:pt x="14697" y="20717"/>
                </a:moveTo>
                <a:cubicBezTo>
                  <a:pt x="14780" y="20728"/>
                  <a:pt x="14873" y="20748"/>
                  <a:pt x="14956" y="20759"/>
                </a:cubicBezTo>
                <a:cubicBezTo>
                  <a:pt x="15028" y="20945"/>
                  <a:pt x="15101" y="21132"/>
                  <a:pt x="15184" y="21308"/>
                </a:cubicBezTo>
                <a:lnTo>
                  <a:pt x="15049" y="21432"/>
                </a:lnTo>
                <a:cubicBezTo>
                  <a:pt x="14863" y="21246"/>
                  <a:pt x="14676" y="21049"/>
                  <a:pt x="14510" y="20842"/>
                </a:cubicBezTo>
                <a:cubicBezTo>
                  <a:pt x="14572" y="20800"/>
                  <a:pt x="14635" y="20759"/>
                  <a:pt x="14697" y="20717"/>
                </a:cubicBezTo>
                <a:close/>
                <a:moveTo>
                  <a:pt x="7494" y="21163"/>
                </a:moveTo>
                <a:lnTo>
                  <a:pt x="7473" y="21173"/>
                </a:lnTo>
                <a:lnTo>
                  <a:pt x="7608" y="21235"/>
                </a:lnTo>
                <a:lnTo>
                  <a:pt x="7691" y="21370"/>
                </a:lnTo>
                <a:cubicBezTo>
                  <a:pt x="7556" y="21401"/>
                  <a:pt x="7421" y="21422"/>
                  <a:pt x="7287" y="21432"/>
                </a:cubicBezTo>
                <a:cubicBezTo>
                  <a:pt x="7152" y="21448"/>
                  <a:pt x="7017" y="21456"/>
                  <a:pt x="6882" y="21456"/>
                </a:cubicBezTo>
                <a:cubicBezTo>
                  <a:pt x="6748" y="21456"/>
                  <a:pt x="6613" y="21448"/>
                  <a:pt x="6478" y="21432"/>
                </a:cubicBezTo>
                <a:cubicBezTo>
                  <a:pt x="6468" y="21391"/>
                  <a:pt x="6457" y="21339"/>
                  <a:pt x="6447" y="21298"/>
                </a:cubicBezTo>
                <a:lnTo>
                  <a:pt x="6447" y="21298"/>
                </a:lnTo>
                <a:cubicBezTo>
                  <a:pt x="6521" y="21304"/>
                  <a:pt x="6596" y="21307"/>
                  <a:pt x="6671" y="21307"/>
                </a:cubicBezTo>
                <a:cubicBezTo>
                  <a:pt x="6951" y="21307"/>
                  <a:pt x="7232" y="21261"/>
                  <a:pt x="7494" y="21163"/>
                </a:cubicBezTo>
                <a:close/>
                <a:moveTo>
                  <a:pt x="11650" y="21349"/>
                </a:moveTo>
                <a:lnTo>
                  <a:pt x="11650" y="21349"/>
                </a:lnTo>
                <a:cubicBezTo>
                  <a:pt x="11608" y="21401"/>
                  <a:pt x="11577" y="21453"/>
                  <a:pt x="11536" y="21505"/>
                </a:cubicBezTo>
                <a:cubicBezTo>
                  <a:pt x="11525" y="21463"/>
                  <a:pt x="11515" y="21412"/>
                  <a:pt x="11484" y="21370"/>
                </a:cubicBezTo>
                <a:lnTo>
                  <a:pt x="11474" y="21370"/>
                </a:lnTo>
                <a:cubicBezTo>
                  <a:pt x="11536" y="21370"/>
                  <a:pt x="11588" y="21360"/>
                  <a:pt x="11650" y="21349"/>
                </a:cubicBezTo>
                <a:close/>
                <a:moveTo>
                  <a:pt x="9328" y="21059"/>
                </a:moveTo>
                <a:lnTo>
                  <a:pt x="9328" y="21059"/>
                </a:lnTo>
                <a:cubicBezTo>
                  <a:pt x="9567" y="21142"/>
                  <a:pt x="9805" y="21204"/>
                  <a:pt x="10054" y="21256"/>
                </a:cubicBezTo>
                <a:cubicBezTo>
                  <a:pt x="9929" y="21339"/>
                  <a:pt x="9815" y="21432"/>
                  <a:pt x="9691" y="21515"/>
                </a:cubicBezTo>
                <a:cubicBezTo>
                  <a:pt x="9556" y="21370"/>
                  <a:pt x="9432" y="21225"/>
                  <a:pt x="9328" y="21059"/>
                </a:cubicBezTo>
                <a:close/>
                <a:moveTo>
                  <a:pt x="13339" y="21038"/>
                </a:moveTo>
                <a:cubicBezTo>
                  <a:pt x="13391" y="21090"/>
                  <a:pt x="13443" y="21142"/>
                  <a:pt x="13505" y="21194"/>
                </a:cubicBezTo>
                <a:cubicBezTo>
                  <a:pt x="13277" y="21308"/>
                  <a:pt x="13049" y="21412"/>
                  <a:pt x="12811" y="21515"/>
                </a:cubicBezTo>
                <a:lnTo>
                  <a:pt x="12779" y="21432"/>
                </a:lnTo>
                <a:cubicBezTo>
                  <a:pt x="12966" y="21308"/>
                  <a:pt x="13153" y="21184"/>
                  <a:pt x="13339" y="21038"/>
                </a:cubicBezTo>
                <a:close/>
                <a:moveTo>
                  <a:pt x="17132" y="20894"/>
                </a:moveTo>
                <a:lnTo>
                  <a:pt x="17371" y="20904"/>
                </a:lnTo>
                <a:cubicBezTo>
                  <a:pt x="17459" y="20909"/>
                  <a:pt x="17549" y="20912"/>
                  <a:pt x="17640" y="20912"/>
                </a:cubicBezTo>
                <a:cubicBezTo>
                  <a:pt x="17731" y="20912"/>
                  <a:pt x="17822" y="20909"/>
                  <a:pt x="17910" y="20904"/>
                </a:cubicBezTo>
                <a:lnTo>
                  <a:pt x="17910" y="20904"/>
                </a:lnTo>
                <a:cubicBezTo>
                  <a:pt x="17619" y="21142"/>
                  <a:pt x="17288" y="21349"/>
                  <a:pt x="16946" y="21515"/>
                </a:cubicBezTo>
                <a:cubicBezTo>
                  <a:pt x="17018" y="21308"/>
                  <a:pt x="17080" y="21111"/>
                  <a:pt x="17132" y="20894"/>
                </a:cubicBezTo>
                <a:close/>
                <a:moveTo>
                  <a:pt x="8364" y="21235"/>
                </a:moveTo>
                <a:cubicBezTo>
                  <a:pt x="8458" y="21349"/>
                  <a:pt x="8572" y="21443"/>
                  <a:pt x="8696" y="21536"/>
                </a:cubicBezTo>
                <a:cubicBezTo>
                  <a:pt x="8489" y="21474"/>
                  <a:pt x="8281" y="21401"/>
                  <a:pt x="8085" y="21329"/>
                </a:cubicBezTo>
                <a:cubicBezTo>
                  <a:pt x="8188" y="21298"/>
                  <a:pt x="8271" y="21266"/>
                  <a:pt x="8364" y="21235"/>
                </a:cubicBezTo>
                <a:close/>
                <a:moveTo>
                  <a:pt x="12655" y="21308"/>
                </a:moveTo>
                <a:cubicBezTo>
                  <a:pt x="12655" y="21308"/>
                  <a:pt x="12655" y="21308"/>
                  <a:pt x="12655" y="21318"/>
                </a:cubicBezTo>
                <a:cubicBezTo>
                  <a:pt x="12665" y="21349"/>
                  <a:pt x="12676" y="21380"/>
                  <a:pt x="12697" y="21412"/>
                </a:cubicBezTo>
                <a:cubicBezTo>
                  <a:pt x="12593" y="21474"/>
                  <a:pt x="12500" y="21526"/>
                  <a:pt x="12396" y="21577"/>
                </a:cubicBezTo>
                <a:cubicBezTo>
                  <a:pt x="12479" y="21494"/>
                  <a:pt x="12572" y="21401"/>
                  <a:pt x="12655" y="21308"/>
                </a:cubicBezTo>
                <a:close/>
                <a:moveTo>
                  <a:pt x="18594" y="20842"/>
                </a:moveTo>
                <a:lnTo>
                  <a:pt x="18645" y="20862"/>
                </a:lnTo>
                <a:cubicBezTo>
                  <a:pt x="18480" y="20956"/>
                  <a:pt x="18303" y="21049"/>
                  <a:pt x="18127" y="21132"/>
                </a:cubicBezTo>
                <a:cubicBezTo>
                  <a:pt x="17744" y="21318"/>
                  <a:pt x="17340" y="21474"/>
                  <a:pt x="16925" y="21608"/>
                </a:cubicBezTo>
                <a:cubicBezTo>
                  <a:pt x="16925" y="21588"/>
                  <a:pt x="16925" y="21577"/>
                  <a:pt x="16935" y="21577"/>
                </a:cubicBezTo>
                <a:lnTo>
                  <a:pt x="16925" y="21567"/>
                </a:lnTo>
                <a:cubicBezTo>
                  <a:pt x="17319" y="21391"/>
                  <a:pt x="17692" y="21173"/>
                  <a:pt x="18044" y="20914"/>
                </a:cubicBezTo>
                <a:cubicBezTo>
                  <a:pt x="18221" y="20893"/>
                  <a:pt x="18407" y="20873"/>
                  <a:pt x="18594" y="20842"/>
                </a:cubicBezTo>
                <a:close/>
                <a:moveTo>
                  <a:pt x="10385" y="21308"/>
                </a:moveTo>
                <a:lnTo>
                  <a:pt x="10385" y="21308"/>
                </a:lnTo>
                <a:cubicBezTo>
                  <a:pt x="10613" y="21349"/>
                  <a:pt x="10852" y="21370"/>
                  <a:pt x="11090" y="21370"/>
                </a:cubicBezTo>
                <a:lnTo>
                  <a:pt x="10841" y="21629"/>
                </a:lnTo>
                <a:cubicBezTo>
                  <a:pt x="10696" y="21536"/>
                  <a:pt x="10551" y="21432"/>
                  <a:pt x="10416" y="21329"/>
                </a:cubicBezTo>
                <a:lnTo>
                  <a:pt x="10406" y="21329"/>
                </a:lnTo>
                <a:lnTo>
                  <a:pt x="10385" y="21308"/>
                </a:lnTo>
                <a:close/>
                <a:moveTo>
                  <a:pt x="6064" y="21422"/>
                </a:moveTo>
                <a:cubicBezTo>
                  <a:pt x="6188" y="21453"/>
                  <a:pt x="6323" y="21474"/>
                  <a:pt x="6457" y="21484"/>
                </a:cubicBezTo>
                <a:cubicBezTo>
                  <a:pt x="6478" y="21557"/>
                  <a:pt x="6499" y="21629"/>
                  <a:pt x="6520" y="21702"/>
                </a:cubicBezTo>
                <a:cubicBezTo>
                  <a:pt x="6364" y="21619"/>
                  <a:pt x="6209" y="21526"/>
                  <a:pt x="6064" y="21422"/>
                </a:cubicBezTo>
                <a:close/>
                <a:moveTo>
                  <a:pt x="8997" y="20945"/>
                </a:moveTo>
                <a:lnTo>
                  <a:pt x="9193" y="21018"/>
                </a:lnTo>
                <a:cubicBezTo>
                  <a:pt x="9318" y="21204"/>
                  <a:pt x="9463" y="21391"/>
                  <a:pt x="9618" y="21557"/>
                </a:cubicBezTo>
                <a:cubicBezTo>
                  <a:pt x="9536" y="21608"/>
                  <a:pt x="9453" y="21671"/>
                  <a:pt x="9359" y="21712"/>
                </a:cubicBezTo>
                <a:cubicBezTo>
                  <a:pt x="9225" y="21691"/>
                  <a:pt x="9100" y="21650"/>
                  <a:pt x="8965" y="21619"/>
                </a:cubicBezTo>
                <a:cubicBezTo>
                  <a:pt x="8779" y="21505"/>
                  <a:pt x="8603" y="21370"/>
                  <a:pt x="8447" y="21204"/>
                </a:cubicBezTo>
                <a:cubicBezTo>
                  <a:pt x="8634" y="21132"/>
                  <a:pt x="8810" y="21038"/>
                  <a:pt x="8997" y="20945"/>
                </a:cubicBezTo>
                <a:close/>
                <a:moveTo>
                  <a:pt x="12717" y="21463"/>
                </a:moveTo>
                <a:cubicBezTo>
                  <a:pt x="12717" y="21494"/>
                  <a:pt x="12728" y="21515"/>
                  <a:pt x="12738" y="21536"/>
                </a:cubicBezTo>
                <a:cubicBezTo>
                  <a:pt x="12583" y="21598"/>
                  <a:pt x="12427" y="21660"/>
                  <a:pt x="12272" y="21712"/>
                </a:cubicBezTo>
                <a:cubicBezTo>
                  <a:pt x="12427" y="21640"/>
                  <a:pt x="12572" y="21557"/>
                  <a:pt x="12717" y="21463"/>
                </a:cubicBezTo>
                <a:close/>
                <a:moveTo>
                  <a:pt x="13515" y="21277"/>
                </a:moveTo>
                <a:lnTo>
                  <a:pt x="13515" y="21277"/>
                </a:lnTo>
                <a:cubicBezTo>
                  <a:pt x="13432" y="21360"/>
                  <a:pt x="13349" y="21443"/>
                  <a:pt x="13267" y="21515"/>
                </a:cubicBezTo>
                <a:cubicBezTo>
                  <a:pt x="13142" y="21588"/>
                  <a:pt x="13018" y="21650"/>
                  <a:pt x="12893" y="21712"/>
                </a:cubicBezTo>
                <a:cubicBezTo>
                  <a:pt x="12873" y="21671"/>
                  <a:pt x="12852" y="21619"/>
                  <a:pt x="12831" y="21577"/>
                </a:cubicBezTo>
                <a:cubicBezTo>
                  <a:pt x="12956" y="21526"/>
                  <a:pt x="13070" y="21484"/>
                  <a:pt x="13184" y="21432"/>
                </a:cubicBezTo>
                <a:cubicBezTo>
                  <a:pt x="13287" y="21380"/>
                  <a:pt x="13401" y="21329"/>
                  <a:pt x="13515" y="21277"/>
                </a:cubicBezTo>
                <a:close/>
                <a:moveTo>
                  <a:pt x="15236" y="21412"/>
                </a:moveTo>
                <a:lnTo>
                  <a:pt x="15246" y="21453"/>
                </a:lnTo>
                <a:cubicBezTo>
                  <a:pt x="15288" y="21536"/>
                  <a:pt x="15329" y="21629"/>
                  <a:pt x="15381" y="21712"/>
                </a:cubicBezTo>
                <a:cubicBezTo>
                  <a:pt x="15298" y="21640"/>
                  <a:pt x="15215" y="21577"/>
                  <a:pt x="15142" y="21505"/>
                </a:cubicBezTo>
                <a:lnTo>
                  <a:pt x="15236" y="21412"/>
                </a:lnTo>
                <a:close/>
                <a:moveTo>
                  <a:pt x="14438" y="20893"/>
                </a:moveTo>
                <a:cubicBezTo>
                  <a:pt x="14614" y="21101"/>
                  <a:pt x="14790" y="21298"/>
                  <a:pt x="14987" y="21484"/>
                </a:cubicBezTo>
                <a:cubicBezTo>
                  <a:pt x="14894" y="21577"/>
                  <a:pt x="14790" y="21671"/>
                  <a:pt x="14686" y="21743"/>
                </a:cubicBezTo>
                <a:cubicBezTo>
                  <a:pt x="14438" y="21681"/>
                  <a:pt x="14210" y="21577"/>
                  <a:pt x="13992" y="21453"/>
                </a:cubicBezTo>
                <a:cubicBezTo>
                  <a:pt x="14137" y="21277"/>
                  <a:pt x="14282" y="21090"/>
                  <a:pt x="14417" y="20904"/>
                </a:cubicBezTo>
                <a:lnTo>
                  <a:pt x="14438" y="20893"/>
                </a:lnTo>
                <a:close/>
                <a:moveTo>
                  <a:pt x="15826" y="20831"/>
                </a:moveTo>
                <a:cubicBezTo>
                  <a:pt x="15723" y="21142"/>
                  <a:pt x="15609" y="21443"/>
                  <a:pt x="15474" y="21743"/>
                </a:cubicBezTo>
                <a:cubicBezTo>
                  <a:pt x="15402" y="21619"/>
                  <a:pt x="15339" y="21494"/>
                  <a:pt x="15288" y="21360"/>
                </a:cubicBezTo>
                <a:cubicBezTo>
                  <a:pt x="15453" y="21194"/>
                  <a:pt x="15609" y="21018"/>
                  <a:pt x="15754" y="20831"/>
                </a:cubicBezTo>
                <a:close/>
                <a:moveTo>
                  <a:pt x="9670" y="21619"/>
                </a:moveTo>
                <a:cubicBezTo>
                  <a:pt x="9743" y="21691"/>
                  <a:pt x="9826" y="21764"/>
                  <a:pt x="9909" y="21837"/>
                </a:cubicBezTo>
                <a:cubicBezTo>
                  <a:pt x="9764" y="21805"/>
                  <a:pt x="9608" y="21774"/>
                  <a:pt x="9463" y="21743"/>
                </a:cubicBezTo>
                <a:lnTo>
                  <a:pt x="9670" y="21619"/>
                </a:lnTo>
                <a:close/>
                <a:moveTo>
                  <a:pt x="10220" y="21277"/>
                </a:moveTo>
                <a:cubicBezTo>
                  <a:pt x="10396" y="21422"/>
                  <a:pt x="10582" y="21557"/>
                  <a:pt x="10779" y="21681"/>
                </a:cubicBezTo>
                <a:lnTo>
                  <a:pt x="10624" y="21837"/>
                </a:lnTo>
                <a:cubicBezTo>
                  <a:pt x="10458" y="21671"/>
                  <a:pt x="10302" y="21484"/>
                  <a:pt x="10178" y="21277"/>
                </a:cubicBezTo>
                <a:close/>
                <a:moveTo>
                  <a:pt x="16376" y="20821"/>
                </a:moveTo>
                <a:cubicBezTo>
                  <a:pt x="16593" y="20842"/>
                  <a:pt x="16801" y="20862"/>
                  <a:pt x="17008" y="20883"/>
                </a:cubicBezTo>
                <a:cubicBezTo>
                  <a:pt x="16956" y="21121"/>
                  <a:pt x="16884" y="21349"/>
                  <a:pt x="16790" y="21577"/>
                </a:cubicBezTo>
                <a:cubicBezTo>
                  <a:pt x="16396" y="21743"/>
                  <a:pt x="15982" y="21837"/>
                  <a:pt x="15547" y="21837"/>
                </a:cubicBezTo>
                <a:lnTo>
                  <a:pt x="15516" y="21826"/>
                </a:lnTo>
                <a:cubicBezTo>
                  <a:pt x="15661" y="21494"/>
                  <a:pt x="15795" y="21173"/>
                  <a:pt x="15899" y="20831"/>
                </a:cubicBezTo>
                <a:cubicBezTo>
                  <a:pt x="16065" y="20831"/>
                  <a:pt x="16220" y="20831"/>
                  <a:pt x="16376" y="20821"/>
                </a:cubicBezTo>
                <a:close/>
                <a:moveTo>
                  <a:pt x="15065" y="21571"/>
                </a:moveTo>
                <a:lnTo>
                  <a:pt x="15065" y="21571"/>
                </a:lnTo>
                <a:cubicBezTo>
                  <a:pt x="15177" y="21664"/>
                  <a:pt x="15289" y="21765"/>
                  <a:pt x="15402" y="21847"/>
                </a:cubicBezTo>
                <a:cubicBezTo>
                  <a:pt x="15256" y="21847"/>
                  <a:pt x="15111" y="21837"/>
                  <a:pt x="14977" y="21816"/>
                </a:cubicBezTo>
                <a:cubicBezTo>
                  <a:pt x="14914" y="21805"/>
                  <a:pt x="14863" y="21795"/>
                  <a:pt x="14800" y="21785"/>
                </a:cubicBezTo>
                <a:cubicBezTo>
                  <a:pt x="14902" y="21714"/>
                  <a:pt x="14984" y="21643"/>
                  <a:pt x="15065" y="21571"/>
                </a:cubicBezTo>
                <a:close/>
                <a:moveTo>
                  <a:pt x="1877" y="18800"/>
                </a:moveTo>
                <a:cubicBezTo>
                  <a:pt x="2167" y="19038"/>
                  <a:pt x="2498" y="19235"/>
                  <a:pt x="2861" y="19380"/>
                </a:cubicBezTo>
                <a:cubicBezTo>
                  <a:pt x="2903" y="19432"/>
                  <a:pt x="2954" y="19494"/>
                  <a:pt x="3006" y="19556"/>
                </a:cubicBezTo>
                <a:cubicBezTo>
                  <a:pt x="3089" y="19981"/>
                  <a:pt x="3203" y="20396"/>
                  <a:pt x="3348" y="20810"/>
                </a:cubicBezTo>
                <a:cubicBezTo>
                  <a:pt x="3483" y="21173"/>
                  <a:pt x="3649" y="21526"/>
                  <a:pt x="3846" y="21857"/>
                </a:cubicBezTo>
                <a:cubicBezTo>
                  <a:pt x="2996" y="21329"/>
                  <a:pt x="2353" y="20500"/>
                  <a:pt x="2053" y="19546"/>
                </a:cubicBezTo>
                <a:cubicBezTo>
                  <a:pt x="1970" y="19297"/>
                  <a:pt x="1918" y="19049"/>
                  <a:pt x="1877" y="18800"/>
                </a:cubicBezTo>
                <a:close/>
                <a:moveTo>
                  <a:pt x="11401" y="21370"/>
                </a:moveTo>
                <a:cubicBezTo>
                  <a:pt x="11422" y="21443"/>
                  <a:pt x="11453" y="21515"/>
                  <a:pt x="11484" y="21577"/>
                </a:cubicBezTo>
                <a:cubicBezTo>
                  <a:pt x="11411" y="21681"/>
                  <a:pt x="11328" y="21785"/>
                  <a:pt x="11246" y="21878"/>
                </a:cubicBezTo>
                <a:cubicBezTo>
                  <a:pt x="11132" y="21816"/>
                  <a:pt x="11018" y="21743"/>
                  <a:pt x="10904" y="21671"/>
                </a:cubicBezTo>
                <a:cubicBezTo>
                  <a:pt x="11007" y="21577"/>
                  <a:pt x="11100" y="21474"/>
                  <a:pt x="11194" y="21380"/>
                </a:cubicBezTo>
                <a:lnTo>
                  <a:pt x="11194" y="21370"/>
                </a:lnTo>
                <a:close/>
                <a:moveTo>
                  <a:pt x="12593" y="21194"/>
                </a:moveTo>
                <a:lnTo>
                  <a:pt x="12624" y="21266"/>
                </a:lnTo>
                <a:cubicBezTo>
                  <a:pt x="12500" y="21391"/>
                  <a:pt x="12386" y="21526"/>
                  <a:pt x="12261" y="21650"/>
                </a:cubicBezTo>
                <a:cubicBezTo>
                  <a:pt x="12137" y="21712"/>
                  <a:pt x="12012" y="21774"/>
                  <a:pt x="11888" y="21837"/>
                </a:cubicBezTo>
                <a:lnTo>
                  <a:pt x="11691" y="21888"/>
                </a:lnTo>
                <a:cubicBezTo>
                  <a:pt x="11650" y="21795"/>
                  <a:pt x="11608" y="21702"/>
                  <a:pt x="11567" y="21598"/>
                </a:cubicBezTo>
                <a:cubicBezTo>
                  <a:pt x="11629" y="21526"/>
                  <a:pt x="11681" y="21443"/>
                  <a:pt x="11743" y="21360"/>
                </a:cubicBezTo>
                <a:cubicBezTo>
                  <a:pt x="11847" y="21349"/>
                  <a:pt x="11961" y="21329"/>
                  <a:pt x="12075" y="21308"/>
                </a:cubicBezTo>
                <a:cubicBezTo>
                  <a:pt x="12251" y="21277"/>
                  <a:pt x="12427" y="21235"/>
                  <a:pt x="12593" y="21194"/>
                </a:cubicBezTo>
                <a:close/>
                <a:moveTo>
                  <a:pt x="14096" y="21598"/>
                </a:moveTo>
                <a:lnTo>
                  <a:pt x="14096" y="21598"/>
                </a:lnTo>
                <a:cubicBezTo>
                  <a:pt x="14261" y="21681"/>
                  <a:pt x="14427" y="21754"/>
                  <a:pt x="14614" y="21805"/>
                </a:cubicBezTo>
                <a:cubicBezTo>
                  <a:pt x="14572" y="21837"/>
                  <a:pt x="14531" y="21868"/>
                  <a:pt x="14479" y="21899"/>
                </a:cubicBezTo>
                <a:cubicBezTo>
                  <a:pt x="14355" y="21795"/>
                  <a:pt x="14220" y="21702"/>
                  <a:pt x="14096" y="21598"/>
                </a:cubicBezTo>
                <a:close/>
                <a:moveTo>
                  <a:pt x="10106" y="21298"/>
                </a:moveTo>
                <a:cubicBezTo>
                  <a:pt x="10240" y="21505"/>
                  <a:pt x="10396" y="21702"/>
                  <a:pt x="10582" y="21888"/>
                </a:cubicBezTo>
                <a:lnTo>
                  <a:pt x="10520" y="21940"/>
                </a:lnTo>
                <a:cubicBezTo>
                  <a:pt x="10375" y="21919"/>
                  <a:pt x="10230" y="21899"/>
                  <a:pt x="10095" y="21868"/>
                </a:cubicBezTo>
                <a:cubicBezTo>
                  <a:pt x="9971" y="21774"/>
                  <a:pt x="9846" y="21681"/>
                  <a:pt x="9743" y="21567"/>
                </a:cubicBezTo>
                <a:lnTo>
                  <a:pt x="9732" y="21567"/>
                </a:lnTo>
                <a:cubicBezTo>
                  <a:pt x="9867" y="21484"/>
                  <a:pt x="9992" y="21391"/>
                  <a:pt x="10106" y="21298"/>
                </a:cubicBezTo>
                <a:close/>
                <a:moveTo>
                  <a:pt x="11515" y="21650"/>
                </a:moveTo>
                <a:cubicBezTo>
                  <a:pt x="11556" y="21733"/>
                  <a:pt x="11588" y="21816"/>
                  <a:pt x="11629" y="21888"/>
                </a:cubicBezTo>
                <a:cubicBezTo>
                  <a:pt x="11536" y="21909"/>
                  <a:pt x="11453" y="21930"/>
                  <a:pt x="11370" y="21951"/>
                </a:cubicBezTo>
                <a:lnTo>
                  <a:pt x="11308" y="21919"/>
                </a:lnTo>
                <a:lnTo>
                  <a:pt x="11349" y="21857"/>
                </a:lnTo>
                <a:cubicBezTo>
                  <a:pt x="11411" y="21795"/>
                  <a:pt x="11463" y="21722"/>
                  <a:pt x="11515" y="21650"/>
                </a:cubicBezTo>
                <a:close/>
                <a:moveTo>
                  <a:pt x="9370" y="21816"/>
                </a:moveTo>
                <a:cubicBezTo>
                  <a:pt x="9608" y="21868"/>
                  <a:pt x="9836" y="21919"/>
                  <a:pt x="10064" y="21961"/>
                </a:cubicBezTo>
                <a:lnTo>
                  <a:pt x="10137" y="22013"/>
                </a:lnTo>
                <a:cubicBezTo>
                  <a:pt x="9878" y="21982"/>
                  <a:pt x="9618" y="21909"/>
                  <a:pt x="9359" y="21816"/>
                </a:cubicBezTo>
                <a:close/>
                <a:moveTo>
                  <a:pt x="10831" y="21743"/>
                </a:moveTo>
                <a:cubicBezTo>
                  <a:pt x="10945" y="21816"/>
                  <a:pt x="11069" y="21888"/>
                  <a:pt x="11183" y="21961"/>
                </a:cubicBezTo>
                <a:lnTo>
                  <a:pt x="11152" y="21992"/>
                </a:lnTo>
                <a:cubicBezTo>
                  <a:pt x="11100" y="22002"/>
                  <a:pt x="11049" y="22013"/>
                  <a:pt x="10997" y="22013"/>
                </a:cubicBezTo>
                <a:lnTo>
                  <a:pt x="10769" y="21992"/>
                </a:lnTo>
                <a:cubicBezTo>
                  <a:pt x="10738" y="21961"/>
                  <a:pt x="10707" y="21940"/>
                  <a:pt x="10676" y="21909"/>
                </a:cubicBezTo>
                <a:lnTo>
                  <a:pt x="10831" y="21743"/>
                </a:lnTo>
                <a:close/>
                <a:moveTo>
                  <a:pt x="14738" y="21837"/>
                </a:moveTo>
                <a:cubicBezTo>
                  <a:pt x="14946" y="21878"/>
                  <a:pt x="15163" y="21909"/>
                  <a:pt x="15381" y="21909"/>
                </a:cubicBezTo>
                <a:cubicBezTo>
                  <a:pt x="15381" y="21930"/>
                  <a:pt x="15370" y="21940"/>
                  <a:pt x="15360" y="21951"/>
                </a:cubicBezTo>
                <a:cubicBezTo>
                  <a:pt x="15142" y="21992"/>
                  <a:pt x="14925" y="22013"/>
                  <a:pt x="14697" y="22033"/>
                </a:cubicBezTo>
                <a:cubicBezTo>
                  <a:pt x="14666" y="22013"/>
                  <a:pt x="14624" y="21982"/>
                  <a:pt x="14572" y="21951"/>
                </a:cubicBezTo>
                <a:cubicBezTo>
                  <a:pt x="14624" y="21909"/>
                  <a:pt x="14676" y="21878"/>
                  <a:pt x="14738" y="21837"/>
                </a:cubicBezTo>
                <a:close/>
                <a:moveTo>
                  <a:pt x="10271" y="22002"/>
                </a:moveTo>
                <a:lnTo>
                  <a:pt x="10427" y="22033"/>
                </a:lnTo>
                <a:lnTo>
                  <a:pt x="10427" y="22044"/>
                </a:lnTo>
                <a:lnTo>
                  <a:pt x="10313" y="22033"/>
                </a:lnTo>
                <a:lnTo>
                  <a:pt x="10271" y="22002"/>
                </a:lnTo>
                <a:close/>
                <a:moveTo>
                  <a:pt x="11670" y="21982"/>
                </a:moveTo>
                <a:cubicBezTo>
                  <a:pt x="11681" y="22013"/>
                  <a:pt x="11702" y="22033"/>
                  <a:pt x="11712" y="22065"/>
                </a:cubicBezTo>
                <a:lnTo>
                  <a:pt x="11556" y="22054"/>
                </a:lnTo>
                <a:lnTo>
                  <a:pt x="11525" y="22033"/>
                </a:lnTo>
                <a:cubicBezTo>
                  <a:pt x="11567" y="22023"/>
                  <a:pt x="11619" y="22002"/>
                  <a:pt x="11670" y="21982"/>
                </a:cubicBezTo>
                <a:close/>
                <a:moveTo>
                  <a:pt x="14521" y="21982"/>
                </a:moveTo>
                <a:lnTo>
                  <a:pt x="14614" y="22044"/>
                </a:lnTo>
                <a:lnTo>
                  <a:pt x="14386" y="22065"/>
                </a:lnTo>
                <a:lnTo>
                  <a:pt x="14521" y="21982"/>
                </a:lnTo>
                <a:close/>
                <a:moveTo>
                  <a:pt x="12054" y="21857"/>
                </a:moveTo>
                <a:lnTo>
                  <a:pt x="12054" y="21857"/>
                </a:lnTo>
                <a:cubicBezTo>
                  <a:pt x="11981" y="21940"/>
                  <a:pt x="11898" y="22013"/>
                  <a:pt x="11826" y="22085"/>
                </a:cubicBezTo>
                <a:lnTo>
                  <a:pt x="11795" y="22085"/>
                </a:lnTo>
                <a:cubicBezTo>
                  <a:pt x="11774" y="22044"/>
                  <a:pt x="11753" y="22013"/>
                  <a:pt x="11733" y="21971"/>
                </a:cubicBezTo>
                <a:lnTo>
                  <a:pt x="11816" y="21930"/>
                </a:lnTo>
                <a:cubicBezTo>
                  <a:pt x="11888" y="21909"/>
                  <a:pt x="11971" y="21888"/>
                  <a:pt x="12054" y="21857"/>
                </a:cubicBezTo>
                <a:close/>
                <a:moveTo>
                  <a:pt x="12759" y="21619"/>
                </a:moveTo>
                <a:cubicBezTo>
                  <a:pt x="12769" y="21660"/>
                  <a:pt x="12790" y="21712"/>
                  <a:pt x="12821" y="21764"/>
                </a:cubicBezTo>
                <a:cubicBezTo>
                  <a:pt x="12583" y="21878"/>
                  <a:pt x="12355" y="21992"/>
                  <a:pt x="12116" y="22106"/>
                </a:cubicBezTo>
                <a:lnTo>
                  <a:pt x="11909" y="22075"/>
                </a:lnTo>
                <a:cubicBezTo>
                  <a:pt x="11989" y="21995"/>
                  <a:pt x="12078" y="21915"/>
                  <a:pt x="12159" y="21826"/>
                </a:cubicBezTo>
                <a:lnTo>
                  <a:pt x="12159" y="21826"/>
                </a:lnTo>
                <a:cubicBezTo>
                  <a:pt x="12356" y="21764"/>
                  <a:pt x="12552" y="21691"/>
                  <a:pt x="12759" y="21619"/>
                </a:cubicBezTo>
                <a:close/>
                <a:moveTo>
                  <a:pt x="12852" y="21816"/>
                </a:moveTo>
                <a:lnTo>
                  <a:pt x="12852" y="21826"/>
                </a:lnTo>
                <a:cubicBezTo>
                  <a:pt x="12697" y="21930"/>
                  <a:pt x="12520" y="22023"/>
                  <a:pt x="12344" y="22106"/>
                </a:cubicBezTo>
                <a:lnTo>
                  <a:pt x="12282" y="22096"/>
                </a:lnTo>
                <a:cubicBezTo>
                  <a:pt x="12479" y="22002"/>
                  <a:pt x="12676" y="21909"/>
                  <a:pt x="12852" y="21816"/>
                </a:cubicBezTo>
                <a:close/>
                <a:moveTo>
                  <a:pt x="12896" y="21904"/>
                </a:moveTo>
                <a:lnTo>
                  <a:pt x="12896" y="21904"/>
                </a:lnTo>
                <a:cubicBezTo>
                  <a:pt x="12927" y="21975"/>
                  <a:pt x="12967" y="22046"/>
                  <a:pt x="12997" y="22116"/>
                </a:cubicBezTo>
                <a:lnTo>
                  <a:pt x="12914" y="22116"/>
                </a:lnTo>
                <a:lnTo>
                  <a:pt x="12531" y="22106"/>
                </a:lnTo>
                <a:cubicBezTo>
                  <a:pt x="12652" y="22045"/>
                  <a:pt x="12774" y="21984"/>
                  <a:pt x="12896" y="21904"/>
                </a:cubicBezTo>
                <a:close/>
                <a:moveTo>
                  <a:pt x="13702" y="21349"/>
                </a:moveTo>
                <a:cubicBezTo>
                  <a:pt x="13754" y="21401"/>
                  <a:pt x="13805" y="21443"/>
                  <a:pt x="13857" y="21484"/>
                </a:cubicBezTo>
                <a:cubicBezTo>
                  <a:pt x="13681" y="21702"/>
                  <a:pt x="13495" y="21909"/>
                  <a:pt x="13308" y="22116"/>
                </a:cubicBezTo>
                <a:lnTo>
                  <a:pt x="13090" y="22116"/>
                </a:lnTo>
                <a:cubicBezTo>
                  <a:pt x="13039" y="22033"/>
                  <a:pt x="12997" y="21951"/>
                  <a:pt x="12956" y="21868"/>
                </a:cubicBezTo>
                <a:cubicBezTo>
                  <a:pt x="13090" y="21764"/>
                  <a:pt x="13215" y="21660"/>
                  <a:pt x="13339" y="21557"/>
                </a:cubicBezTo>
                <a:cubicBezTo>
                  <a:pt x="13463" y="21484"/>
                  <a:pt x="13577" y="21422"/>
                  <a:pt x="13702" y="21349"/>
                </a:cubicBezTo>
                <a:close/>
                <a:moveTo>
                  <a:pt x="13919" y="21536"/>
                </a:moveTo>
                <a:cubicBezTo>
                  <a:pt x="14075" y="21681"/>
                  <a:pt x="14251" y="21805"/>
                  <a:pt x="14438" y="21930"/>
                </a:cubicBezTo>
                <a:cubicBezTo>
                  <a:pt x="14355" y="21982"/>
                  <a:pt x="14272" y="22033"/>
                  <a:pt x="14189" y="22085"/>
                </a:cubicBezTo>
                <a:cubicBezTo>
                  <a:pt x="13930" y="22106"/>
                  <a:pt x="13671" y="22116"/>
                  <a:pt x="13412" y="22116"/>
                </a:cubicBezTo>
                <a:lnTo>
                  <a:pt x="13401" y="22116"/>
                </a:lnTo>
                <a:cubicBezTo>
                  <a:pt x="13577" y="21930"/>
                  <a:pt x="13754" y="21733"/>
                  <a:pt x="13919" y="21536"/>
                </a:cubicBezTo>
                <a:close/>
                <a:moveTo>
                  <a:pt x="10914" y="22085"/>
                </a:moveTo>
                <a:lnTo>
                  <a:pt x="11059" y="22106"/>
                </a:lnTo>
                <a:lnTo>
                  <a:pt x="11018" y="22137"/>
                </a:lnTo>
                <a:lnTo>
                  <a:pt x="11007" y="22147"/>
                </a:lnTo>
                <a:cubicBezTo>
                  <a:pt x="10976" y="22127"/>
                  <a:pt x="10945" y="22106"/>
                  <a:pt x="10914" y="22085"/>
                </a:cubicBezTo>
                <a:close/>
                <a:moveTo>
                  <a:pt x="10831" y="22096"/>
                </a:moveTo>
                <a:cubicBezTo>
                  <a:pt x="10862" y="22127"/>
                  <a:pt x="10893" y="22147"/>
                  <a:pt x="10924" y="22168"/>
                </a:cubicBezTo>
                <a:cubicBezTo>
                  <a:pt x="10872" y="22189"/>
                  <a:pt x="10821" y="22199"/>
                  <a:pt x="10758" y="22210"/>
                </a:cubicBezTo>
                <a:cubicBezTo>
                  <a:pt x="10665" y="22179"/>
                  <a:pt x="10572" y="22147"/>
                  <a:pt x="10489" y="22106"/>
                </a:cubicBezTo>
                <a:cubicBezTo>
                  <a:pt x="10603" y="22106"/>
                  <a:pt x="10717" y="22106"/>
                  <a:pt x="10831" y="22096"/>
                </a:cubicBezTo>
                <a:close/>
                <a:moveTo>
                  <a:pt x="11940" y="22179"/>
                </a:moveTo>
                <a:lnTo>
                  <a:pt x="11909" y="22199"/>
                </a:lnTo>
                <a:lnTo>
                  <a:pt x="11867" y="22210"/>
                </a:lnTo>
                <a:cubicBezTo>
                  <a:pt x="11867" y="22199"/>
                  <a:pt x="11857" y="22189"/>
                  <a:pt x="11847" y="22179"/>
                </a:cubicBezTo>
                <a:close/>
                <a:moveTo>
                  <a:pt x="7960" y="21370"/>
                </a:moveTo>
                <a:cubicBezTo>
                  <a:pt x="8064" y="21412"/>
                  <a:pt x="8167" y="21453"/>
                  <a:pt x="8271" y="21494"/>
                </a:cubicBezTo>
                <a:cubicBezTo>
                  <a:pt x="8489" y="21567"/>
                  <a:pt x="8696" y="21629"/>
                  <a:pt x="8914" y="21691"/>
                </a:cubicBezTo>
                <a:cubicBezTo>
                  <a:pt x="8997" y="21743"/>
                  <a:pt x="9090" y="21785"/>
                  <a:pt x="9183" y="21826"/>
                </a:cubicBezTo>
                <a:cubicBezTo>
                  <a:pt x="8914" y="21982"/>
                  <a:pt x="8634" y="22106"/>
                  <a:pt x="8344" y="22220"/>
                </a:cubicBezTo>
                <a:cubicBezTo>
                  <a:pt x="8157" y="21961"/>
                  <a:pt x="7991" y="21681"/>
                  <a:pt x="7836" y="21412"/>
                </a:cubicBezTo>
                <a:cubicBezTo>
                  <a:pt x="7877" y="21401"/>
                  <a:pt x="7919" y="21380"/>
                  <a:pt x="7960" y="21370"/>
                </a:cubicBezTo>
                <a:close/>
                <a:moveTo>
                  <a:pt x="13225" y="22210"/>
                </a:moveTo>
                <a:lnTo>
                  <a:pt x="13163" y="22272"/>
                </a:lnTo>
                <a:cubicBezTo>
                  <a:pt x="13153" y="22251"/>
                  <a:pt x="13142" y="22230"/>
                  <a:pt x="13132" y="22210"/>
                </a:cubicBezTo>
                <a:close/>
                <a:moveTo>
                  <a:pt x="11743" y="22241"/>
                </a:moveTo>
                <a:lnTo>
                  <a:pt x="11774" y="22261"/>
                </a:lnTo>
                <a:lnTo>
                  <a:pt x="11733" y="22282"/>
                </a:lnTo>
                <a:lnTo>
                  <a:pt x="11691" y="22282"/>
                </a:lnTo>
                <a:lnTo>
                  <a:pt x="11743" y="22241"/>
                </a:lnTo>
                <a:close/>
                <a:moveTo>
                  <a:pt x="7743" y="21422"/>
                </a:moveTo>
                <a:cubicBezTo>
                  <a:pt x="7908" y="21702"/>
                  <a:pt x="8085" y="21971"/>
                  <a:pt x="8261" y="22241"/>
                </a:cubicBezTo>
                <a:lnTo>
                  <a:pt x="8116" y="22293"/>
                </a:lnTo>
                <a:cubicBezTo>
                  <a:pt x="7577" y="22179"/>
                  <a:pt x="7059" y="21992"/>
                  <a:pt x="6582" y="21733"/>
                </a:cubicBezTo>
                <a:cubicBezTo>
                  <a:pt x="6561" y="21702"/>
                  <a:pt x="6551" y="21660"/>
                  <a:pt x="6540" y="21629"/>
                </a:cubicBezTo>
                <a:lnTo>
                  <a:pt x="6551" y="21629"/>
                </a:lnTo>
                <a:cubicBezTo>
                  <a:pt x="6540" y="21588"/>
                  <a:pt x="6530" y="21536"/>
                  <a:pt x="6520" y="21494"/>
                </a:cubicBezTo>
                <a:lnTo>
                  <a:pt x="6520" y="21494"/>
                </a:lnTo>
                <a:cubicBezTo>
                  <a:pt x="6634" y="21505"/>
                  <a:pt x="6748" y="21515"/>
                  <a:pt x="6872" y="21515"/>
                </a:cubicBezTo>
                <a:cubicBezTo>
                  <a:pt x="7162" y="21515"/>
                  <a:pt x="7452" y="21484"/>
                  <a:pt x="7743" y="21422"/>
                </a:cubicBezTo>
                <a:close/>
                <a:moveTo>
                  <a:pt x="11028" y="22241"/>
                </a:moveTo>
                <a:cubicBezTo>
                  <a:pt x="11049" y="22251"/>
                  <a:pt x="11080" y="22272"/>
                  <a:pt x="11111" y="22293"/>
                </a:cubicBezTo>
                <a:cubicBezTo>
                  <a:pt x="11069" y="22293"/>
                  <a:pt x="11028" y="22282"/>
                  <a:pt x="10997" y="22272"/>
                </a:cubicBezTo>
                <a:lnTo>
                  <a:pt x="11028" y="22241"/>
                </a:lnTo>
                <a:close/>
                <a:moveTo>
                  <a:pt x="3120" y="19681"/>
                </a:moveTo>
                <a:lnTo>
                  <a:pt x="3120" y="19681"/>
                </a:lnTo>
                <a:cubicBezTo>
                  <a:pt x="3493" y="20075"/>
                  <a:pt x="3908" y="20427"/>
                  <a:pt x="4364" y="20728"/>
                </a:cubicBezTo>
                <a:cubicBezTo>
                  <a:pt x="4385" y="20842"/>
                  <a:pt x="4405" y="20945"/>
                  <a:pt x="4426" y="21059"/>
                </a:cubicBezTo>
                <a:cubicBezTo>
                  <a:pt x="4509" y="21484"/>
                  <a:pt x="4644" y="21909"/>
                  <a:pt x="4810" y="22313"/>
                </a:cubicBezTo>
                <a:cubicBezTo>
                  <a:pt x="4530" y="22220"/>
                  <a:pt x="4260" y="22096"/>
                  <a:pt x="4001" y="21951"/>
                </a:cubicBezTo>
                <a:cubicBezTo>
                  <a:pt x="3576" y="21246"/>
                  <a:pt x="3276" y="20479"/>
                  <a:pt x="3120" y="19681"/>
                </a:cubicBezTo>
                <a:close/>
                <a:moveTo>
                  <a:pt x="11266" y="22147"/>
                </a:moveTo>
                <a:lnTo>
                  <a:pt x="11567" y="22168"/>
                </a:lnTo>
                <a:lnTo>
                  <a:pt x="11681" y="22230"/>
                </a:lnTo>
                <a:lnTo>
                  <a:pt x="11598" y="22303"/>
                </a:lnTo>
                <a:lnTo>
                  <a:pt x="11370" y="22303"/>
                </a:lnTo>
                <a:lnTo>
                  <a:pt x="11370" y="22313"/>
                </a:lnTo>
                <a:lnTo>
                  <a:pt x="11266" y="22313"/>
                </a:lnTo>
                <a:cubicBezTo>
                  <a:pt x="11204" y="22272"/>
                  <a:pt x="11132" y="22241"/>
                  <a:pt x="11069" y="22199"/>
                </a:cubicBezTo>
                <a:cubicBezTo>
                  <a:pt x="11132" y="22179"/>
                  <a:pt x="11204" y="22168"/>
                  <a:pt x="11266" y="22147"/>
                </a:cubicBezTo>
                <a:close/>
                <a:moveTo>
                  <a:pt x="15329" y="22054"/>
                </a:moveTo>
                <a:lnTo>
                  <a:pt x="15329" y="22054"/>
                </a:lnTo>
                <a:cubicBezTo>
                  <a:pt x="15277" y="22137"/>
                  <a:pt x="15236" y="22220"/>
                  <a:pt x="15184" y="22313"/>
                </a:cubicBezTo>
                <a:cubicBezTo>
                  <a:pt x="15060" y="22251"/>
                  <a:pt x="14946" y="22189"/>
                  <a:pt x="14832" y="22116"/>
                </a:cubicBezTo>
                <a:cubicBezTo>
                  <a:pt x="14997" y="22096"/>
                  <a:pt x="15163" y="22075"/>
                  <a:pt x="15329" y="22054"/>
                </a:cubicBezTo>
                <a:close/>
                <a:moveTo>
                  <a:pt x="10416" y="22158"/>
                </a:moveTo>
                <a:cubicBezTo>
                  <a:pt x="10479" y="22189"/>
                  <a:pt x="10551" y="22220"/>
                  <a:pt x="10624" y="22241"/>
                </a:cubicBezTo>
                <a:cubicBezTo>
                  <a:pt x="10499" y="22272"/>
                  <a:pt x="10365" y="22303"/>
                  <a:pt x="10240" y="22324"/>
                </a:cubicBezTo>
                <a:lnTo>
                  <a:pt x="10416" y="22158"/>
                </a:lnTo>
                <a:close/>
                <a:moveTo>
                  <a:pt x="20801" y="20489"/>
                </a:moveTo>
                <a:lnTo>
                  <a:pt x="20801" y="20489"/>
                </a:lnTo>
                <a:cubicBezTo>
                  <a:pt x="20604" y="20904"/>
                  <a:pt x="20345" y="21287"/>
                  <a:pt x="20034" y="21640"/>
                </a:cubicBezTo>
                <a:cubicBezTo>
                  <a:pt x="19796" y="21919"/>
                  <a:pt x="19506" y="22158"/>
                  <a:pt x="19174" y="22344"/>
                </a:cubicBezTo>
                <a:cubicBezTo>
                  <a:pt x="19350" y="21930"/>
                  <a:pt x="19506" y="21505"/>
                  <a:pt x="19620" y="21070"/>
                </a:cubicBezTo>
                <a:cubicBezTo>
                  <a:pt x="20055" y="21038"/>
                  <a:pt x="20470" y="20842"/>
                  <a:pt x="20749" y="20510"/>
                </a:cubicBezTo>
                <a:lnTo>
                  <a:pt x="20801" y="20489"/>
                </a:lnTo>
                <a:close/>
                <a:moveTo>
                  <a:pt x="16727" y="21737"/>
                </a:moveTo>
                <a:cubicBezTo>
                  <a:pt x="16634" y="21953"/>
                  <a:pt x="16531" y="22159"/>
                  <a:pt x="16417" y="22365"/>
                </a:cubicBezTo>
                <a:cubicBezTo>
                  <a:pt x="16179" y="22251"/>
                  <a:pt x="15940" y="22127"/>
                  <a:pt x="15723" y="21971"/>
                </a:cubicBezTo>
                <a:cubicBezTo>
                  <a:pt x="16071" y="21910"/>
                  <a:pt x="16399" y="21838"/>
                  <a:pt x="16727" y="21737"/>
                </a:cubicBezTo>
                <a:close/>
                <a:moveTo>
                  <a:pt x="9276" y="21868"/>
                </a:moveTo>
                <a:cubicBezTo>
                  <a:pt x="9608" y="21992"/>
                  <a:pt x="9950" y="22075"/>
                  <a:pt x="10302" y="22096"/>
                </a:cubicBezTo>
                <a:lnTo>
                  <a:pt x="10344" y="22116"/>
                </a:lnTo>
                <a:lnTo>
                  <a:pt x="10106" y="22344"/>
                </a:lnTo>
                <a:cubicBezTo>
                  <a:pt x="9898" y="22365"/>
                  <a:pt x="9701" y="22386"/>
                  <a:pt x="9504" y="22396"/>
                </a:cubicBezTo>
                <a:cubicBezTo>
                  <a:pt x="9425" y="22398"/>
                  <a:pt x="9345" y="22400"/>
                  <a:pt x="9265" y="22400"/>
                </a:cubicBezTo>
                <a:cubicBezTo>
                  <a:pt x="8990" y="22400"/>
                  <a:pt x="8710" y="22385"/>
                  <a:pt x="8437" y="22344"/>
                </a:cubicBezTo>
                <a:lnTo>
                  <a:pt x="8395" y="22282"/>
                </a:lnTo>
                <a:cubicBezTo>
                  <a:pt x="8696" y="22168"/>
                  <a:pt x="8997" y="22023"/>
                  <a:pt x="9276" y="21868"/>
                </a:cubicBezTo>
                <a:close/>
                <a:moveTo>
                  <a:pt x="14023" y="22179"/>
                </a:moveTo>
                <a:lnTo>
                  <a:pt x="14023" y="22179"/>
                </a:lnTo>
                <a:cubicBezTo>
                  <a:pt x="13795" y="22303"/>
                  <a:pt x="13546" y="22407"/>
                  <a:pt x="13287" y="22479"/>
                </a:cubicBezTo>
                <a:cubicBezTo>
                  <a:pt x="13256" y="22438"/>
                  <a:pt x="13235" y="22386"/>
                  <a:pt x="13204" y="22334"/>
                </a:cubicBezTo>
                <a:lnTo>
                  <a:pt x="13194" y="22334"/>
                </a:lnTo>
                <a:cubicBezTo>
                  <a:pt x="13235" y="22293"/>
                  <a:pt x="13277" y="22251"/>
                  <a:pt x="13329" y="22210"/>
                </a:cubicBezTo>
                <a:cubicBezTo>
                  <a:pt x="13567" y="22199"/>
                  <a:pt x="13795" y="22189"/>
                  <a:pt x="14023" y="22179"/>
                </a:cubicBezTo>
                <a:close/>
                <a:moveTo>
                  <a:pt x="18728" y="20893"/>
                </a:moveTo>
                <a:lnTo>
                  <a:pt x="18822" y="20935"/>
                </a:lnTo>
                <a:cubicBezTo>
                  <a:pt x="18770" y="21007"/>
                  <a:pt x="18728" y="21080"/>
                  <a:pt x="18687" y="21152"/>
                </a:cubicBezTo>
                <a:cubicBezTo>
                  <a:pt x="18117" y="21702"/>
                  <a:pt x="17474" y="22158"/>
                  <a:pt x="16770" y="22500"/>
                </a:cubicBezTo>
                <a:lnTo>
                  <a:pt x="16770" y="22510"/>
                </a:lnTo>
                <a:cubicBezTo>
                  <a:pt x="16697" y="22479"/>
                  <a:pt x="16614" y="22448"/>
                  <a:pt x="16542" y="22417"/>
                </a:cubicBezTo>
                <a:cubicBezTo>
                  <a:pt x="16676" y="22189"/>
                  <a:pt x="16801" y="21940"/>
                  <a:pt x="16894" y="21691"/>
                </a:cubicBezTo>
                <a:cubicBezTo>
                  <a:pt x="17537" y="21484"/>
                  <a:pt x="18148" y="21225"/>
                  <a:pt x="18728" y="20893"/>
                </a:cubicBezTo>
                <a:close/>
                <a:moveTo>
                  <a:pt x="4426" y="20769"/>
                </a:moveTo>
                <a:cubicBezTo>
                  <a:pt x="4778" y="20987"/>
                  <a:pt x="5141" y="21152"/>
                  <a:pt x="5525" y="21287"/>
                </a:cubicBezTo>
                <a:cubicBezTo>
                  <a:pt x="5556" y="21712"/>
                  <a:pt x="5628" y="22127"/>
                  <a:pt x="5742" y="22531"/>
                </a:cubicBezTo>
                <a:cubicBezTo>
                  <a:pt x="5462" y="22489"/>
                  <a:pt x="5172" y="22427"/>
                  <a:pt x="4903" y="22334"/>
                </a:cubicBezTo>
                <a:cubicBezTo>
                  <a:pt x="4675" y="21837"/>
                  <a:pt x="4519" y="21308"/>
                  <a:pt x="4426" y="20769"/>
                </a:cubicBezTo>
                <a:close/>
                <a:moveTo>
                  <a:pt x="6613" y="21826"/>
                </a:moveTo>
                <a:cubicBezTo>
                  <a:pt x="7048" y="22054"/>
                  <a:pt x="7515" y="22220"/>
                  <a:pt x="7991" y="22324"/>
                </a:cubicBezTo>
                <a:lnTo>
                  <a:pt x="8002" y="22324"/>
                </a:lnTo>
                <a:cubicBezTo>
                  <a:pt x="7670" y="22427"/>
                  <a:pt x="7318" y="22500"/>
                  <a:pt x="6976" y="22531"/>
                </a:cubicBezTo>
                <a:cubicBezTo>
                  <a:pt x="6820" y="22313"/>
                  <a:pt x="6696" y="22085"/>
                  <a:pt x="6613" y="21826"/>
                </a:cubicBezTo>
                <a:close/>
                <a:moveTo>
                  <a:pt x="11857" y="22334"/>
                </a:moveTo>
                <a:cubicBezTo>
                  <a:pt x="11867" y="22355"/>
                  <a:pt x="11878" y="22386"/>
                  <a:pt x="11898" y="22407"/>
                </a:cubicBezTo>
                <a:lnTo>
                  <a:pt x="11971" y="22541"/>
                </a:lnTo>
                <a:cubicBezTo>
                  <a:pt x="11836" y="22510"/>
                  <a:pt x="11702" y="22479"/>
                  <a:pt x="11577" y="22427"/>
                </a:cubicBezTo>
                <a:lnTo>
                  <a:pt x="11764" y="22355"/>
                </a:lnTo>
                <a:lnTo>
                  <a:pt x="11857" y="22334"/>
                </a:lnTo>
                <a:close/>
                <a:moveTo>
                  <a:pt x="13153" y="22386"/>
                </a:moveTo>
                <a:lnTo>
                  <a:pt x="13215" y="22500"/>
                </a:lnTo>
                <a:cubicBezTo>
                  <a:pt x="13142" y="22521"/>
                  <a:pt x="13070" y="22531"/>
                  <a:pt x="12987" y="22541"/>
                </a:cubicBezTo>
                <a:lnTo>
                  <a:pt x="13153" y="22386"/>
                </a:lnTo>
                <a:close/>
                <a:moveTo>
                  <a:pt x="5556" y="21298"/>
                </a:moveTo>
                <a:lnTo>
                  <a:pt x="5701" y="21329"/>
                </a:lnTo>
                <a:cubicBezTo>
                  <a:pt x="5887" y="21764"/>
                  <a:pt x="6115" y="22179"/>
                  <a:pt x="6395" y="22552"/>
                </a:cubicBezTo>
                <a:lnTo>
                  <a:pt x="6302" y="22552"/>
                </a:lnTo>
                <a:cubicBezTo>
                  <a:pt x="6126" y="22552"/>
                  <a:pt x="5970" y="22541"/>
                  <a:pt x="5804" y="22521"/>
                </a:cubicBezTo>
                <a:cubicBezTo>
                  <a:pt x="5680" y="22127"/>
                  <a:pt x="5597" y="21712"/>
                  <a:pt x="5556" y="21298"/>
                </a:cubicBezTo>
                <a:close/>
                <a:moveTo>
                  <a:pt x="5784" y="21349"/>
                </a:moveTo>
                <a:lnTo>
                  <a:pt x="5887" y="21380"/>
                </a:lnTo>
                <a:lnTo>
                  <a:pt x="5929" y="21412"/>
                </a:lnTo>
                <a:cubicBezTo>
                  <a:pt x="6126" y="21546"/>
                  <a:pt x="6333" y="21671"/>
                  <a:pt x="6540" y="21785"/>
                </a:cubicBezTo>
                <a:cubicBezTo>
                  <a:pt x="6623" y="22054"/>
                  <a:pt x="6737" y="22303"/>
                  <a:pt x="6893" y="22531"/>
                </a:cubicBezTo>
                <a:cubicBezTo>
                  <a:pt x="6758" y="22552"/>
                  <a:pt x="6634" y="22552"/>
                  <a:pt x="6488" y="22552"/>
                </a:cubicBezTo>
                <a:cubicBezTo>
                  <a:pt x="6209" y="22189"/>
                  <a:pt x="5970" y="21785"/>
                  <a:pt x="5784" y="21360"/>
                </a:cubicBezTo>
                <a:lnTo>
                  <a:pt x="5784" y="21349"/>
                </a:lnTo>
                <a:close/>
                <a:moveTo>
                  <a:pt x="15536" y="22023"/>
                </a:moveTo>
                <a:cubicBezTo>
                  <a:pt x="15640" y="22210"/>
                  <a:pt x="15754" y="22386"/>
                  <a:pt x="15878" y="22562"/>
                </a:cubicBezTo>
                <a:cubicBezTo>
                  <a:pt x="15661" y="22510"/>
                  <a:pt x="15464" y="22438"/>
                  <a:pt x="15267" y="22344"/>
                </a:cubicBezTo>
                <a:cubicBezTo>
                  <a:pt x="15319" y="22241"/>
                  <a:pt x="15370" y="22137"/>
                  <a:pt x="15422" y="22033"/>
                </a:cubicBezTo>
                <a:lnTo>
                  <a:pt x="15433" y="22033"/>
                </a:lnTo>
                <a:lnTo>
                  <a:pt x="15536" y="22023"/>
                </a:lnTo>
                <a:close/>
                <a:moveTo>
                  <a:pt x="18511" y="21401"/>
                </a:moveTo>
                <a:lnTo>
                  <a:pt x="18459" y="21463"/>
                </a:lnTo>
                <a:cubicBezTo>
                  <a:pt x="18055" y="22002"/>
                  <a:pt x="17537" y="22407"/>
                  <a:pt x="16935" y="22562"/>
                </a:cubicBezTo>
                <a:lnTo>
                  <a:pt x="16863" y="22541"/>
                </a:lnTo>
                <a:cubicBezTo>
                  <a:pt x="17464" y="22230"/>
                  <a:pt x="18013" y="21847"/>
                  <a:pt x="18511" y="21401"/>
                </a:cubicBezTo>
                <a:close/>
                <a:moveTo>
                  <a:pt x="12323" y="22199"/>
                </a:moveTo>
                <a:cubicBezTo>
                  <a:pt x="12562" y="22210"/>
                  <a:pt x="12811" y="22210"/>
                  <a:pt x="13049" y="22210"/>
                </a:cubicBezTo>
                <a:cubicBezTo>
                  <a:pt x="13070" y="22251"/>
                  <a:pt x="13090" y="22293"/>
                  <a:pt x="13111" y="22334"/>
                </a:cubicBezTo>
                <a:cubicBezTo>
                  <a:pt x="13039" y="22407"/>
                  <a:pt x="12956" y="22489"/>
                  <a:pt x="12873" y="22562"/>
                </a:cubicBezTo>
                <a:cubicBezTo>
                  <a:pt x="12831" y="22572"/>
                  <a:pt x="12790" y="22572"/>
                  <a:pt x="12748" y="22583"/>
                </a:cubicBezTo>
                <a:cubicBezTo>
                  <a:pt x="12510" y="22489"/>
                  <a:pt x="12272" y="22396"/>
                  <a:pt x="12033" y="22293"/>
                </a:cubicBezTo>
                <a:cubicBezTo>
                  <a:pt x="12137" y="22272"/>
                  <a:pt x="12230" y="22241"/>
                  <a:pt x="12323" y="22199"/>
                </a:cubicBezTo>
                <a:close/>
                <a:moveTo>
                  <a:pt x="11948" y="22348"/>
                </a:moveTo>
                <a:lnTo>
                  <a:pt x="11948" y="22348"/>
                </a:lnTo>
                <a:cubicBezTo>
                  <a:pt x="12142" y="22429"/>
                  <a:pt x="12347" y="22511"/>
                  <a:pt x="12551" y="22593"/>
                </a:cubicBezTo>
                <a:cubicBezTo>
                  <a:pt x="12386" y="22593"/>
                  <a:pt x="12230" y="22583"/>
                  <a:pt x="12075" y="22562"/>
                </a:cubicBezTo>
                <a:cubicBezTo>
                  <a:pt x="12036" y="22484"/>
                  <a:pt x="11988" y="22416"/>
                  <a:pt x="11948" y="22348"/>
                </a:cubicBezTo>
                <a:close/>
                <a:moveTo>
                  <a:pt x="15609" y="22002"/>
                </a:moveTo>
                <a:lnTo>
                  <a:pt x="15609" y="22002"/>
                </a:lnTo>
                <a:cubicBezTo>
                  <a:pt x="15702" y="22065"/>
                  <a:pt x="15795" y="22127"/>
                  <a:pt x="15889" y="22189"/>
                </a:cubicBezTo>
                <a:cubicBezTo>
                  <a:pt x="16044" y="22282"/>
                  <a:pt x="16210" y="22365"/>
                  <a:pt x="16376" y="22448"/>
                </a:cubicBezTo>
                <a:cubicBezTo>
                  <a:pt x="16345" y="22510"/>
                  <a:pt x="16303" y="22562"/>
                  <a:pt x="16262" y="22624"/>
                </a:cubicBezTo>
                <a:cubicBezTo>
                  <a:pt x="16168" y="22624"/>
                  <a:pt x="16086" y="22603"/>
                  <a:pt x="15992" y="22593"/>
                </a:cubicBezTo>
                <a:cubicBezTo>
                  <a:pt x="15920" y="22489"/>
                  <a:pt x="15847" y="22396"/>
                  <a:pt x="15795" y="22303"/>
                </a:cubicBezTo>
                <a:cubicBezTo>
                  <a:pt x="15733" y="22210"/>
                  <a:pt x="15661" y="22106"/>
                  <a:pt x="15609" y="22002"/>
                </a:cubicBezTo>
                <a:close/>
                <a:moveTo>
                  <a:pt x="16500" y="22500"/>
                </a:moveTo>
                <a:cubicBezTo>
                  <a:pt x="16552" y="22521"/>
                  <a:pt x="16604" y="22541"/>
                  <a:pt x="16666" y="22562"/>
                </a:cubicBezTo>
                <a:lnTo>
                  <a:pt x="16490" y="22635"/>
                </a:lnTo>
                <a:lnTo>
                  <a:pt x="16407" y="22635"/>
                </a:lnTo>
                <a:cubicBezTo>
                  <a:pt x="16438" y="22593"/>
                  <a:pt x="16469" y="22541"/>
                  <a:pt x="16500" y="22500"/>
                </a:cubicBezTo>
                <a:close/>
                <a:moveTo>
                  <a:pt x="18967" y="20966"/>
                </a:moveTo>
                <a:cubicBezTo>
                  <a:pt x="19050" y="20997"/>
                  <a:pt x="19122" y="21018"/>
                  <a:pt x="19205" y="21028"/>
                </a:cubicBezTo>
                <a:cubicBezTo>
                  <a:pt x="19319" y="21059"/>
                  <a:pt x="19433" y="21070"/>
                  <a:pt x="19547" y="21070"/>
                </a:cubicBezTo>
                <a:cubicBezTo>
                  <a:pt x="19443" y="21515"/>
                  <a:pt x="19298" y="21951"/>
                  <a:pt x="19112" y="22375"/>
                </a:cubicBezTo>
                <a:cubicBezTo>
                  <a:pt x="18760" y="22572"/>
                  <a:pt x="18355" y="22676"/>
                  <a:pt x="17941" y="22697"/>
                </a:cubicBezTo>
                <a:lnTo>
                  <a:pt x="17941" y="22697"/>
                </a:lnTo>
                <a:cubicBezTo>
                  <a:pt x="17654" y="22696"/>
                  <a:pt x="17378" y="22665"/>
                  <a:pt x="17101" y="22603"/>
                </a:cubicBezTo>
                <a:cubicBezTo>
                  <a:pt x="17194" y="22572"/>
                  <a:pt x="17298" y="22531"/>
                  <a:pt x="17381" y="22489"/>
                </a:cubicBezTo>
                <a:cubicBezTo>
                  <a:pt x="17961" y="22220"/>
                  <a:pt x="18397" y="21733"/>
                  <a:pt x="18739" y="21194"/>
                </a:cubicBezTo>
                <a:cubicBezTo>
                  <a:pt x="18811" y="21121"/>
                  <a:pt x="18894" y="21049"/>
                  <a:pt x="18967" y="20966"/>
                </a:cubicBezTo>
                <a:close/>
                <a:moveTo>
                  <a:pt x="16044" y="22655"/>
                </a:moveTo>
                <a:lnTo>
                  <a:pt x="16044" y="22655"/>
                </a:lnTo>
                <a:cubicBezTo>
                  <a:pt x="16106" y="22666"/>
                  <a:pt x="16168" y="22676"/>
                  <a:pt x="16220" y="22676"/>
                </a:cubicBezTo>
                <a:lnTo>
                  <a:pt x="16179" y="22738"/>
                </a:lnTo>
                <a:lnTo>
                  <a:pt x="16127" y="22759"/>
                </a:lnTo>
                <a:cubicBezTo>
                  <a:pt x="16096" y="22728"/>
                  <a:pt x="16075" y="22686"/>
                  <a:pt x="16044" y="22655"/>
                </a:cubicBezTo>
                <a:close/>
                <a:moveTo>
                  <a:pt x="13246" y="22552"/>
                </a:moveTo>
                <a:cubicBezTo>
                  <a:pt x="13298" y="22624"/>
                  <a:pt x="13339" y="22697"/>
                  <a:pt x="13391" y="22780"/>
                </a:cubicBezTo>
                <a:cubicBezTo>
                  <a:pt x="13225" y="22738"/>
                  <a:pt x="13070" y="22686"/>
                  <a:pt x="12914" y="22635"/>
                </a:cubicBezTo>
                <a:lnTo>
                  <a:pt x="12945" y="22603"/>
                </a:lnTo>
                <a:cubicBezTo>
                  <a:pt x="13049" y="22593"/>
                  <a:pt x="13142" y="22572"/>
                  <a:pt x="13246" y="22552"/>
                </a:cubicBezTo>
                <a:close/>
                <a:moveTo>
                  <a:pt x="10935" y="22334"/>
                </a:moveTo>
                <a:cubicBezTo>
                  <a:pt x="11049" y="22355"/>
                  <a:pt x="11152" y="22365"/>
                  <a:pt x="11266" y="22375"/>
                </a:cubicBezTo>
                <a:lnTo>
                  <a:pt x="11391" y="22438"/>
                </a:lnTo>
                <a:cubicBezTo>
                  <a:pt x="11049" y="22583"/>
                  <a:pt x="10696" y="22738"/>
                  <a:pt x="10334" y="22873"/>
                </a:cubicBezTo>
                <a:cubicBezTo>
                  <a:pt x="10551" y="22707"/>
                  <a:pt x="10748" y="22531"/>
                  <a:pt x="10935" y="22334"/>
                </a:cubicBezTo>
                <a:close/>
                <a:moveTo>
                  <a:pt x="15236" y="22396"/>
                </a:moveTo>
                <a:cubicBezTo>
                  <a:pt x="15453" y="22500"/>
                  <a:pt x="15692" y="22572"/>
                  <a:pt x="15930" y="22635"/>
                </a:cubicBezTo>
                <a:cubicBezTo>
                  <a:pt x="15961" y="22676"/>
                  <a:pt x="16003" y="22728"/>
                  <a:pt x="16044" y="22780"/>
                </a:cubicBezTo>
                <a:cubicBezTo>
                  <a:pt x="15806" y="22852"/>
                  <a:pt x="15557" y="22904"/>
                  <a:pt x="15308" y="22935"/>
                </a:cubicBezTo>
                <a:cubicBezTo>
                  <a:pt x="15174" y="22945"/>
                  <a:pt x="15028" y="22956"/>
                  <a:pt x="14894" y="22956"/>
                </a:cubicBezTo>
                <a:cubicBezTo>
                  <a:pt x="15008" y="22780"/>
                  <a:pt x="15132" y="22593"/>
                  <a:pt x="15236" y="22396"/>
                </a:cubicBezTo>
                <a:close/>
                <a:moveTo>
                  <a:pt x="14738" y="22127"/>
                </a:moveTo>
                <a:cubicBezTo>
                  <a:pt x="14832" y="22189"/>
                  <a:pt x="14925" y="22241"/>
                  <a:pt x="15028" y="22303"/>
                </a:cubicBezTo>
                <a:cubicBezTo>
                  <a:pt x="15070" y="22324"/>
                  <a:pt x="15111" y="22344"/>
                  <a:pt x="15153" y="22365"/>
                </a:cubicBezTo>
                <a:cubicBezTo>
                  <a:pt x="15039" y="22572"/>
                  <a:pt x="14914" y="22769"/>
                  <a:pt x="14780" y="22966"/>
                </a:cubicBezTo>
                <a:cubicBezTo>
                  <a:pt x="14344" y="22956"/>
                  <a:pt x="13909" y="22904"/>
                  <a:pt x="13495" y="22800"/>
                </a:cubicBezTo>
                <a:cubicBezTo>
                  <a:pt x="13432" y="22707"/>
                  <a:pt x="13370" y="22614"/>
                  <a:pt x="13318" y="22531"/>
                </a:cubicBezTo>
                <a:cubicBezTo>
                  <a:pt x="13567" y="22469"/>
                  <a:pt x="13816" y="22386"/>
                  <a:pt x="14044" y="22272"/>
                </a:cubicBezTo>
                <a:cubicBezTo>
                  <a:pt x="14106" y="22241"/>
                  <a:pt x="14168" y="22210"/>
                  <a:pt x="14241" y="22168"/>
                </a:cubicBezTo>
                <a:lnTo>
                  <a:pt x="14479" y="22158"/>
                </a:lnTo>
                <a:cubicBezTo>
                  <a:pt x="14562" y="22147"/>
                  <a:pt x="14645" y="22137"/>
                  <a:pt x="14738" y="22127"/>
                </a:cubicBezTo>
                <a:close/>
                <a:moveTo>
                  <a:pt x="12106" y="22603"/>
                </a:moveTo>
                <a:cubicBezTo>
                  <a:pt x="12235" y="22619"/>
                  <a:pt x="12369" y="22628"/>
                  <a:pt x="12505" y="22628"/>
                </a:cubicBezTo>
                <a:cubicBezTo>
                  <a:pt x="12555" y="22628"/>
                  <a:pt x="12605" y="22627"/>
                  <a:pt x="12655" y="22624"/>
                </a:cubicBezTo>
                <a:lnTo>
                  <a:pt x="12769" y="22666"/>
                </a:lnTo>
                <a:cubicBezTo>
                  <a:pt x="12634" y="22790"/>
                  <a:pt x="12510" y="22904"/>
                  <a:pt x="12375" y="23018"/>
                </a:cubicBezTo>
                <a:lnTo>
                  <a:pt x="12313" y="22925"/>
                </a:lnTo>
                <a:cubicBezTo>
                  <a:pt x="12241" y="22821"/>
                  <a:pt x="12168" y="22717"/>
                  <a:pt x="12106" y="22603"/>
                </a:cubicBezTo>
                <a:close/>
                <a:moveTo>
                  <a:pt x="8489" y="22407"/>
                </a:moveTo>
                <a:cubicBezTo>
                  <a:pt x="8743" y="22438"/>
                  <a:pt x="8999" y="22453"/>
                  <a:pt x="9257" y="22453"/>
                </a:cubicBezTo>
                <a:cubicBezTo>
                  <a:pt x="9515" y="22453"/>
                  <a:pt x="9774" y="22438"/>
                  <a:pt x="10033" y="22407"/>
                </a:cubicBezTo>
                <a:lnTo>
                  <a:pt x="10033" y="22407"/>
                </a:lnTo>
                <a:lnTo>
                  <a:pt x="9878" y="22541"/>
                </a:lnTo>
                <a:cubicBezTo>
                  <a:pt x="9639" y="22749"/>
                  <a:pt x="9380" y="22977"/>
                  <a:pt x="9111" y="23194"/>
                </a:cubicBezTo>
                <a:cubicBezTo>
                  <a:pt x="8883" y="22945"/>
                  <a:pt x="8675" y="22676"/>
                  <a:pt x="8478" y="22407"/>
                </a:cubicBezTo>
                <a:close/>
                <a:moveTo>
                  <a:pt x="10738" y="22272"/>
                </a:moveTo>
                <a:cubicBezTo>
                  <a:pt x="10779" y="22282"/>
                  <a:pt x="10821" y="22293"/>
                  <a:pt x="10862" y="22303"/>
                </a:cubicBezTo>
                <a:cubicBezTo>
                  <a:pt x="10644" y="22531"/>
                  <a:pt x="10406" y="22749"/>
                  <a:pt x="10147" y="22935"/>
                </a:cubicBezTo>
                <a:cubicBezTo>
                  <a:pt x="9826" y="23070"/>
                  <a:pt x="9504" y="23173"/>
                  <a:pt x="9162" y="23256"/>
                </a:cubicBezTo>
                <a:lnTo>
                  <a:pt x="9173" y="23246"/>
                </a:lnTo>
                <a:lnTo>
                  <a:pt x="9162" y="23236"/>
                </a:lnTo>
                <a:cubicBezTo>
                  <a:pt x="9401" y="23049"/>
                  <a:pt x="9629" y="22852"/>
                  <a:pt x="9836" y="22666"/>
                </a:cubicBezTo>
                <a:cubicBezTo>
                  <a:pt x="9950" y="22572"/>
                  <a:pt x="10064" y="22479"/>
                  <a:pt x="10168" y="22375"/>
                </a:cubicBezTo>
                <a:cubicBezTo>
                  <a:pt x="10354" y="22355"/>
                  <a:pt x="10551" y="22313"/>
                  <a:pt x="10738" y="22272"/>
                </a:cubicBezTo>
                <a:close/>
                <a:moveTo>
                  <a:pt x="8167" y="22355"/>
                </a:moveTo>
                <a:cubicBezTo>
                  <a:pt x="8240" y="22375"/>
                  <a:pt x="8313" y="22386"/>
                  <a:pt x="8385" y="22396"/>
                </a:cubicBezTo>
                <a:cubicBezTo>
                  <a:pt x="8592" y="22686"/>
                  <a:pt x="8820" y="22966"/>
                  <a:pt x="9059" y="23225"/>
                </a:cubicBezTo>
                <a:lnTo>
                  <a:pt x="8986" y="23287"/>
                </a:lnTo>
                <a:cubicBezTo>
                  <a:pt x="8893" y="23308"/>
                  <a:pt x="8800" y="23319"/>
                  <a:pt x="8706" y="23329"/>
                </a:cubicBezTo>
                <a:cubicBezTo>
                  <a:pt x="8645" y="23335"/>
                  <a:pt x="8584" y="23338"/>
                  <a:pt x="8524" y="23338"/>
                </a:cubicBezTo>
                <a:cubicBezTo>
                  <a:pt x="7944" y="23338"/>
                  <a:pt x="7384" y="23072"/>
                  <a:pt x="7027" y="22603"/>
                </a:cubicBezTo>
                <a:cubicBezTo>
                  <a:pt x="7193" y="22583"/>
                  <a:pt x="7369" y="22552"/>
                  <a:pt x="7546" y="22521"/>
                </a:cubicBezTo>
                <a:cubicBezTo>
                  <a:pt x="7753" y="22479"/>
                  <a:pt x="7960" y="22427"/>
                  <a:pt x="8167" y="22355"/>
                </a:cubicBezTo>
                <a:close/>
                <a:moveTo>
                  <a:pt x="9826" y="23163"/>
                </a:moveTo>
                <a:lnTo>
                  <a:pt x="9826" y="23163"/>
                </a:lnTo>
                <a:cubicBezTo>
                  <a:pt x="9681" y="23246"/>
                  <a:pt x="9536" y="23329"/>
                  <a:pt x="9380" y="23401"/>
                </a:cubicBezTo>
                <a:lnTo>
                  <a:pt x="9328" y="23422"/>
                </a:lnTo>
                <a:cubicBezTo>
                  <a:pt x="9297" y="23391"/>
                  <a:pt x="9266" y="23360"/>
                  <a:pt x="9235" y="23319"/>
                </a:cubicBezTo>
                <a:cubicBezTo>
                  <a:pt x="9432" y="23277"/>
                  <a:pt x="9629" y="23225"/>
                  <a:pt x="9826" y="23163"/>
                </a:cubicBezTo>
                <a:close/>
                <a:moveTo>
                  <a:pt x="9162" y="23329"/>
                </a:moveTo>
                <a:cubicBezTo>
                  <a:pt x="9193" y="23370"/>
                  <a:pt x="9225" y="23401"/>
                  <a:pt x="9266" y="23443"/>
                </a:cubicBezTo>
                <a:cubicBezTo>
                  <a:pt x="9079" y="23515"/>
                  <a:pt x="8883" y="23567"/>
                  <a:pt x="8686" y="23588"/>
                </a:cubicBezTo>
                <a:cubicBezTo>
                  <a:pt x="8789" y="23515"/>
                  <a:pt x="8893" y="23443"/>
                  <a:pt x="9007" y="23370"/>
                </a:cubicBezTo>
                <a:lnTo>
                  <a:pt x="9007" y="23360"/>
                </a:lnTo>
                <a:lnTo>
                  <a:pt x="9162" y="23329"/>
                </a:lnTo>
                <a:close/>
                <a:moveTo>
                  <a:pt x="6934" y="22603"/>
                </a:moveTo>
                <a:cubicBezTo>
                  <a:pt x="7270" y="23098"/>
                  <a:pt x="7833" y="23404"/>
                  <a:pt x="8433" y="23404"/>
                </a:cubicBezTo>
                <a:cubicBezTo>
                  <a:pt x="8462" y="23404"/>
                  <a:pt x="8491" y="23403"/>
                  <a:pt x="8520" y="23401"/>
                </a:cubicBezTo>
                <a:cubicBezTo>
                  <a:pt x="8634" y="23401"/>
                  <a:pt x="8748" y="23391"/>
                  <a:pt x="8862" y="23381"/>
                </a:cubicBezTo>
                <a:lnTo>
                  <a:pt x="8862" y="23381"/>
                </a:lnTo>
                <a:cubicBezTo>
                  <a:pt x="8758" y="23453"/>
                  <a:pt x="8644" y="23536"/>
                  <a:pt x="8530" y="23609"/>
                </a:cubicBezTo>
                <a:cubicBezTo>
                  <a:pt x="8498" y="23610"/>
                  <a:pt x="8467" y="23611"/>
                  <a:pt x="8435" y="23611"/>
                </a:cubicBezTo>
                <a:cubicBezTo>
                  <a:pt x="7756" y="23611"/>
                  <a:pt x="7118" y="23292"/>
                  <a:pt x="6623" y="22717"/>
                </a:cubicBezTo>
                <a:cubicBezTo>
                  <a:pt x="6592" y="22686"/>
                  <a:pt x="6571" y="22655"/>
                  <a:pt x="6551" y="22624"/>
                </a:cubicBezTo>
                <a:cubicBezTo>
                  <a:pt x="6675" y="22624"/>
                  <a:pt x="6799" y="22624"/>
                  <a:pt x="6934" y="22614"/>
                </a:cubicBezTo>
                <a:lnTo>
                  <a:pt x="6934" y="22603"/>
                </a:lnTo>
                <a:close/>
                <a:moveTo>
                  <a:pt x="4094" y="22096"/>
                </a:moveTo>
                <a:lnTo>
                  <a:pt x="4094" y="22096"/>
                </a:lnTo>
                <a:cubicBezTo>
                  <a:pt x="4343" y="22230"/>
                  <a:pt x="4602" y="22334"/>
                  <a:pt x="4872" y="22407"/>
                </a:cubicBezTo>
                <a:cubicBezTo>
                  <a:pt x="5069" y="22873"/>
                  <a:pt x="5359" y="23298"/>
                  <a:pt x="5722" y="23640"/>
                </a:cubicBezTo>
                <a:lnTo>
                  <a:pt x="5659" y="23609"/>
                </a:lnTo>
                <a:cubicBezTo>
                  <a:pt x="5027" y="23225"/>
                  <a:pt x="4499" y="22707"/>
                  <a:pt x="4094" y="22096"/>
                </a:cubicBezTo>
                <a:close/>
                <a:moveTo>
                  <a:pt x="13557" y="22883"/>
                </a:moveTo>
                <a:cubicBezTo>
                  <a:pt x="13940" y="22966"/>
                  <a:pt x="14324" y="23018"/>
                  <a:pt x="14717" y="23028"/>
                </a:cubicBezTo>
                <a:cubicBezTo>
                  <a:pt x="14666" y="23111"/>
                  <a:pt x="14603" y="23184"/>
                  <a:pt x="14552" y="23256"/>
                </a:cubicBezTo>
                <a:cubicBezTo>
                  <a:pt x="14438" y="23391"/>
                  <a:pt x="14324" y="23526"/>
                  <a:pt x="14199" y="23650"/>
                </a:cubicBezTo>
                <a:cubicBezTo>
                  <a:pt x="13992" y="23443"/>
                  <a:pt x="13795" y="23215"/>
                  <a:pt x="13619" y="22966"/>
                </a:cubicBezTo>
                <a:cubicBezTo>
                  <a:pt x="13598" y="22945"/>
                  <a:pt x="13577" y="22914"/>
                  <a:pt x="13557" y="22883"/>
                </a:cubicBezTo>
                <a:close/>
                <a:moveTo>
                  <a:pt x="11308" y="22552"/>
                </a:moveTo>
                <a:lnTo>
                  <a:pt x="11308" y="22552"/>
                </a:lnTo>
                <a:cubicBezTo>
                  <a:pt x="10997" y="22800"/>
                  <a:pt x="10686" y="23039"/>
                  <a:pt x="10354" y="23267"/>
                </a:cubicBezTo>
                <a:cubicBezTo>
                  <a:pt x="10116" y="23422"/>
                  <a:pt x="9867" y="23567"/>
                  <a:pt x="9618" y="23692"/>
                </a:cubicBezTo>
                <a:cubicBezTo>
                  <a:pt x="9525" y="23619"/>
                  <a:pt x="9442" y="23536"/>
                  <a:pt x="9359" y="23464"/>
                </a:cubicBezTo>
                <a:lnTo>
                  <a:pt x="9359" y="23453"/>
                </a:lnTo>
                <a:cubicBezTo>
                  <a:pt x="9598" y="23350"/>
                  <a:pt x="9836" y="23225"/>
                  <a:pt x="10043" y="23080"/>
                </a:cubicBezTo>
                <a:cubicBezTo>
                  <a:pt x="10479" y="22925"/>
                  <a:pt x="10904" y="22728"/>
                  <a:pt x="11308" y="22552"/>
                </a:cubicBezTo>
                <a:close/>
                <a:moveTo>
                  <a:pt x="19070" y="22479"/>
                </a:moveTo>
                <a:cubicBezTo>
                  <a:pt x="18905" y="22842"/>
                  <a:pt x="18677" y="23163"/>
                  <a:pt x="18386" y="23433"/>
                </a:cubicBezTo>
                <a:cubicBezTo>
                  <a:pt x="18138" y="23648"/>
                  <a:pt x="17887" y="23737"/>
                  <a:pt x="17641" y="23737"/>
                </a:cubicBezTo>
                <a:cubicBezTo>
                  <a:pt x="17117" y="23737"/>
                  <a:pt x="16619" y="23331"/>
                  <a:pt x="16231" y="22873"/>
                </a:cubicBezTo>
                <a:cubicBezTo>
                  <a:pt x="16251" y="22852"/>
                  <a:pt x="16282" y="22811"/>
                  <a:pt x="16303" y="22780"/>
                </a:cubicBezTo>
                <a:lnTo>
                  <a:pt x="16303" y="22769"/>
                </a:lnTo>
                <a:cubicBezTo>
                  <a:pt x="16376" y="22749"/>
                  <a:pt x="16448" y="22717"/>
                  <a:pt x="16521" y="22686"/>
                </a:cubicBezTo>
                <a:cubicBezTo>
                  <a:pt x="16666" y="22686"/>
                  <a:pt x="16811" y="22666"/>
                  <a:pt x="16956" y="22635"/>
                </a:cubicBezTo>
                <a:cubicBezTo>
                  <a:pt x="17235" y="22712"/>
                  <a:pt x="17521" y="22751"/>
                  <a:pt x="17805" y="22751"/>
                </a:cubicBezTo>
                <a:cubicBezTo>
                  <a:pt x="18239" y="22751"/>
                  <a:pt x="18670" y="22661"/>
                  <a:pt x="19070" y="22479"/>
                </a:cubicBezTo>
                <a:close/>
                <a:moveTo>
                  <a:pt x="4944" y="22438"/>
                </a:moveTo>
                <a:lnTo>
                  <a:pt x="4944" y="22438"/>
                </a:lnTo>
                <a:cubicBezTo>
                  <a:pt x="5214" y="22510"/>
                  <a:pt x="5494" y="22562"/>
                  <a:pt x="5763" y="22593"/>
                </a:cubicBezTo>
                <a:cubicBezTo>
                  <a:pt x="5918" y="23111"/>
                  <a:pt x="6178" y="23588"/>
                  <a:pt x="6530" y="23992"/>
                </a:cubicBezTo>
                <a:cubicBezTo>
                  <a:pt x="6416" y="23961"/>
                  <a:pt x="6302" y="23920"/>
                  <a:pt x="6198" y="23878"/>
                </a:cubicBezTo>
                <a:cubicBezTo>
                  <a:pt x="5639" y="23567"/>
                  <a:pt x="5214" y="23008"/>
                  <a:pt x="4944" y="22438"/>
                </a:cubicBezTo>
                <a:close/>
                <a:moveTo>
                  <a:pt x="12842" y="22686"/>
                </a:moveTo>
                <a:cubicBezTo>
                  <a:pt x="13049" y="22759"/>
                  <a:pt x="13246" y="22811"/>
                  <a:pt x="13453" y="22863"/>
                </a:cubicBezTo>
                <a:cubicBezTo>
                  <a:pt x="13660" y="23163"/>
                  <a:pt x="13888" y="23443"/>
                  <a:pt x="14147" y="23702"/>
                </a:cubicBezTo>
                <a:cubicBezTo>
                  <a:pt x="14013" y="23837"/>
                  <a:pt x="13878" y="23951"/>
                  <a:pt x="13743" y="24065"/>
                </a:cubicBezTo>
                <a:cubicBezTo>
                  <a:pt x="13215" y="23868"/>
                  <a:pt x="12759" y="23526"/>
                  <a:pt x="12427" y="23080"/>
                </a:cubicBezTo>
                <a:cubicBezTo>
                  <a:pt x="12562" y="22956"/>
                  <a:pt x="12707" y="22821"/>
                  <a:pt x="12842" y="22697"/>
                </a:cubicBezTo>
                <a:lnTo>
                  <a:pt x="12842" y="22686"/>
                </a:lnTo>
                <a:close/>
                <a:moveTo>
                  <a:pt x="16096" y="22852"/>
                </a:moveTo>
                <a:lnTo>
                  <a:pt x="16096" y="22852"/>
                </a:lnTo>
                <a:cubicBezTo>
                  <a:pt x="15816" y="23225"/>
                  <a:pt x="15484" y="23547"/>
                  <a:pt x="15101" y="23806"/>
                </a:cubicBezTo>
                <a:cubicBezTo>
                  <a:pt x="15080" y="23826"/>
                  <a:pt x="15080" y="23868"/>
                  <a:pt x="15101" y="23889"/>
                </a:cubicBezTo>
                <a:cubicBezTo>
                  <a:pt x="14977" y="23971"/>
                  <a:pt x="14842" y="24044"/>
                  <a:pt x="14686" y="24085"/>
                </a:cubicBezTo>
                <a:cubicBezTo>
                  <a:pt x="14541" y="23971"/>
                  <a:pt x="14396" y="23847"/>
                  <a:pt x="14261" y="23712"/>
                </a:cubicBezTo>
                <a:cubicBezTo>
                  <a:pt x="14469" y="23505"/>
                  <a:pt x="14655" y="23277"/>
                  <a:pt x="14832" y="23039"/>
                </a:cubicBezTo>
                <a:cubicBezTo>
                  <a:pt x="15256" y="23039"/>
                  <a:pt x="15681" y="22977"/>
                  <a:pt x="16096" y="22852"/>
                </a:cubicBezTo>
                <a:close/>
                <a:moveTo>
                  <a:pt x="5825" y="22603"/>
                </a:moveTo>
                <a:cubicBezTo>
                  <a:pt x="6032" y="22624"/>
                  <a:pt x="6240" y="22635"/>
                  <a:pt x="6447" y="22635"/>
                </a:cubicBezTo>
                <a:cubicBezTo>
                  <a:pt x="6613" y="22842"/>
                  <a:pt x="6799" y="23028"/>
                  <a:pt x="7007" y="23194"/>
                </a:cubicBezTo>
                <a:cubicBezTo>
                  <a:pt x="7389" y="23516"/>
                  <a:pt x="7879" y="23682"/>
                  <a:pt x="8371" y="23682"/>
                </a:cubicBezTo>
                <a:cubicBezTo>
                  <a:pt x="8386" y="23682"/>
                  <a:pt x="8401" y="23682"/>
                  <a:pt x="8416" y="23681"/>
                </a:cubicBezTo>
                <a:lnTo>
                  <a:pt x="8416" y="23681"/>
                </a:lnTo>
                <a:cubicBezTo>
                  <a:pt x="8033" y="23930"/>
                  <a:pt x="7597" y="24075"/>
                  <a:pt x="7141" y="24106"/>
                </a:cubicBezTo>
                <a:cubicBezTo>
                  <a:pt x="7110" y="24111"/>
                  <a:pt x="7082" y="24114"/>
                  <a:pt x="7053" y="24114"/>
                </a:cubicBezTo>
                <a:cubicBezTo>
                  <a:pt x="7025" y="24114"/>
                  <a:pt x="6996" y="24111"/>
                  <a:pt x="6965" y="24106"/>
                </a:cubicBezTo>
                <a:cubicBezTo>
                  <a:pt x="6872" y="24085"/>
                  <a:pt x="6779" y="24065"/>
                  <a:pt x="6675" y="24044"/>
                </a:cubicBezTo>
                <a:cubicBezTo>
                  <a:pt x="6654" y="24023"/>
                  <a:pt x="6634" y="23992"/>
                  <a:pt x="6613" y="23971"/>
                </a:cubicBezTo>
                <a:cubicBezTo>
                  <a:pt x="6260" y="23578"/>
                  <a:pt x="5991" y="23111"/>
                  <a:pt x="5825" y="22603"/>
                </a:cubicBezTo>
                <a:close/>
                <a:moveTo>
                  <a:pt x="14210" y="23775"/>
                </a:moveTo>
                <a:cubicBezTo>
                  <a:pt x="14324" y="23889"/>
                  <a:pt x="14458" y="24003"/>
                  <a:pt x="14593" y="24117"/>
                </a:cubicBezTo>
                <a:cubicBezTo>
                  <a:pt x="14479" y="24140"/>
                  <a:pt x="14363" y="24153"/>
                  <a:pt x="14247" y="24153"/>
                </a:cubicBezTo>
                <a:cubicBezTo>
                  <a:pt x="14109" y="24153"/>
                  <a:pt x="13971" y="24135"/>
                  <a:pt x="13837" y="24096"/>
                </a:cubicBezTo>
                <a:cubicBezTo>
                  <a:pt x="13961" y="23992"/>
                  <a:pt x="14085" y="23889"/>
                  <a:pt x="14210" y="23775"/>
                </a:cubicBezTo>
                <a:close/>
                <a:moveTo>
                  <a:pt x="9297" y="23484"/>
                </a:moveTo>
                <a:cubicBezTo>
                  <a:pt x="9359" y="23547"/>
                  <a:pt x="9421" y="23609"/>
                  <a:pt x="9473" y="23661"/>
                </a:cubicBezTo>
                <a:lnTo>
                  <a:pt x="9546" y="23723"/>
                </a:lnTo>
                <a:cubicBezTo>
                  <a:pt x="8944" y="24010"/>
                  <a:pt x="8284" y="24165"/>
                  <a:pt x="7625" y="24165"/>
                </a:cubicBezTo>
                <a:cubicBezTo>
                  <a:pt x="7546" y="24165"/>
                  <a:pt x="7468" y="24162"/>
                  <a:pt x="7390" y="24158"/>
                </a:cubicBezTo>
                <a:lnTo>
                  <a:pt x="7442" y="24148"/>
                </a:lnTo>
                <a:cubicBezTo>
                  <a:pt x="7846" y="24065"/>
                  <a:pt x="8230" y="23899"/>
                  <a:pt x="8572" y="23671"/>
                </a:cubicBezTo>
                <a:cubicBezTo>
                  <a:pt x="8820" y="23640"/>
                  <a:pt x="9059" y="23578"/>
                  <a:pt x="9297" y="23484"/>
                </a:cubicBezTo>
                <a:close/>
                <a:moveTo>
                  <a:pt x="11494" y="22469"/>
                </a:moveTo>
                <a:cubicBezTo>
                  <a:pt x="11556" y="22489"/>
                  <a:pt x="11619" y="22510"/>
                  <a:pt x="11681" y="22531"/>
                </a:cubicBezTo>
                <a:cubicBezTo>
                  <a:pt x="11784" y="22552"/>
                  <a:pt x="11898" y="22572"/>
                  <a:pt x="12002" y="22593"/>
                </a:cubicBezTo>
                <a:cubicBezTo>
                  <a:pt x="12095" y="22759"/>
                  <a:pt x="12199" y="22925"/>
                  <a:pt x="12313" y="23080"/>
                </a:cubicBezTo>
                <a:cubicBezTo>
                  <a:pt x="12282" y="23111"/>
                  <a:pt x="12241" y="23142"/>
                  <a:pt x="12199" y="23173"/>
                </a:cubicBezTo>
                <a:cubicBezTo>
                  <a:pt x="11691" y="23619"/>
                  <a:pt x="11142" y="24023"/>
                  <a:pt x="10562" y="24365"/>
                </a:cubicBezTo>
                <a:cubicBezTo>
                  <a:pt x="10479" y="24324"/>
                  <a:pt x="10396" y="24272"/>
                  <a:pt x="10323" y="24231"/>
                </a:cubicBezTo>
                <a:cubicBezTo>
                  <a:pt x="10095" y="24085"/>
                  <a:pt x="9878" y="23930"/>
                  <a:pt x="9681" y="23754"/>
                </a:cubicBezTo>
                <a:cubicBezTo>
                  <a:pt x="10323" y="23412"/>
                  <a:pt x="10914" y="22987"/>
                  <a:pt x="11453" y="22500"/>
                </a:cubicBezTo>
                <a:lnTo>
                  <a:pt x="11494" y="22469"/>
                </a:lnTo>
                <a:close/>
                <a:moveTo>
                  <a:pt x="12355" y="23142"/>
                </a:moveTo>
                <a:cubicBezTo>
                  <a:pt x="12624" y="23515"/>
                  <a:pt x="12987" y="23826"/>
                  <a:pt x="13391" y="24034"/>
                </a:cubicBezTo>
                <a:cubicBezTo>
                  <a:pt x="13484" y="24075"/>
                  <a:pt x="13567" y="24106"/>
                  <a:pt x="13650" y="24137"/>
                </a:cubicBezTo>
                <a:cubicBezTo>
                  <a:pt x="13360" y="24355"/>
                  <a:pt x="13039" y="24510"/>
                  <a:pt x="12686" y="24624"/>
                </a:cubicBezTo>
                <a:cubicBezTo>
                  <a:pt x="12442" y="24690"/>
                  <a:pt x="12194" y="24722"/>
                  <a:pt x="11946" y="24722"/>
                </a:cubicBezTo>
                <a:cubicBezTo>
                  <a:pt x="11488" y="24722"/>
                  <a:pt x="11034" y="24612"/>
                  <a:pt x="10624" y="24396"/>
                </a:cubicBezTo>
                <a:cubicBezTo>
                  <a:pt x="11204" y="24065"/>
                  <a:pt x="11753" y="23671"/>
                  <a:pt x="12251" y="23236"/>
                </a:cubicBezTo>
                <a:cubicBezTo>
                  <a:pt x="12292" y="23205"/>
                  <a:pt x="12323" y="23173"/>
                  <a:pt x="12355" y="23142"/>
                </a:cubicBezTo>
                <a:close/>
                <a:moveTo>
                  <a:pt x="9608" y="23785"/>
                </a:moveTo>
                <a:cubicBezTo>
                  <a:pt x="9878" y="24023"/>
                  <a:pt x="10168" y="24231"/>
                  <a:pt x="10479" y="24407"/>
                </a:cubicBezTo>
                <a:cubicBezTo>
                  <a:pt x="10126" y="24593"/>
                  <a:pt x="9753" y="24749"/>
                  <a:pt x="9370" y="24842"/>
                </a:cubicBezTo>
                <a:cubicBezTo>
                  <a:pt x="9147" y="24898"/>
                  <a:pt x="8921" y="24925"/>
                  <a:pt x="8697" y="24925"/>
                </a:cubicBezTo>
                <a:cubicBezTo>
                  <a:pt x="8003" y="24925"/>
                  <a:pt x="7327" y="24664"/>
                  <a:pt x="6810" y="24179"/>
                </a:cubicBezTo>
                <a:lnTo>
                  <a:pt x="6841" y="24179"/>
                </a:lnTo>
                <a:cubicBezTo>
                  <a:pt x="7116" y="24243"/>
                  <a:pt x="7390" y="24273"/>
                  <a:pt x="7659" y="24273"/>
                </a:cubicBezTo>
                <a:cubicBezTo>
                  <a:pt x="8341" y="24273"/>
                  <a:pt x="8999" y="24082"/>
                  <a:pt x="9608" y="23785"/>
                </a:cubicBezTo>
                <a:close/>
                <a:moveTo>
                  <a:pt x="21060" y="20386"/>
                </a:moveTo>
                <a:lnTo>
                  <a:pt x="21060" y="20386"/>
                </a:lnTo>
                <a:cubicBezTo>
                  <a:pt x="20926" y="21028"/>
                  <a:pt x="20749" y="21660"/>
                  <a:pt x="20511" y="22261"/>
                </a:cubicBezTo>
                <a:cubicBezTo>
                  <a:pt x="20169" y="23163"/>
                  <a:pt x="19651" y="24075"/>
                  <a:pt x="18832" y="24624"/>
                </a:cubicBezTo>
                <a:cubicBezTo>
                  <a:pt x="18330" y="24961"/>
                  <a:pt x="17796" y="25106"/>
                  <a:pt x="17262" y="25106"/>
                </a:cubicBezTo>
                <a:cubicBezTo>
                  <a:pt x="16382" y="25106"/>
                  <a:pt x="15500" y="24715"/>
                  <a:pt x="14759" y="24148"/>
                </a:cubicBezTo>
                <a:cubicBezTo>
                  <a:pt x="14914" y="24096"/>
                  <a:pt x="15060" y="24023"/>
                  <a:pt x="15184" y="23930"/>
                </a:cubicBezTo>
                <a:cubicBezTo>
                  <a:pt x="15205" y="23909"/>
                  <a:pt x="15205" y="23878"/>
                  <a:pt x="15184" y="23868"/>
                </a:cubicBezTo>
                <a:cubicBezTo>
                  <a:pt x="15557" y="23609"/>
                  <a:pt x="15889" y="23298"/>
                  <a:pt x="16168" y="22945"/>
                </a:cubicBezTo>
                <a:cubicBezTo>
                  <a:pt x="16376" y="23184"/>
                  <a:pt x="16614" y="23401"/>
                  <a:pt x="16873" y="23578"/>
                </a:cubicBezTo>
                <a:cubicBezTo>
                  <a:pt x="17147" y="23758"/>
                  <a:pt x="17399" y="23836"/>
                  <a:pt x="17629" y="23836"/>
                </a:cubicBezTo>
                <a:cubicBezTo>
                  <a:pt x="18288" y="23836"/>
                  <a:pt x="18774" y="23195"/>
                  <a:pt x="19112" y="22458"/>
                </a:cubicBezTo>
                <a:cubicBezTo>
                  <a:pt x="19485" y="22272"/>
                  <a:pt x="19817" y="22013"/>
                  <a:pt x="20086" y="21702"/>
                </a:cubicBezTo>
                <a:cubicBezTo>
                  <a:pt x="20418" y="21318"/>
                  <a:pt x="20698" y="20904"/>
                  <a:pt x="20915" y="20448"/>
                </a:cubicBezTo>
                <a:lnTo>
                  <a:pt x="21060" y="20386"/>
                </a:lnTo>
                <a:close/>
                <a:moveTo>
                  <a:pt x="9402" y="0"/>
                </a:moveTo>
                <a:cubicBezTo>
                  <a:pt x="8392" y="0"/>
                  <a:pt x="7396" y="359"/>
                  <a:pt x="6602" y="1046"/>
                </a:cubicBezTo>
                <a:cubicBezTo>
                  <a:pt x="6343" y="1264"/>
                  <a:pt x="6115" y="1502"/>
                  <a:pt x="5918" y="1772"/>
                </a:cubicBezTo>
                <a:cubicBezTo>
                  <a:pt x="5608" y="1958"/>
                  <a:pt x="5328" y="2176"/>
                  <a:pt x="5079" y="2435"/>
                </a:cubicBezTo>
                <a:cubicBezTo>
                  <a:pt x="4602" y="2663"/>
                  <a:pt x="4167" y="2953"/>
                  <a:pt x="3752" y="3285"/>
                </a:cubicBezTo>
                <a:cubicBezTo>
                  <a:pt x="3068" y="3865"/>
                  <a:pt x="2457" y="4580"/>
                  <a:pt x="2136" y="5430"/>
                </a:cubicBezTo>
                <a:cubicBezTo>
                  <a:pt x="2053" y="5638"/>
                  <a:pt x="1991" y="5855"/>
                  <a:pt x="1949" y="6073"/>
                </a:cubicBezTo>
                <a:cubicBezTo>
                  <a:pt x="1773" y="6135"/>
                  <a:pt x="1607" y="6208"/>
                  <a:pt x="1431" y="6280"/>
                </a:cubicBezTo>
                <a:cubicBezTo>
                  <a:pt x="1141" y="6394"/>
                  <a:pt x="871" y="6570"/>
                  <a:pt x="799" y="6892"/>
                </a:cubicBezTo>
                <a:cubicBezTo>
                  <a:pt x="705" y="7265"/>
                  <a:pt x="902" y="7669"/>
                  <a:pt x="1078" y="7980"/>
                </a:cubicBezTo>
                <a:cubicBezTo>
                  <a:pt x="1296" y="8394"/>
                  <a:pt x="1535" y="8788"/>
                  <a:pt x="1794" y="9182"/>
                </a:cubicBezTo>
                <a:cubicBezTo>
                  <a:pt x="1255" y="9721"/>
                  <a:pt x="757" y="10374"/>
                  <a:pt x="581" y="11110"/>
                </a:cubicBezTo>
                <a:cubicBezTo>
                  <a:pt x="446" y="11669"/>
                  <a:pt x="540" y="12260"/>
                  <a:pt x="840" y="12758"/>
                </a:cubicBezTo>
                <a:cubicBezTo>
                  <a:pt x="104" y="14219"/>
                  <a:pt x="1" y="16022"/>
                  <a:pt x="778" y="17494"/>
                </a:cubicBezTo>
                <a:cubicBezTo>
                  <a:pt x="1027" y="17971"/>
                  <a:pt x="1379" y="18396"/>
                  <a:pt x="1794" y="18738"/>
                </a:cubicBezTo>
                <a:cubicBezTo>
                  <a:pt x="1949" y="19743"/>
                  <a:pt x="2364" y="20696"/>
                  <a:pt x="3110" y="21401"/>
                </a:cubicBezTo>
                <a:cubicBezTo>
                  <a:pt x="3359" y="21650"/>
                  <a:pt x="3649" y="21857"/>
                  <a:pt x="3960" y="22033"/>
                </a:cubicBezTo>
                <a:cubicBezTo>
                  <a:pt x="4478" y="22863"/>
                  <a:pt x="5224" y="23526"/>
                  <a:pt x="6115" y="23940"/>
                </a:cubicBezTo>
                <a:cubicBezTo>
                  <a:pt x="6292" y="24044"/>
                  <a:pt x="6478" y="24117"/>
                  <a:pt x="6675" y="24158"/>
                </a:cubicBezTo>
                <a:cubicBezTo>
                  <a:pt x="6882" y="24365"/>
                  <a:pt x="7121" y="24542"/>
                  <a:pt x="7369" y="24676"/>
                </a:cubicBezTo>
                <a:cubicBezTo>
                  <a:pt x="7788" y="24910"/>
                  <a:pt x="8216" y="25009"/>
                  <a:pt x="8641" y="25009"/>
                </a:cubicBezTo>
                <a:cubicBezTo>
                  <a:pt x="9289" y="25009"/>
                  <a:pt x="9934" y="24780"/>
                  <a:pt x="10541" y="24448"/>
                </a:cubicBezTo>
                <a:cubicBezTo>
                  <a:pt x="10841" y="24614"/>
                  <a:pt x="11173" y="24728"/>
                  <a:pt x="11515" y="24780"/>
                </a:cubicBezTo>
                <a:cubicBezTo>
                  <a:pt x="11647" y="24798"/>
                  <a:pt x="11779" y="24807"/>
                  <a:pt x="11911" y="24807"/>
                </a:cubicBezTo>
                <a:cubicBezTo>
                  <a:pt x="12535" y="24807"/>
                  <a:pt x="13145" y="24607"/>
                  <a:pt x="13650" y="24231"/>
                </a:cubicBezTo>
                <a:lnTo>
                  <a:pt x="13743" y="24158"/>
                </a:lnTo>
                <a:cubicBezTo>
                  <a:pt x="13904" y="24202"/>
                  <a:pt x="14068" y="24223"/>
                  <a:pt x="14232" y="24223"/>
                </a:cubicBezTo>
                <a:cubicBezTo>
                  <a:pt x="14374" y="24223"/>
                  <a:pt x="14516" y="24208"/>
                  <a:pt x="14655" y="24179"/>
                </a:cubicBezTo>
                <a:cubicBezTo>
                  <a:pt x="15122" y="24552"/>
                  <a:pt x="15650" y="24832"/>
                  <a:pt x="16220" y="25008"/>
                </a:cubicBezTo>
                <a:cubicBezTo>
                  <a:pt x="16560" y="25113"/>
                  <a:pt x="16911" y="25169"/>
                  <a:pt x="17260" y="25169"/>
                </a:cubicBezTo>
                <a:cubicBezTo>
                  <a:pt x="17739" y="25169"/>
                  <a:pt x="18213" y="25061"/>
                  <a:pt x="18645" y="24821"/>
                </a:cubicBezTo>
                <a:cubicBezTo>
                  <a:pt x="19361" y="24428"/>
                  <a:pt x="19879" y="23754"/>
                  <a:pt x="20242" y="23039"/>
                </a:cubicBezTo>
                <a:cubicBezTo>
                  <a:pt x="20666" y="22179"/>
                  <a:pt x="20977" y="21277"/>
                  <a:pt x="21164" y="20344"/>
                </a:cubicBezTo>
                <a:cubicBezTo>
                  <a:pt x="21319" y="20272"/>
                  <a:pt x="21464" y="20189"/>
                  <a:pt x="21620" y="20106"/>
                </a:cubicBezTo>
                <a:cubicBezTo>
                  <a:pt x="23154" y="19194"/>
                  <a:pt x="23983" y="17494"/>
                  <a:pt x="24242" y="15784"/>
                </a:cubicBezTo>
                <a:cubicBezTo>
                  <a:pt x="24242" y="15753"/>
                  <a:pt x="24242" y="15722"/>
                  <a:pt x="24252" y="15691"/>
                </a:cubicBezTo>
                <a:cubicBezTo>
                  <a:pt x="24460" y="14665"/>
                  <a:pt x="24522" y="13618"/>
                  <a:pt x="24439" y="12581"/>
                </a:cubicBezTo>
                <a:cubicBezTo>
                  <a:pt x="24916" y="11576"/>
                  <a:pt x="25258" y="10509"/>
                  <a:pt x="25455" y="9410"/>
                </a:cubicBezTo>
                <a:cubicBezTo>
                  <a:pt x="25631" y="8498"/>
                  <a:pt x="25558" y="7607"/>
                  <a:pt x="25061" y="6809"/>
                </a:cubicBezTo>
                <a:cubicBezTo>
                  <a:pt x="24885" y="6529"/>
                  <a:pt x="24688" y="6270"/>
                  <a:pt x="24460" y="6031"/>
                </a:cubicBezTo>
                <a:cubicBezTo>
                  <a:pt x="24522" y="5524"/>
                  <a:pt x="24480" y="4995"/>
                  <a:pt x="24190" y="4570"/>
                </a:cubicBezTo>
                <a:cubicBezTo>
                  <a:pt x="23745" y="3907"/>
                  <a:pt x="22884" y="3845"/>
                  <a:pt x="22159" y="3803"/>
                </a:cubicBezTo>
                <a:cubicBezTo>
                  <a:pt x="21967" y="3793"/>
                  <a:pt x="21773" y="3788"/>
                  <a:pt x="21578" y="3788"/>
                </a:cubicBezTo>
                <a:cubicBezTo>
                  <a:pt x="21384" y="3788"/>
                  <a:pt x="21190" y="3793"/>
                  <a:pt x="20998" y="3803"/>
                </a:cubicBezTo>
                <a:cubicBezTo>
                  <a:pt x="20998" y="3782"/>
                  <a:pt x="20988" y="3772"/>
                  <a:pt x="20977" y="3751"/>
                </a:cubicBezTo>
                <a:cubicBezTo>
                  <a:pt x="20739" y="2964"/>
                  <a:pt x="20293" y="2280"/>
                  <a:pt x="19537" y="1907"/>
                </a:cubicBezTo>
                <a:cubicBezTo>
                  <a:pt x="19009" y="1654"/>
                  <a:pt x="18437" y="1526"/>
                  <a:pt x="17856" y="1526"/>
                </a:cubicBezTo>
                <a:cubicBezTo>
                  <a:pt x="17650" y="1526"/>
                  <a:pt x="17443" y="1542"/>
                  <a:pt x="17236" y="1575"/>
                </a:cubicBezTo>
                <a:cubicBezTo>
                  <a:pt x="17122" y="1596"/>
                  <a:pt x="16998" y="1616"/>
                  <a:pt x="16873" y="1647"/>
                </a:cubicBezTo>
                <a:cubicBezTo>
                  <a:pt x="16417" y="1026"/>
                  <a:pt x="15795" y="559"/>
                  <a:pt x="15080" y="269"/>
                </a:cubicBezTo>
                <a:cubicBezTo>
                  <a:pt x="14703" y="128"/>
                  <a:pt x="14312" y="62"/>
                  <a:pt x="13923" y="62"/>
                </a:cubicBezTo>
                <a:cubicBezTo>
                  <a:pt x="13169" y="62"/>
                  <a:pt x="12420" y="308"/>
                  <a:pt x="11784" y="725"/>
                </a:cubicBezTo>
                <a:cubicBezTo>
                  <a:pt x="11567" y="580"/>
                  <a:pt x="11339" y="456"/>
                  <a:pt x="11100" y="352"/>
                </a:cubicBezTo>
                <a:cubicBezTo>
                  <a:pt x="10553" y="116"/>
                  <a:pt x="9975" y="0"/>
                  <a:pt x="9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66"/>
          <p:cNvSpPr/>
          <p:nvPr/>
        </p:nvSpPr>
        <p:spPr>
          <a:xfrm>
            <a:off x="6660064" y="3449584"/>
            <a:ext cx="820825" cy="780502"/>
          </a:xfrm>
          <a:custGeom>
            <a:avLst/>
            <a:gdLst/>
            <a:ahLst/>
            <a:cxnLst/>
            <a:rect l="l" t="t" r="r" b="b"/>
            <a:pathLst>
              <a:path w="24346" h="23150" extrusionOk="0">
                <a:moveTo>
                  <a:pt x="8147" y="1866"/>
                </a:moveTo>
                <a:lnTo>
                  <a:pt x="8147" y="1866"/>
                </a:lnTo>
                <a:cubicBezTo>
                  <a:pt x="7390" y="2136"/>
                  <a:pt x="6685" y="2498"/>
                  <a:pt x="6032" y="2954"/>
                </a:cubicBezTo>
                <a:cubicBezTo>
                  <a:pt x="6105" y="2830"/>
                  <a:pt x="6178" y="2716"/>
                  <a:pt x="6260" y="2602"/>
                </a:cubicBezTo>
                <a:cubicBezTo>
                  <a:pt x="6851" y="2281"/>
                  <a:pt x="7483" y="2032"/>
                  <a:pt x="8147" y="1866"/>
                </a:cubicBezTo>
                <a:close/>
                <a:moveTo>
                  <a:pt x="12293" y="197"/>
                </a:moveTo>
                <a:cubicBezTo>
                  <a:pt x="14379" y="197"/>
                  <a:pt x="16676" y="458"/>
                  <a:pt x="18469" y="1493"/>
                </a:cubicBezTo>
                <a:cubicBezTo>
                  <a:pt x="19288" y="1980"/>
                  <a:pt x="19972" y="2664"/>
                  <a:pt x="20469" y="3473"/>
                </a:cubicBezTo>
                <a:cubicBezTo>
                  <a:pt x="18993" y="2225"/>
                  <a:pt x="17075" y="1583"/>
                  <a:pt x="15149" y="1583"/>
                </a:cubicBezTo>
                <a:cubicBezTo>
                  <a:pt x="15074" y="1583"/>
                  <a:pt x="14999" y="1584"/>
                  <a:pt x="14925" y="1586"/>
                </a:cubicBezTo>
                <a:lnTo>
                  <a:pt x="14904" y="1586"/>
                </a:lnTo>
                <a:cubicBezTo>
                  <a:pt x="14158" y="1441"/>
                  <a:pt x="13401" y="1348"/>
                  <a:pt x="12645" y="1306"/>
                </a:cubicBezTo>
                <a:cubicBezTo>
                  <a:pt x="12238" y="1249"/>
                  <a:pt x="11827" y="1220"/>
                  <a:pt x="11416" y="1220"/>
                </a:cubicBezTo>
                <a:cubicBezTo>
                  <a:pt x="10936" y="1220"/>
                  <a:pt x="10455" y="1259"/>
                  <a:pt x="9981" y="1338"/>
                </a:cubicBezTo>
                <a:cubicBezTo>
                  <a:pt x="9763" y="1369"/>
                  <a:pt x="9546" y="1420"/>
                  <a:pt x="9339" y="1483"/>
                </a:cubicBezTo>
                <a:cubicBezTo>
                  <a:pt x="8344" y="1566"/>
                  <a:pt x="7380" y="1835"/>
                  <a:pt x="6488" y="2270"/>
                </a:cubicBezTo>
                <a:cubicBezTo>
                  <a:pt x="6862" y="1742"/>
                  <a:pt x="7338" y="1296"/>
                  <a:pt x="7888" y="954"/>
                </a:cubicBezTo>
                <a:cubicBezTo>
                  <a:pt x="8965" y="301"/>
                  <a:pt x="10313" y="239"/>
                  <a:pt x="11546" y="208"/>
                </a:cubicBezTo>
                <a:cubicBezTo>
                  <a:pt x="11791" y="201"/>
                  <a:pt x="12041" y="197"/>
                  <a:pt x="12293" y="197"/>
                </a:cubicBezTo>
                <a:close/>
                <a:moveTo>
                  <a:pt x="15940" y="1825"/>
                </a:moveTo>
                <a:cubicBezTo>
                  <a:pt x="17640" y="1939"/>
                  <a:pt x="19247" y="2623"/>
                  <a:pt x="20511" y="3763"/>
                </a:cubicBezTo>
                <a:cubicBezTo>
                  <a:pt x="20615" y="3846"/>
                  <a:pt x="20708" y="3939"/>
                  <a:pt x="20791" y="4032"/>
                </a:cubicBezTo>
                <a:cubicBezTo>
                  <a:pt x="20822" y="4084"/>
                  <a:pt x="20853" y="4146"/>
                  <a:pt x="20884" y="4208"/>
                </a:cubicBezTo>
                <a:cubicBezTo>
                  <a:pt x="19754" y="3255"/>
                  <a:pt x="18438" y="2550"/>
                  <a:pt x="17029" y="2125"/>
                </a:cubicBezTo>
                <a:cubicBezTo>
                  <a:pt x="16676" y="2011"/>
                  <a:pt x="16303" y="1918"/>
                  <a:pt x="15940" y="1825"/>
                </a:cubicBezTo>
                <a:close/>
                <a:moveTo>
                  <a:pt x="14977" y="1804"/>
                </a:moveTo>
                <a:cubicBezTo>
                  <a:pt x="15474" y="1908"/>
                  <a:pt x="15961" y="2022"/>
                  <a:pt x="16448" y="2156"/>
                </a:cubicBezTo>
                <a:cubicBezTo>
                  <a:pt x="18179" y="2633"/>
                  <a:pt x="19796" y="3421"/>
                  <a:pt x="21091" y="4644"/>
                </a:cubicBezTo>
                <a:cubicBezTo>
                  <a:pt x="21340" y="5234"/>
                  <a:pt x="21547" y="5846"/>
                  <a:pt x="21703" y="6478"/>
                </a:cubicBezTo>
                <a:cubicBezTo>
                  <a:pt x="21703" y="6488"/>
                  <a:pt x="21703" y="6509"/>
                  <a:pt x="21713" y="6530"/>
                </a:cubicBezTo>
                <a:cubicBezTo>
                  <a:pt x="21185" y="5525"/>
                  <a:pt x="20573" y="4550"/>
                  <a:pt x="19682" y="3835"/>
                </a:cubicBezTo>
                <a:cubicBezTo>
                  <a:pt x="18863" y="3172"/>
                  <a:pt x="17868" y="2747"/>
                  <a:pt x="16873" y="2405"/>
                </a:cubicBezTo>
                <a:cubicBezTo>
                  <a:pt x="16262" y="2198"/>
                  <a:pt x="15629" y="1990"/>
                  <a:pt x="14977" y="1804"/>
                </a:cubicBezTo>
                <a:close/>
                <a:moveTo>
                  <a:pt x="5898" y="2809"/>
                </a:moveTo>
                <a:cubicBezTo>
                  <a:pt x="5877" y="2851"/>
                  <a:pt x="5846" y="2892"/>
                  <a:pt x="5825" y="2934"/>
                </a:cubicBezTo>
                <a:cubicBezTo>
                  <a:pt x="5763" y="3037"/>
                  <a:pt x="5701" y="3131"/>
                  <a:pt x="5649" y="3234"/>
                </a:cubicBezTo>
                <a:cubicBezTo>
                  <a:pt x="5120" y="3628"/>
                  <a:pt x="4623" y="4074"/>
                  <a:pt x="4177" y="4561"/>
                </a:cubicBezTo>
                <a:cubicBezTo>
                  <a:pt x="3493" y="5297"/>
                  <a:pt x="2882" y="6095"/>
                  <a:pt x="2353" y="6955"/>
                </a:cubicBezTo>
                <a:cubicBezTo>
                  <a:pt x="2789" y="5898"/>
                  <a:pt x="3421" y="4944"/>
                  <a:pt x="4229" y="4125"/>
                </a:cubicBezTo>
                <a:cubicBezTo>
                  <a:pt x="4727" y="3618"/>
                  <a:pt x="5286" y="3172"/>
                  <a:pt x="5898" y="2809"/>
                </a:cubicBezTo>
                <a:close/>
                <a:moveTo>
                  <a:pt x="21444" y="4996"/>
                </a:moveTo>
                <a:cubicBezTo>
                  <a:pt x="21568" y="5131"/>
                  <a:pt x="21692" y="5266"/>
                  <a:pt x="21817" y="5411"/>
                </a:cubicBezTo>
                <a:cubicBezTo>
                  <a:pt x="22356" y="6447"/>
                  <a:pt x="22687" y="7577"/>
                  <a:pt x="22770" y="8748"/>
                </a:cubicBezTo>
                <a:cubicBezTo>
                  <a:pt x="22563" y="8240"/>
                  <a:pt x="22325" y="7732"/>
                  <a:pt x="22076" y="7235"/>
                </a:cubicBezTo>
                <a:cubicBezTo>
                  <a:pt x="22003" y="6893"/>
                  <a:pt x="21920" y="6561"/>
                  <a:pt x="21838" y="6229"/>
                </a:cubicBezTo>
                <a:cubicBezTo>
                  <a:pt x="21724" y="5815"/>
                  <a:pt x="21599" y="5400"/>
                  <a:pt x="21444" y="4996"/>
                </a:cubicBezTo>
                <a:close/>
                <a:moveTo>
                  <a:pt x="22221" y="7971"/>
                </a:moveTo>
                <a:lnTo>
                  <a:pt x="22221" y="7971"/>
                </a:lnTo>
                <a:cubicBezTo>
                  <a:pt x="22449" y="8427"/>
                  <a:pt x="22646" y="8903"/>
                  <a:pt x="22812" y="9390"/>
                </a:cubicBezTo>
                <a:cubicBezTo>
                  <a:pt x="22832" y="10323"/>
                  <a:pt x="22770" y="11256"/>
                  <a:pt x="22615" y="12178"/>
                </a:cubicBezTo>
                <a:lnTo>
                  <a:pt x="22615" y="12168"/>
                </a:lnTo>
                <a:cubicBezTo>
                  <a:pt x="22615" y="10758"/>
                  <a:pt x="22490" y="9349"/>
                  <a:pt x="22221" y="7971"/>
                </a:cubicBezTo>
                <a:close/>
                <a:moveTo>
                  <a:pt x="22957" y="9857"/>
                </a:moveTo>
                <a:cubicBezTo>
                  <a:pt x="23257" y="10924"/>
                  <a:pt x="23351" y="12023"/>
                  <a:pt x="23040" y="13194"/>
                </a:cubicBezTo>
                <a:cubicBezTo>
                  <a:pt x="22874" y="13816"/>
                  <a:pt x="22646" y="14427"/>
                  <a:pt x="22345" y="14997"/>
                </a:cubicBezTo>
                <a:cubicBezTo>
                  <a:pt x="22428" y="14562"/>
                  <a:pt x="22501" y="14116"/>
                  <a:pt x="22542" y="13671"/>
                </a:cubicBezTo>
                <a:cubicBezTo>
                  <a:pt x="22553" y="13557"/>
                  <a:pt x="22563" y="13432"/>
                  <a:pt x="22573" y="13318"/>
                </a:cubicBezTo>
                <a:cubicBezTo>
                  <a:pt x="22822" y="12178"/>
                  <a:pt x="22946" y="11018"/>
                  <a:pt x="22957" y="9857"/>
                </a:cubicBezTo>
                <a:close/>
                <a:moveTo>
                  <a:pt x="22231" y="14583"/>
                </a:moveTo>
                <a:lnTo>
                  <a:pt x="22231" y="14583"/>
                </a:lnTo>
                <a:cubicBezTo>
                  <a:pt x="22180" y="14914"/>
                  <a:pt x="22107" y="15246"/>
                  <a:pt x="22024" y="15567"/>
                </a:cubicBezTo>
                <a:cubicBezTo>
                  <a:pt x="21900" y="15775"/>
                  <a:pt x="21775" y="15972"/>
                  <a:pt x="21641" y="16168"/>
                </a:cubicBezTo>
                <a:cubicBezTo>
                  <a:pt x="21869" y="15650"/>
                  <a:pt x="22066" y="15122"/>
                  <a:pt x="22231" y="14583"/>
                </a:cubicBezTo>
                <a:close/>
                <a:moveTo>
                  <a:pt x="21838" y="16220"/>
                </a:moveTo>
                <a:cubicBezTo>
                  <a:pt x="21454" y="17402"/>
                  <a:pt x="20811" y="18490"/>
                  <a:pt x="19951" y="19392"/>
                </a:cubicBezTo>
                <a:cubicBezTo>
                  <a:pt x="19319" y="20013"/>
                  <a:pt x="18594" y="20542"/>
                  <a:pt x="17796" y="20936"/>
                </a:cubicBezTo>
                <a:cubicBezTo>
                  <a:pt x="18003" y="20791"/>
                  <a:pt x="18220" y="20635"/>
                  <a:pt x="18428" y="20470"/>
                </a:cubicBezTo>
                <a:cubicBezTo>
                  <a:pt x="19557" y="19537"/>
                  <a:pt x="20501" y="18386"/>
                  <a:pt x="21185" y="17091"/>
                </a:cubicBezTo>
                <a:cubicBezTo>
                  <a:pt x="21413" y="16811"/>
                  <a:pt x="21630" y="16521"/>
                  <a:pt x="21838" y="16220"/>
                </a:cubicBezTo>
                <a:close/>
                <a:moveTo>
                  <a:pt x="22356" y="6126"/>
                </a:moveTo>
                <a:cubicBezTo>
                  <a:pt x="23485" y="7815"/>
                  <a:pt x="24107" y="9795"/>
                  <a:pt x="24159" y="11826"/>
                </a:cubicBezTo>
                <a:cubicBezTo>
                  <a:pt x="24221" y="14065"/>
                  <a:pt x="23724" y="16604"/>
                  <a:pt x="22408" y="18449"/>
                </a:cubicBezTo>
                <a:cubicBezTo>
                  <a:pt x="21055" y="20338"/>
                  <a:pt x="18757" y="21168"/>
                  <a:pt x="16578" y="21656"/>
                </a:cubicBezTo>
                <a:lnTo>
                  <a:pt x="16578" y="21656"/>
                </a:lnTo>
                <a:cubicBezTo>
                  <a:pt x="17847" y="21179"/>
                  <a:pt x="19043" y="20528"/>
                  <a:pt x="19993" y="19589"/>
                </a:cubicBezTo>
                <a:cubicBezTo>
                  <a:pt x="21081" y="18511"/>
                  <a:pt x="21786" y="17122"/>
                  <a:pt x="22180" y="15661"/>
                </a:cubicBezTo>
                <a:cubicBezTo>
                  <a:pt x="22646" y="14904"/>
                  <a:pt x="22988" y="14096"/>
                  <a:pt x="23216" y="13246"/>
                </a:cubicBezTo>
                <a:cubicBezTo>
                  <a:pt x="23589" y="11816"/>
                  <a:pt x="23392" y="10489"/>
                  <a:pt x="22946" y="9204"/>
                </a:cubicBezTo>
                <a:cubicBezTo>
                  <a:pt x="22926" y="8157"/>
                  <a:pt x="22718" y="7110"/>
                  <a:pt x="22356" y="6126"/>
                </a:cubicBezTo>
                <a:close/>
                <a:moveTo>
                  <a:pt x="20449" y="17951"/>
                </a:moveTo>
                <a:cubicBezTo>
                  <a:pt x="19889" y="18801"/>
                  <a:pt x="19215" y="19568"/>
                  <a:pt x="18438" y="20221"/>
                </a:cubicBezTo>
                <a:cubicBezTo>
                  <a:pt x="17837" y="20729"/>
                  <a:pt x="17174" y="21154"/>
                  <a:pt x="16469" y="21506"/>
                </a:cubicBezTo>
                <a:cubicBezTo>
                  <a:pt x="16023" y="21672"/>
                  <a:pt x="15578" y="21806"/>
                  <a:pt x="15122" y="21920"/>
                </a:cubicBezTo>
                <a:lnTo>
                  <a:pt x="15132" y="21920"/>
                </a:lnTo>
                <a:cubicBezTo>
                  <a:pt x="14925" y="21952"/>
                  <a:pt x="14717" y="21972"/>
                  <a:pt x="14510" y="21993"/>
                </a:cubicBezTo>
                <a:cubicBezTo>
                  <a:pt x="16417" y="21433"/>
                  <a:pt x="18117" y="20231"/>
                  <a:pt x="19537" y="18873"/>
                </a:cubicBezTo>
                <a:cubicBezTo>
                  <a:pt x="19848" y="18583"/>
                  <a:pt x="20148" y="18272"/>
                  <a:pt x="20449" y="17951"/>
                </a:cubicBezTo>
                <a:close/>
                <a:moveTo>
                  <a:pt x="7846" y="2177"/>
                </a:moveTo>
                <a:lnTo>
                  <a:pt x="7846" y="2177"/>
                </a:lnTo>
                <a:cubicBezTo>
                  <a:pt x="6623" y="2954"/>
                  <a:pt x="5659" y="4105"/>
                  <a:pt x="4903" y="5348"/>
                </a:cubicBezTo>
                <a:cubicBezTo>
                  <a:pt x="3732" y="7245"/>
                  <a:pt x="3099" y="9421"/>
                  <a:pt x="3068" y="11660"/>
                </a:cubicBezTo>
                <a:cubicBezTo>
                  <a:pt x="3017" y="15785"/>
                  <a:pt x="5442" y="19837"/>
                  <a:pt x="9297" y="21464"/>
                </a:cubicBezTo>
                <a:cubicBezTo>
                  <a:pt x="9919" y="21724"/>
                  <a:pt x="10572" y="21920"/>
                  <a:pt x="11246" y="22045"/>
                </a:cubicBezTo>
                <a:cubicBezTo>
                  <a:pt x="10002" y="21848"/>
                  <a:pt x="8800" y="21340"/>
                  <a:pt x="7660" y="20666"/>
                </a:cubicBezTo>
                <a:cubicBezTo>
                  <a:pt x="5929" y="19630"/>
                  <a:pt x="4229" y="18314"/>
                  <a:pt x="3162" y="16562"/>
                </a:cubicBezTo>
                <a:cubicBezTo>
                  <a:pt x="1887" y="14458"/>
                  <a:pt x="2167" y="12209"/>
                  <a:pt x="2861" y="9950"/>
                </a:cubicBezTo>
                <a:cubicBezTo>
                  <a:pt x="3566" y="7691"/>
                  <a:pt x="4519" y="5525"/>
                  <a:pt x="5711" y="3483"/>
                </a:cubicBezTo>
                <a:lnTo>
                  <a:pt x="5794" y="3359"/>
                </a:lnTo>
                <a:cubicBezTo>
                  <a:pt x="6426" y="2871"/>
                  <a:pt x="7121" y="2478"/>
                  <a:pt x="7846" y="2177"/>
                </a:cubicBezTo>
                <a:close/>
                <a:moveTo>
                  <a:pt x="11757" y="1459"/>
                </a:moveTo>
                <a:cubicBezTo>
                  <a:pt x="12001" y="1459"/>
                  <a:pt x="12246" y="1467"/>
                  <a:pt x="12489" y="1483"/>
                </a:cubicBezTo>
                <a:cubicBezTo>
                  <a:pt x="12904" y="1534"/>
                  <a:pt x="13308" y="1607"/>
                  <a:pt x="13712" y="1700"/>
                </a:cubicBezTo>
                <a:cubicBezTo>
                  <a:pt x="11847" y="1970"/>
                  <a:pt x="10085" y="2768"/>
                  <a:pt x="8520" y="3815"/>
                </a:cubicBezTo>
                <a:cubicBezTo>
                  <a:pt x="8476" y="3841"/>
                  <a:pt x="8506" y="3904"/>
                  <a:pt x="8542" y="3904"/>
                </a:cubicBezTo>
                <a:cubicBezTo>
                  <a:pt x="8548" y="3904"/>
                  <a:pt x="8555" y="3902"/>
                  <a:pt x="8561" y="3897"/>
                </a:cubicBezTo>
                <a:cubicBezTo>
                  <a:pt x="10261" y="2809"/>
                  <a:pt x="12282" y="2022"/>
                  <a:pt x="14303" y="1835"/>
                </a:cubicBezTo>
                <a:cubicBezTo>
                  <a:pt x="15028" y="2022"/>
                  <a:pt x="15743" y="2239"/>
                  <a:pt x="16428" y="2467"/>
                </a:cubicBezTo>
                <a:cubicBezTo>
                  <a:pt x="17433" y="2789"/>
                  <a:pt x="18448" y="3172"/>
                  <a:pt x="19319" y="3804"/>
                </a:cubicBezTo>
                <a:cubicBezTo>
                  <a:pt x="20283" y="4499"/>
                  <a:pt x="20936" y="5483"/>
                  <a:pt x="21485" y="6520"/>
                </a:cubicBezTo>
                <a:cubicBezTo>
                  <a:pt x="21620" y="6768"/>
                  <a:pt x="21755" y="7017"/>
                  <a:pt x="21889" y="7276"/>
                </a:cubicBezTo>
                <a:cubicBezTo>
                  <a:pt x="22314" y="9214"/>
                  <a:pt x="22490" y="11204"/>
                  <a:pt x="22387" y="13184"/>
                </a:cubicBezTo>
                <a:cubicBezTo>
                  <a:pt x="22387" y="13225"/>
                  <a:pt x="22387" y="13267"/>
                  <a:pt x="22387" y="13308"/>
                </a:cubicBezTo>
                <a:cubicBezTo>
                  <a:pt x="22211" y="14044"/>
                  <a:pt x="21983" y="14769"/>
                  <a:pt x="21713" y="15484"/>
                </a:cubicBezTo>
                <a:cubicBezTo>
                  <a:pt x="21506" y="16013"/>
                  <a:pt x="21267" y="16521"/>
                  <a:pt x="20998" y="17029"/>
                </a:cubicBezTo>
                <a:cubicBezTo>
                  <a:pt x="20552" y="17578"/>
                  <a:pt x="20065" y="18107"/>
                  <a:pt x="19557" y="18594"/>
                </a:cubicBezTo>
                <a:cubicBezTo>
                  <a:pt x="18024" y="20096"/>
                  <a:pt x="16179" y="21413"/>
                  <a:pt x="14075" y="21931"/>
                </a:cubicBezTo>
                <a:cubicBezTo>
                  <a:pt x="13878" y="21983"/>
                  <a:pt x="13681" y="22024"/>
                  <a:pt x="13484" y="22055"/>
                </a:cubicBezTo>
                <a:cubicBezTo>
                  <a:pt x="13402" y="22057"/>
                  <a:pt x="13320" y="22058"/>
                  <a:pt x="13237" y="22058"/>
                </a:cubicBezTo>
                <a:cubicBezTo>
                  <a:pt x="12004" y="22058"/>
                  <a:pt x="10775" y="21840"/>
                  <a:pt x="9618" y="21402"/>
                </a:cubicBezTo>
                <a:cubicBezTo>
                  <a:pt x="7774" y="20666"/>
                  <a:pt x="6198" y="19402"/>
                  <a:pt x="5079" y="17754"/>
                </a:cubicBezTo>
                <a:cubicBezTo>
                  <a:pt x="2654" y="14230"/>
                  <a:pt x="2737" y="9577"/>
                  <a:pt x="4789" y="5887"/>
                </a:cubicBezTo>
                <a:cubicBezTo>
                  <a:pt x="5753" y="4157"/>
                  <a:pt x="7162" y="2457"/>
                  <a:pt x="9059" y="1762"/>
                </a:cubicBezTo>
                <a:cubicBezTo>
                  <a:pt x="9256" y="1721"/>
                  <a:pt x="9453" y="1680"/>
                  <a:pt x="9660" y="1638"/>
                </a:cubicBezTo>
                <a:cubicBezTo>
                  <a:pt x="10352" y="1523"/>
                  <a:pt x="11055" y="1459"/>
                  <a:pt x="11757" y="1459"/>
                </a:cubicBezTo>
                <a:close/>
                <a:moveTo>
                  <a:pt x="5379" y="3669"/>
                </a:moveTo>
                <a:lnTo>
                  <a:pt x="5379" y="3669"/>
                </a:lnTo>
                <a:cubicBezTo>
                  <a:pt x="4260" y="5649"/>
                  <a:pt x="3359" y="7732"/>
                  <a:pt x="2695" y="9909"/>
                </a:cubicBezTo>
                <a:cubicBezTo>
                  <a:pt x="2011" y="12137"/>
                  <a:pt x="1711" y="14375"/>
                  <a:pt x="2923" y="16490"/>
                </a:cubicBezTo>
                <a:cubicBezTo>
                  <a:pt x="3980" y="18345"/>
                  <a:pt x="5763" y="19734"/>
                  <a:pt x="7577" y="20812"/>
                </a:cubicBezTo>
                <a:cubicBezTo>
                  <a:pt x="9068" y="21698"/>
                  <a:pt x="10692" y="22311"/>
                  <a:pt x="12392" y="22311"/>
                </a:cubicBezTo>
                <a:cubicBezTo>
                  <a:pt x="12759" y="22311"/>
                  <a:pt x="13131" y="22282"/>
                  <a:pt x="13505" y="22221"/>
                </a:cubicBezTo>
                <a:lnTo>
                  <a:pt x="13878" y="22211"/>
                </a:lnTo>
                <a:lnTo>
                  <a:pt x="13764" y="22231"/>
                </a:lnTo>
                <a:cubicBezTo>
                  <a:pt x="12707" y="22437"/>
                  <a:pt x="11477" y="22629"/>
                  <a:pt x="10263" y="22629"/>
                </a:cubicBezTo>
                <a:cubicBezTo>
                  <a:pt x="8906" y="22629"/>
                  <a:pt x="7570" y="22389"/>
                  <a:pt x="6520" y="21661"/>
                </a:cubicBezTo>
                <a:cubicBezTo>
                  <a:pt x="4778" y="20459"/>
                  <a:pt x="3514" y="18303"/>
                  <a:pt x="2685" y="16407"/>
                </a:cubicBezTo>
                <a:cubicBezTo>
                  <a:pt x="1545" y="13785"/>
                  <a:pt x="1182" y="10707"/>
                  <a:pt x="1980" y="7981"/>
                </a:cubicBezTo>
                <a:cubicBezTo>
                  <a:pt x="2571" y="6841"/>
                  <a:pt x="3307" y="5794"/>
                  <a:pt x="4167" y="4841"/>
                </a:cubicBezTo>
                <a:cubicBezTo>
                  <a:pt x="4550" y="4426"/>
                  <a:pt x="4955" y="4032"/>
                  <a:pt x="5379" y="3669"/>
                </a:cubicBezTo>
                <a:close/>
                <a:moveTo>
                  <a:pt x="1607" y="8831"/>
                </a:moveTo>
                <a:cubicBezTo>
                  <a:pt x="1545" y="9100"/>
                  <a:pt x="1493" y="9380"/>
                  <a:pt x="1462" y="9660"/>
                </a:cubicBezTo>
                <a:cubicBezTo>
                  <a:pt x="1161" y="11961"/>
                  <a:pt x="1586" y="14282"/>
                  <a:pt x="2498" y="16396"/>
                </a:cubicBezTo>
                <a:cubicBezTo>
                  <a:pt x="3338" y="18355"/>
                  <a:pt x="4633" y="20594"/>
                  <a:pt x="6437" y="21817"/>
                </a:cubicBezTo>
                <a:cubicBezTo>
                  <a:pt x="7523" y="22560"/>
                  <a:pt x="8869" y="22799"/>
                  <a:pt x="10231" y="22799"/>
                </a:cubicBezTo>
                <a:cubicBezTo>
                  <a:pt x="11337" y="22799"/>
                  <a:pt x="12454" y="22642"/>
                  <a:pt x="13453" y="22470"/>
                </a:cubicBezTo>
                <a:cubicBezTo>
                  <a:pt x="13919" y="22387"/>
                  <a:pt x="14396" y="22294"/>
                  <a:pt x="14873" y="22180"/>
                </a:cubicBezTo>
                <a:lnTo>
                  <a:pt x="14873" y="22180"/>
                </a:lnTo>
                <a:cubicBezTo>
                  <a:pt x="14033" y="22459"/>
                  <a:pt x="13173" y="22677"/>
                  <a:pt x="12292" y="22822"/>
                </a:cubicBezTo>
                <a:cubicBezTo>
                  <a:pt x="11696" y="22924"/>
                  <a:pt x="11103" y="22977"/>
                  <a:pt x="10518" y="22977"/>
                </a:cubicBezTo>
                <a:cubicBezTo>
                  <a:pt x="8958" y="22977"/>
                  <a:pt x="7450" y="22599"/>
                  <a:pt x="6064" y="21755"/>
                </a:cubicBezTo>
                <a:cubicBezTo>
                  <a:pt x="4374" y="20698"/>
                  <a:pt x="3006" y="19205"/>
                  <a:pt x="2115" y="17422"/>
                </a:cubicBezTo>
                <a:cubicBezTo>
                  <a:pt x="1058" y="15350"/>
                  <a:pt x="581" y="12893"/>
                  <a:pt x="1058" y="10582"/>
                </a:cubicBezTo>
                <a:cubicBezTo>
                  <a:pt x="1182" y="9981"/>
                  <a:pt x="1369" y="9390"/>
                  <a:pt x="1607" y="8831"/>
                </a:cubicBezTo>
                <a:close/>
                <a:moveTo>
                  <a:pt x="12327" y="1"/>
                </a:moveTo>
                <a:cubicBezTo>
                  <a:pt x="11981" y="1"/>
                  <a:pt x="11640" y="8"/>
                  <a:pt x="11308" y="21"/>
                </a:cubicBezTo>
                <a:cubicBezTo>
                  <a:pt x="10188" y="63"/>
                  <a:pt x="8997" y="156"/>
                  <a:pt x="7981" y="674"/>
                </a:cubicBezTo>
                <a:cubicBezTo>
                  <a:pt x="7204" y="1078"/>
                  <a:pt x="6613" y="1752"/>
                  <a:pt x="6126" y="2467"/>
                </a:cubicBezTo>
                <a:cubicBezTo>
                  <a:pt x="4115" y="3587"/>
                  <a:pt x="2612" y="5535"/>
                  <a:pt x="1876" y="7774"/>
                </a:cubicBezTo>
                <a:cubicBezTo>
                  <a:pt x="1420" y="8644"/>
                  <a:pt x="1078" y="9577"/>
                  <a:pt x="882" y="10530"/>
                </a:cubicBezTo>
                <a:cubicBezTo>
                  <a:pt x="1" y="14821"/>
                  <a:pt x="2208" y="19557"/>
                  <a:pt x="5898" y="21848"/>
                </a:cubicBezTo>
                <a:cubicBezTo>
                  <a:pt x="7312" y="22729"/>
                  <a:pt x="8865" y="23150"/>
                  <a:pt x="10479" y="23150"/>
                </a:cubicBezTo>
                <a:cubicBezTo>
                  <a:pt x="10934" y="23150"/>
                  <a:pt x="11394" y="23116"/>
                  <a:pt x="11857" y="23050"/>
                </a:cubicBezTo>
                <a:cubicBezTo>
                  <a:pt x="13225" y="22874"/>
                  <a:pt x="14562" y="22522"/>
                  <a:pt x="15837" y="21993"/>
                </a:cubicBezTo>
                <a:cubicBezTo>
                  <a:pt x="15961" y="21972"/>
                  <a:pt x="16085" y="21952"/>
                  <a:pt x="16200" y="21931"/>
                </a:cubicBezTo>
                <a:cubicBezTo>
                  <a:pt x="18428" y="21475"/>
                  <a:pt x="20905" y="20677"/>
                  <a:pt x="22356" y="18822"/>
                </a:cubicBezTo>
                <a:cubicBezTo>
                  <a:pt x="23786" y="17008"/>
                  <a:pt x="24346" y="14448"/>
                  <a:pt x="24346" y="12178"/>
                </a:cubicBezTo>
                <a:cubicBezTo>
                  <a:pt x="24346" y="9909"/>
                  <a:pt x="23703" y="7639"/>
                  <a:pt x="22366" y="5804"/>
                </a:cubicBezTo>
                <a:cubicBezTo>
                  <a:pt x="22231" y="5628"/>
                  <a:pt x="22107" y="5462"/>
                  <a:pt x="21972" y="5297"/>
                </a:cubicBezTo>
                <a:cubicBezTo>
                  <a:pt x="21703" y="4799"/>
                  <a:pt x="21371" y="4343"/>
                  <a:pt x="20977" y="3939"/>
                </a:cubicBezTo>
                <a:cubicBezTo>
                  <a:pt x="20418" y="2871"/>
                  <a:pt x="19651" y="1939"/>
                  <a:pt x="18573" y="1317"/>
                </a:cubicBezTo>
                <a:cubicBezTo>
                  <a:pt x="16756" y="284"/>
                  <a:pt x="14442" y="1"/>
                  <a:pt x="123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1" name="Google Shape;14731;p8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3"/>
          <p:cNvSpPr txBox="1">
            <a:spLocks noGrp="1"/>
          </p:cNvSpPr>
          <p:nvPr>
            <p:ph type="subTitle" idx="1"/>
          </p:nvPr>
        </p:nvSpPr>
        <p:spPr>
          <a:xfrm flipH="1">
            <a:off x="1065575" y="1210375"/>
            <a:ext cx="7013100" cy="3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id-ID" sz="1800" dirty="0"/>
              <a:t>Dalam pelaksanaan konseling terkadang ada beberapa hal yang tidak sejalan dan mempengaruhi proses konseling karena berbenturan dengan budaya, seperti: hubungan konseling, diagnosis, rencana pengobatan, tindak lanjut dan sistem </a:t>
            </a:r>
            <a:r>
              <a:rPr lang="id-ID" sz="1800" dirty="0" smtClean="0"/>
              <a:t>pembayaran</a:t>
            </a:r>
          </a:p>
          <a:p>
            <a:pPr algn="just"/>
            <a:endParaRPr lang="id-ID" sz="1800" dirty="0" smtClean="0"/>
          </a:p>
          <a:p>
            <a:pPr algn="just"/>
            <a:r>
              <a:rPr lang="id-ID" sz="1800" dirty="0"/>
              <a:t>Ketidak efektifan konseling </a:t>
            </a:r>
            <a:r>
              <a:rPr lang="id-ID" sz="1800" dirty="0" smtClean="0"/>
              <a:t>lintas budaya juga dapat </a:t>
            </a:r>
            <a:r>
              <a:rPr lang="id-ID" sz="1800" dirty="0"/>
              <a:t>disebabkan oleh </a:t>
            </a:r>
            <a:r>
              <a:rPr lang="id-ID" sz="1800" dirty="0" smtClean="0"/>
              <a:t>faktor konselor</a:t>
            </a:r>
            <a:r>
              <a:rPr lang="id-ID" sz="1800" dirty="0"/>
              <a:t>, yaitu konselor yang </a:t>
            </a:r>
            <a:r>
              <a:rPr lang="id-ID" sz="1800" dirty="0" smtClean="0"/>
              <a:t>tidak memperoleh </a:t>
            </a:r>
            <a:r>
              <a:rPr lang="id-ID" sz="1800" dirty="0"/>
              <a:t>pendidikan/latihan </a:t>
            </a:r>
            <a:r>
              <a:rPr lang="id-ID" sz="1800" dirty="0" smtClean="0"/>
              <a:t>dan pengalaman </a:t>
            </a:r>
            <a:r>
              <a:rPr lang="id-ID" sz="1800" dirty="0"/>
              <a:t>tentang konseling </a:t>
            </a:r>
            <a:r>
              <a:rPr lang="id-ID" sz="1800" dirty="0" smtClean="0"/>
              <a:t>lintas budaya </a:t>
            </a:r>
            <a:r>
              <a:rPr lang="id-ID" sz="1800" dirty="0"/>
              <a:t>(Ivey,1981) konseling </a:t>
            </a:r>
            <a:r>
              <a:rPr lang="id-ID" sz="1800" dirty="0" smtClean="0"/>
              <a:t>yang terkukung </a:t>
            </a:r>
            <a:r>
              <a:rPr lang="id-ID" sz="1800" dirty="0"/>
              <a:t>dalam budayanya </a:t>
            </a:r>
            <a:r>
              <a:rPr lang="id-ID" sz="1800" dirty="0" smtClean="0"/>
              <a:t>sendiri (</a:t>
            </a:r>
            <a:r>
              <a:rPr lang="id-ID" sz="1800" i="1" dirty="0" smtClean="0"/>
              <a:t>cultural </a:t>
            </a:r>
            <a:r>
              <a:rPr lang="id-ID" sz="1800" i="1" dirty="0"/>
              <a:t>encapsulation</a:t>
            </a:r>
            <a:r>
              <a:rPr lang="id-ID" sz="1800" dirty="0"/>
              <a:t>) dan yakin </a:t>
            </a:r>
            <a:r>
              <a:rPr lang="id-ID" sz="1800" dirty="0" smtClean="0"/>
              <a:t>tidak memiliki </a:t>
            </a:r>
            <a:r>
              <a:rPr lang="id-ID" sz="1800" dirty="0"/>
              <a:t>kesadaran/kepekaan budaya.</a:t>
            </a:r>
          </a:p>
        </p:txBody>
      </p:sp>
      <p:sp>
        <p:nvSpPr>
          <p:cNvPr id="720" name="Google Shape;720;p3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3200" dirty="0"/>
              <a:t>KASUS BERKAITAN DENGAN KLB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4"/>
          <p:cNvGrpSpPr/>
          <p:nvPr/>
        </p:nvGrpSpPr>
        <p:grpSpPr>
          <a:xfrm rot="-262775">
            <a:off x="266407" y="419802"/>
            <a:ext cx="3045964" cy="2392296"/>
            <a:chOff x="164935" y="191264"/>
            <a:chExt cx="6626815" cy="5266736"/>
          </a:xfrm>
        </p:grpSpPr>
        <p:sp>
          <p:nvSpPr>
            <p:cNvPr id="726" name="Google Shape;726;p34"/>
            <p:cNvSpPr/>
            <p:nvPr/>
          </p:nvSpPr>
          <p:spPr>
            <a:xfrm>
              <a:off x="164935" y="191264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34"/>
          <p:cNvSpPr txBox="1">
            <a:spLocks noGrp="1"/>
          </p:cNvSpPr>
          <p:nvPr>
            <p:ph type="title"/>
          </p:nvPr>
        </p:nvSpPr>
        <p:spPr>
          <a:xfrm rot="-261720">
            <a:off x="544454" y="1074446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WHOA!</a:t>
            </a:r>
            <a:endParaRPr dirty="0"/>
          </a:p>
        </p:txBody>
      </p:sp>
      <p:sp>
        <p:nvSpPr>
          <p:cNvPr id="729" name="Google Shape;729;p34"/>
          <p:cNvSpPr txBox="1">
            <a:spLocks noGrp="1"/>
          </p:cNvSpPr>
          <p:nvPr>
            <p:ph type="subTitle" idx="1"/>
          </p:nvPr>
        </p:nvSpPr>
        <p:spPr>
          <a:xfrm rot="251627" flipH="1">
            <a:off x="2685695" y="1300010"/>
            <a:ext cx="5204607" cy="29745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/>
            <a:r>
              <a:rPr lang="id-ID" sz="1600" dirty="0"/>
              <a:t>konsep </a:t>
            </a:r>
            <a:r>
              <a:rPr lang="id-ID" sz="1600" dirty="0" smtClean="0"/>
              <a:t>KLB melingkupi dua pendekatan sebagai berikut : </a:t>
            </a:r>
          </a:p>
          <a:p>
            <a:pPr algn="just">
              <a:buFont typeface="+mj-lt"/>
              <a:buAutoNum type="alphaLcParenR"/>
            </a:pPr>
            <a:r>
              <a:rPr lang="id-ID" sz="1600" dirty="0" smtClean="0"/>
              <a:t>KLB adalah </a:t>
            </a:r>
            <a:r>
              <a:rPr lang="id-ID" sz="1600" dirty="0"/>
              <a:t>pelbagai hubungan konseling </a:t>
            </a:r>
            <a:r>
              <a:rPr lang="id-ID" sz="1600" dirty="0" smtClean="0"/>
              <a:t>yang </a:t>
            </a:r>
            <a:r>
              <a:rPr lang="es-ES" sz="1600" dirty="0" err="1" smtClean="0"/>
              <a:t>melibatkan</a:t>
            </a:r>
            <a:r>
              <a:rPr lang="es-ES" sz="1600" dirty="0" smtClean="0"/>
              <a:t> </a:t>
            </a:r>
            <a:r>
              <a:rPr lang="es-ES" sz="1600" dirty="0"/>
              <a:t>para </a:t>
            </a:r>
            <a:r>
              <a:rPr lang="es-ES" sz="1600" dirty="0" err="1"/>
              <a:t>peserta</a:t>
            </a:r>
            <a:r>
              <a:rPr lang="es-ES" sz="1600" dirty="0"/>
              <a:t> yang </a:t>
            </a:r>
            <a:r>
              <a:rPr lang="es-ES" sz="1600" dirty="0" err="1" smtClean="0"/>
              <a:t>berbeda</a:t>
            </a:r>
            <a:r>
              <a:rPr lang="id-ID" sz="1600" dirty="0" smtClean="0"/>
              <a:t> etnik </a:t>
            </a:r>
            <a:r>
              <a:rPr lang="id-ID" sz="1600" dirty="0"/>
              <a:t>atau kelompok-kelompok </a:t>
            </a:r>
            <a:r>
              <a:rPr lang="id-ID" sz="1600" dirty="0" smtClean="0"/>
              <a:t>minoritas;</a:t>
            </a:r>
          </a:p>
          <a:p>
            <a:pPr algn="just">
              <a:buFont typeface="+mj-lt"/>
              <a:buAutoNum type="alphaLcParenR"/>
            </a:pPr>
            <a:r>
              <a:rPr lang="id-ID" sz="1600" dirty="0" smtClean="0"/>
              <a:t>Hubungan </a:t>
            </a:r>
            <a:r>
              <a:rPr lang="id-ID" sz="1600" dirty="0"/>
              <a:t>konseling </a:t>
            </a:r>
            <a:r>
              <a:rPr lang="id-ID" sz="1600" dirty="0" smtClean="0"/>
              <a:t>yang melibatkan </a:t>
            </a:r>
            <a:r>
              <a:rPr lang="id-ID" sz="1600" dirty="0"/>
              <a:t>konselor dan klien </a:t>
            </a:r>
            <a:r>
              <a:rPr lang="id-ID" sz="1600" dirty="0" smtClean="0"/>
              <a:t>yang </a:t>
            </a:r>
            <a:r>
              <a:rPr lang="nn-NO" sz="1600" dirty="0" smtClean="0"/>
              <a:t>secara </a:t>
            </a:r>
            <a:r>
              <a:rPr lang="nn-NO" sz="1600" dirty="0"/>
              <a:t>rasial dan etnik sama, </a:t>
            </a:r>
            <a:r>
              <a:rPr lang="nn-NO" sz="1600" dirty="0" smtClean="0"/>
              <a:t>tetapi</a:t>
            </a:r>
            <a:r>
              <a:rPr lang="id-ID" sz="1600" dirty="0" smtClean="0"/>
              <a:t> memiliki </a:t>
            </a:r>
            <a:r>
              <a:rPr lang="id-ID" sz="1600" dirty="0"/>
              <a:t>perbedaan budaya </a:t>
            </a:r>
            <a:r>
              <a:rPr lang="id-ID" sz="1600" dirty="0" smtClean="0"/>
              <a:t>yang dikarenakan variabel-variabel </a:t>
            </a:r>
            <a:r>
              <a:rPr lang="id-ID" sz="1600" dirty="0"/>
              <a:t>lain </a:t>
            </a:r>
            <a:r>
              <a:rPr lang="id-ID" sz="1600" dirty="0" smtClean="0"/>
              <a:t>seperti seks</a:t>
            </a:r>
            <a:r>
              <a:rPr lang="id-ID" sz="1600" dirty="0"/>
              <a:t>, orientasi seksual, faktor </a:t>
            </a:r>
            <a:r>
              <a:rPr lang="id-ID" sz="1600" dirty="0" smtClean="0"/>
              <a:t>sosioekonomik, dan </a:t>
            </a:r>
            <a:r>
              <a:rPr lang="id-ID" sz="1600" dirty="0"/>
              <a:t>usia (Atkinson, </a:t>
            </a:r>
            <a:r>
              <a:rPr lang="id-ID" sz="1600" dirty="0" smtClean="0"/>
              <a:t>Morten, dan </a:t>
            </a:r>
            <a:r>
              <a:rPr lang="id-ID" sz="1600" dirty="0"/>
              <a:t>Sue, 1989:37).</a:t>
            </a:r>
            <a:endParaRPr sz="1600" dirty="0"/>
          </a:p>
        </p:txBody>
      </p:sp>
      <p:sp>
        <p:nvSpPr>
          <p:cNvPr id="730" name="Google Shape;730;p34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4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5"/>
          <p:cNvGrpSpPr/>
          <p:nvPr/>
        </p:nvGrpSpPr>
        <p:grpSpPr>
          <a:xfrm rot="-3913">
            <a:off x="1370203" y="1429427"/>
            <a:ext cx="1429628" cy="1442938"/>
            <a:chOff x="1626000" y="605300"/>
            <a:chExt cx="4068375" cy="4132125"/>
          </a:xfrm>
        </p:grpSpPr>
        <p:sp>
          <p:nvSpPr>
            <p:cNvPr id="737" name="Google Shape;737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Ketrampilan yang perlu dimiliki konselor</a:t>
            </a:r>
            <a:endParaRPr dirty="0"/>
          </a:p>
        </p:txBody>
      </p:sp>
      <p:sp>
        <p:nvSpPr>
          <p:cNvPr id="743" name="Google Shape;743;p35"/>
          <p:cNvSpPr txBox="1">
            <a:spLocks noGrp="1"/>
          </p:cNvSpPr>
          <p:nvPr>
            <p:ph type="subTitle" idx="4"/>
          </p:nvPr>
        </p:nvSpPr>
        <p:spPr>
          <a:xfrm flipH="1">
            <a:off x="899591" y="3041174"/>
            <a:ext cx="2448271" cy="15467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85725" indent="0"/>
            <a:r>
              <a:rPr lang="id-ID" sz="2000" dirty="0"/>
              <a:t>Ketrampilan menyiapkan tata formasi</a:t>
            </a:r>
          </a:p>
          <a:p>
            <a:pPr marL="85725" indent="0"/>
            <a:r>
              <a:rPr lang="id-ID" sz="2000" dirty="0"/>
              <a:t>atau menyiapkan konteks</a:t>
            </a:r>
            <a:endParaRPr sz="2000" dirty="0"/>
          </a:p>
        </p:txBody>
      </p:sp>
      <p:sp>
        <p:nvSpPr>
          <p:cNvPr id="744" name="Google Shape;744;p35"/>
          <p:cNvSpPr txBox="1">
            <a:spLocks noGrp="1"/>
          </p:cNvSpPr>
          <p:nvPr>
            <p:ph type="subTitle" idx="5"/>
          </p:nvPr>
        </p:nvSpPr>
        <p:spPr>
          <a:xfrm>
            <a:off x="5987924" y="3041175"/>
            <a:ext cx="2400499" cy="1186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id-ID" sz="2000" dirty="0"/>
              <a:t>Ketrampilan mengeksplorasikan</a:t>
            </a:r>
          </a:p>
          <a:p>
            <a:pPr marL="0" indent="0"/>
            <a:r>
              <a:rPr lang="id-ID" sz="2000" dirty="0"/>
              <a:t>masalah.</a:t>
            </a:r>
            <a:endParaRPr sz="2000" dirty="0"/>
          </a:p>
        </p:txBody>
      </p:sp>
      <p:sp>
        <p:nvSpPr>
          <p:cNvPr id="745" name="Google Shape;745;p35"/>
          <p:cNvSpPr/>
          <p:nvPr/>
        </p:nvSpPr>
        <p:spPr>
          <a:xfrm>
            <a:off x="3825335" y="1326774"/>
            <a:ext cx="1493297" cy="149794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5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4"/>
            <a:ext cx="2138100" cy="12587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id-ID" sz="2000" dirty="0"/>
              <a:t>Keterampilan memperhatikan</a:t>
            </a:r>
          </a:p>
          <a:p>
            <a:pPr marL="0" indent="0"/>
            <a:r>
              <a:rPr lang="id-ID" sz="2000" dirty="0"/>
              <a:t>(</a:t>
            </a:r>
            <a:r>
              <a:rPr lang="id-ID" sz="2000" i="1" dirty="0"/>
              <a:t>attending skills</a:t>
            </a:r>
            <a:r>
              <a:rPr lang="id-ID" sz="2000" dirty="0"/>
              <a:t>)</a:t>
            </a:r>
            <a:endParaRPr sz="2000" dirty="0"/>
          </a:p>
        </p:txBody>
      </p:sp>
      <p:sp>
        <p:nvSpPr>
          <p:cNvPr id="747" name="Google Shape;747;p35"/>
          <p:cNvSpPr txBox="1">
            <a:spLocks noGrp="1"/>
          </p:cNvSpPr>
          <p:nvPr>
            <p:ph type="title" idx="7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748" name="Google Shape;748;p35"/>
          <p:cNvGrpSpPr/>
          <p:nvPr/>
        </p:nvGrpSpPr>
        <p:grpSpPr>
          <a:xfrm rot="-557282" flipH="1">
            <a:off x="6342372" y="1385804"/>
            <a:ext cx="1429244" cy="1442669"/>
            <a:chOff x="1626000" y="605300"/>
            <a:chExt cx="4068375" cy="4132125"/>
          </a:xfrm>
        </p:grpSpPr>
        <p:sp>
          <p:nvSpPr>
            <p:cNvPr id="749" name="Google Shape;749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751;p35"/>
          <p:cNvSpPr txBox="1">
            <a:spLocks noGrp="1"/>
          </p:cNvSpPr>
          <p:nvPr>
            <p:ph type="title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52" name="Google Shape;752;p35"/>
          <p:cNvSpPr txBox="1">
            <a:spLocks noGrp="1"/>
          </p:cNvSpPr>
          <p:nvPr>
            <p:ph type="title" idx="8"/>
          </p:nvPr>
        </p:nvSpPr>
        <p:spPr>
          <a:xfrm rot="-498617">
            <a:off x="1545286" y="1840312"/>
            <a:ext cx="1079333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2392475" y="1359658"/>
            <a:ext cx="355973" cy="427192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9" name="Google Shape;759;p35"/>
          <p:cNvSpPr/>
          <p:nvPr/>
        </p:nvSpPr>
        <p:spPr>
          <a:xfrm rot="3725222">
            <a:off x="4299518" y="1161887"/>
            <a:ext cx="544930" cy="569894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35"/>
          <p:cNvGrpSpPr/>
          <p:nvPr/>
        </p:nvGrpSpPr>
        <p:grpSpPr>
          <a:xfrm flipH="1">
            <a:off x="6726612" y="1315020"/>
            <a:ext cx="355973" cy="427192"/>
            <a:chOff x="2279900" y="1356008"/>
            <a:chExt cx="355973" cy="427192"/>
          </a:xfrm>
        </p:grpSpPr>
        <p:sp>
          <p:nvSpPr>
            <p:cNvPr id="761" name="Google Shape;761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" name="Google Shape;762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63" name="Google Shape;763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999999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5"/>
          <p:cNvGrpSpPr/>
          <p:nvPr/>
        </p:nvGrpSpPr>
        <p:grpSpPr>
          <a:xfrm rot="-3913">
            <a:off x="2028118" y="1463502"/>
            <a:ext cx="1429628" cy="1442938"/>
            <a:chOff x="1626000" y="605300"/>
            <a:chExt cx="4068375" cy="4132125"/>
          </a:xfrm>
        </p:grpSpPr>
        <p:sp>
          <p:nvSpPr>
            <p:cNvPr id="737" name="Google Shape;737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Lanjutan ketrampilan ....</a:t>
            </a:r>
            <a:endParaRPr dirty="0"/>
          </a:p>
        </p:txBody>
      </p:sp>
      <p:sp>
        <p:nvSpPr>
          <p:cNvPr id="743" name="Google Shape;743;p35"/>
          <p:cNvSpPr txBox="1">
            <a:spLocks noGrp="1"/>
          </p:cNvSpPr>
          <p:nvPr>
            <p:ph type="subTitle" idx="4"/>
          </p:nvPr>
        </p:nvSpPr>
        <p:spPr>
          <a:xfrm flipH="1">
            <a:off x="899589" y="3041174"/>
            <a:ext cx="3528394" cy="15467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d-ID" sz="2000" dirty="0"/>
              <a:t>Keterampilan dalam</a:t>
            </a:r>
          </a:p>
          <a:p>
            <a:r>
              <a:rPr lang="id-ID" sz="2000" dirty="0"/>
              <a:t>menngembangkan inisiatif</a:t>
            </a:r>
          </a:p>
          <a:p>
            <a:r>
              <a:rPr lang="id-ID" sz="2000" dirty="0"/>
              <a:t>(merumuskan tujuan,mengembangkan</a:t>
            </a:r>
          </a:p>
          <a:p>
            <a:r>
              <a:rPr lang="id-ID" sz="2000" dirty="0"/>
              <a:t>program).</a:t>
            </a:r>
            <a:endParaRPr sz="2000" dirty="0"/>
          </a:p>
        </p:txBody>
      </p:sp>
      <p:sp>
        <p:nvSpPr>
          <p:cNvPr id="745" name="Google Shape;745;p35"/>
          <p:cNvSpPr/>
          <p:nvPr/>
        </p:nvSpPr>
        <p:spPr>
          <a:xfrm>
            <a:off x="6072486" y="1428613"/>
            <a:ext cx="1493297" cy="149794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5"/>
          <p:cNvSpPr txBox="1">
            <a:spLocks noGrp="1"/>
          </p:cNvSpPr>
          <p:nvPr>
            <p:ph type="subTitle" idx="6"/>
          </p:nvPr>
        </p:nvSpPr>
        <p:spPr>
          <a:xfrm flipH="1">
            <a:off x="5663077" y="2926555"/>
            <a:ext cx="2138100" cy="15894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85725" indent="0"/>
            <a:r>
              <a:rPr lang="id-ID" sz="2000" dirty="0"/>
              <a:t>Ketrampilan dalam mempengaruhi</a:t>
            </a:r>
          </a:p>
          <a:p>
            <a:pPr marL="85725" indent="0"/>
            <a:r>
              <a:rPr lang="id-ID" sz="2000" dirty="0"/>
              <a:t>atau pemilihan strategi</a:t>
            </a:r>
            <a:endParaRPr sz="2000" dirty="0"/>
          </a:p>
        </p:txBody>
      </p:sp>
      <p:sp>
        <p:nvSpPr>
          <p:cNvPr id="747" name="Google Shape;747;p35"/>
          <p:cNvSpPr txBox="1">
            <a:spLocks noGrp="1"/>
          </p:cNvSpPr>
          <p:nvPr>
            <p:ph type="title" idx="7"/>
          </p:nvPr>
        </p:nvSpPr>
        <p:spPr>
          <a:xfrm rot="477559">
            <a:off x="6129352" y="1976384"/>
            <a:ext cx="1323752" cy="57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id-ID" dirty="0" smtClean="0"/>
              <a:t>5</a:t>
            </a:r>
            <a:endParaRPr dirty="0"/>
          </a:p>
        </p:txBody>
      </p:sp>
      <p:sp>
        <p:nvSpPr>
          <p:cNvPr id="752" name="Google Shape;752;p35"/>
          <p:cNvSpPr txBox="1">
            <a:spLocks noGrp="1"/>
          </p:cNvSpPr>
          <p:nvPr>
            <p:ph type="title" idx="8"/>
          </p:nvPr>
        </p:nvSpPr>
        <p:spPr>
          <a:xfrm rot="-498617">
            <a:off x="2227277" y="1844240"/>
            <a:ext cx="1079333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id-ID" dirty="0" smtClean="0"/>
              <a:t>4</a:t>
            </a:r>
            <a:endParaRPr dirty="0"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2392475" y="1359658"/>
            <a:ext cx="355973" cy="427192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9" name="Google Shape;759;p35"/>
          <p:cNvSpPr/>
          <p:nvPr/>
        </p:nvSpPr>
        <p:spPr>
          <a:xfrm rot="3725222">
            <a:off x="6810119" y="1348815"/>
            <a:ext cx="544930" cy="569894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35"/>
          <p:cNvGrpSpPr/>
          <p:nvPr/>
        </p:nvGrpSpPr>
        <p:grpSpPr>
          <a:xfrm flipH="1">
            <a:off x="6726612" y="1315020"/>
            <a:ext cx="355973" cy="427192"/>
            <a:chOff x="2279900" y="1356008"/>
            <a:chExt cx="355973" cy="427192"/>
          </a:xfrm>
        </p:grpSpPr>
        <p:sp>
          <p:nvSpPr>
            <p:cNvPr id="761" name="Google Shape;761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" name="Google Shape;762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63" name="Google Shape;763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999999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520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b="1" i="1" dirty="0"/>
              <a:t>Counselor Encapsulation</a:t>
            </a:r>
            <a:endParaRPr dirty="0"/>
          </a:p>
        </p:txBody>
      </p:sp>
      <p:sp>
        <p:nvSpPr>
          <p:cNvPr id="771" name="Google Shape;771;p36"/>
          <p:cNvSpPr txBox="1">
            <a:spLocks noGrp="1"/>
          </p:cNvSpPr>
          <p:nvPr>
            <p:ph type="body" idx="1"/>
          </p:nvPr>
        </p:nvSpPr>
        <p:spPr>
          <a:xfrm>
            <a:off x="684436" y="987574"/>
            <a:ext cx="7848004" cy="37444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id-ID" dirty="0"/>
              <a:t>Ekapsulasi mengacu pada </a:t>
            </a:r>
            <a:r>
              <a:rPr lang="id-ID" dirty="0" smtClean="0"/>
              <a:t>keadaan </a:t>
            </a:r>
            <a:r>
              <a:rPr lang="fi-FI" dirty="0" smtClean="0"/>
              <a:t>manusia </a:t>
            </a:r>
            <a:r>
              <a:rPr lang="fi-FI" dirty="0"/>
              <a:t>yang sangat yakin </a:t>
            </a:r>
            <a:r>
              <a:rPr lang="fi-FI" dirty="0" smtClean="0"/>
              <a:t>tentang</a:t>
            </a:r>
            <a:r>
              <a:rPr lang="id-ID" dirty="0" smtClean="0"/>
              <a:t> keberadaan </a:t>
            </a:r>
            <a:r>
              <a:rPr lang="id-ID" dirty="0"/>
              <a:t>persepsinya atas realita </a:t>
            </a:r>
            <a:r>
              <a:rPr lang="id-ID" dirty="0" smtClean="0"/>
              <a:t>oleh karena </a:t>
            </a:r>
            <a:r>
              <a:rPr lang="id-ID" dirty="0"/>
              <a:t>terdapatnya </a:t>
            </a:r>
            <a:r>
              <a:rPr lang="id-ID" dirty="0" smtClean="0"/>
              <a:t>keterbatasan-keterbatasan </a:t>
            </a:r>
            <a:r>
              <a:rPr lang="it-IT" dirty="0" smtClean="0"/>
              <a:t>bagi </a:t>
            </a:r>
            <a:r>
              <a:rPr lang="it-IT" dirty="0"/>
              <a:t>diri manusia, dia </a:t>
            </a:r>
            <a:r>
              <a:rPr lang="it-IT" dirty="0" smtClean="0"/>
              <a:t>hanya</a:t>
            </a:r>
            <a:r>
              <a:rPr lang="id-ID" dirty="0" smtClean="0"/>
              <a:t> memiliki </a:t>
            </a:r>
            <a:r>
              <a:rPr lang="id-ID" dirty="0"/>
              <a:t>gambaran yang tidak </a:t>
            </a:r>
            <a:r>
              <a:rPr lang="id-ID" dirty="0" smtClean="0"/>
              <a:t>lengkap dan </a:t>
            </a:r>
            <a:r>
              <a:rPr lang="id-ID" dirty="0"/>
              <a:t>tidak akurat tentang </a:t>
            </a:r>
            <a:r>
              <a:rPr lang="id-ID" dirty="0" smtClean="0"/>
              <a:t>keadaan sebenarnya.</a:t>
            </a:r>
          </a:p>
          <a:p>
            <a:pPr algn="just"/>
            <a:r>
              <a:rPr lang="id-ID" dirty="0"/>
              <a:t>H</a:t>
            </a:r>
            <a:r>
              <a:rPr lang="id-ID" dirty="0" smtClean="0"/>
              <a:t>anya mementingkan </a:t>
            </a:r>
            <a:r>
              <a:rPr lang="id-ID" dirty="0"/>
              <a:t>diri sendiri </a:t>
            </a:r>
            <a:r>
              <a:rPr lang="id-ID" dirty="0" smtClean="0"/>
              <a:t>dengan pendapat </a:t>
            </a:r>
            <a:r>
              <a:rPr lang="id-ID" dirty="0"/>
              <a:t>sendiri (berdasarkan </a:t>
            </a:r>
            <a:r>
              <a:rPr lang="id-ID" dirty="0" smtClean="0"/>
              <a:t>pandangan atau </a:t>
            </a:r>
            <a:r>
              <a:rPr lang="id-ID" dirty="0"/>
              <a:t>pendapat turunan dengan </a:t>
            </a:r>
            <a:r>
              <a:rPr lang="id-ID" dirty="0" smtClean="0"/>
              <a:t>dasar menghormati </a:t>
            </a:r>
            <a:r>
              <a:rPr lang="id-ID" dirty="0"/>
              <a:t>leluhur yang </a:t>
            </a:r>
            <a:r>
              <a:rPr lang="id-ID" dirty="0" smtClean="0"/>
              <a:t>sakral) padahal konsep </a:t>
            </a:r>
            <a:r>
              <a:rPr lang="id-ID" dirty="0"/>
              <a:t>tersebut tidak berarti </a:t>
            </a:r>
            <a:r>
              <a:rPr lang="id-ID" dirty="0" smtClean="0"/>
              <a:t>apa-apa bagi </a:t>
            </a:r>
            <a:r>
              <a:rPr lang="id-ID" dirty="0"/>
              <a:t>pengembangan pendidikan </a:t>
            </a:r>
            <a:r>
              <a:rPr lang="id-ID" dirty="0" smtClean="0"/>
              <a:t>masa depan.</a:t>
            </a:r>
          </a:p>
          <a:p>
            <a:pPr algn="just"/>
            <a:r>
              <a:rPr lang="id-ID" dirty="0" smtClean="0"/>
              <a:t>Konsep </a:t>
            </a:r>
            <a:r>
              <a:rPr lang="id-ID" dirty="0"/>
              <a:t>ini disebut dengan </a:t>
            </a:r>
            <a:r>
              <a:rPr lang="id-ID" dirty="0" smtClean="0"/>
              <a:t>taklit atau </a:t>
            </a:r>
            <a:r>
              <a:rPr lang="id-ID" dirty="0"/>
              <a:t>pemikiran yang </a:t>
            </a:r>
            <a:r>
              <a:rPr lang="id-ID" dirty="0" smtClean="0"/>
              <a:t>lahir atas inisitif/fikiran </a:t>
            </a:r>
            <a:r>
              <a:rPr lang="id-ID" dirty="0"/>
              <a:t>sendiri bukan dari </a:t>
            </a:r>
            <a:r>
              <a:rPr lang="id-ID" dirty="0" smtClean="0"/>
              <a:t>hasil diskusi</a:t>
            </a:r>
            <a:r>
              <a:rPr lang="id-ID" dirty="0"/>
              <a:t>, </a:t>
            </a:r>
            <a:r>
              <a:rPr lang="id-ID" dirty="0" smtClean="0"/>
              <a:t>atau hasil </a:t>
            </a:r>
            <a:r>
              <a:rPr lang="id-ID" dirty="0"/>
              <a:t>penelitian sehingga </a:t>
            </a:r>
            <a:r>
              <a:rPr lang="id-ID" dirty="0" smtClean="0"/>
              <a:t>konsep taklit </a:t>
            </a:r>
            <a:r>
              <a:rPr lang="id-ID" dirty="0"/>
              <a:t>selalu </a:t>
            </a:r>
            <a:r>
              <a:rPr lang="id-ID" dirty="0" smtClean="0"/>
              <a:t>bertentangan dengan kenyataan</a:t>
            </a:r>
            <a:r>
              <a:rPr lang="id-ID" dirty="0"/>
              <a:t>. </a:t>
            </a:r>
            <a:r>
              <a:rPr lang="id-ID" dirty="0" smtClean="0"/>
              <a:t>(Yarmis Syukur</a:t>
            </a:r>
            <a:r>
              <a:rPr lang="id-ID" dirty="0"/>
              <a:t>, 2007).</a:t>
            </a:r>
            <a:endParaRPr dirty="0"/>
          </a:p>
        </p:txBody>
      </p:sp>
      <p:sp>
        <p:nvSpPr>
          <p:cNvPr id="772" name="Google Shape;772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7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b="1" i="1" dirty="0"/>
              <a:t>Tantangan Lain Dalam Konseling</a:t>
            </a:r>
            <a:br>
              <a:rPr lang="id-ID" b="1" i="1" dirty="0"/>
            </a:br>
            <a:r>
              <a:rPr lang="id-ID" b="1" i="1" dirty="0"/>
              <a:t>Lintas Budaya</a:t>
            </a:r>
            <a:endParaRPr dirty="0"/>
          </a:p>
        </p:txBody>
      </p:sp>
      <p:sp>
        <p:nvSpPr>
          <p:cNvPr id="778" name="Google Shape;778;p37"/>
          <p:cNvSpPr txBox="1">
            <a:spLocks noGrp="1"/>
          </p:cNvSpPr>
          <p:nvPr>
            <p:ph type="ctrTitle" idx="2"/>
          </p:nvPr>
        </p:nvSpPr>
        <p:spPr>
          <a:xfrm flipH="1">
            <a:off x="1953004" y="2073226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i="1" dirty="0" smtClean="0"/>
              <a:t>Stereotip</a:t>
            </a:r>
            <a:endParaRPr dirty="0"/>
          </a:p>
        </p:txBody>
      </p:sp>
      <p:sp>
        <p:nvSpPr>
          <p:cNvPr id="779" name="Google Shape;779;p37"/>
          <p:cNvSpPr txBox="1">
            <a:spLocks noGrp="1"/>
          </p:cNvSpPr>
          <p:nvPr>
            <p:ph type="subTitle" idx="3"/>
          </p:nvPr>
        </p:nvSpPr>
        <p:spPr>
          <a:xfrm flipH="1">
            <a:off x="1437304" y="2779683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" indent="0" algn="just"/>
            <a:r>
              <a:rPr lang="id-ID" sz="1800" dirty="0" smtClean="0"/>
              <a:t>konselor </a:t>
            </a:r>
            <a:r>
              <a:rPr lang="id-ID" sz="1800" dirty="0"/>
              <a:t>misalnya</a:t>
            </a:r>
          </a:p>
          <a:p>
            <a:pPr marL="85725" indent="0" algn="just"/>
            <a:r>
              <a:rPr lang="fi-FI" sz="1800" dirty="0"/>
              <a:t>memperlakukan klien dari keluarga kaya</a:t>
            </a:r>
          </a:p>
          <a:p>
            <a:pPr marL="85725" indent="0" algn="just"/>
            <a:r>
              <a:rPr lang="id-ID" sz="1800" dirty="0"/>
              <a:t>lebih baik daripada klien yang berasal</a:t>
            </a:r>
          </a:p>
          <a:p>
            <a:pPr marL="85725" indent="0" algn="just"/>
            <a:r>
              <a:rPr lang="id-ID" sz="1800" dirty="0"/>
              <a:t>dari keluarga miskin</a:t>
            </a:r>
            <a:endParaRPr sz="1800" dirty="0"/>
          </a:p>
        </p:txBody>
      </p:sp>
      <p:sp>
        <p:nvSpPr>
          <p:cNvPr id="780" name="Google Shape;780;p37"/>
          <p:cNvSpPr txBox="1">
            <a:spLocks noGrp="1"/>
          </p:cNvSpPr>
          <p:nvPr>
            <p:ph type="ctrTitle"/>
          </p:nvPr>
        </p:nvSpPr>
        <p:spPr>
          <a:xfrm flipH="1">
            <a:off x="5378649" y="2073232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i="1" dirty="0"/>
              <a:t>Prasangka</a:t>
            </a:r>
            <a:endParaRPr dirty="0"/>
          </a:p>
        </p:txBody>
      </p:sp>
      <p:sp>
        <p:nvSpPr>
          <p:cNvPr id="781" name="Google Shape;781;p37"/>
          <p:cNvSpPr txBox="1">
            <a:spLocks noGrp="1"/>
          </p:cNvSpPr>
          <p:nvPr>
            <p:ph type="subTitle" idx="1"/>
          </p:nvPr>
        </p:nvSpPr>
        <p:spPr>
          <a:xfrm flipH="1">
            <a:off x="4572000" y="2629607"/>
            <a:ext cx="3475962" cy="23904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" indent="0"/>
            <a:r>
              <a:rPr lang="id-ID" sz="1800" dirty="0" smtClean="0"/>
              <a:t>adalah </a:t>
            </a:r>
            <a:r>
              <a:rPr lang="id-ID" sz="1800" dirty="0"/>
              <a:t>kebencian,</a:t>
            </a:r>
          </a:p>
          <a:p>
            <a:pPr marL="85725" indent="0"/>
            <a:r>
              <a:rPr lang="id-ID" sz="1800" dirty="0"/>
              <a:t>kecurigaan, dan rasa tidak suka yang</a:t>
            </a:r>
          </a:p>
          <a:p>
            <a:pPr marL="85725" indent="0"/>
            <a:r>
              <a:rPr lang="id-ID" sz="1800" dirty="0"/>
              <a:t>sifatnya irrasional terhadap kelompok</a:t>
            </a:r>
          </a:p>
          <a:p>
            <a:pPr marL="85725" indent="0"/>
            <a:r>
              <a:rPr lang="pt-BR" sz="1800" dirty="0"/>
              <a:t>etnik, ras, agama, atau komunitas</a:t>
            </a:r>
          </a:p>
          <a:p>
            <a:pPr marL="85725" indent="0"/>
            <a:r>
              <a:rPr lang="id-ID" sz="1800" dirty="0"/>
              <a:t>tertentu</a:t>
            </a:r>
            <a:endParaRPr sz="1800" dirty="0"/>
          </a:p>
        </p:txBody>
      </p:sp>
      <p:sp>
        <p:nvSpPr>
          <p:cNvPr id="782" name="Google Shape;782;p37"/>
          <p:cNvSpPr/>
          <p:nvPr/>
        </p:nvSpPr>
        <p:spPr>
          <a:xfrm>
            <a:off x="5928714" y="2564340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7"/>
          <p:cNvSpPr/>
          <p:nvPr/>
        </p:nvSpPr>
        <p:spPr>
          <a:xfrm>
            <a:off x="2548075" y="2564330"/>
            <a:ext cx="627541" cy="94528"/>
          </a:xfrm>
          <a:custGeom>
            <a:avLst/>
            <a:gdLst/>
            <a:ahLst/>
            <a:cxnLst/>
            <a:rect l="l" t="t" r="r" b="b"/>
            <a:pathLst>
              <a:path w="8580" h="2252" extrusionOk="0">
                <a:moveTo>
                  <a:pt x="734" y="1"/>
                </a:moveTo>
                <a:cubicBezTo>
                  <a:pt x="718" y="1"/>
                  <a:pt x="701" y="5"/>
                  <a:pt x="684" y="16"/>
                </a:cubicBezTo>
                <a:cubicBezTo>
                  <a:pt x="0" y="586"/>
                  <a:pt x="166" y="1892"/>
                  <a:pt x="1130" y="2078"/>
                </a:cubicBezTo>
                <a:cubicBezTo>
                  <a:pt x="1154" y="2082"/>
                  <a:pt x="1180" y="2084"/>
                  <a:pt x="1207" y="2084"/>
                </a:cubicBezTo>
                <a:cubicBezTo>
                  <a:pt x="1452" y="2084"/>
                  <a:pt x="1784" y="1919"/>
                  <a:pt x="2083" y="1695"/>
                </a:cubicBezTo>
                <a:cubicBezTo>
                  <a:pt x="2156" y="1778"/>
                  <a:pt x="2229" y="1850"/>
                  <a:pt x="2322" y="1912"/>
                </a:cubicBezTo>
                <a:cubicBezTo>
                  <a:pt x="2519" y="2062"/>
                  <a:pt x="2752" y="2136"/>
                  <a:pt x="2985" y="2136"/>
                </a:cubicBezTo>
                <a:cubicBezTo>
                  <a:pt x="3266" y="2136"/>
                  <a:pt x="3547" y="2029"/>
                  <a:pt x="3762" y="1819"/>
                </a:cubicBezTo>
                <a:cubicBezTo>
                  <a:pt x="3959" y="2047"/>
                  <a:pt x="4229" y="2202"/>
                  <a:pt x="4529" y="2244"/>
                </a:cubicBezTo>
                <a:cubicBezTo>
                  <a:pt x="4588" y="2249"/>
                  <a:pt x="4647" y="2252"/>
                  <a:pt x="4706" y="2252"/>
                </a:cubicBezTo>
                <a:cubicBezTo>
                  <a:pt x="5114" y="2252"/>
                  <a:pt x="5521" y="2127"/>
                  <a:pt x="5856" y="1892"/>
                </a:cubicBezTo>
                <a:cubicBezTo>
                  <a:pt x="5970" y="1985"/>
                  <a:pt x="6094" y="2057"/>
                  <a:pt x="6239" y="2109"/>
                </a:cubicBezTo>
                <a:cubicBezTo>
                  <a:pt x="6439" y="2182"/>
                  <a:pt x="6640" y="2215"/>
                  <a:pt x="6836" y="2215"/>
                </a:cubicBezTo>
                <a:cubicBezTo>
                  <a:pt x="7762" y="2215"/>
                  <a:pt x="8580" y="1460"/>
                  <a:pt x="8571" y="451"/>
                </a:cubicBezTo>
                <a:cubicBezTo>
                  <a:pt x="8566" y="311"/>
                  <a:pt x="8470" y="244"/>
                  <a:pt x="8372" y="244"/>
                </a:cubicBezTo>
                <a:cubicBezTo>
                  <a:pt x="8273" y="244"/>
                  <a:pt x="8172" y="311"/>
                  <a:pt x="8157" y="441"/>
                </a:cubicBezTo>
                <a:cubicBezTo>
                  <a:pt x="8105" y="907"/>
                  <a:pt x="7898" y="1363"/>
                  <a:pt x="7473" y="1612"/>
                </a:cubicBezTo>
                <a:cubicBezTo>
                  <a:pt x="7265" y="1726"/>
                  <a:pt x="7027" y="1778"/>
                  <a:pt x="6789" y="1778"/>
                </a:cubicBezTo>
                <a:cubicBezTo>
                  <a:pt x="6706" y="1778"/>
                  <a:pt x="6633" y="1767"/>
                  <a:pt x="6550" y="1746"/>
                </a:cubicBezTo>
                <a:cubicBezTo>
                  <a:pt x="6416" y="1736"/>
                  <a:pt x="6291" y="1684"/>
                  <a:pt x="6198" y="1591"/>
                </a:cubicBezTo>
                <a:cubicBezTo>
                  <a:pt x="6447" y="1301"/>
                  <a:pt x="6644" y="855"/>
                  <a:pt x="6260" y="596"/>
                </a:cubicBezTo>
                <a:cubicBezTo>
                  <a:pt x="6176" y="537"/>
                  <a:pt x="6092" y="512"/>
                  <a:pt x="6013" y="512"/>
                </a:cubicBezTo>
                <a:cubicBezTo>
                  <a:pt x="5771" y="512"/>
                  <a:pt x="5569" y="750"/>
                  <a:pt x="5514" y="1000"/>
                </a:cubicBezTo>
                <a:cubicBezTo>
                  <a:pt x="5472" y="1197"/>
                  <a:pt x="5493" y="1394"/>
                  <a:pt x="5597" y="1560"/>
                </a:cubicBezTo>
                <a:lnTo>
                  <a:pt x="5555" y="1591"/>
                </a:lnTo>
                <a:cubicBezTo>
                  <a:pt x="5369" y="1705"/>
                  <a:pt x="5162" y="1788"/>
                  <a:pt x="4954" y="1829"/>
                </a:cubicBezTo>
                <a:cubicBezTo>
                  <a:pt x="4870" y="1847"/>
                  <a:pt x="4784" y="1856"/>
                  <a:pt x="4698" y="1856"/>
                </a:cubicBezTo>
                <a:cubicBezTo>
                  <a:pt x="4531" y="1856"/>
                  <a:pt x="4365" y="1822"/>
                  <a:pt x="4208" y="1746"/>
                </a:cubicBezTo>
                <a:cubicBezTo>
                  <a:pt x="4125" y="1695"/>
                  <a:pt x="4053" y="1622"/>
                  <a:pt x="3990" y="1539"/>
                </a:cubicBezTo>
                <a:cubicBezTo>
                  <a:pt x="4167" y="1280"/>
                  <a:pt x="4250" y="969"/>
                  <a:pt x="4239" y="658"/>
                </a:cubicBezTo>
                <a:cubicBezTo>
                  <a:pt x="4231" y="542"/>
                  <a:pt x="4142" y="466"/>
                  <a:pt x="4045" y="466"/>
                </a:cubicBezTo>
                <a:cubicBezTo>
                  <a:pt x="4013" y="466"/>
                  <a:pt x="3980" y="474"/>
                  <a:pt x="3949" y="492"/>
                </a:cubicBezTo>
                <a:cubicBezTo>
                  <a:pt x="3493" y="751"/>
                  <a:pt x="3431" y="1156"/>
                  <a:pt x="3576" y="1508"/>
                </a:cubicBezTo>
                <a:cubicBezTo>
                  <a:pt x="3415" y="1669"/>
                  <a:pt x="3203" y="1750"/>
                  <a:pt x="2992" y="1750"/>
                </a:cubicBezTo>
                <a:cubicBezTo>
                  <a:pt x="2756" y="1750"/>
                  <a:pt x="2522" y="1649"/>
                  <a:pt x="2363" y="1446"/>
                </a:cubicBezTo>
                <a:cubicBezTo>
                  <a:pt x="2757" y="1042"/>
                  <a:pt x="2975" y="534"/>
                  <a:pt x="2550" y="285"/>
                </a:cubicBezTo>
                <a:cubicBezTo>
                  <a:pt x="2487" y="249"/>
                  <a:pt x="2427" y="233"/>
                  <a:pt x="2370" y="233"/>
                </a:cubicBezTo>
                <a:cubicBezTo>
                  <a:pt x="2119" y="233"/>
                  <a:pt x="1937" y="546"/>
                  <a:pt x="1887" y="783"/>
                </a:cubicBezTo>
                <a:cubicBezTo>
                  <a:pt x="1845" y="969"/>
                  <a:pt x="1855" y="1166"/>
                  <a:pt x="1918" y="1353"/>
                </a:cubicBezTo>
                <a:cubicBezTo>
                  <a:pt x="1726" y="1558"/>
                  <a:pt x="1534" y="1758"/>
                  <a:pt x="1291" y="1758"/>
                </a:cubicBezTo>
                <a:cubicBezTo>
                  <a:pt x="1153" y="1758"/>
                  <a:pt x="999" y="1694"/>
                  <a:pt x="819" y="1529"/>
                </a:cubicBezTo>
                <a:cubicBezTo>
                  <a:pt x="415" y="1156"/>
                  <a:pt x="498" y="534"/>
                  <a:pt x="819" y="140"/>
                </a:cubicBezTo>
                <a:cubicBezTo>
                  <a:pt x="852" y="74"/>
                  <a:pt x="799" y="1"/>
                  <a:pt x="7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37"/>
          <p:cNvGrpSpPr/>
          <p:nvPr/>
        </p:nvGrpSpPr>
        <p:grpSpPr>
          <a:xfrm>
            <a:off x="7363751" y="1183080"/>
            <a:ext cx="1480199" cy="1446526"/>
            <a:chOff x="7363751" y="1183080"/>
            <a:chExt cx="1480199" cy="1446526"/>
          </a:xfrm>
        </p:grpSpPr>
        <p:sp>
          <p:nvSpPr>
            <p:cNvPr id="785" name="Google Shape;785;p37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7"/>
          <p:cNvGrpSpPr/>
          <p:nvPr/>
        </p:nvGrpSpPr>
        <p:grpSpPr>
          <a:xfrm>
            <a:off x="7589209" y="1417280"/>
            <a:ext cx="834781" cy="867718"/>
            <a:chOff x="3878850" y="1206600"/>
            <a:chExt cx="1220975" cy="1269150"/>
          </a:xfrm>
        </p:grpSpPr>
        <p:sp>
          <p:nvSpPr>
            <p:cNvPr id="788" name="Google Shape;788;p37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7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b="1" i="1" dirty="0" smtClean="0"/>
              <a:t>Lanjutan Tantangan .....</a:t>
            </a:r>
            <a:endParaRPr dirty="0"/>
          </a:p>
        </p:txBody>
      </p:sp>
      <p:sp>
        <p:nvSpPr>
          <p:cNvPr id="778" name="Google Shape;778;p37"/>
          <p:cNvSpPr txBox="1">
            <a:spLocks noGrp="1"/>
          </p:cNvSpPr>
          <p:nvPr>
            <p:ph type="ctrTitle" idx="2"/>
          </p:nvPr>
        </p:nvSpPr>
        <p:spPr>
          <a:xfrm flipH="1">
            <a:off x="1953004" y="2073226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i="1" dirty="0"/>
              <a:t>Rasisme</a:t>
            </a:r>
            <a:endParaRPr dirty="0"/>
          </a:p>
        </p:txBody>
      </p:sp>
      <p:sp>
        <p:nvSpPr>
          <p:cNvPr id="779" name="Google Shape;779;p37"/>
          <p:cNvSpPr txBox="1">
            <a:spLocks noGrp="1"/>
          </p:cNvSpPr>
          <p:nvPr>
            <p:ph type="subTitle" idx="3"/>
          </p:nvPr>
        </p:nvSpPr>
        <p:spPr>
          <a:xfrm flipH="1">
            <a:off x="1437304" y="2621355"/>
            <a:ext cx="2849100" cy="21826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" indent="0"/>
            <a:r>
              <a:rPr lang="id-ID" sz="1800" dirty="0" smtClean="0"/>
              <a:t>adalah </a:t>
            </a:r>
            <a:r>
              <a:rPr lang="id-ID" sz="1800" dirty="0"/>
              <a:t>setiap kebijakan,</a:t>
            </a:r>
          </a:p>
          <a:p>
            <a:pPr marL="85725" indent="0"/>
            <a:r>
              <a:rPr lang="id-ID" sz="1800" dirty="0"/>
              <a:t>praktik, kepercayaan, dan sikap yang</a:t>
            </a:r>
          </a:p>
          <a:p>
            <a:pPr marL="85725" indent="0"/>
            <a:r>
              <a:rPr lang="id-ID" sz="1800" dirty="0"/>
              <a:t>diterapkan kepada kelompok individu</a:t>
            </a:r>
          </a:p>
          <a:p>
            <a:pPr marL="85725" indent="0"/>
            <a:r>
              <a:rPr lang="id-ID" sz="1800" dirty="0"/>
              <a:t>berdasarkan rasnya (Jandt, 1998: 79).</a:t>
            </a:r>
            <a:endParaRPr sz="1800" dirty="0"/>
          </a:p>
        </p:txBody>
      </p:sp>
      <p:sp>
        <p:nvSpPr>
          <p:cNvPr id="781" name="Google Shape;781;p37"/>
          <p:cNvSpPr txBox="1">
            <a:spLocks noGrp="1"/>
          </p:cNvSpPr>
          <p:nvPr>
            <p:ph type="subTitle" idx="1"/>
          </p:nvPr>
        </p:nvSpPr>
        <p:spPr>
          <a:xfrm rot="21254252" flipH="1">
            <a:off x="4272161" y="1270603"/>
            <a:ext cx="3475962" cy="2397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" indent="0"/>
            <a:r>
              <a:rPr lang="id-ID" sz="2000" dirty="0"/>
              <a:t>Rasisme lebih berbahaya daripada</a:t>
            </a:r>
          </a:p>
          <a:p>
            <a:pPr marL="85725" indent="0"/>
            <a:r>
              <a:rPr lang="id-ID" sz="2000" dirty="0"/>
              <a:t>prasangka karena disertai penggunaan</a:t>
            </a:r>
          </a:p>
          <a:p>
            <a:pPr marL="85725" indent="0"/>
            <a:r>
              <a:rPr lang="fi-FI" sz="2000" dirty="0"/>
              <a:t>kekuatan untuk menekan kelompok </a:t>
            </a:r>
            <a:r>
              <a:rPr lang="fi-FI" sz="2000" dirty="0" smtClean="0"/>
              <a:t>lain</a:t>
            </a:r>
            <a:r>
              <a:rPr lang="id-ID" sz="2000" dirty="0" smtClean="0"/>
              <a:t> yang biasanya minoritas</a:t>
            </a:r>
            <a:endParaRPr sz="2000" dirty="0"/>
          </a:p>
        </p:txBody>
      </p:sp>
      <p:sp>
        <p:nvSpPr>
          <p:cNvPr id="783" name="Google Shape;783;p37"/>
          <p:cNvSpPr/>
          <p:nvPr/>
        </p:nvSpPr>
        <p:spPr>
          <a:xfrm>
            <a:off x="2548075" y="2564330"/>
            <a:ext cx="627541" cy="94528"/>
          </a:xfrm>
          <a:custGeom>
            <a:avLst/>
            <a:gdLst/>
            <a:ahLst/>
            <a:cxnLst/>
            <a:rect l="l" t="t" r="r" b="b"/>
            <a:pathLst>
              <a:path w="8580" h="2252" extrusionOk="0">
                <a:moveTo>
                  <a:pt x="734" y="1"/>
                </a:moveTo>
                <a:cubicBezTo>
                  <a:pt x="718" y="1"/>
                  <a:pt x="701" y="5"/>
                  <a:pt x="684" y="16"/>
                </a:cubicBezTo>
                <a:cubicBezTo>
                  <a:pt x="0" y="586"/>
                  <a:pt x="166" y="1892"/>
                  <a:pt x="1130" y="2078"/>
                </a:cubicBezTo>
                <a:cubicBezTo>
                  <a:pt x="1154" y="2082"/>
                  <a:pt x="1180" y="2084"/>
                  <a:pt x="1207" y="2084"/>
                </a:cubicBezTo>
                <a:cubicBezTo>
                  <a:pt x="1452" y="2084"/>
                  <a:pt x="1784" y="1919"/>
                  <a:pt x="2083" y="1695"/>
                </a:cubicBezTo>
                <a:cubicBezTo>
                  <a:pt x="2156" y="1778"/>
                  <a:pt x="2229" y="1850"/>
                  <a:pt x="2322" y="1912"/>
                </a:cubicBezTo>
                <a:cubicBezTo>
                  <a:pt x="2519" y="2062"/>
                  <a:pt x="2752" y="2136"/>
                  <a:pt x="2985" y="2136"/>
                </a:cubicBezTo>
                <a:cubicBezTo>
                  <a:pt x="3266" y="2136"/>
                  <a:pt x="3547" y="2029"/>
                  <a:pt x="3762" y="1819"/>
                </a:cubicBezTo>
                <a:cubicBezTo>
                  <a:pt x="3959" y="2047"/>
                  <a:pt x="4229" y="2202"/>
                  <a:pt x="4529" y="2244"/>
                </a:cubicBezTo>
                <a:cubicBezTo>
                  <a:pt x="4588" y="2249"/>
                  <a:pt x="4647" y="2252"/>
                  <a:pt x="4706" y="2252"/>
                </a:cubicBezTo>
                <a:cubicBezTo>
                  <a:pt x="5114" y="2252"/>
                  <a:pt x="5521" y="2127"/>
                  <a:pt x="5856" y="1892"/>
                </a:cubicBezTo>
                <a:cubicBezTo>
                  <a:pt x="5970" y="1985"/>
                  <a:pt x="6094" y="2057"/>
                  <a:pt x="6239" y="2109"/>
                </a:cubicBezTo>
                <a:cubicBezTo>
                  <a:pt x="6439" y="2182"/>
                  <a:pt x="6640" y="2215"/>
                  <a:pt x="6836" y="2215"/>
                </a:cubicBezTo>
                <a:cubicBezTo>
                  <a:pt x="7762" y="2215"/>
                  <a:pt x="8580" y="1460"/>
                  <a:pt x="8571" y="451"/>
                </a:cubicBezTo>
                <a:cubicBezTo>
                  <a:pt x="8566" y="311"/>
                  <a:pt x="8470" y="244"/>
                  <a:pt x="8372" y="244"/>
                </a:cubicBezTo>
                <a:cubicBezTo>
                  <a:pt x="8273" y="244"/>
                  <a:pt x="8172" y="311"/>
                  <a:pt x="8157" y="441"/>
                </a:cubicBezTo>
                <a:cubicBezTo>
                  <a:pt x="8105" y="907"/>
                  <a:pt x="7898" y="1363"/>
                  <a:pt x="7473" y="1612"/>
                </a:cubicBezTo>
                <a:cubicBezTo>
                  <a:pt x="7265" y="1726"/>
                  <a:pt x="7027" y="1778"/>
                  <a:pt x="6789" y="1778"/>
                </a:cubicBezTo>
                <a:cubicBezTo>
                  <a:pt x="6706" y="1778"/>
                  <a:pt x="6633" y="1767"/>
                  <a:pt x="6550" y="1746"/>
                </a:cubicBezTo>
                <a:cubicBezTo>
                  <a:pt x="6416" y="1736"/>
                  <a:pt x="6291" y="1684"/>
                  <a:pt x="6198" y="1591"/>
                </a:cubicBezTo>
                <a:cubicBezTo>
                  <a:pt x="6447" y="1301"/>
                  <a:pt x="6644" y="855"/>
                  <a:pt x="6260" y="596"/>
                </a:cubicBezTo>
                <a:cubicBezTo>
                  <a:pt x="6176" y="537"/>
                  <a:pt x="6092" y="512"/>
                  <a:pt x="6013" y="512"/>
                </a:cubicBezTo>
                <a:cubicBezTo>
                  <a:pt x="5771" y="512"/>
                  <a:pt x="5569" y="750"/>
                  <a:pt x="5514" y="1000"/>
                </a:cubicBezTo>
                <a:cubicBezTo>
                  <a:pt x="5472" y="1197"/>
                  <a:pt x="5493" y="1394"/>
                  <a:pt x="5597" y="1560"/>
                </a:cubicBezTo>
                <a:lnTo>
                  <a:pt x="5555" y="1591"/>
                </a:lnTo>
                <a:cubicBezTo>
                  <a:pt x="5369" y="1705"/>
                  <a:pt x="5162" y="1788"/>
                  <a:pt x="4954" y="1829"/>
                </a:cubicBezTo>
                <a:cubicBezTo>
                  <a:pt x="4870" y="1847"/>
                  <a:pt x="4784" y="1856"/>
                  <a:pt x="4698" y="1856"/>
                </a:cubicBezTo>
                <a:cubicBezTo>
                  <a:pt x="4531" y="1856"/>
                  <a:pt x="4365" y="1822"/>
                  <a:pt x="4208" y="1746"/>
                </a:cubicBezTo>
                <a:cubicBezTo>
                  <a:pt x="4125" y="1695"/>
                  <a:pt x="4053" y="1622"/>
                  <a:pt x="3990" y="1539"/>
                </a:cubicBezTo>
                <a:cubicBezTo>
                  <a:pt x="4167" y="1280"/>
                  <a:pt x="4250" y="969"/>
                  <a:pt x="4239" y="658"/>
                </a:cubicBezTo>
                <a:cubicBezTo>
                  <a:pt x="4231" y="542"/>
                  <a:pt x="4142" y="466"/>
                  <a:pt x="4045" y="466"/>
                </a:cubicBezTo>
                <a:cubicBezTo>
                  <a:pt x="4013" y="466"/>
                  <a:pt x="3980" y="474"/>
                  <a:pt x="3949" y="492"/>
                </a:cubicBezTo>
                <a:cubicBezTo>
                  <a:pt x="3493" y="751"/>
                  <a:pt x="3431" y="1156"/>
                  <a:pt x="3576" y="1508"/>
                </a:cubicBezTo>
                <a:cubicBezTo>
                  <a:pt x="3415" y="1669"/>
                  <a:pt x="3203" y="1750"/>
                  <a:pt x="2992" y="1750"/>
                </a:cubicBezTo>
                <a:cubicBezTo>
                  <a:pt x="2756" y="1750"/>
                  <a:pt x="2522" y="1649"/>
                  <a:pt x="2363" y="1446"/>
                </a:cubicBezTo>
                <a:cubicBezTo>
                  <a:pt x="2757" y="1042"/>
                  <a:pt x="2975" y="534"/>
                  <a:pt x="2550" y="285"/>
                </a:cubicBezTo>
                <a:cubicBezTo>
                  <a:pt x="2487" y="249"/>
                  <a:pt x="2427" y="233"/>
                  <a:pt x="2370" y="233"/>
                </a:cubicBezTo>
                <a:cubicBezTo>
                  <a:pt x="2119" y="233"/>
                  <a:pt x="1937" y="546"/>
                  <a:pt x="1887" y="783"/>
                </a:cubicBezTo>
                <a:cubicBezTo>
                  <a:pt x="1845" y="969"/>
                  <a:pt x="1855" y="1166"/>
                  <a:pt x="1918" y="1353"/>
                </a:cubicBezTo>
                <a:cubicBezTo>
                  <a:pt x="1726" y="1558"/>
                  <a:pt x="1534" y="1758"/>
                  <a:pt x="1291" y="1758"/>
                </a:cubicBezTo>
                <a:cubicBezTo>
                  <a:pt x="1153" y="1758"/>
                  <a:pt x="999" y="1694"/>
                  <a:pt x="819" y="1529"/>
                </a:cubicBezTo>
                <a:cubicBezTo>
                  <a:pt x="415" y="1156"/>
                  <a:pt x="498" y="534"/>
                  <a:pt x="819" y="140"/>
                </a:cubicBezTo>
                <a:cubicBezTo>
                  <a:pt x="852" y="74"/>
                  <a:pt x="799" y="1"/>
                  <a:pt x="7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37"/>
          <p:cNvGrpSpPr/>
          <p:nvPr/>
        </p:nvGrpSpPr>
        <p:grpSpPr>
          <a:xfrm>
            <a:off x="7363751" y="1183080"/>
            <a:ext cx="1480199" cy="1446526"/>
            <a:chOff x="7363751" y="1183080"/>
            <a:chExt cx="1480199" cy="1446526"/>
          </a:xfrm>
        </p:grpSpPr>
        <p:sp>
          <p:nvSpPr>
            <p:cNvPr id="785" name="Google Shape;785;p37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7"/>
          <p:cNvGrpSpPr/>
          <p:nvPr/>
        </p:nvGrpSpPr>
        <p:grpSpPr>
          <a:xfrm>
            <a:off x="7589209" y="1417280"/>
            <a:ext cx="834781" cy="867718"/>
            <a:chOff x="3878850" y="1206600"/>
            <a:chExt cx="1220975" cy="1269150"/>
          </a:xfrm>
        </p:grpSpPr>
        <p:sp>
          <p:nvSpPr>
            <p:cNvPr id="788" name="Google Shape;788;p37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609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>
            <a:spLocks noGrp="1"/>
          </p:cNvSpPr>
          <p:nvPr>
            <p:ph type="ctrTitle"/>
          </p:nvPr>
        </p:nvSpPr>
        <p:spPr>
          <a:xfrm rot="162489">
            <a:off x="3506948" y="1056798"/>
            <a:ext cx="3518307" cy="33120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d-ID" sz="2000" dirty="0" smtClean="0"/>
              <a:t>Konselor lintas </a:t>
            </a:r>
            <a:r>
              <a:rPr lang="id-ID" sz="2000" dirty="0"/>
              <a:t>budaya juga</a:t>
            </a:r>
            <a:br>
              <a:rPr lang="id-ID" sz="2000" dirty="0"/>
            </a:br>
            <a:r>
              <a:rPr lang="id-ID" sz="2000" dirty="0"/>
              <a:t>harus mampu melepaskan diri dari </a:t>
            </a:r>
            <a:r>
              <a:rPr lang="id-ID" sz="2000" dirty="0" smtClean="0"/>
              <a:t>sikap-sikap</a:t>
            </a:r>
            <a:r>
              <a:rPr lang="id-ID" sz="2000" dirty="0"/>
              <a:t/>
            </a:r>
            <a:br>
              <a:rPr lang="id-ID" sz="2000" dirty="0"/>
            </a:br>
            <a:r>
              <a:rPr lang="id-ID" sz="2000" dirty="0"/>
              <a:t>yang cenderung </a:t>
            </a:r>
            <a:r>
              <a:rPr lang="id-ID" sz="2000" dirty="0" smtClean="0"/>
              <a:t>rasis, streotipe dan prasangka, namun lebih berdasarkan pada </a:t>
            </a:r>
            <a:r>
              <a:rPr lang="nn-NO" sz="2000" dirty="0" smtClean="0"/>
              <a:t>prinsip </a:t>
            </a:r>
            <a:r>
              <a:rPr lang="nn-NO" sz="2000" dirty="0"/>
              <a:t>yang telah dikenal, yaitu</a:t>
            </a:r>
            <a:br>
              <a:rPr lang="nn-NO" sz="2000" dirty="0"/>
            </a:br>
            <a:r>
              <a:rPr lang="id-ID" sz="2000" dirty="0" smtClean="0"/>
              <a:t>menerima klien apadanya dan tanpa syarat</a:t>
            </a:r>
            <a:r>
              <a:rPr lang="id-ID" sz="2000" dirty="0"/>
              <a:t>.</a:t>
            </a:r>
            <a:endParaRPr sz="2000" dirty="0"/>
          </a:p>
        </p:txBody>
      </p:sp>
      <p:grpSp>
        <p:nvGrpSpPr>
          <p:cNvPr id="6" name="Google Shape;784;p37"/>
          <p:cNvGrpSpPr/>
          <p:nvPr/>
        </p:nvGrpSpPr>
        <p:grpSpPr>
          <a:xfrm>
            <a:off x="7363751" y="1183080"/>
            <a:ext cx="1480199" cy="1446526"/>
            <a:chOff x="7363751" y="1183080"/>
            <a:chExt cx="1480199" cy="1446526"/>
          </a:xfrm>
        </p:grpSpPr>
        <p:sp>
          <p:nvSpPr>
            <p:cNvPr id="7" name="Google Shape;785;p37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86;p37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787;p37"/>
          <p:cNvGrpSpPr/>
          <p:nvPr/>
        </p:nvGrpSpPr>
        <p:grpSpPr>
          <a:xfrm rot="20986480">
            <a:off x="2195736" y="1798080"/>
            <a:ext cx="834781" cy="867718"/>
            <a:chOff x="3878850" y="1206600"/>
            <a:chExt cx="1220975" cy="1269150"/>
          </a:xfrm>
        </p:grpSpPr>
        <p:sp>
          <p:nvSpPr>
            <p:cNvPr id="10" name="Google Shape;788;p37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89;p37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0;p37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1;p37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92;p37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93;p37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94;p37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5;p37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96;p37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97;p37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98;p37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517;p66"/>
          <p:cNvSpPr/>
          <p:nvPr/>
        </p:nvSpPr>
        <p:spPr>
          <a:xfrm rot="885587">
            <a:off x="7663578" y="1592850"/>
            <a:ext cx="768769" cy="723187"/>
          </a:xfrm>
          <a:custGeom>
            <a:avLst/>
            <a:gdLst/>
            <a:ahLst/>
            <a:cxnLst/>
            <a:rect l="l" t="t" r="r" b="b"/>
            <a:pathLst>
              <a:path w="22802" h="21450" extrusionOk="0">
                <a:moveTo>
                  <a:pt x="17814" y="475"/>
                </a:moveTo>
                <a:cubicBezTo>
                  <a:pt x="17927" y="475"/>
                  <a:pt x="18040" y="493"/>
                  <a:pt x="18148" y="531"/>
                </a:cubicBezTo>
                <a:cubicBezTo>
                  <a:pt x="18200" y="551"/>
                  <a:pt x="18252" y="572"/>
                  <a:pt x="18303" y="593"/>
                </a:cubicBezTo>
                <a:cubicBezTo>
                  <a:pt x="18252" y="603"/>
                  <a:pt x="18189" y="613"/>
                  <a:pt x="18138" y="624"/>
                </a:cubicBezTo>
                <a:cubicBezTo>
                  <a:pt x="18065" y="645"/>
                  <a:pt x="17982" y="676"/>
                  <a:pt x="17910" y="717"/>
                </a:cubicBezTo>
                <a:cubicBezTo>
                  <a:pt x="17785" y="634"/>
                  <a:pt x="17650" y="572"/>
                  <a:pt x="17505" y="520"/>
                </a:cubicBezTo>
                <a:cubicBezTo>
                  <a:pt x="17605" y="490"/>
                  <a:pt x="17709" y="475"/>
                  <a:pt x="17814" y="475"/>
                </a:cubicBezTo>
                <a:close/>
                <a:moveTo>
                  <a:pt x="7048" y="403"/>
                </a:moveTo>
                <a:cubicBezTo>
                  <a:pt x="7217" y="403"/>
                  <a:pt x="7663" y="596"/>
                  <a:pt x="7711" y="645"/>
                </a:cubicBezTo>
                <a:cubicBezTo>
                  <a:pt x="7670" y="707"/>
                  <a:pt x="7628" y="769"/>
                  <a:pt x="7597" y="821"/>
                </a:cubicBezTo>
                <a:cubicBezTo>
                  <a:pt x="7462" y="745"/>
                  <a:pt x="7300" y="700"/>
                  <a:pt x="7159" y="700"/>
                </a:cubicBezTo>
                <a:cubicBezTo>
                  <a:pt x="7032" y="700"/>
                  <a:pt x="6921" y="737"/>
                  <a:pt x="6862" y="821"/>
                </a:cubicBezTo>
                <a:cubicBezTo>
                  <a:pt x="6820" y="759"/>
                  <a:pt x="6779" y="707"/>
                  <a:pt x="6727" y="655"/>
                </a:cubicBezTo>
                <a:cubicBezTo>
                  <a:pt x="6737" y="572"/>
                  <a:pt x="6830" y="489"/>
                  <a:pt x="7017" y="417"/>
                </a:cubicBezTo>
                <a:lnTo>
                  <a:pt x="7017" y="406"/>
                </a:lnTo>
                <a:cubicBezTo>
                  <a:pt x="7026" y="404"/>
                  <a:pt x="7036" y="403"/>
                  <a:pt x="7048" y="403"/>
                </a:cubicBezTo>
                <a:close/>
                <a:moveTo>
                  <a:pt x="5877" y="603"/>
                </a:moveTo>
                <a:cubicBezTo>
                  <a:pt x="5877" y="717"/>
                  <a:pt x="5825" y="831"/>
                  <a:pt x="5753" y="924"/>
                </a:cubicBezTo>
                <a:lnTo>
                  <a:pt x="5742" y="924"/>
                </a:lnTo>
                <a:cubicBezTo>
                  <a:pt x="5690" y="904"/>
                  <a:pt x="5649" y="873"/>
                  <a:pt x="5597" y="841"/>
                </a:cubicBezTo>
                <a:lnTo>
                  <a:pt x="5597" y="821"/>
                </a:lnTo>
                <a:cubicBezTo>
                  <a:pt x="5618" y="748"/>
                  <a:pt x="5618" y="676"/>
                  <a:pt x="5608" y="603"/>
                </a:cubicBezTo>
                <a:close/>
                <a:moveTo>
                  <a:pt x="18500" y="945"/>
                </a:moveTo>
                <a:lnTo>
                  <a:pt x="18500" y="945"/>
                </a:lnTo>
                <a:cubicBezTo>
                  <a:pt x="18583" y="966"/>
                  <a:pt x="18645" y="966"/>
                  <a:pt x="18718" y="987"/>
                </a:cubicBezTo>
                <a:cubicBezTo>
                  <a:pt x="18718" y="1028"/>
                  <a:pt x="18728" y="1069"/>
                  <a:pt x="18739" y="1101"/>
                </a:cubicBezTo>
                <a:cubicBezTo>
                  <a:pt x="18666" y="1038"/>
                  <a:pt x="18594" y="987"/>
                  <a:pt x="18500" y="945"/>
                </a:cubicBezTo>
                <a:close/>
                <a:moveTo>
                  <a:pt x="7362" y="919"/>
                </a:moveTo>
                <a:cubicBezTo>
                  <a:pt x="7368" y="919"/>
                  <a:pt x="7342" y="1010"/>
                  <a:pt x="7286" y="1194"/>
                </a:cubicBezTo>
                <a:lnTo>
                  <a:pt x="7286" y="1183"/>
                </a:lnTo>
                <a:lnTo>
                  <a:pt x="7255" y="1173"/>
                </a:lnTo>
                <a:lnTo>
                  <a:pt x="7276" y="1121"/>
                </a:lnTo>
                <a:cubicBezTo>
                  <a:pt x="7329" y="987"/>
                  <a:pt x="7357" y="919"/>
                  <a:pt x="7362" y="919"/>
                </a:cubicBezTo>
                <a:close/>
                <a:moveTo>
                  <a:pt x="15319" y="1080"/>
                </a:moveTo>
                <a:lnTo>
                  <a:pt x="15319" y="1080"/>
                </a:lnTo>
                <a:cubicBezTo>
                  <a:pt x="15246" y="1173"/>
                  <a:pt x="15205" y="1277"/>
                  <a:pt x="15173" y="1380"/>
                </a:cubicBezTo>
                <a:cubicBezTo>
                  <a:pt x="15101" y="1360"/>
                  <a:pt x="15039" y="1339"/>
                  <a:pt x="14966" y="1329"/>
                </a:cubicBezTo>
                <a:cubicBezTo>
                  <a:pt x="14883" y="1318"/>
                  <a:pt x="14790" y="1308"/>
                  <a:pt x="14707" y="1308"/>
                </a:cubicBezTo>
                <a:cubicBezTo>
                  <a:pt x="14883" y="1163"/>
                  <a:pt x="15091" y="1090"/>
                  <a:pt x="15319" y="1080"/>
                </a:cubicBezTo>
                <a:close/>
                <a:moveTo>
                  <a:pt x="16790" y="665"/>
                </a:moveTo>
                <a:lnTo>
                  <a:pt x="16790" y="665"/>
                </a:lnTo>
                <a:cubicBezTo>
                  <a:pt x="16676" y="841"/>
                  <a:pt x="16614" y="1049"/>
                  <a:pt x="16624" y="1256"/>
                </a:cubicBezTo>
                <a:cubicBezTo>
                  <a:pt x="16624" y="1297"/>
                  <a:pt x="16624" y="1339"/>
                  <a:pt x="16624" y="1380"/>
                </a:cubicBezTo>
                <a:cubicBezTo>
                  <a:pt x="16490" y="1132"/>
                  <a:pt x="16262" y="955"/>
                  <a:pt x="15992" y="873"/>
                </a:cubicBezTo>
                <a:cubicBezTo>
                  <a:pt x="16241" y="738"/>
                  <a:pt x="16510" y="676"/>
                  <a:pt x="16790" y="665"/>
                </a:cubicBezTo>
                <a:close/>
                <a:moveTo>
                  <a:pt x="2643" y="904"/>
                </a:moveTo>
                <a:lnTo>
                  <a:pt x="2643" y="904"/>
                </a:lnTo>
                <a:cubicBezTo>
                  <a:pt x="2675" y="1080"/>
                  <a:pt x="2706" y="1256"/>
                  <a:pt x="2737" y="1443"/>
                </a:cubicBezTo>
                <a:cubicBezTo>
                  <a:pt x="2364" y="1194"/>
                  <a:pt x="2332" y="1007"/>
                  <a:pt x="2643" y="904"/>
                </a:cubicBezTo>
                <a:close/>
                <a:moveTo>
                  <a:pt x="6862" y="1246"/>
                </a:moveTo>
                <a:cubicBezTo>
                  <a:pt x="6903" y="1339"/>
                  <a:pt x="6965" y="1422"/>
                  <a:pt x="7038" y="1505"/>
                </a:cubicBezTo>
                <a:lnTo>
                  <a:pt x="7007" y="1505"/>
                </a:lnTo>
                <a:cubicBezTo>
                  <a:pt x="6924" y="1463"/>
                  <a:pt x="6841" y="1422"/>
                  <a:pt x="6758" y="1391"/>
                </a:cubicBezTo>
                <a:lnTo>
                  <a:pt x="6748" y="1391"/>
                </a:lnTo>
                <a:cubicBezTo>
                  <a:pt x="6789" y="1349"/>
                  <a:pt x="6830" y="1297"/>
                  <a:pt x="6862" y="1246"/>
                </a:cubicBezTo>
                <a:close/>
                <a:moveTo>
                  <a:pt x="20012" y="1157"/>
                </a:moveTo>
                <a:cubicBezTo>
                  <a:pt x="20137" y="1157"/>
                  <a:pt x="20262" y="1164"/>
                  <a:pt x="20387" y="1183"/>
                </a:cubicBezTo>
                <a:cubicBezTo>
                  <a:pt x="20324" y="1318"/>
                  <a:pt x="20231" y="1443"/>
                  <a:pt x="20127" y="1557"/>
                </a:cubicBezTo>
                <a:cubicBezTo>
                  <a:pt x="20065" y="1453"/>
                  <a:pt x="19993" y="1349"/>
                  <a:pt x="19910" y="1266"/>
                </a:cubicBezTo>
                <a:cubicBezTo>
                  <a:pt x="19879" y="1235"/>
                  <a:pt x="19837" y="1204"/>
                  <a:pt x="19796" y="1163"/>
                </a:cubicBezTo>
                <a:cubicBezTo>
                  <a:pt x="19868" y="1159"/>
                  <a:pt x="19940" y="1157"/>
                  <a:pt x="20012" y="1157"/>
                </a:cubicBezTo>
                <a:close/>
                <a:moveTo>
                  <a:pt x="8381" y="1120"/>
                </a:moveTo>
                <a:lnTo>
                  <a:pt x="8381" y="1120"/>
                </a:lnTo>
                <a:cubicBezTo>
                  <a:pt x="8357" y="1174"/>
                  <a:pt x="8359" y="1240"/>
                  <a:pt x="8406" y="1297"/>
                </a:cubicBezTo>
                <a:cubicBezTo>
                  <a:pt x="8427" y="1318"/>
                  <a:pt x="8447" y="1339"/>
                  <a:pt x="8468" y="1360"/>
                </a:cubicBezTo>
                <a:cubicBezTo>
                  <a:pt x="8406" y="1453"/>
                  <a:pt x="8364" y="1557"/>
                  <a:pt x="8344" y="1671"/>
                </a:cubicBezTo>
                <a:cubicBezTo>
                  <a:pt x="8302" y="1650"/>
                  <a:pt x="8250" y="1639"/>
                  <a:pt x="8209" y="1629"/>
                </a:cubicBezTo>
                <a:cubicBezTo>
                  <a:pt x="8313" y="1505"/>
                  <a:pt x="8354" y="1339"/>
                  <a:pt x="8333" y="1173"/>
                </a:cubicBezTo>
                <a:cubicBezTo>
                  <a:pt x="8351" y="1156"/>
                  <a:pt x="8366" y="1138"/>
                  <a:pt x="8381" y="1120"/>
                </a:cubicBezTo>
                <a:close/>
                <a:moveTo>
                  <a:pt x="17226" y="696"/>
                </a:moveTo>
                <a:cubicBezTo>
                  <a:pt x="17381" y="717"/>
                  <a:pt x="17536" y="779"/>
                  <a:pt x="17671" y="873"/>
                </a:cubicBezTo>
                <a:cubicBezTo>
                  <a:pt x="17619" y="914"/>
                  <a:pt x="17568" y="966"/>
                  <a:pt x="17516" y="1028"/>
                </a:cubicBezTo>
                <a:lnTo>
                  <a:pt x="17474" y="1059"/>
                </a:lnTo>
                <a:cubicBezTo>
                  <a:pt x="17454" y="1080"/>
                  <a:pt x="17443" y="1111"/>
                  <a:pt x="17433" y="1132"/>
                </a:cubicBezTo>
                <a:cubicBezTo>
                  <a:pt x="17340" y="1277"/>
                  <a:pt x="17288" y="1453"/>
                  <a:pt x="17288" y="1629"/>
                </a:cubicBezTo>
                <a:cubicBezTo>
                  <a:pt x="17288" y="1671"/>
                  <a:pt x="17298" y="1722"/>
                  <a:pt x="17308" y="1764"/>
                </a:cubicBezTo>
                <a:cubicBezTo>
                  <a:pt x="16946" y="1515"/>
                  <a:pt x="16863" y="1215"/>
                  <a:pt x="17080" y="862"/>
                </a:cubicBezTo>
                <a:cubicBezTo>
                  <a:pt x="17122" y="800"/>
                  <a:pt x="17174" y="738"/>
                  <a:pt x="17226" y="696"/>
                </a:cubicBezTo>
                <a:close/>
                <a:moveTo>
                  <a:pt x="18366" y="1256"/>
                </a:moveTo>
                <a:lnTo>
                  <a:pt x="18366" y="1256"/>
                </a:lnTo>
                <a:cubicBezTo>
                  <a:pt x="18407" y="1287"/>
                  <a:pt x="18448" y="1329"/>
                  <a:pt x="18480" y="1380"/>
                </a:cubicBezTo>
                <a:cubicBezTo>
                  <a:pt x="18438" y="1463"/>
                  <a:pt x="18459" y="1557"/>
                  <a:pt x="18521" y="1629"/>
                </a:cubicBezTo>
                <a:cubicBezTo>
                  <a:pt x="18511" y="1702"/>
                  <a:pt x="18490" y="1774"/>
                  <a:pt x="18448" y="1836"/>
                </a:cubicBezTo>
                <a:cubicBezTo>
                  <a:pt x="18407" y="1816"/>
                  <a:pt x="18366" y="1795"/>
                  <a:pt x="18324" y="1774"/>
                </a:cubicBezTo>
                <a:lnTo>
                  <a:pt x="18252" y="1722"/>
                </a:lnTo>
                <a:cubicBezTo>
                  <a:pt x="18345" y="1588"/>
                  <a:pt x="18386" y="1411"/>
                  <a:pt x="18366" y="1256"/>
                </a:cubicBezTo>
                <a:close/>
                <a:moveTo>
                  <a:pt x="19350" y="1256"/>
                </a:moveTo>
                <a:cubicBezTo>
                  <a:pt x="19671" y="1360"/>
                  <a:pt x="19754" y="1474"/>
                  <a:pt x="19599" y="1598"/>
                </a:cubicBezTo>
                <a:cubicBezTo>
                  <a:pt x="19526" y="1588"/>
                  <a:pt x="19464" y="1567"/>
                  <a:pt x="19402" y="1546"/>
                </a:cubicBezTo>
                <a:cubicBezTo>
                  <a:pt x="19387" y="1542"/>
                  <a:pt x="19372" y="1541"/>
                  <a:pt x="19358" y="1541"/>
                </a:cubicBezTo>
                <a:cubicBezTo>
                  <a:pt x="19254" y="1541"/>
                  <a:pt x="19178" y="1634"/>
                  <a:pt x="19205" y="1743"/>
                </a:cubicBezTo>
                <a:cubicBezTo>
                  <a:pt x="19236" y="1826"/>
                  <a:pt x="19288" y="1909"/>
                  <a:pt x="19350" y="1981"/>
                </a:cubicBezTo>
                <a:cubicBezTo>
                  <a:pt x="19267" y="1997"/>
                  <a:pt x="19183" y="2006"/>
                  <a:pt x="19100" y="2006"/>
                </a:cubicBezTo>
                <a:cubicBezTo>
                  <a:pt x="19069" y="2006"/>
                  <a:pt x="19039" y="2005"/>
                  <a:pt x="19008" y="2002"/>
                </a:cubicBezTo>
                <a:cubicBezTo>
                  <a:pt x="18956" y="2002"/>
                  <a:pt x="18915" y="1992"/>
                  <a:pt x="18863" y="1992"/>
                </a:cubicBezTo>
                <a:cubicBezTo>
                  <a:pt x="18884" y="1961"/>
                  <a:pt x="18894" y="1940"/>
                  <a:pt x="18905" y="1919"/>
                </a:cubicBezTo>
                <a:cubicBezTo>
                  <a:pt x="18925" y="1878"/>
                  <a:pt x="18936" y="1836"/>
                  <a:pt x="18946" y="1795"/>
                </a:cubicBezTo>
                <a:cubicBezTo>
                  <a:pt x="19070" y="1764"/>
                  <a:pt x="19174" y="1691"/>
                  <a:pt x="19236" y="1588"/>
                </a:cubicBezTo>
                <a:cubicBezTo>
                  <a:pt x="19288" y="1494"/>
                  <a:pt x="19309" y="1391"/>
                  <a:pt x="19298" y="1287"/>
                </a:cubicBezTo>
                <a:lnTo>
                  <a:pt x="19329" y="1256"/>
                </a:lnTo>
                <a:close/>
                <a:moveTo>
                  <a:pt x="15681" y="1111"/>
                </a:moveTo>
                <a:cubicBezTo>
                  <a:pt x="15733" y="1121"/>
                  <a:pt x="15795" y="1132"/>
                  <a:pt x="15847" y="1152"/>
                </a:cubicBezTo>
                <a:cubicBezTo>
                  <a:pt x="16065" y="1204"/>
                  <a:pt x="16262" y="1349"/>
                  <a:pt x="16376" y="1557"/>
                </a:cubicBezTo>
                <a:cubicBezTo>
                  <a:pt x="16179" y="1836"/>
                  <a:pt x="16013" y="2002"/>
                  <a:pt x="15889" y="2064"/>
                </a:cubicBezTo>
                <a:cubicBezTo>
                  <a:pt x="15837" y="2054"/>
                  <a:pt x="15785" y="2044"/>
                  <a:pt x="15733" y="2033"/>
                </a:cubicBezTo>
                <a:cubicBezTo>
                  <a:pt x="15712" y="1888"/>
                  <a:pt x="15650" y="1743"/>
                  <a:pt x="15547" y="1629"/>
                </a:cubicBezTo>
                <a:cubicBezTo>
                  <a:pt x="15536" y="1557"/>
                  <a:pt x="15536" y="1474"/>
                  <a:pt x="15536" y="1370"/>
                </a:cubicBezTo>
                <a:cubicBezTo>
                  <a:pt x="15557" y="1277"/>
                  <a:pt x="15609" y="1183"/>
                  <a:pt x="15681" y="1111"/>
                </a:cubicBezTo>
                <a:close/>
                <a:moveTo>
                  <a:pt x="9121" y="1930"/>
                </a:moveTo>
                <a:cubicBezTo>
                  <a:pt x="9307" y="1961"/>
                  <a:pt x="9380" y="2085"/>
                  <a:pt x="9359" y="2313"/>
                </a:cubicBezTo>
                <a:lnTo>
                  <a:pt x="9359" y="2303"/>
                </a:lnTo>
                <a:cubicBezTo>
                  <a:pt x="9276" y="2189"/>
                  <a:pt x="9193" y="2064"/>
                  <a:pt x="9121" y="1930"/>
                </a:cubicBezTo>
                <a:close/>
                <a:moveTo>
                  <a:pt x="14835" y="1581"/>
                </a:moveTo>
                <a:cubicBezTo>
                  <a:pt x="14950" y="1581"/>
                  <a:pt x="15062" y="1615"/>
                  <a:pt x="15153" y="1681"/>
                </a:cubicBezTo>
                <a:cubicBezTo>
                  <a:pt x="15173" y="1836"/>
                  <a:pt x="15236" y="1981"/>
                  <a:pt x="15319" y="2116"/>
                </a:cubicBezTo>
                <a:cubicBezTo>
                  <a:pt x="15329" y="2127"/>
                  <a:pt x="15339" y="2137"/>
                  <a:pt x="15350" y="2147"/>
                </a:cubicBezTo>
                <a:cubicBezTo>
                  <a:pt x="15350" y="2210"/>
                  <a:pt x="15350" y="2282"/>
                  <a:pt x="15350" y="2344"/>
                </a:cubicBezTo>
                <a:cubicBezTo>
                  <a:pt x="14583" y="2334"/>
                  <a:pt x="14303" y="2085"/>
                  <a:pt x="14510" y="1598"/>
                </a:cubicBezTo>
                <a:cubicBezTo>
                  <a:pt x="14593" y="1588"/>
                  <a:pt x="14666" y="1588"/>
                  <a:pt x="14749" y="1588"/>
                </a:cubicBezTo>
                <a:cubicBezTo>
                  <a:pt x="14778" y="1584"/>
                  <a:pt x="14807" y="1581"/>
                  <a:pt x="14835" y="1581"/>
                </a:cubicBezTo>
                <a:close/>
                <a:moveTo>
                  <a:pt x="6229" y="1671"/>
                </a:moveTo>
                <a:cubicBezTo>
                  <a:pt x="6395" y="1702"/>
                  <a:pt x="6561" y="1722"/>
                  <a:pt x="6727" y="1733"/>
                </a:cubicBezTo>
                <a:cubicBezTo>
                  <a:pt x="6696" y="1774"/>
                  <a:pt x="6675" y="1826"/>
                  <a:pt x="6654" y="1878"/>
                </a:cubicBezTo>
                <a:lnTo>
                  <a:pt x="6592" y="1805"/>
                </a:lnTo>
                <a:cubicBezTo>
                  <a:pt x="6571" y="1779"/>
                  <a:pt x="6544" y="1768"/>
                  <a:pt x="6516" y="1768"/>
                </a:cubicBezTo>
                <a:cubicBezTo>
                  <a:pt x="6432" y="1768"/>
                  <a:pt x="6344" y="1865"/>
                  <a:pt x="6406" y="1950"/>
                </a:cubicBezTo>
                <a:cubicBezTo>
                  <a:pt x="6447" y="2023"/>
                  <a:pt x="6468" y="2096"/>
                  <a:pt x="6478" y="2178"/>
                </a:cubicBezTo>
                <a:cubicBezTo>
                  <a:pt x="6437" y="2189"/>
                  <a:pt x="6406" y="2210"/>
                  <a:pt x="6395" y="2241"/>
                </a:cubicBezTo>
                <a:cubicBezTo>
                  <a:pt x="6302" y="2261"/>
                  <a:pt x="6219" y="2292"/>
                  <a:pt x="6136" y="2324"/>
                </a:cubicBezTo>
                <a:cubicBezTo>
                  <a:pt x="6095" y="2344"/>
                  <a:pt x="6053" y="2365"/>
                  <a:pt x="6022" y="2386"/>
                </a:cubicBezTo>
                <a:cubicBezTo>
                  <a:pt x="5970" y="2272"/>
                  <a:pt x="6012" y="2147"/>
                  <a:pt x="6136" y="2013"/>
                </a:cubicBezTo>
                <a:lnTo>
                  <a:pt x="6126" y="2013"/>
                </a:lnTo>
                <a:cubicBezTo>
                  <a:pt x="6126" y="1888"/>
                  <a:pt x="6167" y="1774"/>
                  <a:pt x="6229" y="1671"/>
                </a:cubicBezTo>
                <a:close/>
                <a:moveTo>
                  <a:pt x="1669" y="2085"/>
                </a:moveTo>
                <a:cubicBezTo>
                  <a:pt x="1711" y="2085"/>
                  <a:pt x="1773" y="2127"/>
                  <a:pt x="1876" y="2230"/>
                </a:cubicBezTo>
                <a:lnTo>
                  <a:pt x="1876" y="2241"/>
                </a:lnTo>
                <a:lnTo>
                  <a:pt x="1856" y="2427"/>
                </a:lnTo>
                <a:lnTo>
                  <a:pt x="1845" y="2427"/>
                </a:lnTo>
                <a:cubicBezTo>
                  <a:pt x="1814" y="2303"/>
                  <a:pt x="1752" y="2189"/>
                  <a:pt x="1669" y="2085"/>
                </a:cubicBezTo>
                <a:close/>
                <a:moveTo>
                  <a:pt x="8364" y="1971"/>
                </a:moveTo>
                <a:cubicBezTo>
                  <a:pt x="8406" y="2147"/>
                  <a:pt x="8489" y="2313"/>
                  <a:pt x="8603" y="2448"/>
                </a:cubicBezTo>
                <a:lnTo>
                  <a:pt x="8592" y="2458"/>
                </a:lnTo>
                <a:cubicBezTo>
                  <a:pt x="8541" y="2406"/>
                  <a:pt x="8489" y="2365"/>
                  <a:pt x="8427" y="2334"/>
                </a:cubicBezTo>
                <a:cubicBezTo>
                  <a:pt x="8364" y="2230"/>
                  <a:pt x="8292" y="2137"/>
                  <a:pt x="8209" y="2054"/>
                </a:cubicBezTo>
                <a:cubicBezTo>
                  <a:pt x="8250" y="2013"/>
                  <a:pt x="8302" y="1992"/>
                  <a:pt x="8364" y="1981"/>
                </a:cubicBezTo>
                <a:lnTo>
                  <a:pt x="8364" y="1971"/>
                </a:lnTo>
                <a:close/>
                <a:moveTo>
                  <a:pt x="7432" y="2365"/>
                </a:moveTo>
                <a:cubicBezTo>
                  <a:pt x="7442" y="2417"/>
                  <a:pt x="7463" y="2458"/>
                  <a:pt x="7473" y="2510"/>
                </a:cubicBezTo>
                <a:cubicBezTo>
                  <a:pt x="7432" y="2469"/>
                  <a:pt x="7380" y="2438"/>
                  <a:pt x="7338" y="2406"/>
                </a:cubicBezTo>
                <a:cubicBezTo>
                  <a:pt x="7359" y="2396"/>
                  <a:pt x="7390" y="2386"/>
                  <a:pt x="7421" y="2375"/>
                </a:cubicBezTo>
                <a:lnTo>
                  <a:pt x="7432" y="2365"/>
                </a:lnTo>
                <a:close/>
                <a:moveTo>
                  <a:pt x="2125" y="2344"/>
                </a:moveTo>
                <a:cubicBezTo>
                  <a:pt x="2167" y="2365"/>
                  <a:pt x="2208" y="2375"/>
                  <a:pt x="2250" y="2386"/>
                </a:cubicBezTo>
                <a:cubicBezTo>
                  <a:pt x="2239" y="2427"/>
                  <a:pt x="2250" y="2479"/>
                  <a:pt x="2250" y="2520"/>
                </a:cubicBezTo>
                <a:lnTo>
                  <a:pt x="2115" y="2489"/>
                </a:lnTo>
                <a:cubicBezTo>
                  <a:pt x="2115" y="2438"/>
                  <a:pt x="2125" y="2386"/>
                  <a:pt x="2125" y="2344"/>
                </a:cubicBezTo>
                <a:close/>
                <a:moveTo>
                  <a:pt x="2820" y="2261"/>
                </a:moveTo>
                <a:cubicBezTo>
                  <a:pt x="2809" y="2355"/>
                  <a:pt x="2820" y="2448"/>
                  <a:pt x="2840" y="2531"/>
                </a:cubicBezTo>
                <a:cubicBezTo>
                  <a:pt x="2747" y="2531"/>
                  <a:pt x="2664" y="2552"/>
                  <a:pt x="2581" y="2583"/>
                </a:cubicBezTo>
                <a:cubicBezTo>
                  <a:pt x="2602" y="2500"/>
                  <a:pt x="2633" y="2406"/>
                  <a:pt x="2685" y="2334"/>
                </a:cubicBezTo>
                <a:cubicBezTo>
                  <a:pt x="2726" y="2313"/>
                  <a:pt x="2778" y="2292"/>
                  <a:pt x="2820" y="2261"/>
                </a:cubicBezTo>
                <a:close/>
                <a:moveTo>
                  <a:pt x="6406" y="2531"/>
                </a:moveTo>
                <a:lnTo>
                  <a:pt x="6416" y="2572"/>
                </a:lnTo>
                <a:cubicBezTo>
                  <a:pt x="6386" y="2626"/>
                  <a:pt x="6349" y="2660"/>
                  <a:pt x="6305" y="2660"/>
                </a:cubicBezTo>
                <a:cubicBezTo>
                  <a:pt x="6273" y="2660"/>
                  <a:pt x="6237" y="2642"/>
                  <a:pt x="6198" y="2603"/>
                </a:cubicBezTo>
                <a:cubicBezTo>
                  <a:pt x="6260" y="2572"/>
                  <a:pt x="6333" y="2552"/>
                  <a:pt x="6406" y="2531"/>
                </a:cubicBezTo>
                <a:close/>
                <a:moveTo>
                  <a:pt x="16749" y="1712"/>
                </a:moveTo>
                <a:lnTo>
                  <a:pt x="16749" y="1712"/>
                </a:lnTo>
                <a:cubicBezTo>
                  <a:pt x="16852" y="1888"/>
                  <a:pt x="17029" y="2023"/>
                  <a:pt x="17226" y="2085"/>
                </a:cubicBezTo>
                <a:cubicBezTo>
                  <a:pt x="16915" y="2220"/>
                  <a:pt x="16894" y="2438"/>
                  <a:pt x="17039" y="2686"/>
                </a:cubicBezTo>
                <a:cubicBezTo>
                  <a:pt x="16973" y="2675"/>
                  <a:pt x="16907" y="2669"/>
                  <a:pt x="16841" y="2669"/>
                </a:cubicBezTo>
                <a:cubicBezTo>
                  <a:pt x="16731" y="2669"/>
                  <a:pt x="16621" y="2685"/>
                  <a:pt x="16510" y="2717"/>
                </a:cubicBezTo>
                <a:cubicBezTo>
                  <a:pt x="16490" y="2593"/>
                  <a:pt x="16428" y="2479"/>
                  <a:pt x="16355" y="2386"/>
                </a:cubicBezTo>
                <a:cubicBezTo>
                  <a:pt x="16624" y="2272"/>
                  <a:pt x="16790" y="1992"/>
                  <a:pt x="16749" y="1712"/>
                </a:cubicBezTo>
                <a:close/>
                <a:moveTo>
                  <a:pt x="3573" y="1987"/>
                </a:moveTo>
                <a:cubicBezTo>
                  <a:pt x="3657" y="1987"/>
                  <a:pt x="3740" y="2017"/>
                  <a:pt x="3804" y="2075"/>
                </a:cubicBezTo>
                <a:cubicBezTo>
                  <a:pt x="3752" y="2282"/>
                  <a:pt x="3763" y="2500"/>
                  <a:pt x="3846" y="2697"/>
                </a:cubicBezTo>
                <a:cubicBezTo>
                  <a:pt x="3804" y="2711"/>
                  <a:pt x="3761" y="2716"/>
                  <a:pt x="3719" y="2716"/>
                </a:cubicBezTo>
                <a:cubicBezTo>
                  <a:pt x="3668" y="2716"/>
                  <a:pt x="3617" y="2708"/>
                  <a:pt x="3566" y="2697"/>
                </a:cubicBezTo>
                <a:cubicBezTo>
                  <a:pt x="3493" y="2728"/>
                  <a:pt x="3421" y="2759"/>
                  <a:pt x="3338" y="2759"/>
                </a:cubicBezTo>
                <a:cubicBezTo>
                  <a:pt x="3296" y="2717"/>
                  <a:pt x="3245" y="2676"/>
                  <a:pt x="3193" y="2645"/>
                </a:cubicBezTo>
                <a:cubicBezTo>
                  <a:pt x="3172" y="2634"/>
                  <a:pt x="3151" y="2624"/>
                  <a:pt x="3131" y="2614"/>
                </a:cubicBezTo>
                <a:cubicBezTo>
                  <a:pt x="3120" y="2541"/>
                  <a:pt x="3110" y="2469"/>
                  <a:pt x="3120" y="2396"/>
                </a:cubicBezTo>
                <a:lnTo>
                  <a:pt x="3234" y="2023"/>
                </a:lnTo>
                <a:cubicBezTo>
                  <a:pt x="3265" y="2018"/>
                  <a:pt x="3296" y="2015"/>
                  <a:pt x="3327" y="2015"/>
                </a:cubicBezTo>
                <a:cubicBezTo>
                  <a:pt x="3359" y="2015"/>
                  <a:pt x="3390" y="2018"/>
                  <a:pt x="3421" y="2023"/>
                </a:cubicBezTo>
                <a:cubicBezTo>
                  <a:pt x="3468" y="1999"/>
                  <a:pt x="3521" y="1987"/>
                  <a:pt x="3573" y="1987"/>
                </a:cubicBezTo>
                <a:close/>
                <a:moveTo>
                  <a:pt x="10033" y="2707"/>
                </a:moveTo>
                <a:lnTo>
                  <a:pt x="10251" y="2759"/>
                </a:lnTo>
                <a:cubicBezTo>
                  <a:pt x="10219" y="2780"/>
                  <a:pt x="10178" y="2821"/>
                  <a:pt x="10116" y="2852"/>
                </a:cubicBezTo>
                <a:lnTo>
                  <a:pt x="10064" y="2852"/>
                </a:lnTo>
                <a:cubicBezTo>
                  <a:pt x="10033" y="2811"/>
                  <a:pt x="10023" y="2759"/>
                  <a:pt x="10033" y="2707"/>
                </a:cubicBezTo>
                <a:close/>
                <a:moveTo>
                  <a:pt x="12793" y="2708"/>
                </a:moveTo>
                <a:cubicBezTo>
                  <a:pt x="12804" y="2772"/>
                  <a:pt x="12824" y="2828"/>
                  <a:pt x="12852" y="2894"/>
                </a:cubicBezTo>
                <a:lnTo>
                  <a:pt x="12759" y="2894"/>
                </a:lnTo>
                <a:cubicBezTo>
                  <a:pt x="12768" y="2829"/>
                  <a:pt x="12777" y="2765"/>
                  <a:pt x="12793" y="2708"/>
                </a:cubicBezTo>
                <a:close/>
                <a:moveTo>
                  <a:pt x="13049" y="2355"/>
                </a:moveTo>
                <a:cubicBezTo>
                  <a:pt x="13163" y="2355"/>
                  <a:pt x="13298" y="2438"/>
                  <a:pt x="13463" y="2614"/>
                </a:cubicBezTo>
                <a:cubicBezTo>
                  <a:pt x="13854" y="2815"/>
                  <a:pt x="13968" y="2916"/>
                  <a:pt x="13809" y="2916"/>
                </a:cubicBezTo>
                <a:cubicBezTo>
                  <a:pt x="13698" y="2916"/>
                  <a:pt x="13455" y="2867"/>
                  <a:pt x="13080" y="2769"/>
                </a:cubicBezTo>
                <a:cubicBezTo>
                  <a:pt x="13007" y="2645"/>
                  <a:pt x="12997" y="2489"/>
                  <a:pt x="13049" y="2355"/>
                </a:cubicBezTo>
                <a:close/>
                <a:moveTo>
                  <a:pt x="1363" y="2792"/>
                </a:moveTo>
                <a:cubicBezTo>
                  <a:pt x="1387" y="2792"/>
                  <a:pt x="1410" y="2795"/>
                  <a:pt x="1431" y="2800"/>
                </a:cubicBezTo>
                <a:cubicBezTo>
                  <a:pt x="1452" y="2842"/>
                  <a:pt x="1472" y="2883"/>
                  <a:pt x="1483" y="2935"/>
                </a:cubicBezTo>
                <a:cubicBezTo>
                  <a:pt x="1468" y="2937"/>
                  <a:pt x="1453" y="2939"/>
                  <a:pt x="1437" y="2939"/>
                </a:cubicBezTo>
                <a:cubicBezTo>
                  <a:pt x="1387" y="2939"/>
                  <a:pt x="1333" y="2925"/>
                  <a:pt x="1286" y="2894"/>
                </a:cubicBezTo>
                <a:cubicBezTo>
                  <a:pt x="1286" y="2862"/>
                  <a:pt x="1286" y="2831"/>
                  <a:pt x="1275" y="2800"/>
                </a:cubicBezTo>
                <a:lnTo>
                  <a:pt x="1296" y="2800"/>
                </a:lnTo>
                <a:cubicBezTo>
                  <a:pt x="1317" y="2795"/>
                  <a:pt x="1340" y="2792"/>
                  <a:pt x="1363" y="2792"/>
                </a:cubicBezTo>
                <a:close/>
                <a:moveTo>
                  <a:pt x="20221" y="2023"/>
                </a:moveTo>
                <a:lnTo>
                  <a:pt x="20283" y="2033"/>
                </a:lnTo>
                <a:cubicBezTo>
                  <a:pt x="20532" y="2054"/>
                  <a:pt x="20884" y="2096"/>
                  <a:pt x="21081" y="2282"/>
                </a:cubicBezTo>
                <a:cubicBezTo>
                  <a:pt x="21236" y="2438"/>
                  <a:pt x="21454" y="2966"/>
                  <a:pt x="21071" y="3080"/>
                </a:cubicBezTo>
                <a:cubicBezTo>
                  <a:pt x="21039" y="3090"/>
                  <a:pt x="21019" y="3101"/>
                  <a:pt x="20998" y="3132"/>
                </a:cubicBezTo>
                <a:cubicBezTo>
                  <a:pt x="20874" y="2634"/>
                  <a:pt x="20542" y="2199"/>
                  <a:pt x="20096" y="2168"/>
                </a:cubicBezTo>
                <a:cubicBezTo>
                  <a:pt x="20148" y="2137"/>
                  <a:pt x="20190" y="2085"/>
                  <a:pt x="20221" y="2023"/>
                </a:cubicBezTo>
                <a:close/>
                <a:moveTo>
                  <a:pt x="15536" y="2562"/>
                </a:moveTo>
                <a:cubicBezTo>
                  <a:pt x="15578" y="2738"/>
                  <a:pt x="15671" y="2894"/>
                  <a:pt x="15795" y="3018"/>
                </a:cubicBezTo>
                <a:cubicBezTo>
                  <a:pt x="15723" y="3059"/>
                  <a:pt x="15640" y="3111"/>
                  <a:pt x="15567" y="3153"/>
                </a:cubicBezTo>
                <a:cubicBezTo>
                  <a:pt x="15505" y="2997"/>
                  <a:pt x="15401" y="2852"/>
                  <a:pt x="15277" y="2728"/>
                </a:cubicBezTo>
                <a:cubicBezTo>
                  <a:pt x="15370" y="2686"/>
                  <a:pt x="15464" y="2634"/>
                  <a:pt x="15536" y="2562"/>
                </a:cubicBezTo>
                <a:close/>
                <a:moveTo>
                  <a:pt x="19682" y="2230"/>
                </a:moveTo>
                <a:lnTo>
                  <a:pt x="19703" y="2241"/>
                </a:lnTo>
                <a:cubicBezTo>
                  <a:pt x="19557" y="2292"/>
                  <a:pt x="19433" y="2386"/>
                  <a:pt x="19350" y="2510"/>
                </a:cubicBezTo>
                <a:cubicBezTo>
                  <a:pt x="19267" y="2479"/>
                  <a:pt x="19195" y="2458"/>
                  <a:pt x="19112" y="2458"/>
                </a:cubicBezTo>
                <a:cubicBezTo>
                  <a:pt x="19096" y="2458"/>
                  <a:pt x="19081" y="2457"/>
                  <a:pt x="19065" y="2457"/>
                </a:cubicBezTo>
                <a:cubicBezTo>
                  <a:pt x="18608" y="2457"/>
                  <a:pt x="18205" y="2753"/>
                  <a:pt x="18055" y="3184"/>
                </a:cubicBezTo>
                <a:cubicBezTo>
                  <a:pt x="18013" y="3163"/>
                  <a:pt x="17972" y="3142"/>
                  <a:pt x="17930" y="3122"/>
                </a:cubicBezTo>
                <a:cubicBezTo>
                  <a:pt x="18075" y="2894"/>
                  <a:pt x="18106" y="2614"/>
                  <a:pt x="18013" y="2355"/>
                </a:cubicBezTo>
                <a:lnTo>
                  <a:pt x="18013" y="2355"/>
                </a:lnTo>
                <a:cubicBezTo>
                  <a:pt x="18055" y="2362"/>
                  <a:pt x="18098" y="2365"/>
                  <a:pt x="18140" y="2365"/>
                </a:cubicBezTo>
                <a:cubicBezTo>
                  <a:pt x="18287" y="2365"/>
                  <a:pt x="18436" y="2326"/>
                  <a:pt x="18573" y="2261"/>
                </a:cubicBezTo>
                <a:cubicBezTo>
                  <a:pt x="18738" y="2308"/>
                  <a:pt x="18909" y="2332"/>
                  <a:pt x="19080" y="2332"/>
                </a:cubicBezTo>
                <a:cubicBezTo>
                  <a:pt x="19285" y="2332"/>
                  <a:pt x="19490" y="2298"/>
                  <a:pt x="19682" y="2230"/>
                </a:cubicBezTo>
                <a:close/>
                <a:moveTo>
                  <a:pt x="16531" y="3049"/>
                </a:moveTo>
                <a:cubicBezTo>
                  <a:pt x="16707" y="3101"/>
                  <a:pt x="16884" y="3163"/>
                  <a:pt x="17049" y="3236"/>
                </a:cubicBezTo>
                <a:lnTo>
                  <a:pt x="16718" y="3215"/>
                </a:lnTo>
                <a:cubicBezTo>
                  <a:pt x="16645" y="3204"/>
                  <a:pt x="16573" y="3173"/>
                  <a:pt x="16500" y="3153"/>
                </a:cubicBezTo>
                <a:cubicBezTo>
                  <a:pt x="16510" y="3122"/>
                  <a:pt x="16521" y="3090"/>
                  <a:pt x="16521" y="3049"/>
                </a:cubicBezTo>
                <a:close/>
                <a:moveTo>
                  <a:pt x="19215" y="2728"/>
                </a:moveTo>
                <a:lnTo>
                  <a:pt x="19215" y="2759"/>
                </a:lnTo>
                <a:cubicBezTo>
                  <a:pt x="19184" y="2831"/>
                  <a:pt x="19174" y="2904"/>
                  <a:pt x="19164" y="2987"/>
                </a:cubicBezTo>
                <a:cubicBezTo>
                  <a:pt x="19152" y="2986"/>
                  <a:pt x="19140" y="2986"/>
                  <a:pt x="19129" y="2986"/>
                </a:cubicBezTo>
                <a:cubicBezTo>
                  <a:pt x="18861" y="2986"/>
                  <a:pt x="18607" y="3100"/>
                  <a:pt x="18438" y="3308"/>
                </a:cubicBezTo>
                <a:cubicBezTo>
                  <a:pt x="18386" y="3298"/>
                  <a:pt x="18334" y="3277"/>
                  <a:pt x="18283" y="3267"/>
                </a:cubicBezTo>
                <a:cubicBezTo>
                  <a:pt x="18459" y="2914"/>
                  <a:pt x="18759" y="2738"/>
                  <a:pt x="19215" y="2728"/>
                </a:cubicBezTo>
                <a:close/>
                <a:moveTo>
                  <a:pt x="14605" y="2735"/>
                </a:moveTo>
                <a:cubicBezTo>
                  <a:pt x="14693" y="2785"/>
                  <a:pt x="14795" y="2813"/>
                  <a:pt x="14898" y="2813"/>
                </a:cubicBezTo>
                <a:cubicBezTo>
                  <a:pt x="14914" y="2813"/>
                  <a:pt x="14930" y="2812"/>
                  <a:pt x="14945" y="2811"/>
                </a:cubicBezTo>
                <a:cubicBezTo>
                  <a:pt x="15122" y="2914"/>
                  <a:pt x="15246" y="3070"/>
                  <a:pt x="15319" y="3256"/>
                </a:cubicBezTo>
                <a:cubicBezTo>
                  <a:pt x="15236" y="3298"/>
                  <a:pt x="15153" y="3339"/>
                  <a:pt x="15070" y="3391"/>
                </a:cubicBezTo>
                <a:cubicBezTo>
                  <a:pt x="14844" y="3237"/>
                  <a:pt x="14679" y="3001"/>
                  <a:pt x="14605" y="2735"/>
                </a:cubicBezTo>
                <a:close/>
                <a:moveTo>
                  <a:pt x="10769" y="2935"/>
                </a:moveTo>
                <a:cubicBezTo>
                  <a:pt x="10810" y="2956"/>
                  <a:pt x="10852" y="2987"/>
                  <a:pt x="10872" y="3028"/>
                </a:cubicBezTo>
                <a:cubicBezTo>
                  <a:pt x="10756" y="3310"/>
                  <a:pt x="10621" y="3455"/>
                  <a:pt x="10477" y="3455"/>
                </a:cubicBezTo>
                <a:cubicBezTo>
                  <a:pt x="10467" y="3455"/>
                  <a:pt x="10457" y="3454"/>
                  <a:pt x="10447" y="3453"/>
                </a:cubicBezTo>
                <a:cubicBezTo>
                  <a:pt x="10406" y="3443"/>
                  <a:pt x="10365" y="3422"/>
                  <a:pt x="10323" y="3412"/>
                </a:cubicBezTo>
                <a:cubicBezTo>
                  <a:pt x="10313" y="3401"/>
                  <a:pt x="10302" y="3401"/>
                  <a:pt x="10292" y="3391"/>
                </a:cubicBezTo>
                <a:cubicBezTo>
                  <a:pt x="10240" y="3318"/>
                  <a:pt x="10178" y="3246"/>
                  <a:pt x="10126" y="3184"/>
                </a:cubicBezTo>
                <a:cubicBezTo>
                  <a:pt x="10116" y="3173"/>
                  <a:pt x="10116" y="3163"/>
                  <a:pt x="10105" y="3153"/>
                </a:cubicBezTo>
                <a:lnTo>
                  <a:pt x="10105" y="3153"/>
                </a:lnTo>
                <a:cubicBezTo>
                  <a:pt x="10147" y="3163"/>
                  <a:pt x="10188" y="3173"/>
                  <a:pt x="10240" y="3173"/>
                </a:cubicBezTo>
                <a:cubicBezTo>
                  <a:pt x="10259" y="3175"/>
                  <a:pt x="10279" y="3176"/>
                  <a:pt x="10298" y="3176"/>
                </a:cubicBezTo>
                <a:cubicBezTo>
                  <a:pt x="10485" y="3176"/>
                  <a:pt x="10665" y="3085"/>
                  <a:pt x="10769" y="2935"/>
                </a:cubicBezTo>
                <a:close/>
                <a:moveTo>
                  <a:pt x="6986" y="2914"/>
                </a:moveTo>
                <a:cubicBezTo>
                  <a:pt x="7090" y="3080"/>
                  <a:pt x="7152" y="3277"/>
                  <a:pt x="7172" y="3484"/>
                </a:cubicBezTo>
                <a:cubicBezTo>
                  <a:pt x="7090" y="3401"/>
                  <a:pt x="7017" y="3308"/>
                  <a:pt x="6955" y="3204"/>
                </a:cubicBezTo>
                <a:cubicBezTo>
                  <a:pt x="6955" y="3111"/>
                  <a:pt x="6965" y="3018"/>
                  <a:pt x="6986" y="2925"/>
                </a:cubicBezTo>
                <a:cubicBezTo>
                  <a:pt x="6986" y="2914"/>
                  <a:pt x="6986" y="2914"/>
                  <a:pt x="6986" y="2914"/>
                </a:cubicBezTo>
                <a:close/>
                <a:moveTo>
                  <a:pt x="15868" y="3370"/>
                </a:moveTo>
                <a:cubicBezTo>
                  <a:pt x="15868" y="3412"/>
                  <a:pt x="15868" y="3453"/>
                  <a:pt x="15857" y="3495"/>
                </a:cubicBezTo>
                <a:cubicBezTo>
                  <a:pt x="15795" y="3515"/>
                  <a:pt x="15712" y="3536"/>
                  <a:pt x="15640" y="3536"/>
                </a:cubicBezTo>
                <a:lnTo>
                  <a:pt x="15640" y="3495"/>
                </a:lnTo>
                <a:lnTo>
                  <a:pt x="15754" y="3422"/>
                </a:lnTo>
                <a:lnTo>
                  <a:pt x="15806" y="3391"/>
                </a:lnTo>
                <a:lnTo>
                  <a:pt x="15868" y="3370"/>
                </a:lnTo>
                <a:close/>
                <a:moveTo>
                  <a:pt x="19734" y="2790"/>
                </a:moveTo>
                <a:cubicBezTo>
                  <a:pt x="19817" y="2790"/>
                  <a:pt x="19899" y="2800"/>
                  <a:pt x="19982" y="2831"/>
                </a:cubicBezTo>
                <a:cubicBezTo>
                  <a:pt x="20128" y="2818"/>
                  <a:pt x="20230" y="2805"/>
                  <a:pt x="20306" y="2805"/>
                </a:cubicBezTo>
                <a:cubicBezTo>
                  <a:pt x="20474" y="2805"/>
                  <a:pt x="20515" y="2868"/>
                  <a:pt x="20615" y="3132"/>
                </a:cubicBezTo>
                <a:cubicBezTo>
                  <a:pt x="20635" y="3163"/>
                  <a:pt x="20646" y="3194"/>
                  <a:pt x="20666" y="3236"/>
                </a:cubicBezTo>
                <a:cubicBezTo>
                  <a:pt x="20611" y="3228"/>
                  <a:pt x="20556" y="3225"/>
                  <a:pt x="20501" y="3225"/>
                </a:cubicBezTo>
                <a:cubicBezTo>
                  <a:pt x="20401" y="3225"/>
                  <a:pt x="20300" y="3236"/>
                  <a:pt x="20200" y="3256"/>
                </a:cubicBezTo>
                <a:cubicBezTo>
                  <a:pt x="20013" y="3298"/>
                  <a:pt x="19837" y="3412"/>
                  <a:pt x="19723" y="3578"/>
                </a:cubicBezTo>
                <a:cubicBezTo>
                  <a:pt x="19713" y="3505"/>
                  <a:pt x="19682" y="3443"/>
                  <a:pt x="19651" y="3381"/>
                </a:cubicBezTo>
                <a:lnTo>
                  <a:pt x="19651" y="3370"/>
                </a:lnTo>
                <a:cubicBezTo>
                  <a:pt x="19703" y="3318"/>
                  <a:pt x="19744" y="3256"/>
                  <a:pt x="19765" y="3194"/>
                </a:cubicBezTo>
                <a:cubicBezTo>
                  <a:pt x="19827" y="3059"/>
                  <a:pt x="19806" y="2914"/>
                  <a:pt x="19734" y="2790"/>
                </a:cubicBezTo>
                <a:close/>
                <a:moveTo>
                  <a:pt x="16386" y="3381"/>
                </a:moveTo>
                <a:cubicBezTo>
                  <a:pt x="16438" y="3401"/>
                  <a:pt x="16490" y="3412"/>
                  <a:pt x="16542" y="3432"/>
                </a:cubicBezTo>
                <a:cubicBezTo>
                  <a:pt x="16386" y="3474"/>
                  <a:pt x="16251" y="3546"/>
                  <a:pt x="16137" y="3650"/>
                </a:cubicBezTo>
                <a:lnTo>
                  <a:pt x="16137" y="3609"/>
                </a:lnTo>
                <a:cubicBezTo>
                  <a:pt x="16148" y="3609"/>
                  <a:pt x="16158" y="3598"/>
                  <a:pt x="16158" y="3598"/>
                </a:cubicBezTo>
                <a:cubicBezTo>
                  <a:pt x="16251" y="3536"/>
                  <a:pt x="16324" y="3464"/>
                  <a:pt x="16386" y="3381"/>
                </a:cubicBezTo>
                <a:close/>
                <a:moveTo>
                  <a:pt x="17371" y="3495"/>
                </a:moveTo>
                <a:lnTo>
                  <a:pt x="17360" y="3505"/>
                </a:lnTo>
                <a:cubicBezTo>
                  <a:pt x="17391" y="3546"/>
                  <a:pt x="17412" y="3598"/>
                  <a:pt x="17412" y="3660"/>
                </a:cubicBezTo>
                <a:cubicBezTo>
                  <a:pt x="17360" y="3609"/>
                  <a:pt x="17298" y="3557"/>
                  <a:pt x="17236" y="3515"/>
                </a:cubicBezTo>
                <a:cubicBezTo>
                  <a:pt x="17288" y="3505"/>
                  <a:pt x="17329" y="3505"/>
                  <a:pt x="17371" y="3495"/>
                </a:cubicBezTo>
                <a:close/>
                <a:moveTo>
                  <a:pt x="2125" y="3049"/>
                </a:moveTo>
                <a:lnTo>
                  <a:pt x="2125" y="3049"/>
                </a:lnTo>
                <a:cubicBezTo>
                  <a:pt x="2042" y="3236"/>
                  <a:pt x="2011" y="3443"/>
                  <a:pt x="2042" y="3640"/>
                </a:cubicBezTo>
                <a:cubicBezTo>
                  <a:pt x="1990" y="3650"/>
                  <a:pt x="1939" y="3660"/>
                  <a:pt x="1897" y="3681"/>
                </a:cubicBezTo>
                <a:lnTo>
                  <a:pt x="1856" y="3692"/>
                </a:lnTo>
                <a:cubicBezTo>
                  <a:pt x="1876" y="3588"/>
                  <a:pt x="1887" y="3474"/>
                  <a:pt x="1876" y="3360"/>
                </a:cubicBezTo>
                <a:cubicBezTo>
                  <a:pt x="1876" y="3339"/>
                  <a:pt x="1887" y="3318"/>
                  <a:pt x="1897" y="3298"/>
                </a:cubicBezTo>
                <a:cubicBezTo>
                  <a:pt x="1939" y="3215"/>
                  <a:pt x="1970" y="3142"/>
                  <a:pt x="1990" y="3059"/>
                </a:cubicBezTo>
                <a:cubicBezTo>
                  <a:pt x="2003" y="3062"/>
                  <a:pt x="2016" y="3064"/>
                  <a:pt x="2029" y="3064"/>
                </a:cubicBezTo>
                <a:cubicBezTo>
                  <a:pt x="2061" y="3064"/>
                  <a:pt x="2096" y="3056"/>
                  <a:pt x="2125" y="3049"/>
                </a:cubicBezTo>
                <a:close/>
                <a:moveTo>
                  <a:pt x="7452" y="3453"/>
                </a:moveTo>
                <a:cubicBezTo>
                  <a:pt x="7494" y="3536"/>
                  <a:pt x="7535" y="3609"/>
                  <a:pt x="7597" y="3681"/>
                </a:cubicBezTo>
                <a:cubicBezTo>
                  <a:pt x="7577" y="3707"/>
                  <a:pt x="7556" y="3720"/>
                  <a:pt x="7533" y="3720"/>
                </a:cubicBezTo>
                <a:cubicBezTo>
                  <a:pt x="7509" y="3720"/>
                  <a:pt x="7483" y="3707"/>
                  <a:pt x="7452" y="3681"/>
                </a:cubicBezTo>
                <a:cubicBezTo>
                  <a:pt x="7452" y="3609"/>
                  <a:pt x="7452" y="3536"/>
                  <a:pt x="7452" y="3453"/>
                </a:cubicBezTo>
                <a:close/>
                <a:moveTo>
                  <a:pt x="12500" y="3194"/>
                </a:moveTo>
                <a:cubicBezTo>
                  <a:pt x="12520" y="3277"/>
                  <a:pt x="12541" y="3360"/>
                  <a:pt x="12572" y="3443"/>
                </a:cubicBezTo>
                <a:cubicBezTo>
                  <a:pt x="12614" y="3536"/>
                  <a:pt x="12665" y="3629"/>
                  <a:pt x="12728" y="3723"/>
                </a:cubicBezTo>
                <a:cubicBezTo>
                  <a:pt x="12551" y="3588"/>
                  <a:pt x="12344" y="3505"/>
                  <a:pt x="12126" y="3484"/>
                </a:cubicBezTo>
                <a:cubicBezTo>
                  <a:pt x="12158" y="3339"/>
                  <a:pt x="12282" y="3246"/>
                  <a:pt x="12500" y="3194"/>
                </a:cubicBezTo>
                <a:close/>
                <a:moveTo>
                  <a:pt x="7867" y="3153"/>
                </a:moveTo>
                <a:lnTo>
                  <a:pt x="7867" y="3153"/>
                </a:lnTo>
                <a:cubicBezTo>
                  <a:pt x="7962" y="3240"/>
                  <a:pt x="8089" y="3291"/>
                  <a:pt x="8222" y="3291"/>
                </a:cubicBezTo>
                <a:cubicBezTo>
                  <a:pt x="8262" y="3291"/>
                  <a:pt x="8303" y="3287"/>
                  <a:pt x="8344" y="3277"/>
                </a:cubicBezTo>
                <a:lnTo>
                  <a:pt x="8344" y="3277"/>
                </a:lnTo>
                <a:cubicBezTo>
                  <a:pt x="8323" y="3432"/>
                  <a:pt x="8344" y="3588"/>
                  <a:pt x="8416" y="3733"/>
                </a:cubicBezTo>
                <a:cubicBezTo>
                  <a:pt x="8395" y="3735"/>
                  <a:pt x="8374" y="3737"/>
                  <a:pt x="8352" y="3737"/>
                </a:cubicBezTo>
                <a:cubicBezTo>
                  <a:pt x="8186" y="3737"/>
                  <a:pt x="8017" y="3666"/>
                  <a:pt x="7898" y="3546"/>
                </a:cubicBezTo>
                <a:cubicBezTo>
                  <a:pt x="7908" y="3412"/>
                  <a:pt x="7898" y="3277"/>
                  <a:pt x="7867" y="3153"/>
                </a:cubicBezTo>
                <a:close/>
                <a:moveTo>
                  <a:pt x="1503" y="3598"/>
                </a:moveTo>
                <a:lnTo>
                  <a:pt x="1503" y="3681"/>
                </a:lnTo>
                <a:lnTo>
                  <a:pt x="1503" y="3754"/>
                </a:lnTo>
                <a:cubicBezTo>
                  <a:pt x="1472" y="3723"/>
                  <a:pt x="1441" y="3681"/>
                  <a:pt x="1410" y="3650"/>
                </a:cubicBezTo>
                <a:lnTo>
                  <a:pt x="1400" y="3619"/>
                </a:lnTo>
                <a:cubicBezTo>
                  <a:pt x="1400" y="3609"/>
                  <a:pt x="1400" y="3609"/>
                  <a:pt x="1400" y="3598"/>
                </a:cubicBezTo>
                <a:close/>
                <a:moveTo>
                  <a:pt x="20379" y="3619"/>
                </a:moveTo>
                <a:cubicBezTo>
                  <a:pt x="20446" y="3619"/>
                  <a:pt x="20559" y="3626"/>
                  <a:pt x="20718" y="3640"/>
                </a:cubicBezTo>
                <a:lnTo>
                  <a:pt x="20729" y="3640"/>
                </a:lnTo>
                <a:cubicBezTo>
                  <a:pt x="20747" y="3729"/>
                  <a:pt x="20730" y="3774"/>
                  <a:pt x="20679" y="3774"/>
                </a:cubicBezTo>
                <a:cubicBezTo>
                  <a:pt x="20641" y="3774"/>
                  <a:pt x="20585" y="3750"/>
                  <a:pt x="20511" y="3702"/>
                </a:cubicBezTo>
                <a:cubicBezTo>
                  <a:pt x="20290" y="3647"/>
                  <a:pt x="20244" y="3619"/>
                  <a:pt x="20379" y="3619"/>
                </a:cubicBezTo>
                <a:close/>
                <a:moveTo>
                  <a:pt x="19423" y="3567"/>
                </a:moveTo>
                <a:lnTo>
                  <a:pt x="19454" y="3578"/>
                </a:lnTo>
                <a:cubicBezTo>
                  <a:pt x="19485" y="3660"/>
                  <a:pt x="19495" y="3743"/>
                  <a:pt x="19485" y="3826"/>
                </a:cubicBezTo>
                <a:cubicBezTo>
                  <a:pt x="19485" y="3816"/>
                  <a:pt x="19475" y="3795"/>
                  <a:pt x="19475" y="3785"/>
                </a:cubicBezTo>
                <a:cubicBezTo>
                  <a:pt x="19454" y="3712"/>
                  <a:pt x="19433" y="3640"/>
                  <a:pt x="19423" y="3567"/>
                </a:cubicBezTo>
                <a:close/>
                <a:moveTo>
                  <a:pt x="15287" y="3754"/>
                </a:moveTo>
                <a:cubicBezTo>
                  <a:pt x="15246" y="3826"/>
                  <a:pt x="15194" y="3888"/>
                  <a:pt x="15122" y="3940"/>
                </a:cubicBezTo>
                <a:cubicBezTo>
                  <a:pt x="15101" y="3961"/>
                  <a:pt x="15070" y="3971"/>
                  <a:pt x="15049" y="3992"/>
                </a:cubicBezTo>
                <a:cubicBezTo>
                  <a:pt x="15059" y="3961"/>
                  <a:pt x="15080" y="3940"/>
                  <a:pt x="15101" y="3909"/>
                </a:cubicBezTo>
                <a:cubicBezTo>
                  <a:pt x="15153" y="3857"/>
                  <a:pt x="15205" y="3806"/>
                  <a:pt x="15267" y="3754"/>
                </a:cubicBezTo>
                <a:close/>
                <a:moveTo>
                  <a:pt x="985" y="3277"/>
                </a:moveTo>
                <a:cubicBezTo>
                  <a:pt x="1078" y="3474"/>
                  <a:pt x="1182" y="3650"/>
                  <a:pt x="1306" y="3826"/>
                </a:cubicBezTo>
                <a:cubicBezTo>
                  <a:pt x="1317" y="3847"/>
                  <a:pt x="1327" y="3868"/>
                  <a:pt x="1338" y="3888"/>
                </a:cubicBezTo>
                <a:lnTo>
                  <a:pt x="1265" y="3888"/>
                </a:lnTo>
                <a:cubicBezTo>
                  <a:pt x="1120" y="3909"/>
                  <a:pt x="975" y="3961"/>
                  <a:pt x="861" y="4054"/>
                </a:cubicBezTo>
                <a:cubicBezTo>
                  <a:pt x="923" y="3806"/>
                  <a:pt x="964" y="3536"/>
                  <a:pt x="985" y="3277"/>
                </a:cubicBezTo>
                <a:close/>
                <a:moveTo>
                  <a:pt x="21464" y="3301"/>
                </a:moveTo>
                <a:cubicBezTo>
                  <a:pt x="21878" y="3301"/>
                  <a:pt x="21993" y="3753"/>
                  <a:pt x="21848" y="4085"/>
                </a:cubicBezTo>
                <a:cubicBezTo>
                  <a:pt x="21703" y="3764"/>
                  <a:pt x="21444" y="3515"/>
                  <a:pt x="21122" y="3370"/>
                </a:cubicBezTo>
                <a:lnTo>
                  <a:pt x="21153" y="3370"/>
                </a:lnTo>
                <a:cubicBezTo>
                  <a:pt x="21271" y="3322"/>
                  <a:pt x="21375" y="3301"/>
                  <a:pt x="21464" y="3301"/>
                </a:cubicBezTo>
                <a:close/>
                <a:moveTo>
                  <a:pt x="4268" y="3294"/>
                </a:moveTo>
                <a:cubicBezTo>
                  <a:pt x="4299" y="3294"/>
                  <a:pt x="4331" y="3295"/>
                  <a:pt x="4364" y="3298"/>
                </a:cubicBezTo>
                <a:cubicBezTo>
                  <a:pt x="4530" y="3318"/>
                  <a:pt x="4695" y="3391"/>
                  <a:pt x="4841" y="3505"/>
                </a:cubicBezTo>
                <a:cubicBezTo>
                  <a:pt x="4654" y="3432"/>
                  <a:pt x="4457" y="3381"/>
                  <a:pt x="4260" y="3350"/>
                </a:cubicBezTo>
                <a:cubicBezTo>
                  <a:pt x="4248" y="3347"/>
                  <a:pt x="4236" y="3346"/>
                  <a:pt x="4224" y="3346"/>
                </a:cubicBezTo>
                <a:cubicBezTo>
                  <a:pt x="4147" y="3346"/>
                  <a:pt x="4084" y="3402"/>
                  <a:pt x="4084" y="3474"/>
                </a:cubicBezTo>
                <a:cubicBezTo>
                  <a:pt x="4053" y="3702"/>
                  <a:pt x="4063" y="3940"/>
                  <a:pt x="4105" y="4168"/>
                </a:cubicBezTo>
                <a:cubicBezTo>
                  <a:pt x="4043" y="4148"/>
                  <a:pt x="3970" y="4137"/>
                  <a:pt x="3908" y="4127"/>
                </a:cubicBezTo>
                <a:cubicBezTo>
                  <a:pt x="3844" y="4115"/>
                  <a:pt x="3780" y="4109"/>
                  <a:pt x="3715" y="4109"/>
                </a:cubicBezTo>
                <a:cubicBezTo>
                  <a:pt x="3559" y="4109"/>
                  <a:pt x="3402" y="4144"/>
                  <a:pt x="3255" y="4210"/>
                </a:cubicBezTo>
                <a:cubicBezTo>
                  <a:pt x="3343" y="3719"/>
                  <a:pt x="3710" y="3294"/>
                  <a:pt x="4268" y="3294"/>
                </a:cubicBezTo>
                <a:close/>
                <a:moveTo>
                  <a:pt x="9649" y="3596"/>
                </a:moveTo>
                <a:cubicBezTo>
                  <a:pt x="9809" y="3596"/>
                  <a:pt x="9962" y="3626"/>
                  <a:pt x="10116" y="3671"/>
                </a:cubicBezTo>
                <a:cubicBezTo>
                  <a:pt x="10333" y="3930"/>
                  <a:pt x="10209" y="4116"/>
                  <a:pt x="9753" y="4241"/>
                </a:cubicBezTo>
                <a:cubicBezTo>
                  <a:pt x="9732" y="4013"/>
                  <a:pt x="9670" y="3795"/>
                  <a:pt x="9577" y="3598"/>
                </a:cubicBezTo>
                <a:cubicBezTo>
                  <a:pt x="9601" y="3597"/>
                  <a:pt x="9625" y="3596"/>
                  <a:pt x="9649" y="3596"/>
                </a:cubicBezTo>
                <a:close/>
                <a:moveTo>
                  <a:pt x="9245" y="3598"/>
                </a:moveTo>
                <a:cubicBezTo>
                  <a:pt x="9359" y="3806"/>
                  <a:pt x="9432" y="4023"/>
                  <a:pt x="9463" y="4251"/>
                </a:cubicBezTo>
                <a:cubicBezTo>
                  <a:pt x="9328" y="4116"/>
                  <a:pt x="9235" y="3826"/>
                  <a:pt x="9183" y="3598"/>
                </a:cubicBezTo>
                <a:close/>
                <a:moveTo>
                  <a:pt x="16998" y="3788"/>
                </a:moveTo>
                <a:cubicBezTo>
                  <a:pt x="17121" y="3788"/>
                  <a:pt x="17213" y="3841"/>
                  <a:pt x="17277" y="3951"/>
                </a:cubicBezTo>
                <a:cubicBezTo>
                  <a:pt x="17205" y="4034"/>
                  <a:pt x="17132" y="4096"/>
                  <a:pt x="17039" y="4168"/>
                </a:cubicBezTo>
                <a:cubicBezTo>
                  <a:pt x="16956" y="4210"/>
                  <a:pt x="16852" y="4241"/>
                  <a:pt x="16759" y="4262"/>
                </a:cubicBezTo>
                <a:cubicBezTo>
                  <a:pt x="16666" y="4272"/>
                  <a:pt x="16583" y="4282"/>
                  <a:pt x="16500" y="4303"/>
                </a:cubicBezTo>
                <a:cubicBezTo>
                  <a:pt x="16448" y="4303"/>
                  <a:pt x="16396" y="4303"/>
                  <a:pt x="16345" y="4293"/>
                </a:cubicBezTo>
                <a:cubicBezTo>
                  <a:pt x="16208" y="3971"/>
                  <a:pt x="16252" y="3805"/>
                  <a:pt x="16487" y="3805"/>
                </a:cubicBezTo>
                <a:cubicBezTo>
                  <a:pt x="16555" y="3805"/>
                  <a:pt x="16639" y="3819"/>
                  <a:pt x="16738" y="3847"/>
                </a:cubicBezTo>
                <a:cubicBezTo>
                  <a:pt x="16837" y="3808"/>
                  <a:pt x="16923" y="3788"/>
                  <a:pt x="16998" y="3788"/>
                </a:cubicBezTo>
                <a:close/>
                <a:moveTo>
                  <a:pt x="830" y="2759"/>
                </a:moveTo>
                <a:cubicBezTo>
                  <a:pt x="830" y="2790"/>
                  <a:pt x="830" y="2821"/>
                  <a:pt x="840" y="2842"/>
                </a:cubicBezTo>
                <a:cubicBezTo>
                  <a:pt x="736" y="3215"/>
                  <a:pt x="674" y="3598"/>
                  <a:pt x="664" y="3992"/>
                </a:cubicBezTo>
                <a:cubicBezTo>
                  <a:pt x="622" y="4116"/>
                  <a:pt x="581" y="4230"/>
                  <a:pt x="529" y="4355"/>
                </a:cubicBezTo>
                <a:cubicBezTo>
                  <a:pt x="343" y="3806"/>
                  <a:pt x="457" y="3204"/>
                  <a:pt x="830" y="2759"/>
                </a:cubicBezTo>
                <a:close/>
                <a:moveTo>
                  <a:pt x="1327" y="4179"/>
                </a:moveTo>
                <a:lnTo>
                  <a:pt x="1338" y="4189"/>
                </a:lnTo>
                <a:cubicBezTo>
                  <a:pt x="1317" y="4241"/>
                  <a:pt x="1296" y="4303"/>
                  <a:pt x="1286" y="4355"/>
                </a:cubicBezTo>
                <a:cubicBezTo>
                  <a:pt x="1213" y="4313"/>
                  <a:pt x="1120" y="4293"/>
                  <a:pt x="1027" y="4282"/>
                </a:cubicBezTo>
                <a:lnTo>
                  <a:pt x="1037" y="4272"/>
                </a:lnTo>
                <a:cubicBezTo>
                  <a:pt x="1130" y="4220"/>
                  <a:pt x="1224" y="4189"/>
                  <a:pt x="1327" y="4179"/>
                </a:cubicBezTo>
                <a:close/>
                <a:moveTo>
                  <a:pt x="19174" y="3567"/>
                </a:moveTo>
                <a:cubicBezTo>
                  <a:pt x="19195" y="3764"/>
                  <a:pt x="19247" y="3961"/>
                  <a:pt x="19319" y="4148"/>
                </a:cubicBezTo>
                <a:cubicBezTo>
                  <a:pt x="19193" y="4274"/>
                  <a:pt x="19017" y="4360"/>
                  <a:pt x="18842" y="4360"/>
                </a:cubicBezTo>
                <a:cubicBezTo>
                  <a:pt x="18688" y="4360"/>
                  <a:pt x="18534" y="4292"/>
                  <a:pt x="18417" y="4127"/>
                </a:cubicBezTo>
                <a:cubicBezTo>
                  <a:pt x="18407" y="4096"/>
                  <a:pt x="18407" y="4054"/>
                  <a:pt x="18386" y="4023"/>
                </a:cubicBezTo>
                <a:cubicBezTo>
                  <a:pt x="18397" y="3951"/>
                  <a:pt x="18417" y="3888"/>
                  <a:pt x="18448" y="3826"/>
                </a:cubicBezTo>
                <a:cubicBezTo>
                  <a:pt x="18459" y="3733"/>
                  <a:pt x="18480" y="3650"/>
                  <a:pt x="18531" y="3578"/>
                </a:cubicBezTo>
                <a:cubicBezTo>
                  <a:pt x="18573" y="3588"/>
                  <a:pt x="18625" y="3588"/>
                  <a:pt x="18666" y="3598"/>
                </a:cubicBezTo>
                <a:cubicBezTo>
                  <a:pt x="18708" y="3601"/>
                  <a:pt x="18749" y="3602"/>
                  <a:pt x="18791" y="3602"/>
                </a:cubicBezTo>
                <a:cubicBezTo>
                  <a:pt x="18916" y="3602"/>
                  <a:pt x="19042" y="3591"/>
                  <a:pt x="19174" y="3567"/>
                </a:cubicBezTo>
                <a:close/>
                <a:moveTo>
                  <a:pt x="4333" y="3629"/>
                </a:moveTo>
                <a:lnTo>
                  <a:pt x="4333" y="3629"/>
                </a:lnTo>
                <a:cubicBezTo>
                  <a:pt x="4675" y="3702"/>
                  <a:pt x="5006" y="3847"/>
                  <a:pt x="5286" y="4054"/>
                </a:cubicBezTo>
                <a:cubicBezTo>
                  <a:pt x="5359" y="4210"/>
                  <a:pt x="5338" y="4396"/>
                  <a:pt x="5245" y="4541"/>
                </a:cubicBezTo>
                <a:cubicBezTo>
                  <a:pt x="5115" y="4585"/>
                  <a:pt x="4986" y="4606"/>
                  <a:pt x="4850" y="4606"/>
                </a:cubicBezTo>
                <a:cubicBezTo>
                  <a:pt x="4823" y="4606"/>
                  <a:pt x="4796" y="4605"/>
                  <a:pt x="4768" y="4604"/>
                </a:cubicBezTo>
                <a:cubicBezTo>
                  <a:pt x="4664" y="4469"/>
                  <a:pt x="4540" y="4365"/>
                  <a:pt x="4405" y="4293"/>
                </a:cubicBezTo>
                <a:cubicBezTo>
                  <a:pt x="4385" y="4220"/>
                  <a:pt x="4364" y="4158"/>
                  <a:pt x="4353" y="4096"/>
                </a:cubicBezTo>
                <a:cubicBezTo>
                  <a:pt x="4322" y="3940"/>
                  <a:pt x="4312" y="3785"/>
                  <a:pt x="4333" y="3629"/>
                </a:cubicBezTo>
                <a:close/>
                <a:moveTo>
                  <a:pt x="14210" y="1639"/>
                </a:moveTo>
                <a:lnTo>
                  <a:pt x="14210" y="1639"/>
                </a:lnTo>
                <a:cubicBezTo>
                  <a:pt x="14147" y="1919"/>
                  <a:pt x="14199" y="2220"/>
                  <a:pt x="14344" y="2469"/>
                </a:cubicBezTo>
                <a:cubicBezTo>
                  <a:pt x="14313" y="2500"/>
                  <a:pt x="14303" y="2541"/>
                  <a:pt x="14313" y="2583"/>
                </a:cubicBezTo>
                <a:cubicBezTo>
                  <a:pt x="14386" y="2956"/>
                  <a:pt x="14583" y="3287"/>
                  <a:pt x="14873" y="3526"/>
                </a:cubicBezTo>
                <a:cubicBezTo>
                  <a:pt x="14738" y="3629"/>
                  <a:pt x="14635" y="3764"/>
                  <a:pt x="14562" y="3920"/>
                </a:cubicBezTo>
                <a:cubicBezTo>
                  <a:pt x="14403" y="3685"/>
                  <a:pt x="14150" y="3552"/>
                  <a:pt x="13873" y="3552"/>
                </a:cubicBezTo>
                <a:cubicBezTo>
                  <a:pt x="13844" y="3552"/>
                  <a:pt x="13814" y="3554"/>
                  <a:pt x="13785" y="3557"/>
                </a:cubicBezTo>
                <a:cubicBezTo>
                  <a:pt x="13723" y="3557"/>
                  <a:pt x="13640" y="3629"/>
                  <a:pt x="13671" y="3712"/>
                </a:cubicBezTo>
                <a:cubicBezTo>
                  <a:pt x="13733" y="3847"/>
                  <a:pt x="13816" y="3971"/>
                  <a:pt x="13930" y="4065"/>
                </a:cubicBezTo>
                <a:cubicBezTo>
                  <a:pt x="14002" y="4220"/>
                  <a:pt x="14065" y="4365"/>
                  <a:pt x="14106" y="4521"/>
                </a:cubicBezTo>
                <a:cubicBezTo>
                  <a:pt x="14023" y="4458"/>
                  <a:pt x="13930" y="4417"/>
                  <a:pt x="13837" y="4407"/>
                </a:cubicBezTo>
                <a:cubicBezTo>
                  <a:pt x="13800" y="4397"/>
                  <a:pt x="13764" y="4392"/>
                  <a:pt x="13728" y="4392"/>
                </a:cubicBezTo>
                <a:cubicBezTo>
                  <a:pt x="13573" y="4392"/>
                  <a:pt x="13436" y="4481"/>
                  <a:pt x="13360" y="4624"/>
                </a:cubicBezTo>
                <a:cubicBezTo>
                  <a:pt x="13256" y="4469"/>
                  <a:pt x="13101" y="4355"/>
                  <a:pt x="12914" y="4313"/>
                </a:cubicBezTo>
                <a:cubicBezTo>
                  <a:pt x="12945" y="4220"/>
                  <a:pt x="12956" y="4116"/>
                  <a:pt x="12935" y="4023"/>
                </a:cubicBezTo>
                <a:cubicBezTo>
                  <a:pt x="12914" y="3971"/>
                  <a:pt x="12893" y="3920"/>
                  <a:pt x="12873" y="3878"/>
                </a:cubicBezTo>
                <a:lnTo>
                  <a:pt x="12873" y="3878"/>
                </a:lnTo>
                <a:cubicBezTo>
                  <a:pt x="12933" y="3938"/>
                  <a:pt x="13015" y="3971"/>
                  <a:pt x="13099" y="3971"/>
                </a:cubicBezTo>
                <a:cubicBezTo>
                  <a:pt x="13159" y="3971"/>
                  <a:pt x="13221" y="3954"/>
                  <a:pt x="13277" y="3920"/>
                </a:cubicBezTo>
                <a:cubicBezTo>
                  <a:pt x="13432" y="3806"/>
                  <a:pt x="13515" y="3619"/>
                  <a:pt x="13484" y="3422"/>
                </a:cubicBezTo>
                <a:lnTo>
                  <a:pt x="13484" y="3422"/>
                </a:lnTo>
                <a:cubicBezTo>
                  <a:pt x="13515" y="3427"/>
                  <a:pt x="13546" y="3429"/>
                  <a:pt x="13577" y="3429"/>
                </a:cubicBezTo>
                <a:cubicBezTo>
                  <a:pt x="13813" y="3429"/>
                  <a:pt x="14035" y="3285"/>
                  <a:pt x="14127" y="2945"/>
                </a:cubicBezTo>
                <a:cubicBezTo>
                  <a:pt x="14288" y="2361"/>
                  <a:pt x="13851" y="2001"/>
                  <a:pt x="13379" y="2001"/>
                </a:cubicBezTo>
                <a:cubicBezTo>
                  <a:pt x="13365" y="2001"/>
                  <a:pt x="13352" y="2002"/>
                  <a:pt x="13339" y="2002"/>
                </a:cubicBezTo>
                <a:cubicBezTo>
                  <a:pt x="13546" y="1857"/>
                  <a:pt x="13785" y="1743"/>
                  <a:pt x="14033" y="1681"/>
                </a:cubicBezTo>
                <a:cubicBezTo>
                  <a:pt x="14096" y="1660"/>
                  <a:pt x="14147" y="1650"/>
                  <a:pt x="14210" y="1639"/>
                </a:cubicBezTo>
                <a:close/>
                <a:moveTo>
                  <a:pt x="18552" y="4521"/>
                </a:moveTo>
                <a:lnTo>
                  <a:pt x="18552" y="4521"/>
                </a:lnTo>
                <a:cubicBezTo>
                  <a:pt x="18625" y="4552"/>
                  <a:pt x="18687" y="4573"/>
                  <a:pt x="18759" y="4583"/>
                </a:cubicBezTo>
                <a:cubicBezTo>
                  <a:pt x="18739" y="4614"/>
                  <a:pt x="18708" y="4635"/>
                  <a:pt x="18687" y="4666"/>
                </a:cubicBezTo>
                <a:lnTo>
                  <a:pt x="18677" y="4687"/>
                </a:lnTo>
                <a:cubicBezTo>
                  <a:pt x="18635" y="4635"/>
                  <a:pt x="18594" y="4583"/>
                  <a:pt x="18552" y="4521"/>
                </a:cubicBezTo>
                <a:close/>
                <a:moveTo>
                  <a:pt x="11608" y="3774"/>
                </a:moveTo>
                <a:cubicBezTo>
                  <a:pt x="11650" y="3806"/>
                  <a:pt x="11681" y="3857"/>
                  <a:pt x="11712" y="3899"/>
                </a:cubicBezTo>
                <a:cubicBezTo>
                  <a:pt x="11660" y="4096"/>
                  <a:pt x="11681" y="4313"/>
                  <a:pt x="11784" y="4500"/>
                </a:cubicBezTo>
                <a:cubicBezTo>
                  <a:pt x="11764" y="4573"/>
                  <a:pt x="11691" y="4624"/>
                  <a:pt x="11619" y="4645"/>
                </a:cubicBezTo>
                <a:cubicBezTo>
                  <a:pt x="11568" y="4677"/>
                  <a:pt x="11513" y="4692"/>
                  <a:pt x="11459" y="4692"/>
                </a:cubicBezTo>
                <a:cubicBezTo>
                  <a:pt x="11356" y="4692"/>
                  <a:pt x="11258" y="4640"/>
                  <a:pt x="11204" y="4552"/>
                </a:cubicBezTo>
                <a:cubicBezTo>
                  <a:pt x="11204" y="4407"/>
                  <a:pt x="11183" y="4272"/>
                  <a:pt x="11132" y="4148"/>
                </a:cubicBezTo>
                <a:cubicBezTo>
                  <a:pt x="11246" y="3971"/>
                  <a:pt x="11411" y="3847"/>
                  <a:pt x="11608" y="3774"/>
                </a:cubicBezTo>
                <a:close/>
                <a:moveTo>
                  <a:pt x="15826" y="3764"/>
                </a:moveTo>
                <a:lnTo>
                  <a:pt x="15826" y="3764"/>
                </a:lnTo>
                <a:cubicBezTo>
                  <a:pt x="15764" y="4106"/>
                  <a:pt x="15619" y="4438"/>
                  <a:pt x="15381" y="4707"/>
                </a:cubicBezTo>
                <a:cubicBezTo>
                  <a:pt x="15225" y="4707"/>
                  <a:pt x="15070" y="4738"/>
                  <a:pt x="14935" y="4811"/>
                </a:cubicBezTo>
                <a:cubicBezTo>
                  <a:pt x="14852" y="4749"/>
                  <a:pt x="14800" y="4666"/>
                  <a:pt x="14780" y="4573"/>
                </a:cubicBezTo>
                <a:cubicBezTo>
                  <a:pt x="14800" y="4500"/>
                  <a:pt x="14821" y="4427"/>
                  <a:pt x="14852" y="4365"/>
                </a:cubicBezTo>
                <a:cubicBezTo>
                  <a:pt x="15070" y="4334"/>
                  <a:pt x="15277" y="4220"/>
                  <a:pt x="15422" y="4054"/>
                </a:cubicBezTo>
                <a:cubicBezTo>
                  <a:pt x="15495" y="3982"/>
                  <a:pt x="15547" y="3888"/>
                  <a:pt x="15578" y="3795"/>
                </a:cubicBezTo>
                <a:cubicBezTo>
                  <a:pt x="15661" y="3795"/>
                  <a:pt x="15743" y="3785"/>
                  <a:pt x="15826" y="3764"/>
                </a:cubicBezTo>
                <a:close/>
                <a:moveTo>
                  <a:pt x="21050" y="3764"/>
                </a:moveTo>
                <a:cubicBezTo>
                  <a:pt x="21205" y="3857"/>
                  <a:pt x="21340" y="3982"/>
                  <a:pt x="21433" y="4127"/>
                </a:cubicBezTo>
                <a:cubicBezTo>
                  <a:pt x="21485" y="4220"/>
                  <a:pt x="21516" y="4313"/>
                  <a:pt x="21537" y="4417"/>
                </a:cubicBezTo>
                <a:cubicBezTo>
                  <a:pt x="21477" y="4437"/>
                  <a:pt x="21416" y="4449"/>
                  <a:pt x="21359" y="4449"/>
                </a:cubicBezTo>
                <a:cubicBezTo>
                  <a:pt x="21328" y="4449"/>
                  <a:pt x="21297" y="4445"/>
                  <a:pt x="21267" y="4438"/>
                </a:cubicBezTo>
                <a:cubicBezTo>
                  <a:pt x="21264" y="4438"/>
                  <a:pt x="21261" y="4437"/>
                  <a:pt x="21257" y="4437"/>
                </a:cubicBezTo>
                <a:cubicBezTo>
                  <a:pt x="21120" y="4437"/>
                  <a:pt x="21084" y="4636"/>
                  <a:pt x="21195" y="4697"/>
                </a:cubicBezTo>
                <a:cubicBezTo>
                  <a:pt x="21267" y="4749"/>
                  <a:pt x="21350" y="4790"/>
                  <a:pt x="21423" y="4842"/>
                </a:cubicBezTo>
                <a:cubicBezTo>
                  <a:pt x="21136" y="4664"/>
                  <a:pt x="20814" y="4572"/>
                  <a:pt x="20488" y="4572"/>
                </a:cubicBezTo>
                <a:cubicBezTo>
                  <a:pt x="20379" y="4572"/>
                  <a:pt x="20268" y="4583"/>
                  <a:pt x="20159" y="4604"/>
                </a:cubicBezTo>
                <a:cubicBezTo>
                  <a:pt x="20034" y="4490"/>
                  <a:pt x="19879" y="4417"/>
                  <a:pt x="19723" y="4365"/>
                </a:cubicBezTo>
                <a:cubicBezTo>
                  <a:pt x="19692" y="4313"/>
                  <a:pt x="19661" y="4262"/>
                  <a:pt x="19640" y="4210"/>
                </a:cubicBezTo>
                <a:cubicBezTo>
                  <a:pt x="19661" y="4179"/>
                  <a:pt x="19671" y="4148"/>
                  <a:pt x="19692" y="4106"/>
                </a:cubicBezTo>
                <a:cubicBezTo>
                  <a:pt x="19779" y="4381"/>
                  <a:pt x="20032" y="4545"/>
                  <a:pt x="20294" y="4545"/>
                </a:cubicBezTo>
                <a:cubicBezTo>
                  <a:pt x="20407" y="4545"/>
                  <a:pt x="20522" y="4514"/>
                  <a:pt x="20625" y="4448"/>
                </a:cubicBezTo>
                <a:lnTo>
                  <a:pt x="20635" y="4448"/>
                </a:lnTo>
                <a:cubicBezTo>
                  <a:pt x="20874" y="4303"/>
                  <a:pt x="21029" y="4044"/>
                  <a:pt x="21050" y="3764"/>
                </a:cubicBezTo>
                <a:close/>
                <a:moveTo>
                  <a:pt x="10717" y="4106"/>
                </a:moveTo>
                <a:lnTo>
                  <a:pt x="10717" y="4106"/>
                </a:lnTo>
                <a:cubicBezTo>
                  <a:pt x="10758" y="4158"/>
                  <a:pt x="10790" y="4210"/>
                  <a:pt x="10810" y="4251"/>
                </a:cubicBezTo>
                <a:cubicBezTo>
                  <a:pt x="10800" y="4303"/>
                  <a:pt x="10800" y="4355"/>
                  <a:pt x="10800" y="4417"/>
                </a:cubicBezTo>
                <a:cubicBezTo>
                  <a:pt x="10800" y="4427"/>
                  <a:pt x="10800" y="4448"/>
                  <a:pt x="10800" y="4469"/>
                </a:cubicBezTo>
                <a:cubicBezTo>
                  <a:pt x="10831" y="4604"/>
                  <a:pt x="10831" y="4738"/>
                  <a:pt x="10810" y="4883"/>
                </a:cubicBezTo>
                <a:lnTo>
                  <a:pt x="10800" y="4873"/>
                </a:lnTo>
                <a:lnTo>
                  <a:pt x="10779" y="4904"/>
                </a:lnTo>
                <a:cubicBezTo>
                  <a:pt x="10655" y="4655"/>
                  <a:pt x="10634" y="4376"/>
                  <a:pt x="10717" y="4106"/>
                </a:cubicBezTo>
                <a:close/>
                <a:moveTo>
                  <a:pt x="16949" y="4562"/>
                </a:moveTo>
                <a:cubicBezTo>
                  <a:pt x="17070" y="4562"/>
                  <a:pt x="17194" y="4576"/>
                  <a:pt x="17319" y="4604"/>
                </a:cubicBezTo>
                <a:cubicBezTo>
                  <a:pt x="17219" y="4804"/>
                  <a:pt x="17005" y="4906"/>
                  <a:pt x="16779" y="4906"/>
                </a:cubicBezTo>
                <a:cubicBezTo>
                  <a:pt x="16584" y="4906"/>
                  <a:pt x="16379" y="4830"/>
                  <a:pt x="16231" y="4676"/>
                </a:cubicBezTo>
                <a:lnTo>
                  <a:pt x="16231" y="4676"/>
                </a:lnTo>
                <a:lnTo>
                  <a:pt x="16241" y="4687"/>
                </a:lnTo>
                <a:cubicBezTo>
                  <a:pt x="16376" y="4645"/>
                  <a:pt x="16500" y="4614"/>
                  <a:pt x="16635" y="4593"/>
                </a:cubicBezTo>
                <a:cubicBezTo>
                  <a:pt x="16687" y="4593"/>
                  <a:pt x="16728" y="4583"/>
                  <a:pt x="16770" y="4573"/>
                </a:cubicBezTo>
                <a:cubicBezTo>
                  <a:pt x="16828" y="4566"/>
                  <a:pt x="16888" y="4562"/>
                  <a:pt x="16949" y="4562"/>
                </a:cubicBezTo>
                <a:close/>
                <a:moveTo>
                  <a:pt x="2343" y="3184"/>
                </a:moveTo>
                <a:lnTo>
                  <a:pt x="2343" y="3194"/>
                </a:lnTo>
                <a:cubicBezTo>
                  <a:pt x="2374" y="3267"/>
                  <a:pt x="2415" y="3339"/>
                  <a:pt x="2467" y="3412"/>
                </a:cubicBezTo>
                <a:cubicBezTo>
                  <a:pt x="2630" y="3602"/>
                  <a:pt x="2806" y="3681"/>
                  <a:pt x="2966" y="3681"/>
                </a:cubicBezTo>
                <a:cubicBezTo>
                  <a:pt x="3051" y="3681"/>
                  <a:pt x="3131" y="3658"/>
                  <a:pt x="3203" y="3619"/>
                </a:cubicBezTo>
                <a:lnTo>
                  <a:pt x="3203" y="3619"/>
                </a:lnTo>
                <a:cubicBezTo>
                  <a:pt x="3048" y="3857"/>
                  <a:pt x="2975" y="4127"/>
                  <a:pt x="2985" y="4396"/>
                </a:cubicBezTo>
                <a:cubicBezTo>
                  <a:pt x="2820" y="4573"/>
                  <a:pt x="2716" y="4790"/>
                  <a:pt x="2685" y="5018"/>
                </a:cubicBezTo>
                <a:cubicBezTo>
                  <a:pt x="2560" y="4966"/>
                  <a:pt x="2426" y="4925"/>
                  <a:pt x="2301" y="4915"/>
                </a:cubicBezTo>
                <a:cubicBezTo>
                  <a:pt x="2312" y="4718"/>
                  <a:pt x="2270" y="4531"/>
                  <a:pt x="2187" y="4365"/>
                </a:cubicBezTo>
                <a:lnTo>
                  <a:pt x="2187" y="4365"/>
                </a:lnTo>
                <a:cubicBezTo>
                  <a:pt x="2229" y="4386"/>
                  <a:pt x="2270" y="4417"/>
                  <a:pt x="2312" y="4448"/>
                </a:cubicBezTo>
                <a:cubicBezTo>
                  <a:pt x="2364" y="4541"/>
                  <a:pt x="2415" y="4624"/>
                  <a:pt x="2467" y="4707"/>
                </a:cubicBezTo>
                <a:cubicBezTo>
                  <a:pt x="2493" y="4754"/>
                  <a:pt x="2542" y="4777"/>
                  <a:pt x="2592" y="4777"/>
                </a:cubicBezTo>
                <a:cubicBezTo>
                  <a:pt x="2641" y="4777"/>
                  <a:pt x="2690" y="4754"/>
                  <a:pt x="2716" y="4707"/>
                </a:cubicBezTo>
                <a:cubicBezTo>
                  <a:pt x="2934" y="4313"/>
                  <a:pt x="2747" y="3816"/>
                  <a:pt x="2322" y="3671"/>
                </a:cubicBezTo>
                <a:cubicBezTo>
                  <a:pt x="2322" y="3619"/>
                  <a:pt x="2312" y="3578"/>
                  <a:pt x="2312" y="3536"/>
                </a:cubicBezTo>
                <a:cubicBezTo>
                  <a:pt x="2281" y="3422"/>
                  <a:pt x="2291" y="3298"/>
                  <a:pt x="2343" y="3184"/>
                </a:cubicBezTo>
                <a:close/>
                <a:moveTo>
                  <a:pt x="20581" y="4946"/>
                </a:moveTo>
                <a:cubicBezTo>
                  <a:pt x="20771" y="4946"/>
                  <a:pt x="20957" y="4996"/>
                  <a:pt x="21133" y="5080"/>
                </a:cubicBezTo>
                <a:cubicBezTo>
                  <a:pt x="21011" y="5144"/>
                  <a:pt x="20878" y="5175"/>
                  <a:pt x="20747" y="5175"/>
                </a:cubicBezTo>
                <a:cubicBezTo>
                  <a:pt x="20622" y="5175"/>
                  <a:pt x="20498" y="5146"/>
                  <a:pt x="20387" y="5091"/>
                </a:cubicBezTo>
                <a:cubicBezTo>
                  <a:pt x="20387" y="5049"/>
                  <a:pt x="20387" y="5008"/>
                  <a:pt x="20376" y="4966"/>
                </a:cubicBezTo>
                <a:cubicBezTo>
                  <a:pt x="20445" y="4953"/>
                  <a:pt x="20513" y="4946"/>
                  <a:pt x="20581" y="4946"/>
                </a:cubicBezTo>
                <a:close/>
                <a:moveTo>
                  <a:pt x="7469" y="4413"/>
                </a:moveTo>
                <a:cubicBezTo>
                  <a:pt x="7596" y="4413"/>
                  <a:pt x="7581" y="4580"/>
                  <a:pt x="7421" y="4915"/>
                </a:cubicBezTo>
                <a:cubicBezTo>
                  <a:pt x="7463" y="5008"/>
                  <a:pt x="7473" y="5111"/>
                  <a:pt x="7463" y="5215"/>
                </a:cubicBezTo>
                <a:lnTo>
                  <a:pt x="7359" y="5215"/>
                </a:lnTo>
                <a:cubicBezTo>
                  <a:pt x="7297" y="5132"/>
                  <a:pt x="7245" y="5039"/>
                  <a:pt x="7204" y="4946"/>
                </a:cubicBezTo>
                <a:lnTo>
                  <a:pt x="7204" y="4935"/>
                </a:lnTo>
                <a:cubicBezTo>
                  <a:pt x="7079" y="4645"/>
                  <a:pt x="7007" y="4604"/>
                  <a:pt x="7276" y="4479"/>
                </a:cubicBezTo>
                <a:cubicBezTo>
                  <a:pt x="7359" y="4435"/>
                  <a:pt x="7424" y="4413"/>
                  <a:pt x="7469" y="4413"/>
                </a:cubicBezTo>
                <a:close/>
                <a:moveTo>
                  <a:pt x="19454" y="4469"/>
                </a:moveTo>
                <a:cubicBezTo>
                  <a:pt x="19526" y="4624"/>
                  <a:pt x="19620" y="4769"/>
                  <a:pt x="19723" y="4904"/>
                </a:cubicBezTo>
                <a:cubicBezTo>
                  <a:pt x="19734" y="4915"/>
                  <a:pt x="19744" y="4925"/>
                  <a:pt x="19744" y="4925"/>
                </a:cubicBezTo>
                <a:cubicBezTo>
                  <a:pt x="19754" y="4946"/>
                  <a:pt x="19754" y="4956"/>
                  <a:pt x="19765" y="4977"/>
                </a:cubicBezTo>
                <a:cubicBezTo>
                  <a:pt x="19785" y="5029"/>
                  <a:pt x="19817" y="5080"/>
                  <a:pt x="19848" y="5132"/>
                </a:cubicBezTo>
                <a:cubicBezTo>
                  <a:pt x="19841" y="5249"/>
                  <a:pt x="19798" y="5305"/>
                  <a:pt x="19718" y="5305"/>
                </a:cubicBezTo>
                <a:cubicBezTo>
                  <a:pt x="19671" y="5305"/>
                  <a:pt x="19610" y="5285"/>
                  <a:pt x="19537" y="5246"/>
                </a:cubicBezTo>
                <a:cubicBezTo>
                  <a:pt x="19423" y="5205"/>
                  <a:pt x="19309" y="5153"/>
                  <a:pt x="19205" y="5091"/>
                </a:cubicBezTo>
                <a:cubicBezTo>
                  <a:pt x="19101" y="5029"/>
                  <a:pt x="19008" y="4966"/>
                  <a:pt x="18905" y="4894"/>
                </a:cubicBezTo>
                <a:cubicBezTo>
                  <a:pt x="18987" y="4749"/>
                  <a:pt x="19101" y="4614"/>
                  <a:pt x="19247" y="4521"/>
                </a:cubicBezTo>
                <a:lnTo>
                  <a:pt x="19247" y="4531"/>
                </a:lnTo>
                <a:cubicBezTo>
                  <a:pt x="19267" y="4521"/>
                  <a:pt x="19298" y="4500"/>
                  <a:pt x="19329" y="4490"/>
                </a:cubicBezTo>
                <a:cubicBezTo>
                  <a:pt x="19371" y="4469"/>
                  <a:pt x="19412" y="4469"/>
                  <a:pt x="19454" y="4469"/>
                </a:cubicBezTo>
                <a:close/>
                <a:moveTo>
                  <a:pt x="17599" y="4718"/>
                </a:moveTo>
                <a:cubicBezTo>
                  <a:pt x="17796" y="4832"/>
                  <a:pt x="17941" y="5018"/>
                  <a:pt x="18013" y="5236"/>
                </a:cubicBezTo>
                <a:cubicBezTo>
                  <a:pt x="18024" y="5267"/>
                  <a:pt x="18024" y="5298"/>
                  <a:pt x="18034" y="5329"/>
                </a:cubicBezTo>
                <a:cubicBezTo>
                  <a:pt x="17910" y="5215"/>
                  <a:pt x="17764" y="5122"/>
                  <a:pt x="17609" y="5070"/>
                </a:cubicBezTo>
                <a:lnTo>
                  <a:pt x="17619" y="5070"/>
                </a:lnTo>
                <a:cubicBezTo>
                  <a:pt x="17526" y="5039"/>
                  <a:pt x="17443" y="5029"/>
                  <a:pt x="17360" y="5029"/>
                </a:cubicBezTo>
                <a:cubicBezTo>
                  <a:pt x="17464" y="4946"/>
                  <a:pt x="17547" y="4842"/>
                  <a:pt x="17599" y="4718"/>
                </a:cubicBezTo>
                <a:close/>
                <a:moveTo>
                  <a:pt x="12095" y="4707"/>
                </a:moveTo>
                <a:cubicBezTo>
                  <a:pt x="12168" y="4728"/>
                  <a:pt x="12251" y="4738"/>
                  <a:pt x="12334" y="4738"/>
                </a:cubicBezTo>
                <a:lnTo>
                  <a:pt x="12386" y="4738"/>
                </a:lnTo>
                <a:cubicBezTo>
                  <a:pt x="12500" y="4842"/>
                  <a:pt x="12614" y="4946"/>
                  <a:pt x="12748" y="5029"/>
                </a:cubicBezTo>
                <a:cubicBezTo>
                  <a:pt x="12489" y="5080"/>
                  <a:pt x="12251" y="5194"/>
                  <a:pt x="12033" y="5339"/>
                </a:cubicBezTo>
                <a:cubicBezTo>
                  <a:pt x="11981" y="5184"/>
                  <a:pt x="11878" y="5049"/>
                  <a:pt x="11753" y="4935"/>
                </a:cubicBezTo>
                <a:cubicBezTo>
                  <a:pt x="11888" y="4894"/>
                  <a:pt x="12002" y="4811"/>
                  <a:pt x="12095" y="4707"/>
                </a:cubicBezTo>
                <a:close/>
                <a:moveTo>
                  <a:pt x="1669" y="4262"/>
                </a:moveTo>
                <a:cubicBezTo>
                  <a:pt x="1814" y="4365"/>
                  <a:pt x="1939" y="4490"/>
                  <a:pt x="2022" y="4655"/>
                </a:cubicBezTo>
                <a:cubicBezTo>
                  <a:pt x="2042" y="4749"/>
                  <a:pt x="2042" y="4852"/>
                  <a:pt x="2042" y="4946"/>
                </a:cubicBezTo>
                <a:cubicBezTo>
                  <a:pt x="2022" y="4966"/>
                  <a:pt x="2022" y="4977"/>
                  <a:pt x="2011" y="4997"/>
                </a:cubicBezTo>
                <a:cubicBezTo>
                  <a:pt x="2001" y="5049"/>
                  <a:pt x="1990" y="5111"/>
                  <a:pt x="1990" y="5174"/>
                </a:cubicBezTo>
                <a:cubicBezTo>
                  <a:pt x="1959" y="5246"/>
                  <a:pt x="1918" y="5319"/>
                  <a:pt x="1866" y="5381"/>
                </a:cubicBezTo>
                <a:cubicBezTo>
                  <a:pt x="1783" y="5288"/>
                  <a:pt x="1711" y="5174"/>
                  <a:pt x="1659" y="5060"/>
                </a:cubicBezTo>
                <a:cubicBezTo>
                  <a:pt x="1659" y="4915"/>
                  <a:pt x="1628" y="4769"/>
                  <a:pt x="1566" y="4635"/>
                </a:cubicBezTo>
                <a:cubicBezTo>
                  <a:pt x="1545" y="4510"/>
                  <a:pt x="1566" y="4386"/>
                  <a:pt x="1628" y="4282"/>
                </a:cubicBezTo>
                <a:lnTo>
                  <a:pt x="1617" y="4282"/>
                </a:lnTo>
                <a:cubicBezTo>
                  <a:pt x="1638" y="4282"/>
                  <a:pt x="1659" y="4272"/>
                  <a:pt x="1669" y="4262"/>
                </a:cubicBezTo>
                <a:close/>
                <a:moveTo>
                  <a:pt x="11536" y="5101"/>
                </a:moveTo>
                <a:lnTo>
                  <a:pt x="11536" y="5101"/>
                </a:lnTo>
                <a:cubicBezTo>
                  <a:pt x="11650" y="5184"/>
                  <a:pt x="11743" y="5288"/>
                  <a:pt x="11805" y="5412"/>
                </a:cubicBezTo>
                <a:lnTo>
                  <a:pt x="11795" y="5402"/>
                </a:lnTo>
                <a:cubicBezTo>
                  <a:pt x="11691" y="5319"/>
                  <a:pt x="11608" y="5215"/>
                  <a:pt x="11536" y="5101"/>
                </a:cubicBezTo>
                <a:close/>
                <a:moveTo>
                  <a:pt x="3755" y="4375"/>
                </a:moveTo>
                <a:cubicBezTo>
                  <a:pt x="3906" y="4375"/>
                  <a:pt x="4058" y="4409"/>
                  <a:pt x="4198" y="4479"/>
                </a:cubicBezTo>
                <a:cubicBezTo>
                  <a:pt x="4271" y="4687"/>
                  <a:pt x="4405" y="4863"/>
                  <a:pt x="4581" y="4997"/>
                </a:cubicBezTo>
                <a:cubicBezTo>
                  <a:pt x="4561" y="5029"/>
                  <a:pt x="4550" y="5070"/>
                  <a:pt x="4561" y="5111"/>
                </a:cubicBezTo>
                <a:cubicBezTo>
                  <a:pt x="4561" y="5140"/>
                  <a:pt x="4561" y="5169"/>
                  <a:pt x="4569" y="5197"/>
                </a:cubicBezTo>
                <a:lnTo>
                  <a:pt x="4569" y="5197"/>
                </a:lnTo>
                <a:cubicBezTo>
                  <a:pt x="4436" y="5355"/>
                  <a:pt x="4250" y="5434"/>
                  <a:pt x="4062" y="5434"/>
                </a:cubicBezTo>
                <a:cubicBezTo>
                  <a:pt x="3883" y="5434"/>
                  <a:pt x="3702" y="5362"/>
                  <a:pt x="3566" y="5215"/>
                </a:cubicBezTo>
                <a:cubicBezTo>
                  <a:pt x="3390" y="5029"/>
                  <a:pt x="3276" y="4790"/>
                  <a:pt x="3245" y="4521"/>
                </a:cubicBezTo>
                <a:cubicBezTo>
                  <a:pt x="3276" y="4500"/>
                  <a:pt x="3307" y="4479"/>
                  <a:pt x="3348" y="4458"/>
                </a:cubicBezTo>
                <a:cubicBezTo>
                  <a:pt x="3477" y="4404"/>
                  <a:pt x="3616" y="4375"/>
                  <a:pt x="3755" y="4375"/>
                </a:cubicBezTo>
                <a:close/>
                <a:moveTo>
                  <a:pt x="8618" y="4452"/>
                </a:moveTo>
                <a:cubicBezTo>
                  <a:pt x="8667" y="4452"/>
                  <a:pt x="8741" y="4489"/>
                  <a:pt x="8841" y="4562"/>
                </a:cubicBezTo>
                <a:lnTo>
                  <a:pt x="8841" y="4552"/>
                </a:lnTo>
                <a:cubicBezTo>
                  <a:pt x="9339" y="4687"/>
                  <a:pt x="9297" y="5101"/>
                  <a:pt x="9048" y="5422"/>
                </a:cubicBezTo>
                <a:cubicBezTo>
                  <a:pt x="8976" y="5443"/>
                  <a:pt x="8893" y="5464"/>
                  <a:pt x="8820" y="5495"/>
                </a:cubicBezTo>
                <a:cubicBezTo>
                  <a:pt x="8758" y="5412"/>
                  <a:pt x="8706" y="5329"/>
                  <a:pt x="8655" y="5246"/>
                </a:cubicBezTo>
                <a:cubicBezTo>
                  <a:pt x="8551" y="5060"/>
                  <a:pt x="8509" y="4842"/>
                  <a:pt x="8551" y="4635"/>
                </a:cubicBezTo>
                <a:cubicBezTo>
                  <a:pt x="8533" y="4513"/>
                  <a:pt x="8555" y="4452"/>
                  <a:pt x="8618" y="4452"/>
                </a:cubicBezTo>
                <a:close/>
                <a:moveTo>
                  <a:pt x="6292" y="4510"/>
                </a:moveTo>
                <a:cubicBezTo>
                  <a:pt x="6551" y="4531"/>
                  <a:pt x="6934" y="4821"/>
                  <a:pt x="6986" y="5091"/>
                </a:cubicBezTo>
                <a:cubicBezTo>
                  <a:pt x="6996" y="5132"/>
                  <a:pt x="6996" y="5174"/>
                  <a:pt x="6996" y="5215"/>
                </a:cubicBezTo>
                <a:lnTo>
                  <a:pt x="6955" y="5215"/>
                </a:lnTo>
                <a:cubicBezTo>
                  <a:pt x="6926" y="5199"/>
                  <a:pt x="6898" y="5192"/>
                  <a:pt x="6872" y="5192"/>
                </a:cubicBezTo>
                <a:cubicBezTo>
                  <a:pt x="6731" y="5192"/>
                  <a:pt x="6649" y="5400"/>
                  <a:pt x="6789" y="5505"/>
                </a:cubicBezTo>
                <a:lnTo>
                  <a:pt x="6830" y="5536"/>
                </a:lnTo>
                <a:cubicBezTo>
                  <a:pt x="6623" y="5505"/>
                  <a:pt x="6426" y="5433"/>
                  <a:pt x="6260" y="5298"/>
                </a:cubicBezTo>
                <a:cubicBezTo>
                  <a:pt x="6343" y="5298"/>
                  <a:pt x="6416" y="5225"/>
                  <a:pt x="6395" y="5143"/>
                </a:cubicBezTo>
                <a:lnTo>
                  <a:pt x="6395" y="5132"/>
                </a:lnTo>
                <a:cubicBezTo>
                  <a:pt x="6323" y="4925"/>
                  <a:pt x="6219" y="4718"/>
                  <a:pt x="6095" y="4521"/>
                </a:cubicBezTo>
                <a:cubicBezTo>
                  <a:pt x="6157" y="4510"/>
                  <a:pt x="6229" y="4510"/>
                  <a:pt x="6292" y="4510"/>
                </a:cubicBezTo>
                <a:close/>
                <a:moveTo>
                  <a:pt x="20221" y="5453"/>
                </a:moveTo>
                <a:cubicBezTo>
                  <a:pt x="20273" y="5474"/>
                  <a:pt x="20314" y="5495"/>
                  <a:pt x="20376" y="5516"/>
                </a:cubicBezTo>
                <a:lnTo>
                  <a:pt x="20480" y="5609"/>
                </a:lnTo>
                <a:cubicBezTo>
                  <a:pt x="20376" y="5567"/>
                  <a:pt x="20273" y="5547"/>
                  <a:pt x="20169" y="5526"/>
                </a:cubicBezTo>
                <a:lnTo>
                  <a:pt x="20127" y="5526"/>
                </a:lnTo>
                <a:cubicBezTo>
                  <a:pt x="20159" y="5505"/>
                  <a:pt x="20190" y="5474"/>
                  <a:pt x="20221" y="5453"/>
                </a:cubicBezTo>
                <a:close/>
                <a:moveTo>
                  <a:pt x="13059" y="5236"/>
                </a:moveTo>
                <a:lnTo>
                  <a:pt x="13059" y="5236"/>
                </a:lnTo>
                <a:cubicBezTo>
                  <a:pt x="12831" y="5298"/>
                  <a:pt x="12645" y="5464"/>
                  <a:pt x="12551" y="5681"/>
                </a:cubicBezTo>
                <a:lnTo>
                  <a:pt x="12541" y="5671"/>
                </a:lnTo>
                <a:cubicBezTo>
                  <a:pt x="12492" y="5683"/>
                  <a:pt x="12445" y="5689"/>
                  <a:pt x="12398" y="5689"/>
                </a:cubicBezTo>
                <a:cubicBezTo>
                  <a:pt x="12327" y="5689"/>
                  <a:pt x="12258" y="5675"/>
                  <a:pt x="12189" y="5650"/>
                </a:cubicBezTo>
                <a:cubicBezTo>
                  <a:pt x="12437" y="5443"/>
                  <a:pt x="12738" y="5308"/>
                  <a:pt x="13059" y="5236"/>
                </a:cubicBezTo>
                <a:close/>
                <a:moveTo>
                  <a:pt x="9359" y="4573"/>
                </a:moveTo>
                <a:lnTo>
                  <a:pt x="9432" y="4604"/>
                </a:lnTo>
                <a:cubicBezTo>
                  <a:pt x="9565" y="4724"/>
                  <a:pt x="9742" y="4788"/>
                  <a:pt x="9923" y="4788"/>
                </a:cubicBezTo>
                <a:cubicBezTo>
                  <a:pt x="10023" y="4788"/>
                  <a:pt x="10124" y="4769"/>
                  <a:pt x="10219" y="4728"/>
                </a:cubicBezTo>
                <a:cubicBezTo>
                  <a:pt x="10282" y="4707"/>
                  <a:pt x="10354" y="4666"/>
                  <a:pt x="10416" y="4624"/>
                </a:cubicBezTo>
                <a:cubicBezTo>
                  <a:pt x="10427" y="4811"/>
                  <a:pt x="10479" y="4987"/>
                  <a:pt x="10561" y="5143"/>
                </a:cubicBezTo>
                <a:cubicBezTo>
                  <a:pt x="10520" y="5257"/>
                  <a:pt x="10499" y="5381"/>
                  <a:pt x="10510" y="5516"/>
                </a:cubicBezTo>
                <a:cubicBezTo>
                  <a:pt x="10437" y="5599"/>
                  <a:pt x="10344" y="5671"/>
                  <a:pt x="10251" y="5733"/>
                </a:cubicBezTo>
                <a:cubicBezTo>
                  <a:pt x="10051" y="5503"/>
                  <a:pt x="9764" y="5370"/>
                  <a:pt x="9456" y="5370"/>
                </a:cubicBezTo>
                <a:cubicBezTo>
                  <a:pt x="9444" y="5370"/>
                  <a:pt x="9433" y="5370"/>
                  <a:pt x="9421" y="5371"/>
                </a:cubicBezTo>
                <a:cubicBezTo>
                  <a:pt x="9484" y="5194"/>
                  <a:pt x="9494" y="5008"/>
                  <a:pt x="9463" y="4832"/>
                </a:cubicBezTo>
                <a:cubicBezTo>
                  <a:pt x="9442" y="4738"/>
                  <a:pt x="9411" y="4645"/>
                  <a:pt x="9359" y="4573"/>
                </a:cubicBezTo>
                <a:close/>
                <a:moveTo>
                  <a:pt x="2882" y="5443"/>
                </a:moveTo>
                <a:lnTo>
                  <a:pt x="2882" y="5443"/>
                </a:lnTo>
                <a:cubicBezTo>
                  <a:pt x="2975" y="5536"/>
                  <a:pt x="3058" y="5640"/>
                  <a:pt x="3110" y="5764"/>
                </a:cubicBezTo>
                <a:cubicBezTo>
                  <a:pt x="3084" y="5759"/>
                  <a:pt x="3055" y="5757"/>
                  <a:pt x="3027" y="5757"/>
                </a:cubicBezTo>
                <a:cubicBezTo>
                  <a:pt x="2998" y="5757"/>
                  <a:pt x="2970" y="5759"/>
                  <a:pt x="2944" y="5764"/>
                </a:cubicBezTo>
                <a:cubicBezTo>
                  <a:pt x="2913" y="5661"/>
                  <a:pt x="2892" y="5557"/>
                  <a:pt x="2882" y="5443"/>
                </a:cubicBezTo>
                <a:close/>
                <a:moveTo>
                  <a:pt x="5929" y="2800"/>
                </a:moveTo>
                <a:cubicBezTo>
                  <a:pt x="6086" y="2975"/>
                  <a:pt x="6279" y="3105"/>
                  <a:pt x="6485" y="3105"/>
                </a:cubicBezTo>
                <a:cubicBezTo>
                  <a:pt x="6524" y="3105"/>
                  <a:pt x="6563" y="3100"/>
                  <a:pt x="6602" y="3090"/>
                </a:cubicBezTo>
                <a:cubicBezTo>
                  <a:pt x="6623" y="3142"/>
                  <a:pt x="6654" y="3194"/>
                  <a:pt x="6685" y="3246"/>
                </a:cubicBezTo>
                <a:cubicBezTo>
                  <a:pt x="6716" y="3588"/>
                  <a:pt x="6934" y="3878"/>
                  <a:pt x="7255" y="4013"/>
                </a:cubicBezTo>
                <a:cubicBezTo>
                  <a:pt x="7264" y="4015"/>
                  <a:pt x="7273" y="4015"/>
                  <a:pt x="7283" y="4015"/>
                </a:cubicBezTo>
                <a:cubicBezTo>
                  <a:pt x="7328" y="4015"/>
                  <a:pt x="7375" y="3995"/>
                  <a:pt x="7400" y="3961"/>
                </a:cubicBezTo>
                <a:cubicBezTo>
                  <a:pt x="7463" y="3992"/>
                  <a:pt x="7514" y="4034"/>
                  <a:pt x="7577" y="4065"/>
                </a:cubicBezTo>
                <a:cubicBezTo>
                  <a:pt x="7602" y="4079"/>
                  <a:pt x="7628" y="4086"/>
                  <a:pt x="7653" y="4086"/>
                </a:cubicBezTo>
                <a:cubicBezTo>
                  <a:pt x="7701" y="4086"/>
                  <a:pt x="7746" y="4060"/>
                  <a:pt x="7774" y="4013"/>
                </a:cubicBezTo>
                <a:cubicBezTo>
                  <a:pt x="7784" y="3982"/>
                  <a:pt x="7794" y="3951"/>
                  <a:pt x="7815" y="3920"/>
                </a:cubicBezTo>
                <a:cubicBezTo>
                  <a:pt x="7970" y="4075"/>
                  <a:pt x="8167" y="4189"/>
                  <a:pt x="8385" y="4230"/>
                </a:cubicBezTo>
                <a:cubicBezTo>
                  <a:pt x="8043" y="4541"/>
                  <a:pt x="8281" y="5153"/>
                  <a:pt x="8623" y="5599"/>
                </a:cubicBezTo>
                <a:cubicBezTo>
                  <a:pt x="8572" y="5630"/>
                  <a:pt x="8530" y="5661"/>
                  <a:pt x="8478" y="5692"/>
                </a:cubicBezTo>
                <a:cubicBezTo>
                  <a:pt x="8354" y="5692"/>
                  <a:pt x="8219" y="5713"/>
                  <a:pt x="8105" y="5764"/>
                </a:cubicBezTo>
                <a:cubicBezTo>
                  <a:pt x="7939" y="5733"/>
                  <a:pt x="7784" y="5661"/>
                  <a:pt x="7660" y="5547"/>
                </a:cubicBezTo>
                <a:cubicBezTo>
                  <a:pt x="7680" y="5536"/>
                  <a:pt x="7711" y="5526"/>
                  <a:pt x="7732" y="5505"/>
                </a:cubicBezTo>
                <a:cubicBezTo>
                  <a:pt x="7805" y="5464"/>
                  <a:pt x="7836" y="5381"/>
                  <a:pt x="7805" y="5308"/>
                </a:cubicBezTo>
                <a:cubicBezTo>
                  <a:pt x="8150" y="4743"/>
                  <a:pt x="7714" y="4008"/>
                  <a:pt x="7040" y="4008"/>
                </a:cubicBezTo>
                <a:cubicBezTo>
                  <a:pt x="6985" y="4008"/>
                  <a:pt x="6929" y="4013"/>
                  <a:pt x="6872" y="4023"/>
                </a:cubicBezTo>
                <a:cubicBezTo>
                  <a:pt x="6810" y="4044"/>
                  <a:pt x="6779" y="4096"/>
                  <a:pt x="6779" y="4148"/>
                </a:cubicBezTo>
                <a:cubicBezTo>
                  <a:pt x="6779" y="4262"/>
                  <a:pt x="6799" y="4376"/>
                  <a:pt x="6820" y="4490"/>
                </a:cubicBezTo>
                <a:cubicBezTo>
                  <a:pt x="6639" y="4339"/>
                  <a:pt x="6414" y="4259"/>
                  <a:pt x="6185" y="4259"/>
                </a:cubicBezTo>
                <a:cubicBezTo>
                  <a:pt x="6099" y="4259"/>
                  <a:pt x="6013" y="4270"/>
                  <a:pt x="5929" y="4293"/>
                </a:cubicBezTo>
                <a:cubicBezTo>
                  <a:pt x="5804" y="4148"/>
                  <a:pt x="5670" y="4013"/>
                  <a:pt x="5525" y="3899"/>
                </a:cubicBezTo>
                <a:cubicBezTo>
                  <a:pt x="5514" y="3816"/>
                  <a:pt x="5514" y="3733"/>
                  <a:pt x="5525" y="3650"/>
                </a:cubicBezTo>
                <a:lnTo>
                  <a:pt x="5514" y="3650"/>
                </a:lnTo>
                <a:cubicBezTo>
                  <a:pt x="5545" y="3318"/>
                  <a:pt x="5690" y="3018"/>
                  <a:pt x="5929" y="2800"/>
                </a:cubicBezTo>
                <a:close/>
                <a:moveTo>
                  <a:pt x="14303" y="5474"/>
                </a:moveTo>
                <a:cubicBezTo>
                  <a:pt x="14344" y="5484"/>
                  <a:pt x="14384" y="5485"/>
                  <a:pt x="14425" y="5485"/>
                </a:cubicBezTo>
                <a:lnTo>
                  <a:pt x="14425" y="5485"/>
                </a:lnTo>
                <a:cubicBezTo>
                  <a:pt x="14405" y="5574"/>
                  <a:pt x="14386" y="5665"/>
                  <a:pt x="14386" y="5764"/>
                </a:cubicBezTo>
                <a:cubicBezTo>
                  <a:pt x="14355" y="5702"/>
                  <a:pt x="14324" y="5650"/>
                  <a:pt x="14282" y="5599"/>
                </a:cubicBezTo>
                <a:cubicBezTo>
                  <a:pt x="14293" y="5557"/>
                  <a:pt x="14293" y="5516"/>
                  <a:pt x="14303" y="5474"/>
                </a:cubicBezTo>
                <a:close/>
                <a:moveTo>
                  <a:pt x="9361" y="5635"/>
                </a:moveTo>
                <a:cubicBezTo>
                  <a:pt x="9515" y="5635"/>
                  <a:pt x="9667" y="5676"/>
                  <a:pt x="9805" y="5754"/>
                </a:cubicBezTo>
                <a:lnTo>
                  <a:pt x="9795" y="5744"/>
                </a:lnTo>
                <a:lnTo>
                  <a:pt x="9795" y="5744"/>
                </a:lnTo>
                <a:cubicBezTo>
                  <a:pt x="9857" y="5785"/>
                  <a:pt x="9909" y="5827"/>
                  <a:pt x="9950" y="5878"/>
                </a:cubicBezTo>
                <a:cubicBezTo>
                  <a:pt x="9856" y="5907"/>
                  <a:pt x="9758" y="5921"/>
                  <a:pt x="9661" y="5921"/>
                </a:cubicBezTo>
                <a:cubicBezTo>
                  <a:pt x="9479" y="5921"/>
                  <a:pt x="9297" y="5873"/>
                  <a:pt x="9142" y="5785"/>
                </a:cubicBezTo>
                <a:cubicBezTo>
                  <a:pt x="9183" y="5744"/>
                  <a:pt x="9235" y="5692"/>
                  <a:pt x="9266" y="5640"/>
                </a:cubicBezTo>
                <a:cubicBezTo>
                  <a:pt x="9298" y="5636"/>
                  <a:pt x="9329" y="5635"/>
                  <a:pt x="9361" y="5635"/>
                </a:cubicBezTo>
                <a:close/>
                <a:moveTo>
                  <a:pt x="581" y="5018"/>
                </a:moveTo>
                <a:cubicBezTo>
                  <a:pt x="654" y="5205"/>
                  <a:pt x="788" y="5360"/>
                  <a:pt x="964" y="5453"/>
                </a:cubicBezTo>
                <a:cubicBezTo>
                  <a:pt x="1076" y="5513"/>
                  <a:pt x="1175" y="5540"/>
                  <a:pt x="1261" y="5540"/>
                </a:cubicBezTo>
                <a:cubicBezTo>
                  <a:pt x="1383" y="5540"/>
                  <a:pt x="1478" y="5487"/>
                  <a:pt x="1545" y="5402"/>
                </a:cubicBezTo>
                <a:cubicBezTo>
                  <a:pt x="1607" y="5505"/>
                  <a:pt x="1680" y="5609"/>
                  <a:pt x="1762" y="5702"/>
                </a:cubicBezTo>
                <a:cubicBezTo>
                  <a:pt x="1792" y="5731"/>
                  <a:pt x="1827" y="5744"/>
                  <a:pt x="1862" y="5744"/>
                </a:cubicBezTo>
                <a:cubicBezTo>
                  <a:pt x="1889" y="5744"/>
                  <a:pt x="1916" y="5736"/>
                  <a:pt x="1939" y="5723"/>
                </a:cubicBezTo>
                <a:lnTo>
                  <a:pt x="1939" y="5972"/>
                </a:lnTo>
                <a:cubicBezTo>
                  <a:pt x="1819" y="5747"/>
                  <a:pt x="1565" y="5639"/>
                  <a:pt x="1294" y="5639"/>
                </a:cubicBezTo>
                <a:cubicBezTo>
                  <a:pt x="1026" y="5639"/>
                  <a:pt x="740" y="5745"/>
                  <a:pt x="550" y="5951"/>
                </a:cubicBezTo>
                <a:cubicBezTo>
                  <a:pt x="446" y="5754"/>
                  <a:pt x="384" y="5547"/>
                  <a:pt x="374" y="5319"/>
                </a:cubicBezTo>
                <a:cubicBezTo>
                  <a:pt x="446" y="5225"/>
                  <a:pt x="508" y="5122"/>
                  <a:pt x="581" y="5018"/>
                </a:cubicBezTo>
                <a:close/>
                <a:moveTo>
                  <a:pt x="18801" y="5143"/>
                </a:moveTo>
                <a:cubicBezTo>
                  <a:pt x="19019" y="5350"/>
                  <a:pt x="19278" y="5516"/>
                  <a:pt x="19578" y="5609"/>
                </a:cubicBezTo>
                <a:cubicBezTo>
                  <a:pt x="19361" y="5671"/>
                  <a:pt x="19184" y="5806"/>
                  <a:pt x="19081" y="5992"/>
                </a:cubicBezTo>
                <a:cubicBezTo>
                  <a:pt x="18894" y="5837"/>
                  <a:pt x="18780" y="5609"/>
                  <a:pt x="18759" y="5371"/>
                </a:cubicBezTo>
                <a:cubicBezTo>
                  <a:pt x="18759" y="5288"/>
                  <a:pt x="18770" y="5215"/>
                  <a:pt x="18801" y="5143"/>
                </a:cubicBezTo>
                <a:close/>
                <a:moveTo>
                  <a:pt x="5523" y="4568"/>
                </a:moveTo>
                <a:lnTo>
                  <a:pt x="5523" y="4568"/>
                </a:lnTo>
                <a:cubicBezTo>
                  <a:pt x="5572" y="4655"/>
                  <a:pt x="5621" y="4733"/>
                  <a:pt x="5680" y="4811"/>
                </a:cubicBezTo>
                <a:cubicBezTo>
                  <a:pt x="5877" y="5319"/>
                  <a:pt x="6312" y="5744"/>
                  <a:pt x="6799" y="5816"/>
                </a:cubicBezTo>
                <a:cubicBezTo>
                  <a:pt x="6696" y="5941"/>
                  <a:pt x="6571" y="6044"/>
                  <a:pt x="6426" y="6117"/>
                </a:cubicBezTo>
                <a:cubicBezTo>
                  <a:pt x="6312" y="6023"/>
                  <a:pt x="6178" y="5951"/>
                  <a:pt x="6032" y="5899"/>
                </a:cubicBezTo>
                <a:cubicBezTo>
                  <a:pt x="5918" y="5505"/>
                  <a:pt x="5628" y="5184"/>
                  <a:pt x="5245" y="5029"/>
                </a:cubicBezTo>
                <a:cubicBezTo>
                  <a:pt x="5388" y="4916"/>
                  <a:pt x="5481" y="4742"/>
                  <a:pt x="5523" y="4568"/>
                </a:cubicBezTo>
                <a:close/>
                <a:moveTo>
                  <a:pt x="11132" y="4925"/>
                </a:moveTo>
                <a:cubicBezTo>
                  <a:pt x="11287" y="5205"/>
                  <a:pt x="11494" y="5443"/>
                  <a:pt x="11753" y="5640"/>
                </a:cubicBezTo>
                <a:cubicBezTo>
                  <a:pt x="11722" y="5681"/>
                  <a:pt x="11702" y="5733"/>
                  <a:pt x="11681" y="5775"/>
                </a:cubicBezTo>
                <a:lnTo>
                  <a:pt x="11266" y="6127"/>
                </a:lnTo>
                <a:cubicBezTo>
                  <a:pt x="11007" y="6065"/>
                  <a:pt x="10810" y="5837"/>
                  <a:pt x="10790" y="5557"/>
                </a:cubicBezTo>
                <a:cubicBezTo>
                  <a:pt x="10883" y="5433"/>
                  <a:pt x="10945" y="5288"/>
                  <a:pt x="10997" y="5143"/>
                </a:cubicBezTo>
                <a:cubicBezTo>
                  <a:pt x="11049" y="5080"/>
                  <a:pt x="11100" y="5008"/>
                  <a:pt x="11132" y="4925"/>
                </a:cubicBezTo>
                <a:close/>
                <a:moveTo>
                  <a:pt x="4944" y="5194"/>
                </a:moveTo>
                <a:cubicBezTo>
                  <a:pt x="5131" y="5236"/>
                  <a:pt x="5307" y="5329"/>
                  <a:pt x="5462" y="5453"/>
                </a:cubicBezTo>
                <a:cubicBezTo>
                  <a:pt x="5587" y="5567"/>
                  <a:pt x="5680" y="5723"/>
                  <a:pt x="5732" y="5878"/>
                </a:cubicBezTo>
                <a:cubicBezTo>
                  <a:pt x="5690" y="5920"/>
                  <a:pt x="5670" y="5992"/>
                  <a:pt x="5680" y="6055"/>
                </a:cubicBezTo>
                <a:lnTo>
                  <a:pt x="5670" y="6044"/>
                </a:lnTo>
                <a:lnTo>
                  <a:pt x="5670" y="6044"/>
                </a:lnTo>
                <a:cubicBezTo>
                  <a:pt x="5680" y="6086"/>
                  <a:pt x="5690" y="6137"/>
                  <a:pt x="5711" y="6179"/>
                </a:cubicBezTo>
                <a:cubicBezTo>
                  <a:pt x="5504" y="6117"/>
                  <a:pt x="5317" y="5992"/>
                  <a:pt x="5162" y="5837"/>
                </a:cubicBezTo>
                <a:cubicBezTo>
                  <a:pt x="5058" y="5702"/>
                  <a:pt x="4965" y="5567"/>
                  <a:pt x="4882" y="5433"/>
                </a:cubicBezTo>
                <a:cubicBezTo>
                  <a:pt x="4913" y="5350"/>
                  <a:pt x="4934" y="5267"/>
                  <a:pt x="4944" y="5194"/>
                </a:cubicBezTo>
                <a:close/>
                <a:moveTo>
                  <a:pt x="2427" y="5233"/>
                </a:moveTo>
                <a:cubicBezTo>
                  <a:pt x="2486" y="5233"/>
                  <a:pt x="2558" y="5250"/>
                  <a:pt x="2643" y="5288"/>
                </a:cubicBezTo>
                <a:lnTo>
                  <a:pt x="2654" y="5298"/>
                </a:lnTo>
                <a:cubicBezTo>
                  <a:pt x="2654" y="5464"/>
                  <a:pt x="2675" y="5640"/>
                  <a:pt x="2716" y="5806"/>
                </a:cubicBezTo>
                <a:cubicBezTo>
                  <a:pt x="2509" y="5868"/>
                  <a:pt x="2332" y="6003"/>
                  <a:pt x="2229" y="6189"/>
                </a:cubicBezTo>
                <a:lnTo>
                  <a:pt x="2218" y="6179"/>
                </a:lnTo>
                <a:lnTo>
                  <a:pt x="2208" y="6117"/>
                </a:lnTo>
                <a:cubicBezTo>
                  <a:pt x="2129" y="5757"/>
                  <a:pt x="2095" y="5233"/>
                  <a:pt x="2427" y="5233"/>
                </a:cubicBezTo>
                <a:close/>
                <a:moveTo>
                  <a:pt x="17619" y="5391"/>
                </a:moveTo>
                <a:lnTo>
                  <a:pt x="17868" y="5599"/>
                </a:lnTo>
                <a:cubicBezTo>
                  <a:pt x="17920" y="5661"/>
                  <a:pt x="17972" y="5733"/>
                  <a:pt x="18024" y="5806"/>
                </a:cubicBezTo>
                <a:cubicBezTo>
                  <a:pt x="17980" y="6041"/>
                  <a:pt x="17775" y="6196"/>
                  <a:pt x="17551" y="6196"/>
                </a:cubicBezTo>
                <a:cubicBezTo>
                  <a:pt x="17508" y="6196"/>
                  <a:pt x="17465" y="6190"/>
                  <a:pt x="17422" y="6179"/>
                </a:cubicBezTo>
                <a:cubicBezTo>
                  <a:pt x="16852" y="5930"/>
                  <a:pt x="16915" y="5671"/>
                  <a:pt x="17609" y="5391"/>
                </a:cubicBezTo>
                <a:close/>
                <a:moveTo>
                  <a:pt x="21454" y="5381"/>
                </a:moveTo>
                <a:cubicBezTo>
                  <a:pt x="21464" y="5402"/>
                  <a:pt x="21475" y="5412"/>
                  <a:pt x="21496" y="5433"/>
                </a:cubicBezTo>
                <a:cubicBezTo>
                  <a:pt x="21620" y="5692"/>
                  <a:pt x="21620" y="5992"/>
                  <a:pt x="21506" y="6251"/>
                </a:cubicBezTo>
                <a:cubicBezTo>
                  <a:pt x="21475" y="6189"/>
                  <a:pt x="21433" y="6137"/>
                  <a:pt x="21392" y="6075"/>
                </a:cubicBezTo>
                <a:cubicBezTo>
                  <a:pt x="21236" y="5889"/>
                  <a:pt x="21071" y="5723"/>
                  <a:pt x="20894" y="5567"/>
                </a:cubicBezTo>
                <a:cubicBezTo>
                  <a:pt x="21091" y="5547"/>
                  <a:pt x="21288" y="5485"/>
                  <a:pt x="21454" y="5381"/>
                </a:cubicBezTo>
                <a:close/>
                <a:moveTo>
                  <a:pt x="3083" y="6040"/>
                </a:moveTo>
                <a:cubicBezTo>
                  <a:pt x="3102" y="6040"/>
                  <a:pt x="3119" y="6047"/>
                  <a:pt x="3141" y="6055"/>
                </a:cubicBezTo>
                <a:lnTo>
                  <a:pt x="3193" y="6055"/>
                </a:lnTo>
                <a:cubicBezTo>
                  <a:pt x="3203" y="6127"/>
                  <a:pt x="3203" y="6200"/>
                  <a:pt x="3203" y="6272"/>
                </a:cubicBezTo>
                <a:cubicBezTo>
                  <a:pt x="3151" y="6200"/>
                  <a:pt x="3099" y="6117"/>
                  <a:pt x="3058" y="6044"/>
                </a:cubicBezTo>
                <a:cubicBezTo>
                  <a:pt x="3067" y="6041"/>
                  <a:pt x="3075" y="6040"/>
                  <a:pt x="3083" y="6040"/>
                </a:cubicBezTo>
                <a:close/>
                <a:moveTo>
                  <a:pt x="19858" y="5816"/>
                </a:moveTo>
                <a:lnTo>
                  <a:pt x="19931" y="5847"/>
                </a:lnTo>
                <a:cubicBezTo>
                  <a:pt x="19899" y="5992"/>
                  <a:pt x="19899" y="6127"/>
                  <a:pt x="19941" y="6262"/>
                </a:cubicBezTo>
                <a:cubicBezTo>
                  <a:pt x="19893" y="6269"/>
                  <a:pt x="19847" y="6273"/>
                  <a:pt x="19801" y="6273"/>
                </a:cubicBezTo>
                <a:cubicBezTo>
                  <a:pt x="19718" y="6273"/>
                  <a:pt x="19638" y="6261"/>
                  <a:pt x="19557" y="6241"/>
                </a:cubicBezTo>
                <a:cubicBezTo>
                  <a:pt x="19495" y="6220"/>
                  <a:pt x="19433" y="6200"/>
                  <a:pt x="19381" y="6179"/>
                </a:cubicBezTo>
                <a:lnTo>
                  <a:pt x="19858" y="5816"/>
                </a:lnTo>
                <a:close/>
                <a:moveTo>
                  <a:pt x="7021" y="5962"/>
                </a:moveTo>
                <a:cubicBezTo>
                  <a:pt x="6980" y="6153"/>
                  <a:pt x="6831" y="6296"/>
                  <a:pt x="6644" y="6345"/>
                </a:cubicBezTo>
                <a:lnTo>
                  <a:pt x="6623" y="6324"/>
                </a:lnTo>
                <a:cubicBezTo>
                  <a:pt x="6781" y="6225"/>
                  <a:pt x="6911" y="6108"/>
                  <a:pt x="7021" y="5962"/>
                </a:cubicBezTo>
                <a:close/>
                <a:moveTo>
                  <a:pt x="12075" y="5827"/>
                </a:moveTo>
                <a:cubicBezTo>
                  <a:pt x="12199" y="5889"/>
                  <a:pt x="12344" y="5930"/>
                  <a:pt x="12489" y="5951"/>
                </a:cubicBezTo>
                <a:cubicBezTo>
                  <a:pt x="12489" y="6023"/>
                  <a:pt x="12489" y="6106"/>
                  <a:pt x="12510" y="6179"/>
                </a:cubicBezTo>
                <a:cubicBezTo>
                  <a:pt x="12272" y="6200"/>
                  <a:pt x="12033" y="6251"/>
                  <a:pt x="11805" y="6345"/>
                </a:cubicBezTo>
                <a:cubicBezTo>
                  <a:pt x="11805" y="6314"/>
                  <a:pt x="11805" y="6283"/>
                  <a:pt x="11805" y="6251"/>
                </a:cubicBezTo>
                <a:lnTo>
                  <a:pt x="11836" y="6231"/>
                </a:lnTo>
                <a:cubicBezTo>
                  <a:pt x="11961" y="6127"/>
                  <a:pt x="12044" y="5982"/>
                  <a:pt x="12075" y="5827"/>
                </a:cubicBezTo>
                <a:close/>
                <a:moveTo>
                  <a:pt x="14728" y="5495"/>
                </a:moveTo>
                <a:cubicBezTo>
                  <a:pt x="14852" y="5661"/>
                  <a:pt x="15039" y="5764"/>
                  <a:pt x="15246" y="5795"/>
                </a:cubicBezTo>
                <a:cubicBezTo>
                  <a:pt x="15049" y="5941"/>
                  <a:pt x="14904" y="6148"/>
                  <a:pt x="14831" y="6376"/>
                </a:cubicBezTo>
                <a:lnTo>
                  <a:pt x="14831" y="6365"/>
                </a:lnTo>
                <a:cubicBezTo>
                  <a:pt x="14686" y="6137"/>
                  <a:pt x="14645" y="5858"/>
                  <a:pt x="14707" y="5588"/>
                </a:cubicBezTo>
                <a:cubicBezTo>
                  <a:pt x="14707" y="5557"/>
                  <a:pt x="14717" y="5526"/>
                  <a:pt x="14728" y="5495"/>
                </a:cubicBezTo>
                <a:close/>
                <a:moveTo>
                  <a:pt x="1275" y="5889"/>
                </a:moveTo>
                <a:lnTo>
                  <a:pt x="1275" y="5889"/>
                </a:lnTo>
                <a:cubicBezTo>
                  <a:pt x="1234" y="6034"/>
                  <a:pt x="1172" y="6179"/>
                  <a:pt x="1099" y="6303"/>
                </a:cubicBezTo>
                <a:cubicBezTo>
                  <a:pt x="996" y="6314"/>
                  <a:pt x="902" y="6345"/>
                  <a:pt x="819" y="6386"/>
                </a:cubicBezTo>
                <a:cubicBezTo>
                  <a:pt x="768" y="6345"/>
                  <a:pt x="726" y="6293"/>
                  <a:pt x="705" y="6231"/>
                </a:cubicBezTo>
                <a:lnTo>
                  <a:pt x="695" y="6231"/>
                </a:lnTo>
                <a:cubicBezTo>
                  <a:pt x="819" y="6023"/>
                  <a:pt x="1037" y="5899"/>
                  <a:pt x="1275" y="5889"/>
                </a:cubicBezTo>
                <a:close/>
                <a:moveTo>
                  <a:pt x="13412" y="5453"/>
                </a:moveTo>
                <a:lnTo>
                  <a:pt x="13805" y="5547"/>
                </a:lnTo>
                <a:cubicBezTo>
                  <a:pt x="13868" y="5578"/>
                  <a:pt x="13919" y="5609"/>
                  <a:pt x="13971" y="5650"/>
                </a:cubicBezTo>
                <a:cubicBezTo>
                  <a:pt x="13971" y="5671"/>
                  <a:pt x="13961" y="5692"/>
                  <a:pt x="13961" y="5713"/>
                </a:cubicBezTo>
                <a:cubicBezTo>
                  <a:pt x="13888" y="5941"/>
                  <a:pt x="13712" y="6376"/>
                  <a:pt x="13474" y="6469"/>
                </a:cubicBezTo>
                <a:cubicBezTo>
                  <a:pt x="13370" y="6438"/>
                  <a:pt x="13287" y="6407"/>
                  <a:pt x="13215" y="6376"/>
                </a:cubicBezTo>
                <a:cubicBezTo>
                  <a:pt x="13142" y="6303"/>
                  <a:pt x="13049" y="6251"/>
                  <a:pt x="12956" y="6231"/>
                </a:cubicBezTo>
                <a:cubicBezTo>
                  <a:pt x="12821" y="6137"/>
                  <a:pt x="12779" y="6044"/>
                  <a:pt x="12790" y="5941"/>
                </a:cubicBezTo>
                <a:cubicBezTo>
                  <a:pt x="13049" y="5878"/>
                  <a:pt x="13266" y="5702"/>
                  <a:pt x="13401" y="5474"/>
                </a:cubicBezTo>
                <a:lnTo>
                  <a:pt x="13412" y="5453"/>
                </a:lnTo>
                <a:close/>
                <a:moveTo>
                  <a:pt x="10085" y="6117"/>
                </a:moveTo>
                <a:cubicBezTo>
                  <a:pt x="10137" y="6241"/>
                  <a:pt x="10168" y="6376"/>
                  <a:pt x="10168" y="6511"/>
                </a:cubicBezTo>
                <a:lnTo>
                  <a:pt x="10157" y="6500"/>
                </a:lnTo>
                <a:cubicBezTo>
                  <a:pt x="9979" y="6430"/>
                  <a:pt x="9788" y="6395"/>
                  <a:pt x="9595" y="6395"/>
                </a:cubicBezTo>
                <a:cubicBezTo>
                  <a:pt x="9530" y="6395"/>
                  <a:pt x="9466" y="6399"/>
                  <a:pt x="9401" y="6407"/>
                </a:cubicBezTo>
                <a:cubicBezTo>
                  <a:pt x="9390" y="6314"/>
                  <a:pt x="9349" y="6210"/>
                  <a:pt x="9297" y="6127"/>
                </a:cubicBezTo>
                <a:lnTo>
                  <a:pt x="9297" y="6127"/>
                </a:lnTo>
                <a:cubicBezTo>
                  <a:pt x="9418" y="6167"/>
                  <a:pt x="9546" y="6188"/>
                  <a:pt x="9675" y="6188"/>
                </a:cubicBezTo>
                <a:cubicBezTo>
                  <a:pt x="9813" y="6188"/>
                  <a:pt x="9951" y="6165"/>
                  <a:pt x="10085" y="6117"/>
                </a:cubicBezTo>
                <a:close/>
                <a:moveTo>
                  <a:pt x="21775" y="5070"/>
                </a:moveTo>
                <a:cubicBezTo>
                  <a:pt x="21858" y="5143"/>
                  <a:pt x="21941" y="5215"/>
                  <a:pt x="22024" y="5298"/>
                </a:cubicBezTo>
                <a:cubicBezTo>
                  <a:pt x="22273" y="5526"/>
                  <a:pt x="22397" y="5858"/>
                  <a:pt x="22366" y="6200"/>
                </a:cubicBezTo>
                <a:cubicBezTo>
                  <a:pt x="22325" y="6355"/>
                  <a:pt x="22231" y="6490"/>
                  <a:pt x="22107" y="6583"/>
                </a:cubicBezTo>
                <a:cubicBezTo>
                  <a:pt x="22024" y="6531"/>
                  <a:pt x="21941" y="6500"/>
                  <a:pt x="21858" y="6479"/>
                </a:cubicBezTo>
                <a:cubicBezTo>
                  <a:pt x="22159" y="5930"/>
                  <a:pt x="22055" y="5443"/>
                  <a:pt x="21744" y="5101"/>
                </a:cubicBezTo>
                <a:lnTo>
                  <a:pt x="21775" y="5070"/>
                </a:lnTo>
                <a:close/>
                <a:moveTo>
                  <a:pt x="14189" y="5930"/>
                </a:moveTo>
                <a:cubicBezTo>
                  <a:pt x="14282" y="6137"/>
                  <a:pt x="14282" y="6386"/>
                  <a:pt x="14179" y="6593"/>
                </a:cubicBezTo>
                <a:cubicBezTo>
                  <a:pt x="14111" y="6588"/>
                  <a:pt x="14044" y="6586"/>
                  <a:pt x="13976" y="6586"/>
                </a:cubicBezTo>
                <a:cubicBezTo>
                  <a:pt x="13909" y="6586"/>
                  <a:pt x="13842" y="6588"/>
                  <a:pt x="13774" y="6593"/>
                </a:cubicBezTo>
                <a:cubicBezTo>
                  <a:pt x="13971" y="6407"/>
                  <a:pt x="14106" y="6179"/>
                  <a:pt x="14189" y="5930"/>
                </a:cubicBezTo>
                <a:close/>
                <a:moveTo>
                  <a:pt x="20697" y="6117"/>
                </a:moveTo>
                <a:lnTo>
                  <a:pt x="20697" y="6117"/>
                </a:lnTo>
                <a:cubicBezTo>
                  <a:pt x="20729" y="6127"/>
                  <a:pt x="20760" y="6137"/>
                  <a:pt x="20791" y="6148"/>
                </a:cubicBezTo>
                <a:cubicBezTo>
                  <a:pt x="20977" y="6251"/>
                  <a:pt x="21122" y="6417"/>
                  <a:pt x="21205" y="6614"/>
                </a:cubicBezTo>
                <a:cubicBezTo>
                  <a:pt x="21131" y="6660"/>
                  <a:pt x="21048" y="6685"/>
                  <a:pt x="20959" y="6685"/>
                </a:cubicBezTo>
                <a:cubicBezTo>
                  <a:pt x="20824" y="6685"/>
                  <a:pt x="20673" y="6627"/>
                  <a:pt x="20511" y="6490"/>
                </a:cubicBezTo>
                <a:cubicBezTo>
                  <a:pt x="20490" y="6469"/>
                  <a:pt x="20469" y="6438"/>
                  <a:pt x="20438" y="6417"/>
                </a:cubicBezTo>
                <a:cubicBezTo>
                  <a:pt x="20511" y="6397"/>
                  <a:pt x="20573" y="6376"/>
                  <a:pt x="20646" y="6355"/>
                </a:cubicBezTo>
                <a:cubicBezTo>
                  <a:pt x="20718" y="6334"/>
                  <a:pt x="20760" y="6262"/>
                  <a:pt x="20739" y="6189"/>
                </a:cubicBezTo>
                <a:cubicBezTo>
                  <a:pt x="20729" y="6169"/>
                  <a:pt x="20708" y="6137"/>
                  <a:pt x="20697" y="6117"/>
                </a:cubicBezTo>
                <a:close/>
                <a:moveTo>
                  <a:pt x="8033" y="6137"/>
                </a:moveTo>
                <a:cubicBezTo>
                  <a:pt x="7919" y="6303"/>
                  <a:pt x="7846" y="6500"/>
                  <a:pt x="7856" y="6707"/>
                </a:cubicBezTo>
                <a:cubicBezTo>
                  <a:pt x="7825" y="6702"/>
                  <a:pt x="7797" y="6700"/>
                  <a:pt x="7768" y="6700"/>
                </a:cubicBezTo>
                <a:cubicBezTo>
                  <a:pt x="7740" y="6700"/>
                  <a:pt x="7711" y="6702"/>
                  <a:pt x="7680" y="6707"/>
                </a:cubicBezTo>
                <a:cubicBezTo>
                  <a:pt x="7732" y="6479"/>
                  <a:pt x="7856" y="6283"/>
                  <a:pt x="8033" y="6137"/>
                </a:cubicBezTo>
                <a:close/>
                <a:moveTo>
                  <a:pt x="14521" y="6428"/>
                </a:moveTo>
                <a:cubicBezTo>
                  <a:pt x="14531" y="6448"/>
                  <a:pt x="14541" y="6459"/>
                  <a:pt x="14541" y="6479"/>
                </a:cubicBezTo>
                <a:cubicBezTo>
                  <a:pt x="14603" y="6583"/>
                  <a:pt x="14666" y="6676"/>
                  <a:pt x="14749" y="6759"/>
                </a:cubicBezTo>
                <a:cubicBezTo>
                  <a:pt x="14666" y="6718"/>
                  <a:pt x="14572" y="6676"/>
                  <a:pt x="14479" y="6656"/>
                </a:cubicBezTo>
                <a:cubicBezTo>
                  <a:pt x="14500" y="6583"/>
                  <a:pt x="14510" y="6511"/>
                  <a:pt x="14521" y="6438"/>
                </a:cubicBezTo>
                <a:lnTo>
                  <a:pt x="14521" y="6428"/>
                </a:lnTo>
                <a:close/>
                <a:moveTo>
                  <a:pt x="2011" y="6397"/>
                </a:moveTo>
                <a:cubicBezTo>
                  <a:pt x="2022" y="6459"/>
                  <a:pt x="2053" y="6531"/>
                  <a:pt x="2073" y="6593"/>
                </a:cubicBezTo>
                <a:cubicBezTo>
                  <a:pt x="2063" y="6656"/>
                  <a:pt x="2063" y="6728"/>
                  <a:pt x="2063" y="6801"/>
                </a:cubicBezTo>
                <a:cubicBezTo>
                  <a:pt x="2032" y="6739"/>
                  <a:pt x="2001" y="6676"/>
                  <a:pt x="1959" y="6614"/>
                </a:cubicBezTo>
                <a:cubicBezTo>
                  <a:pt x="1980" y="6562"/>
                  <a:pt x="2001" y="6511"/>
                  <a:pt x="2011" y="6448"/>
                </a:cubicBezTo>
                <a:lnTo>
                  <a:pt x="2011" y="6397"/>
                </a:lnTo>
                <a:close/>
                <a:moveTo>
                  <a:pt x="15789" y="6052"/>
                </a:moveTo>
                <a:cubicBezTo>
                  <a:pt x="15918" y="6052"/>
                  <a:pt x="15772" y="6305"/>
                  <a:pt x="15350" y="6811"/>
                </a:cubicBezTo>
                <a:lnTo>
                  <a:pt x="15350" y="6801"/>
                </a:lnTo>
                <a:cubicBezTo>
                  <a:pt x="15225" y="6770"/>
                  <a:pt x="15111" y="6707"/>
                  <a:pt x="15018" y="6614"/>
                </a:cubicBezTo>
                <a:cubicBezTo>
                  <a:pt x="15028" y="6562"/>
                  <a:pt x="15039" y="6521"/>
                  <a:pt x="15049" y="6469"/>
                </a:cubicBezTo>
                <a:cubicBezTo>
                  <a:pt x="15446" y="6191"/>
                  <a:pt x="15693" y="6052"/>
                  <a:pt x="15789" y="6052"/>
                </a:cubicBezTo>
                <a:close/>
                <a:moveTo>
                  <a:pt x="3027" y="4749"/>
                </a:moveTo>
                <a:cubicBezTo>
                  <a:pt x="3152" y="5337"/>
                  <a:pt x="3592" y="5845"/>
                  <a:pt x="4238" y="5845"/>
                </a:cubicBezTo>
                <a:cubicBezTo>
                  <a:pt x="4286" y="5845"/>
                  <a:pt x="4335" y="5843"/>
                  <a:pt x="4385" y="5837"/>
                </a:cubicBezTo>
                <a:cubicBezTo>
                  <a:pt x="4519" y="5827"/>
                  <a:pt x="4654" y="5754"/>
                  <a:pt x="4758" y="5650"/>
                </a:cubicBezTo>
                <a:cubicBezTo>
                  <a:pt x="4975" y="6023"/>
                  <a:pt x="5317" y="6303"/>
                  <a:pt x="5722" y="6428"/>
                </a:cubicBezTo>
                <a:cubicBezTo>
                  <a:pt x="5659" y="6593"/>
                  <a:pt x="5535" y="6739"/>
                  <a:pt x="5380" y="6821"/>
                </a:cubicBezTo>
                <a:cubicBezTo>
                  <a:pt x="5228" y="6350"/>
                  <a:pt x="4721" y="5995"/>
                  <a:pt x="4208" y="5995"/>
                </a:cubicBezTo>
                <a:cubicBezTo>
                  <a:pt x="4089" y="5995"/>
                  <a:pt x="3971" y="6014"/>
                  <a:pt x="3856" y="6055"/>
                </a:cubicBezTo>
                <a:cubicBezTo>
                  <a:pt x="3815" y="6075"/>
                  <a:pt x="3783" y="6096"/>
                  <a:pt x="3773" y="6137"/>
                </a:cubicBezTo>
                <a:cubicBezTo>
                  <a:pt x="3680" y="6013"/>
                  <a:pt x="3555" y="5909"/>
                  <a:pt x="3410" y="5847"/>
                </a:cubicBezTo>
                <a:cubicBezTo>
                  <a:pt x="3317" y="5547"/>
                  <a:pt x="3141" y="5298"/>
                  <a:pt x="2882" y="5122"/>
                </a:cubicBezTo>
                <a:cubicBezTo>
                  <a:pt x="2903" y="4987"/>
                  <a:pt x="2954" y="4863"/>
                  <a:pt x="3027" y="4749"/>
                </a:cubicBezTo>
                <a:close/>
                <a:moveTo>
                  <a:pt x="15847" y="4552"/>
                </a:moveTo>
                <a:lnTo>
                  <a:pt x="15847" y="4552"/>
                </a:lnTo>
                <a:cubicBezTo>
                  <a:pt x="15837" y="4593"/>
                  <a:pt x="15837" y="4645"/>
                  <a:pt x="15857" y="4676"/>
                </a:cubicBezTo>
                <a:cubicBezTo>
                  <a:pt x="16032" y="5015"/>
                  <a:pt x="16387" y="5218"/>
                  <a:pt x="16754" y="5218"/>
                </a:cubicBezTo>
                <a:cubicBezTo>
                  <a:pt x="16780" y="5218"/>
                  <a:pt x="16806" y="5217"/>
                  <a:pt x="16832" y="5215"/>
                </a:cubicBezTo>
                <a:lnTo>
                  <a:pt x="16832" y="5215"/>
                </a:lnTo>
                <a:cubicBezTo>
                  <a:pt x="16749" y="5298"/>
                  <a:pt x="16697" y="5402"/>
                  <a:pt x="16666" y="5516"/>
                </a:cubicBezTo>
                <a:cubicBezTo>
                  <a:pt x="16554" y="6081"/>
                  <a:pt x="17048" y="6458"/>
                  <a:pt x="17531" y="6458"/>
                </a:cubicBezTo>
                <a:cubicBezTo>
                  <a:pt x="17766" y="6458"/>
                  <a:pt x="17999" y="6369"/>
                  <a:pt x="18158" y="6169"/>
                </a:cubicBezTo>
                <a:lnTo>
                  <a:pt x="18158" y="6169"/>
                </a:lnTo>
                <a:cubicBezTo>
                  <a:pt x="18200" y="6376"/>
                  <a:pt x="18200" y="6604"/>
                  <a:pt x="18148" y="6811"/>
                </a:cubicBezTo>
                <a:cubicBezTo>
                  <a:pt x="17956" y="6723"/>
                  <a:pt x="17751" y="6679"/>
                  <a:pt x="17547" y="6679"/>
                </a:cubicBezTo>
                <a:cubicBezTo>
                  <a:pt x="17321" y="6679"/>
                  <a:pt x="17096" y="6733"/>
                  <a:pt x="16894" y="6842"/>
                </a:cubicBezTo>
                <a:lnTo>
                  <a:pt x="16894" y="6853"/>
                </a:lnTo>
                <a:lnTo>
                  <a:pt x="16884" y="6832"/>
                </a:lnTo>
                <a:cubicBezTo>
                  <a:pt x="16730" y="6716"/>
                  <a:pt x="16549" y="6655"/>
                  <a:pt x="16366" y="6655"/>
                </a:cubicBezTo>
                <a:cubicBezTo>
                  <a:pt x="16352" y="6655"/>
                  <a:pt x="16338" y="6655"/>
                  <a:pt x="16324" y="6656"/>
                </a:cubicBezTo>
                <a:cubicBezTo>
                  <a:pt x="16396" y="6459"/>
                  <a:pt x="16365" y="6231"/>
                  <a:pt x="16241" y="6055"/>
                </a:cubicBezTo>
                <a:cubicBezTo>
                  <a:pt x="16137" y="5868"/>
                  <a:pt x="15951" y="5733"/>
                  <a:pt x="15743" y="5681"/>
                </a:cubicBezTo>
                <a:cubicBezTo>
                  <a:pt x="16013" y="5495"/>
                  <a:pt x="16096" y="5132"/>
                  <a:pt x="15826" y="4883"/>
                </a:cubicBezTo>
                <a:cubicBezTo>
                  <a:pt x="15785" y="4842"/>
                  <a:pt x="15743" y="4811"/>
                  <a:pt x="15702" y="4790"/>
                </a:cubicBezTo>
                <a:cubicBezTo>
                  <a:pt x="15754" y="4718"/>
                  <a:pt x="15806" y="4635"/>
                  <a:pt x="15847" y="4552"/>
                </a:cubicBezTo>
                <a:close/>
                <a:moveTo>
                  <a:pt x="4219" y="6299"/>
                </a:moveTo>
                <a:cubicBezTo>
                  <a:pt x="4426" y="6299"/>
                  <a:pt x="4827" y="6468"/>
                  <a:pt x="4955" y="6645"/>
                </a:cubicBezTo>
                <a:cubicBezTo>
                  <a:pt x="5006" y="6728"/>
                  <a:pt x="5058" y="6821"/>
                  <a:pt x="5089" y="6915"/>
                </a:cubicBezTo>
                <a:lnTo>
                  <a:pt x="5048" y="6925"/>
                </a:lnTo>
                <a:cubicBezTo>
                  <a:pt x="5035" y="6926"/>
                  <a:pt x="5022" y="6926"/>
                  <a:pt x="5009" y="6926"/>
                </a:cubicBezTo>
                <a:cubicBezTo>
                  <a:pt x="4713" y="6926"/>
                  <a:pt x="4438" y="6812"/>
                  <a:pt x="4229" y="6604"/>
                </a:cubicBezTo>
                <a:cubicBezTo>
                  <a:pt x="4024" y="6382"/>
                  <a:pt x="4074" y="6299"/>
                  <a:pt x="4219" y="6299"/>
                </a:cubicBezTo>
                <a:close/>
                <a:moveTo>
                  <a:pt x="2820" y="6096"/>
                </a:moveTo>
                <a:cubicBezTo>
                  <a:pt x="2903" y="6303"/>
                  <a:pt x="3027" y="6500"/>
                  <a:pt x="3193" y="6666"/>
                </a:cubicBezTo>
                <a:lnTo>
                  <a:pt x="3193" y="6656"/>
                </a:lnTo>
                <a:cubicBezTo>
                  <a:pt x="3220" y="6683"/>
                  <a:pt x="3255" y="6696"/>
                  <a:pt x="3289" y="6696"/>
                </a:cubicBezTo>
                <a:cubicBezTo>
                  <a:pt x="3345" y="6696"/>
                  <a:pt x="3397" y="6662"/>
                  <a:pt x="3410" y="6604"/>
                </a:cubicBezTo>
                <a:cubicBezTo>
                  <a:pt x="3410" y="6593"/>
                  <a:pt x="3410" y="6593"/>
                  <a:pt x="3410" y="6583"/>
                </a:cubicBezTo>
                <a:lnTo>
                  <a:pt x="3410" y="6583"/>
                </a:lnTo>
                <a:cubicBezTo>
                  <a:pt x="3493" y="6770"/>
                  <a:pt x="3483" y="6894"/>
                  <a:pt x="3390" y="6956"/>
                </a:cubicBezTo>
                <a:cubicBezTo>
                  <a:pt x="3291" y="6907"/>
                  <a:pt x="3181" y="6881"/>
                  <a:pt x="3072" y="6881"/>
                </a:cubicBezTo>
                <a:cubicBezTo>
                  <a:pt x="2974" y="6881"/>
                  <a:pt x="2877" y="6902"/>
                  <a:pt x="2789" y="6946"/>
                </a:cubicBezTo>
                <a:cubicBezTo>
                  <a:pt x="2592" y="6853"/>
                  <a:pt x="2436" y="6707"/>
                  <a:pt x="2343" y="6511"/>
                </a:cubicBezTo>
                <a:cubicBezTo>
                  <a:pt x="2343" y="6500"/>
                  <a:pt x="2353" y="6490"/>
                  <a:pt x="2353" y="6479"/>
                </a:cubicBezTo>
                <a:cubicBezTo>
                  <a:pt x="2467" y="6303"/>
                  <a:pt x="2623" y="6169"/>
                  <a:pt x="2820" y="6096"/>
                </a:cubicBezTo>
                <a:close/>
                <a:moveTo>
                  <a:pt x="19226" y="6407"/>
                </a:moveTo>
                <a:cubicBezTo>
                  <a:pt x="19417" y="6476"/>
                  <a:pt x="19619" y="6516"/>
                  <a:pt x="19820" y="6516"/>
                </a:cubicBezTo>
                <a:cubicBezTo>
                  <a:pt x="19892" y="6516"/>
                  <a:pt x="19963" y="6511"/>
                  <a:pt x="20034" y="6500"/>
                </a:cubicBezTo>
                <a:cubicBezTo>
                  <a:pt x="20096" y="6593"/>
                  <a:pt x="20179" y="6687"/>
                  <a:pt x="20262" y="6759"/>
                </a:cubicBezTo>
                <a:cubicBezTo>
                  <a:pt x="20204" y="6749"/>
                  <a:pt x="20144" y="6744"/>
                  <a:pt x="20085" y="6744"/>
                </a:cubicBezTo>
                <a:cubicBezTo>
                  <a:pt x="19839" y="6744"/>
                  <a:pt x="19594" y="6829"/>
                  <a:pt x="19402" y="6987"/>
                </a:cubicBezTo>
                <a:cubicBezTo>
                  <a:pt x="19257" y="6821"/>
                  <a:pt x="19195" y="6614"/>
                  <a:pt x="19226" y="6407"/>
                </a:cubicBezTo>
                <a:close/>
                <a:moveTo>
                  <a:pt x="9705" y="6662"/>
                </a:moveTo>
                <a:cubicBezTo>
                  <a:pt x="9833" y="6662"/>
                  <a:pt x="9975" y="6715"/>
                  <a:pt x="10095" y="6790"/>
                </a:cubicBezTo>
                <a:cubicBezTo>
                  <a:pt x="10015" y="6924"/>
                  <a:pt x="9881" y="7004"/>
                  <a:pt x="9733" y="7004"/>
                </a:cubicBezTo>
                <a:cubicBezTo>
                  <a:pt x="9709" y="7004"/>
                  <a:pt x="9684" y="7002"/>
                  <a:pt x="9660" y="6998"/>
                </a:cubicBezTo>
                <a:cubicBezTo>
                  <a:pt x="9390" y="6977"/>
                  <a:pt x="9307" y="6801"/>
                  <a:pt x="9567" y="6687"/>
                </a:cubicBezTo>
                <a:cubicBezTo>
                  <a:pt x="9609" y="6670"/>
                  <a:pt x="9656" y="6662"/>
                  <a:pt x="9705" y="6662"/>
                </a:cubicBezTo>
                <a:close/>
                <a:moveTo>
                  <a:pt x="8717" y="6013"/>
                </a:moveTo>
                <a:cubicBezTo>
                  <a:pt x="8924" y="6117"/>
                  <a:pt x="9048" y="6324"/>
                  <a:pt x="9069" y="6542"/>
                </a:cubicBezTo>
                <a:cubicBezTo>
                  <a:pt x="9007" y="6573"/>
                  <a:pt x="8955" y="6614"/>
                  <a:pt x="8903" y="6666"/>
                </a:cubicBezTo>
                <a:cubicBezTo>
                  <a:pt x="8851" y="6707"/>
                  <a:pt x="8841" y="6790"/>
                  <a:pt x="8883" y="6853"/>
                </a:cubicBezTo>
                <a:cubicBezTo>
                  <a:pt x="8903" y="6894"/>
                  <a:pt x="8934" y="6935"/>
                  <a:pt x="8965" y="6977"/>
                </a:cubicBezTo>
                <a:cubicBezTo>
                  <a:pt x="8893" y="7070"/>
                  <a:pt x="8779" y="7112"/>
                  <a:pt x="8665" y="7112"/>
                </a:cubicBezTo>
                <a:cubicBezTo>
                  <a:pt x="8634" y="7112"/>
                  <a:pt x="8592" y="7101"/>
                  <a:pt x="8561" y="7101"/>
                </a:cubicBezTo>
                <a:cubicBezTo>
                  <a:pt x="8478" y="6987"/>
                  <a:pt x="8375" y="6894"/>
                  <a:pt x="8261" y="6821"/>
                </a:cubicBezTo>
                <a:cubicBezTo>
                  <a:pt x="8199" y="6583"/>
                  <a:pt x="8323" y="6262"/>
                  <a:pt x="8478" y="6075"/>
                </a:cubicBezTo>
                <a:cubicBezTo>
                  <a:pt x="8561" y="6065"/>
                  <a:pt x="8644" y="6044"/>
                  <a:pt x="8717" y="6013"/>
                </a:cubicBezTo>
                <a:close/>
                <a:moveTo>
                  <a:pt x="12614" y="6417"/>
                </a:moveTo>
                <a:cubicBezTo>
                  <a:pt x="12676" y="6542"/>
                  <a:pt x="12769" y="6645"/>
                  <a:pt x="12883" y="6718"/>
                </a:cubicBezTo>
                <a:cubicBezTo>
                  <a:pt x="12883" y="6759"/>
                  <a:pt x="12873" y="6801"/>
                  <a:pt x="12852" y="6842"/>
                </a:cubicBezTo>
                <a:cubicBezTo>
                  <a:pt x="12759" y="6884"/>
                  <a:pt x="12665" y="6925"/>
                  <a:pt x="12572" y="6977"/>
                </a:cubicBezTo>
                <a:cubicBezTo>
                  <a:pt x="12520" y="6998"/>
                  <a:pt x="12489" y="7070"/>
                  <a:pt x="12520" y="7122"/>
                </a:cubicBezTo>
                <a:cubicBezTo>
                  <a:pt x="12485" y="7130"/>
                  <a:pt x="12448" y="7135"/>
                  <a:pt x="12411" y="7135"/>
                </a:cubicBezTo>
                <a:cubicBezTo>
                  <a:pt x="12221" y="7135"/>
                  <a:pt x="12017" y="7013"/>
                  <a:pt x="11878" y="6666"/>
                </a:cubicBezTo>
                <a:cubicBezTo>
                  <a:pt x="12095" y="6521"/>
                  <a:pt x="12344" y="6428"/>
                  <a:pt x="12603" y="6417"/>
                </a:cubicBezTo>
                <a:close/>
                <a:moveTo>
                  <a:pt x="13940" y="6862"/>
                </a:moveTo>
                <a:cubicBezTo>
                  <a:pt x="13964" y="6862"/>
                  <a:pt x="13988" y="6862"/>
                  <a:pt x="14013" y="6863"/>
                </a:cubicBezTo>
                <a:cubicBezTo>
                  <a:pt x="13832" y="7067"/>
                  <a:pt x="13580" y="7176"/>
                  <a:pt x="13319" y="7176"/>
                </a:cubicBezTo>
                <a:cubicBezTo>
                  <a:pt x="13236" y="7176"/>
                  <a:pt x="13152" y="7165"/>
                  <a:pt x="13070" y="7143"/>
                </a:cubicBezTo>
                <a:cubicBezTo>
                  <a:pt x="13101" y="7101"/>
                  <a:pt x="13132" y="7060"/>
                  <a:pt x="13163" y="7008"/>
                </a:cubicBezTo>
                <a:cubicBezTo>
                  <a:pt x="13410" y="6913"/>
                  <a:pt x="13674" y="6862"/>
                  <a:pt x="13940" y="6862"/>
                </a:cubicBezTo>
                <a:close/>
                <a:moveTo>
                  <a:pt x="20046" y="7000"/>
                </a:moveTo>
                <a:cubicBezTo>
                  <a:pt x="20205" y="7000"/>
                  <a:pt x="20365" y="7042"/>
                  <a:pt x="20511" y="7122"/>
                </a:cubicBezTo>
                <a:cubicBezTo>
                  <a:pt x="20366" y="7205"/>
                  <a:pt x="20210" y="7246"/>
                  <a:pt x="20045" y="7267"/>
                </a:cubicBezTo>
                <a:cubicBezTo>
                  <a:pt x="19993" y="7246"/>
                  <a:pt x="19941" y="7236"/>
                  <a:pt x="19889" y="7226"/>
                </a:cubicBezTo>
                <a:cubicBezTo>
                  <a:pt x="19848" y="7226"/>
                  <a:pt x="19806" y="7226"/>
                  <a:pt x="19775" y="7236"/>
                </a:cubicBezTo>
                <a:cubicBezTo>
                  <a:pt x="19703" y="7226"/>
                  <a:pt x="19640" y="7195"/>
                  <a:pt x="19589" y="7164"/>
                </a:cubicBezTo>
                <a:lnTo>
                  <a:pt x="19568" y="7143"/>
                </a:lnTo>
                <a:cubicBezTo>
                  <a:pt x="19712" y="7047"/>
                  <a:pt x="19878" y="7000"/>
                  <a:pt x="20046" y="7000"/>
                </a:cubicBezTo>
                <a:close/>
                <a:moveTo>
                  <a:pt x="2332" y="6967"/>
                </a:moveTo>
                <a:lnTo>
                  <a:pt x="2332" y="6967"/>
                </a:lnTo>
                <a:cubicBezTo>
                  <a:pt x="2395" y="7018"/>
                  <a:pt x="2467" y="7070"/>
                  <a:pt x="2540" y="7112"/>
                </a:cubicBezTo>
                <a:cubicBezTo>
                  <a:pt x="2488" y="7164"/>
                  <a:pt x="2446" y="7215"/>
                  <a:pt x="2415" y="7278"/>
                </a:cubicBezTo>
                <a:lnTo>
                  <a:pt x="2405" y="7278"/>
                </a:lnTo>
                <a:cubicBezTo>
                  <a:pt x="2374" y="7174"/>
                  <a:pt x="2343" y="7070"/>
                  <a:pt x="2332" y="6967"/>
                </a:cubicBezTo>
                <a:close/>
                <a:moveTo>
                  <a:pt x="7432" y="5661"/>
                </a:moveTo>
                <a:cubicBezTo>
                  <a:pt x="7535" y="5775"/>
                  <a:pt x="7660" y="5868"/>
                  <a:pt x="7794" y="5951"/>
                </a:cubicBezTo>
                <a:cubicBezTo>
                  <a:pt x="7628" y="6106"/>
                  <a:pt x="7494" y="6303"/>
                  <a:pt x="7432" y="6521"/>
                </a:cubicBezTo>
                <a:lnTo>
                  <a:pt x="7421" y="6511"/>
                </a:lnTo>
                <a:cubicBezTo>
                  <a:pt x="7390" y="6593"/>
                  <a:pt x="7369" y="6687"/>
                  <a:pt x="7359" y="6780"/>
                </a:cubicBezTo>
                <a:cubicBezTo>
                  <a:pt x="7121" y="6873"/>
                  <a:pt x="6924" y="7050"/>
                  <a:pt x="6799" y="7288"/>
                </a:cubicBezTo>
                <a:lnTo>
                  <a:pt x="6768" y="7288"/>
                </a:lnTo>
                <a:cubicBezTo>
                  <a:pt x="6841" y="7122"/>
                  <a:pt x="6862" y="6935"/>
                  <a:pt x="6820" y="6770"/>
                </a:cubicBezTo>
                <a:cubicBezTo>
                  <a:pt x="6872" y="6749"/>
                  <a:pt x="6913" y="6728"/>
                  <a:pt x="6965" y="6707"/>
                </a:cubicBezTo>
                <a:cubicBezTo>
                  <a:pt x="7286" y="6500"/>
                  <a:pt x="7432" y="6096"/>
                  <a:pt x="7297" y="5733"/>
                </a:cubicBezTo>
                <a:cubicBezTo>
                  <a:pt x="7349" y="5713"/>
                  <a:pt x="7390" y="5692"/>
                  <a:pt x="7432" y="5661"/>
                </a:cubicBezTo>
                <a:close/>
                <a:moveTo>
                  <a:pt x="10572" y="5816"/>
                </a:moveTo>
                <a:cubicBezTo>
                  <a:pt x="10724" y="6157"/>
                  <a:pt x="11039" y="6428"/>
                  <a:pt x="11376" y="6428"/>
                </a:cubicBezTo>
                <a:cubicBezTo>
                  <a:pt x="11429" y="6428"/>
                  <a:pt x="11482" y="6421"/>
                  <a:pt x="11536" y="6407"/>
                </a:cubicBezTo>
                <a:cubicBezTo>
                  <a:pt x="11536" y="6448"/>
                  <a:pt x="11536" y="6479"/>
                  <a:pt x="11546" y="6521"/>
                </a:cubicBezTo>
                <a:lnTo>
                  <a:pt x="11525" y="6542"/>
                </a:lnTo>
                <a:cubicBezTo>
                  <a:pt x="11339" y="6707"/>
                  <a:pt x="11225" y="6935"/>
                  <a:pt x="11194" y="7184"/>
                </a:cubicBezTo>
                <a:cubicBezTo>
                  <a:pt x="11090" y="7205"/>
                  <a:pt x="10986" y="7246"/>
                  <a:pt x="10893" y="7298"/>
                </a:cubicBezTo>
                <a:cubicBezTo>
                  <a:pt x="10831" y="7050"/>
                  <a:pt x="10676" y="6821"/>
                  <a:pt x="10458" y="6676"/>
                </a:cubicBezTo>
                <a:cubicBezTo>
                  <a:pt x="10551" y="6438"/>
                  <a:pt x="10520" y="6179"/>
                  <a:pt x="10396" y="5961"/>
                </a:cubicBezTo>
                <a:cubicBezTo>
                  <a:pt x="10458" y="5920"/>
                  <a:pt x="10520" y="5868"/>
                  <a:pt x="10572" y="5816"/>
                </a:cubicBezTo>
                <a:close/>
                <a:moveTo>
                  <a:pt x="15111" y="7029"/>
                </a:moveTo>
                <a:lnTo>
                  <a:pt x="15111" y="7029"/>
                </a:lnTo>
                <a:cubicBezTo>
                  <a:pt x="15246" y="7101"/>
                  <a:pt x="15401" y="7132"/>
                  <a:pt x="15557" y="7132"/>
                </a:cubicBezTo>
                <a:cubicBezTo>
                  <a:pt x="15495" y="7215"/>
                  <a:pt x="15443" y="7309"/>
                  <a:pt x="15412" y="7412"/>
                </a:cubicBezTo>
                <a:lnTo>
                  <a:pt x="15412" y="7402"/>
                </a:lnTo>
                <a:cubicBezTo>
                  <a:pt x="15360" y="7360"/>
                  <a:pt x="15308" y="7309"/>
                  <a:pt x="15256" y="7257"/>
                </a:cubicBezTo>
                <a:cubicBezTo>
                  <a:pt x="15246" y="7236"/>
                  <a:pt x="15236" y="7205"/>
                  <a:pt x="15215" y="7184"/>
                </a:cubicBezTo>
                <a:cubicBezTo>
                  <a:pt x="15194" y="7143"/>
                  <a:pt x="15163" y="7112"/>
                  <a:pt x="15132" y="7081"/>
                </a:cubicBezTo>
                <a:cubicBezTo>
                  <a:pt x="15122" y="7060"/>
                  <a:pt x="15111" y="7050"/>
                  <a:pt x="15111" y="7029"/>
                </a:cubicBezTo>
                <a:close/>
                <a:moveTo>
                  <a:pt x="7390" y="7122"/>
                </a:moveTo>
                <a:cubicBezTo>
                  <a:pt x="7411" y="7257"/>
                  <a:pt x="7452" y="7381"/>
                  <a:pt x="7514" y="7495"/>
                </a:cubicBezTo>
                <a:lnTo>
                  <a:pt x="7504" y="7485"/>
                </a:lnTo>
                <a:cubicBezTo>
                  <a:pt x="7390" y="7412"/>
                  <a:pt x="7276" y="7360"/>
                  <a:pt x="7152" y="7329"/>
                </a:cubicBezTo>
                <a:cubicBezTo>
                  <a:pt x="7214" y="7246"/>
                  <a:pt x="7297" y="7174"/>
                  <a:pt x="7390" y="7122"/>
                </a:cubicBezTo>
                <a:close/>
                <a:moveTo>
                  <a:pt x="17572" y="6955"/>
                </a:moveTo>
                <a:cubicBezTo>
                  <a:pt x="17738" y="6955"/>
                  <a:pt x="17894" y="6996"/>
                  <a:pt x="18034" y="7070"/>
                </a:cubicBezTo>
                <a:cubicBezTo>
                  <a:pt x="17941" y="7226"/>
                  <a:pt x="17816" y="7360"/>
                  <a:pt x="17671" y="7464"/>
                </a:cubicBezTo>
                <a:lnTo>
                  <a:pt x="17671" y="7454"/>
                </a:lnTo>
                <a:cubicBezTo>
                  <a:pt x="17647" y="7452"/>
                  <a:pt x="17623" y="7451"/>
                  <a:pt x="17599" y="7451"/>
                </a:cubicBezTo>
                <a:cubicBezTo>
                  <a:pt x="17481" y="7451"/>
                  <a:pt x="17369" y="7473"/>
                  <a:pt x="17257" y="7516"/>
                </a:cubicBezTo>
                <a:cubicBezTo>
                  <a:pt x="17215" y="7506"/>
                  <a:pt x="17184" y="7495"/>
                  <a:pt x="17153" y="7464"/>
                </a:cubicBezTo>
                <a:cubicBezTo>
                  <a:pt x="17132" y="7464"/>
                  <a:pt x="17122" y="7454"/>
                  <a:pt x="17112" y="7443"/>
                </a:cubicBezTo>
                <a:cubicBezTo>
                  <a:pt x="17143" y="7309"/>
                  <a:pt x="17132" y="7174"/>
                  <a:pt x="17070" y="7050"/>
                </a:cubicBezTo>
                <a:cubicBezTo>
                  <a:pt x="17215" y="6998"/>
                  <a:pt x="17360" y="6956"/>
                  <a:pt x="17516" y="6956"/>
                </a:cubicBezTo>
                <a:cubicBezTo>
                  <a:pt x="17535" y="6955"/>
                  <a:pt x="17553" y="6955"/>
                  <a:pt x="17572" y="6955"/>
                </a:cubicBezTo>
                <a:close/>
                <a:moveTo>
                  <a:pt x="5991" y="6593"/>
                </a:moveTo>
                <a:cubicBezTo>
                  <a:pt x="6146" y="6728"/>
                  <a:pt x="6343" y="6811"/>
                  <a:pt x="6540" y="6821"/>
                </a:cubicBezTo>
                <a:cubicBezTo>
                  <a:pt x="6613" y="7081"/>
                  <a:pt x="6499" y="7360"/>
                  <a:pt x="6260" y="7485"/>
                </a:cubicBezTo>
                <a:cubicBezTo>
                  <a:pt x="6151" y="7557"/>
                  <a:pt x="6026" y="7590"/>
                  <a:pt x="5892" y="7590"/>
                </a:cubicBezTo>
                <a:cubicBezTo>
                  <a:pt x="5874" y="7590"/>
                  <a:pt x="5855" y="7590"/>
                  <a:pt x="5836" y="7588"/>
                </a:cubicBezTo>
                <a:cubicBezTo>
                  <a:pt x="5753" y="7392"/>
                  <a:pt x="5618" y="7236"/>
                  <a:pt x="5442" y="7122"/>
                </a:cubicBezTo>
                <a:cubicBezTo>
                  <a:pt x="5618" y="7060"/>
                  <a:pt x="5763" y="6946"/>
                  <a:pt x="5877" y="6790"/>
                </a:cubicBezTo>
                <a:cubicBezTo>
                  <a:pt x="5918" y="6728"/>
                  <a:pt x="5960" y="6666"/>
                  <a:pt x="5991" y="6593"/>
                </a:cubicBezTo>
                <a:close/>
                <a:moveTo>
                  <a:pt x="778" y="6759"/>
                </a:moveTo>
                <a:cubicBezTo>
                  <a:pt x="923" y="6925"/>
                  <a:pt x="1110" y="7029"/>
                  <a:pt x="1327" y="7060"/>
                </a:cubicBezTo>
                <a:lnTo>
                  <a:pt x="1441" y="7060"/>
                </a:lnTo>
                <a:cubicBezTo>
                  <a:pt x="1391" y="7419"/>
                  <a:pt x="1301" y="7598"/>
                  <a:pt x="1172" y="7598"/>
                </a:cubicBezTo>
                <a:cubicBezTo>
                  <a:pt x="1059" y="7598"/>
                  <a:pt x="916" y="7460"/>
                  <a:pt x="747" y="7184"/>
                </a:cubicBezTo>
                <a:cubicBezTo>
                  <a:pt x="726" y="7101"/>
                  <a:pt x="695" y="7008"/>
                  <a:pt x="664" y="6925"/>
                </a:cubicBezTo>
                <a:cubicBezTo>
                  <a:pt x="695" y="6863"/>
                  <a:pt x="736" y="6811"/>
                  <a:pt x="778" y="6759"/>
                </a:cubicBezTo>
                <a:close/>
                <a:moveTo>
                  <a:pt x="3908" y="6604"/>
                </a:moveTo>
                <a:cubicBezTo>
                  <a:pt x="4136" y="6935"/>
                  <a:pt x="4499" y="7143"/>
                  <a:pt x="4892" y="7184"/>
                </a:cubicBezTo>
                <a:lnTo>
                  <a:pt x="4892" y="7195"/>
                </a:lnTo>
                <a:cubicBezTo>
                  <a:pt x="4923" y="7278"/>
                  <a:pt x="4975" y="7350"/>
                  <a:pt x="5027" y="7423"/>
                </a:cubicBezTo>
                <a:cubicBezTo>
                  <a:pt x="4996" y="7495"/>
                  <a:pt x="4944" y="7547"/>
                  <a:pt x="4882" y="7599"/>
                </a:cubicBezTo>
                <a:cubicBezTo>
                  <a:pt x="4605" y="7460"/>
                  <a:pt x="4299" y="7394"/>
                  <a:pt x="3989" y="7394"/>
                </a:cubicBezTo>
                <a:cubicBezTo>
                  <a:pt x="3927" y="7394"/>
                  <a:pt x="3866" y="7397"/>
                  <a:pt x="3804" y="7402"/>
                </a:cubicBezTo>
                <a:cubicBezTo>
                  <a:pt x="3752" y="7288"/>
                  <a:pt x="3680" y="7184"/>
                  <a:pt x="3587" y="7101"/>
                </a:cubicBezTo>
                <a:cubicBezTo>
                  <a:pt x="3773" y="6998"/>
                  <a:pt x="3887" y="6811"/>
                  <a:pt x="3908" y="6604"/>
                </a:cubicBezTo>
                <a:close/>
                <a:moveTo>
                  <a:pt x="21288" y="6977"/>
                </a:moveTo>
                <a:lnTo>
                  <a:pt x="21288" y="6977"/>
                </a:lnTo>
                <a:cubicBezTo>
                  <a:pt x="21257" y="7267"/>
                  <a:pt x="21050" y="7506"/>
                  <a:pt x="20770" y="7599"/>
                </a:cubicBezTo>
                <a:cubicBezTo>
                  <a:pt x="20687" y="7526"/>
                  <a:pt x="20583" y="7474"/>
                  <a:pt x="20490" y="7423"/>
                </a:cubicBezTo>
                <a:cubicBezTo>
                  <a:pt x="20604" y="7381"/>
                  <a:pt x="20718" y="7319"/>
                  <a:pt x="20822" y="7246"/>
                </a:cubicBezTo>
                <a:cubicBezTo>
                  <a:pt x="20894" y="7205"/>
                  <a:pt x="20905" y="7101"/>
                  <a:pt x="20843" y="7039"/>
                </a:cubicBezTo>
                <a:lnTo>
                  <a:pt x="20811" y="7008"/>
                </a:lnTo>
                <a:lnTo>
                  <a:pt x="20811" y="7008"/>
                </a:lnTo>
                <a:cubicBezTo>
                  <a:pt x="20863" y="7015"/>
                  <a:pt x="20916" y="7018"/>
                  <a:pt x="20970" y="7018"/>
                </a:cubicBezTo>
                <a:cubicBezTo>
                  <a:pt x="21076" y="7018"/>
                  <a:pt x="21185" y="7005"/>
                  <a:pt x="21288" y="6977"/>
                </a:cubicBezTo>
                <a:close/>
                <a:moveTo>
                  <a:pt x="3276" y="7226"/>
                </a:moveTo>
                <a:lnTo>
                  <a:pt x="2675" y="7661"/>
                </a:lnTo>
                <a:cubicBezTo>
                  <a:pt x="2612" y="7640"/>
                  <a:pt x="2550" y="7588"/>
                  <a:pt x="2519" y="7526"/>
                </a:cubicBezTo>
                <a:cubicBezTo>
                  <a:pt x="2612" y="7371"/>
                  <a:pt x="2768" y="7267"/>
                  <a:pt x="2944" y="7246"/>
                </a:cubicBezTo>
                <a:lnTo>
                  <a:pt x="2934" y="7236"/>
                </a:lnTo>
                <a:lnTo>
                  <a:pt x="2934" y="7236"/>
                </a:lnTo>
                <a:cubicBezTo>
                  <a:pt x="2977" y="7244"/>
                  <a:pt x="3021" y="7247"/>
                  <a:pt x="3064" y="7247"/>
                </a:cubicBezTo>
                <a:cubicBezTo>
                  <a:pt x="3135" y="7247"/>
                  <a:pt x="3205" y="7238"/>
                  <a:pt x="3276" y="7226"/>
                </a:cubicBezTo>
                <a:close/>
                <a:moveTo>
                  <a:pt x="16007" y="7085"/>
                </a:moveTo>
                <a:cubicBezTo>
                  <a:pt x="16134" y="7085"/>
                  <a:pt x="16219" y="7306"/>
                  <a:pt x="16262" y="7744"/>
                </a:cubicBezTo>
                <a:cubicBezTo>
                  <a:pt x="16054" y="7734"/>
                  <a:pt x="15847" y="7671"/>
                  <a:pt x="15650" y="7568"/>
                </a:cubicBezTo>
                <a:lnTo>
                  <a:pt x="15661" y="7568"/>
                </a:lnTo>
                <a:cubicBezTo>
                  <a:pt x="15661" y="7516"/>
                  <a:pt x="15671" y="7464"/>
                  <a:pt x="15681" y="7412"/>
                </a:cubicBezTo>
                <a:cubicBezTo>
                  <a:pt x="15810" y="7194"/>
                  <a:pt x="15919" y="7085"/>
                  <a:pt x="16007" y="7085"/>
                </a:cubicBezTo>
                <a:close/>
                <a:moveTo>
                  <a:pt x="19402" y="7340"/>
                </a:moveTo>
                <a:cubicBezTo>
                  <a:pt x="19485" y="7381"/>
                  <a:pt x="19568" y="7423"/>
                  <a:pt x="19651" y="7443"/>
                </a:cubicBezTo>
                <a:lnTo>
                  <a:pt x="19651" y="7454"/>
                </a:lnTo>
                <a:cubicBezTo>
                  <a:pt x="19661" y="7464"/>
                  <a:pt x="19661" y="7485"/>
                  <a:pt x="19671" y="7506"/>
                </a:cubicBezTo>
                <a:cubicBezTo>
                  <a:pt x="19692" y="7547"/>
                  <a:pt x="19723" y="7588"/>
                  <a:pt x="19754" y="7630"/>
                </a:cubicBezTo>
                <a:cubicBezTo>
                  <a:pt x="19578" y="7651"/>
                  <a:pt x="19412" y="7702"/>
                  <a:pt x="19278" y="7796"/>
                </a:cubicBezTo>
                <a:cubicBezTo>
                  <a:pt x="19288" y="7640"/>
                  <a:pt x="19340" y="7485"/>
                  <a:pt x="19402" y="7340"/>
                </a:cubicBezTo>
                <a:close/>
                <a:moveTo>
                  <a:pt x="4093" y="7657"/>
                </a:moveTo>
                <a:cubicBezTo>
                  <a:pt x="4273" y="7657"/>
                  <a:pt x="4455" y="7691"/>
                  <a:pt x="4623" y="7754"/>
                </a:cubicBezTo>
                <a:cubicBezTo>
                  <a:pt x="4513" y="7798"/>
                  <a:pt x="4398" y="7820"/>
                  <a:pt x="4283" y="7820"/>
                </a:cubicBezTo>
                <a:cubicBezTo>
                  <a:pt x="4127" y="7820"/>
                  <a:pt x="3973" y="7780"/>
                  <a:pt x="3835" y="7702"/>
                </a:cubicBezTo>
                <a:lnTo>
                  <a:pt x="3835" y="7682"/>
                </a:lnTo>
                <a:cubicBezTo>
                  <a:pt x="3920" y="7665"/>
                  <a:pt x="4006" y="7657"/>
                  <a:pt x="4093" y="7657"/>
                </a:cubicBezTo>
                <a:close/>
                <a:moveTo>
                  <a:pt x="11670" y="6873"/>
                </a:moveTo>
                <a:cubicBezTo>
                  <a:pt x="11837" y="7191"/>
                  <a:pt x="12175" y="7400"/>
                  <a:pt x="12506" y="7400"/>
                </a:cubicBezTo>
                <a:cubicBezTo>
                  <a:pt x="12607" y="7400"/>
                  <a:pt x="12706" y="7381"/>
                  <a:pt x="12800" y="7340"/>
                </a:cubicBezTo>
                <a:cubicBezTo>
                  <a:pt x="12987" y="7433"/>
                  <a:pt x="13194" y="7474"/>
                  <a:pt x="13401" y="7474"/>
                </a:cubicBezTo>
                <a:cubicBezTo>
                  <a:pt x="13287" y="7506"/>
                  <a:pt x="13184" y="7578"/>
                  <a:pt x="13101" y="7671"/>
                </a:cubicBezTo>
                <a:cubicBezTo>
                  <a:pt x="13063" y="7668"/>
                  <a:pt x="13025" y="7665"/>
                  <a:pt x="12987" y="7665"/>
                </a:cubicBezTo>
                <a:cubicBezTo>
                  <a:pt x="12921" y="7665"/>
                  <a:pt x="12855" y="7672"/>
                  <a:pt x="12790" y="7692"/>
                </a:cubicBezTo>
                <a:cubicBezTo>
                  <a:pt x="12686" y="7723"/>
                  <a:pt x="12593" y="7775"/>
                  <a:pt x="12510" y="7848"/>
                </a:cubicBezTo>
                <a:cubicBezTo>
                  <a:pt x="12313" y="7474"/>
                  <a:pt x="11950" y="7226"/>
                  <a:pt x="11536" y="7174"/>
                </a:cubicBezTo>
                <a:cubicBezTo>
                  <a:pt x="11556" y="7070"/>
                  <a:pt x="11608" y="6967"/>
                  <a:pt x="11670" y="6873"/>
                </a:cubicBezTo>
                <a:close/>
                <a:moveTo>
                  <a:pt x="18252" y="7298"/>
                </a:moveTo>
                <a:cubicBezTo>
                  <a:pt x="18324" y="7402"/>
                  <a:pt x="18366" y="7506"/>
                  <a:pt x="18386" y="7620"/>
                </a:cubicBezTo>
                <a:lnTo>
                  <a:pt x="18386" y="7630"/>
                </a:lnTo>
                <a:cubicBezTo>
                  <a:pt x="18417" y="7713"/>
                  <a:pt x="18428" y="7796"/>
                  <a:pt x="18428" y="7879"/>
                </a:cubicBezTo>
                <a:cubicBezTo>
                  <a:pt x="18334" y="7765"/>
                  <a:pt x="18220" y="7671"/>
                  <a:pt x="18096" y="7588"/>
                </a:cubicBezTo>
                <a:cubicBezTo>
                  <a:pt x="18075" y="7578"/>
                  <a:pt x="18055" y="7568"/>
                  <a:pt x="18034" y="7557"/>
                </a:cubicBezTo>
                <a:cubicBezTo>
                  <a:pt x="18117" y="7485"/>
                  <a:pt x="18189" y="7402"/>
                  <a:pt x="18252" y="7298"/>
                </a:cubicBezTo>
                <a:close/>
                <a:moveTo>
                  <a:pt x="5265" y="7651"/>
                </a:moveTo>
                <a:cubicBezTo>
                  <a:pt x="5390" y="7734"/>
                  <a:pt x="5535" y="7806"/>
                  <a:pt x="5690" y="7837"/>
                </a:cubicBezTo>
                <a:cubicBezTo>
                  <a:pt x="5690" y="7868"/>
                  <a:pt x="5690" y="7899"/>
                  <a:pt x="5690" y="7941"/>
                </a:cubicBezTo>
                <a:lnTo>
                  <a:pt x="5587" y="7920"/>
                </a:lnTo>
                <a:cubicBezTo>
                  <a:pt x="5494" y="7910"/>
                  <a:pt x="5390" y="7899"/>
                  <a:pt x="5265" y="7889"/>
                </a:cubicBezTo>
                <a:cubicBezTo>
                  <a:pt x="5234" y="7848"/>
                  <a:pt x="5193" y="7806"/>
                  <a:pt x="5151" y="7775"/>
                </a:cubicBezTo>
                <a:cubicBezTo>
                  <a:pt x="5193" y="7734"/>
                  <a:pt x="5234" y="7692"/>
                  <a:pt x="5265" y="7651"/>
                </a:cubicBezTo>
                <a:close/>
                <a:moveTo>
                  <a:pt x="7821" y="6996"/>
                </a:moveTo>
                <a:cubicBezTo>
                  <a:pt x="7861" y="6996"/>
                  <a:pt x="7900" y="6999"/>
                  <a:pt x="7939" y="7008"/>
                </a:cubicBezTo>
                <a:cubicBezTo>
                  <a:pt x="7981" y="7081"/>
                  <a:pt x="8043" y="7143"/>
                  <a:pt x="8105" y="7205"/>
                </a:cubicBezTo>
                <a:cubicBezTo>
                  <a:pt x="8178" y="7278"/>
                  <a:pt x="8271" y="7329"/>
                  <a:pt x="8364" y="7381"/>
                </a:cubicBezTo>
                <a:cubicBezTo>
                  <a:pt x="8499" y="7640"/>
                  <a:pt x="8592" y="7962"/>
                  <a:pt x="8323" y="7962"/>
                </a:cubicBezTo>
                <a:cubicBezTo>
                  <a:pt x="8012" y="7962"/>
                  <a:pt x="7711" y="7340"/>
                  <a:pt x="7660" y="7008"/>
                </a:cubicBezTo>
                <a:cubicBezTo>
                  <a:pt x="7713" y="7002"/>
                  <a:pt x="7767" y="6996"/>
                  <a:pt x="7821" y="6996"/>
                </a:cubicBezTo>
                <a:close/>
                <a:moveTo>
                  <a:pt x="6198" y="7827"/>
                </a:moveTo>
                <a:lnTo>
                  <a:pt x="6198" y="7827"/>
                </a:lnTo>
                <a:cubicBezTo>
                  <a:pt x="6188" y="7899"/>
                  <a:pt x="6178" y="7972"/>
                  <a:pt x="6178" y="8044"/>
                </a:cubicBezTo>
                <a:cubicBezTo>
                  <a:pt x="6095" y="8024"/>
                  <a:pt x="6012" y="7993"/>
                  <a:pt x="5929" y="7982"/>
                </a:cubicBezTo>
                <a:cubicBezTo>
                  <a:pt x="5929" y="7941"/>
                  <a:pt x="5929" y="7899"/>
                  <a:pt x="5929" y="7858"/>
                </a:cubicBezTo>
                <a:cubicBezTo>
                  <a:pt x="6022" y="7858"/>
                  <a:pt x="6115" y="7848"/>
                  <a:pt x="6198" y="7827"/>
                </a:cubicBezTo>
                <a:close/>
                <a:moveTo>
                  <a:pt x="10313" y="6946"/>
                </a:moveTo>
                <a:cubicBezTo>
                  <a:pt x="10499" y="7101"/>
                  <a:pt x="10593" y="7340"/>
                  <a:pt x="10561" y="7578"/>
                </a:cubicBezTo>
                <a:cubicBezTo>
                  <a:pt x="10375" y="7723"/>
                  <a:pt x="10219" y="7899"/>
                  <a:pt x="10105" y="8107"/>
                </a:cubicBezTo>
                <a:cubicBezTo>
                  <a:pt x="10095" y="7796"/>
                  <a:pt x="9929" y="7506"/>
                  <a:pt x="9670" y="7329"/>
                </a:cubicBezTo>
                <a:cubicBezTo>
                  <a:pt x="9649" y="7319"/>
                  <a:pt x="9639" y="7319"/>
                  <a:pt x="9618" y="7309"/>
                </a:cubicBezTo>
                <a:cubicBezTo>
                  <a:pt x="9888" y="7288"/>
                  <a:pt x="10147" y="7153"/>
                  <a:pt x="10313" y="6946"/>
                </a:cubicBezTo>
                <a:close/>
                <a:moveTo>
                  <a:pt x="20687" y="8013"/>
                </a:moveTo>
                <a:lnTo>
                  <a:pt x="20739" y="8044"/>
                </a:lnTo>
                <a:lnTo>
                  <a:pt x="20646" y="8127"/>
                </a:lnTo>
                <a:cubicBezTo>
                  <a:pt x="20635" y="8086"/>
                  <a:pt x="20625" y="8044"/>
                  <a:pt x="20615" y="8013"/>
                </a:cubicBezTo>
                <a:close/>
                <a:moveTo>
                  <a:pt x="7007" y="7599"/>
                </a:moveTo>
                <a:cubicBezTo>
                  <a:pt x="7245" y="7651"/>
                  <a:pt x="7463" y="7785"/>
                  <a:pt x="7618" y="7962"/>
                </a:cubicBezTo>
                <a:cubicBezTo>
                  <a:pt x="7680" y="8024"/>
                  <a:pt x="7732" y="8086"/>
                  <a:pt x="7774" y="8158"/>
                </a:cubicBezTo>
                <a:cubicBezTo>
                  <a:pt x="7609" y="8066"/>
                  <a:pt x="7427" y="8020"/>
                  <a:pt x="7245" y="8020"/>
                </a:cubicBezTo>
                <a:cubicBezTo>
                  <a:pt x="7140" y="8020"/>
                  <a:pt x="7036" y="8035"/>
                  <a:pt x="6934" y="8065"/>
                </a:cubicBezTo>
                <a:cubicBezTo>
                  <a:pt x="6903" y="7910"/>
                  <a:pt x="6924" y="7765"/>
                  <a:pt x="6996" y="7630"/>
                </a:cubicBezTo>
                <a:cubicBezTo>
                  <a:pt x="6996" y="7620"/>
                  <a:pt x="7007" y="7609"/>
                  <a:pt x="7007" y="7599"/>
                </a:cubicBezTo>
                <a:close/>
                <a:moveTo>
                  <a:pt x="11567" y="7682"/>
                </a:moveTo>
                <a:lnTo>
                  <a:pt x="11567" y="7682"/>
                </a:lnTo>
                <a:cubicBezTo>
                  <a:pt x="11784" y="7765"/>
                  <a:pt x="11940" y="7962"/>
                  <a:pt x="11981" y="8190"/>
                </a:cubicBezTo>
                <a:lnTo>
                  <a:pt x="11971" y="8190"/>
                </a:lnTo>
                <a:cubicBezTo>
                  <a:pt x="11784" y="8065"/>
                  <a:pt x="11650" y="7889"/>
                  <a:pt x="11567" y="7682"/>
                </a:cubicBezTo>
                <a:close/>
                <a:moveTo>
                  <a:pt x="6685" y="7661"/>
                </a:moveTo>
                <a:cubicBezTo>
                  <a:pt x="6665" y="7816"/>
                  <a:pt x="6665" y="7972"/>
                  <a:pt x="6696" y="8127"/>
                </a:cubicBezTo>
                <a:cubicBezTo>
                  <a:pt x="6644" y="8148"/>
                  <a:pt x="6592" y="8179"/>
                  <a:pt x="6540" y="8200"/>
                </a:cubicBezTo>
                <a:lnTo>
                  <a:pt x="6499" y="8179"/>
                </a:lnTo>
                <a:cubicBezTo>
                  <a:pt x="6499" y="7920"/>
                  <a:pt x="6582" y="7744"/>
                  <a:pt x="6685" y="7661"/>
                </a:cubicBezTo>
                <a:close/>
                <a:moveTo>
                  <a:pt x="9280" y="7533"/>
                </a:moveTo>
                <a:cubicBezTo>
                  <a:pt x="9333" y="7533"/>
                  <a:pt x="9404" y="7562"/>
                  <a:pt x="9494" y="7620"/>
                </a:cubicBezTo>
                <a:lnTo>
                  <a:pt x="9753" y="7982"/>
                </a:lnTo>
                <a:cubicBezTo>
                  <a:pt x="9784" y="8055"/>
                  <a:pt x="9795" y="8138"/>
                  <a:pt x="9795" y="8221"/>
                </a:cubicBezTo>
                <a:cubicBezTo>
                  <a:pt x="9745" y="8226"/>
                  <a:pt x="9692" y="8229"/>
                  <a:pt x="9637" y="8229"/>
                </a:cubicBezTo>
                <a:cubicBezTo>
                  <a:pt x="9473" y="8229"/>
                  <a:pt x="9302" y="8200"/>
                  <a:pt x="9225" y="8107"/>
                </a:cubicBezTo>
                <a:cubicBezTo>
                  <a:pt x="9127" y="7725"/>
                  <a:pt x="9143" y="7533"/>
                  <a:pt x="9280" y="7533"/>
                </a:cubicBezTo>
                <a:close/>
                <a:moveTo>
                  <a:pt x="5452" y="8138"/>
                </a:moveTo>
                <a:lnTo>
                  <a:pt x="5597" y="8158"/>
                </a:lnTo>
                <a:cubicBezTo>
                  <a:pt x="5568" y="8197"/>
                  <a:pt x="5539" y="8235"/>
                  <a:pt x="5511" y="8274"/>
                </a:cubicBezTo>
                <a:lnTo>
                  <a:pt x="5511" y="8274"/>
                </a:lnTo>
                <a:cubicBezTo>
                  <a:pt x="5491" y="8225"/>
                  <a:pt x="5472" y="8177"/>
                  <a:pt x="5452" y="8138"/>
                </a:cubicBezTo>
                <a:close/>
                <a:moveTo>
                  <a:pt x="529" y="7381"/>
                </a:moveTo>
                <a:lnTo>
                  <a:pt x="529" y="7381"/>
                </a:lnTo>
                <a:cubicBezTo>
                  <a:pt x="674" y="7661"/>
                  <a:pt x="933" y="7868"/>
                  <a:pt x="1234" y="7941"/>
                </a:cubicBezTo>
                <a:cubicBezTo>
                  <a:pt x="1161" y="8044"/>
                  <a:pt x="1110" y="8158"/>
                  <a:pt x="1068" y="8283"/>
                </a:cubicBezTo>
                <a:cubicBezTo>
                  <a:pt x="830" y="8179"/>
                  <a:pt x="654" y="7972"/>
                  <a:pt x="571" y="7723"/>
                </a:cubicBezTo>
                <a:cubicBezTo>
                  <a:pt x="529" y="7620"/>
                  <a:pt x="519" y="7495"/>
                  <a:pt x="529" y="7381"/>
                </a:cubicBezTo>
                <a:close/>
                <a:moveTo>
                  <a:pt x="1814" y="7816"/>
                </a:moveTo>
                <a:lnTo>
                  <a:pt x="1814" y="7816"/>
                </a:lnTo>
                <a:cubicBezTo>
                  <a:pt x="1742" y="7993"/>
                  <a:pt x="1669" y="8169"/>
                  <a:pt x="1576" y="8335"/>
                </a:cubicBezTo>
                <a:cubicBezTo>
                  <a:pt x="1534" y="8340"/>
                  <a:pt x="1493" y="8342"/>
                  <a:pt x="1452" y="8342"/>
                </a:cubicBezTo>
                <a:cubicBezTo>
                  <a:pt x="1410" y="8342"/>
                  <a:pt x="1369" y="8340"/>
                  <a:pt x="1327" y="8335"/>
                </a:cubicBezTo>
                <a:cubicBezTo>
                  <a:pt x="1358" y="8231"/>
                  <a:pt x="1410" y="8138"/>
                  <a:pt x="1472" y="8044"/>
                </a:cubicBezTo>
                <a:lnTo>
                  <a:pt x="1576" y="7910"/>
                </a:lnTo>
                <a:cubicBezTo>
                  <a:pt x="1659" y="7889"/>
                  <a:pt x="1742" y="7858"/>
                  <a:pt x="1814" y="7816"/>
                </a:cubicBezTo>
                <a:close/>
                <a:moveTo>
                  <a:pt x="19874" y="7899"/>
                </a:moveTo>
                <a:cubicBezTo>
                  <a:pt x="19995" y="7899"/>
                  <a:pt x="20117" y="7930"/>
                  <a:pt x="20231" y="7993"/>
                </a:cubicBezTo>
                <a:lnTo>
                  <a:pt x="19516" y="8407"/>
                </a:lnTo>
                <a:cubicBezTo>
                  <a:pt x="19392" y="8376"/>
                  <a:pt x="19298" y="8272"/>
                  <a:pt x="19278" y="8148"/>
                </a:cubicBezTo>
                <a:cubicBezTo>
                  <a:pt x="19350" y="8086"/>
                  <a:pt x="19433" y="8034"/>
                  <a:pt x="19516" y="7993"/>
                </a:cubicBezTo>
                <a:cubicBezTo>
                  <a:pt x="19630" y="7930"/>
                  <a:pt x="19752" y="7899"/>
                  <a:pt x="19874" y="7899"/>
                </a:cubicBezTo>
                <a:close/>
                <a:moveTo>
                  <a:pt x="10458" y="8272"/>
                </a:moveTo>
                <a:cubicBezTo>
                  <a:pt x="10458" y="8324"/>
                  <a:pt x="10458" y="8376"/>
                  <a:pt x="10468" y="8428"/>
                </a:cubicBezTo>
                <a:cubicBezTo>
                  <a:pt x="10406" y="8438"/>
                  <a:pt x="10344" y="8449"/>
                  <a:pt x="10282" y="8469"/>
                </a:cubicBezTo>
                <a:lnTo>
                  <a:pt x="10302" y="8428"/>
                </a:lnTo>
                <a:cubicBezTo>
                  <a:pt x="10323" y="8397"/>
                  <a:pt x="10333" y="8355"/>
                  <a:pt x="10354" y="8324"/>
                </a:cubicBezTo>
                <a:cubicBezTo>
                  <a:pt x="10385" y="8314"/>
                  <a:pt x="10416" y="8293"/>
                  <a:pt x="10458" y="8283"/>
                </a:cubicBezTo>
                <a:lnTo>
                  <a:pt x="10458" y="8272"/>
                </a:lnTo>
                <a:close/>
                <a:moveTo>
                  <a:pt x="16521" y="8024"/>
                </a:moveTo>
                <a:lnTo>
                  <a:pt x="16521" y="8024"/>
                </a:lnTo>
                <a:cubicBezTo>
                  <a:pt x="16666" y="8044"/>
                  <a:pt x="16573" y="8190"/>
                  <a:pt x="16241" y="8459"/>
                </a:cubicBezTo>
                <a:cubicBezTo>
                  <a:pt x="16202" y="8471"/>
                  <a:pt x="16166" y="8476"/>
                  <a:pt x="16132" y="8476"/>
                </a:cubicBezTo>
                <a:cubicBezTo>
                  <a:pt x="15954" y="8476"/>
                  <a:pt x="15832" y="8329"/>
                  <a:pt x="15754" y="8138"/>
                </a:cubicBezTo>
                <a:cubicBezTo>
                  <a:pt x="15795" y="8127"/>
                  <a:pt x="15847" y="8107"/>
                  <a:pt x="15899" y="8096"/>
                </a:cubicBezTo>
                <a:cubicBezTo>
                  <a:pt x="15992" y="8076"/>
                  <a:pt x="16075" y="8055"/>
                  <a:pt x="16168" y="8044"/>
                </a:cubicBezTo>
                <a:cubicBezTo>
                  <a:pt x="16210" y="8048"/>
                  <a:pt x="16253" y="8051"/>
                  <a:pt x="16297" y="8051"/>
                </a:cubicBezTo>
                <a:cubicBezTo>
                  <a:pt x="16372" y="8051"/>
                  <a:pt x="16449" y="8043"/>
                  <a:pt x="16521" y="8024"/>
                </a:cubicBezTo>
                <a:close/>
                <a:moveTo>
                  <a:pt x="19133" y="8345"/>
                </a:moveTo>
                <a:cubicBezTo>
                  <a:pt x="19153" y="8386"/>
                  <a:pt x="19184" y="8418"/>
                  <a:pt x="19215" y="8459"/>
                </a:cubicBezTo>
                <a:lnTo>
                  <a:pt x="19195" y="8459"/>
                </a:lnTo>
                <a:lnTo>
                  <a:pt x="19215" y="8469"/>
                </a:lnTo>
                <a:cubicBezTo>
                  <a:pt x="19195" y="8469"/>
                  <a:pt x="19184" y="8469"/>
                  <a:pt x="19174" y="8480"/>
                </a:cubicBezTo>
                <a:cubicBezTo>
                  <a:pt x="19122" y="8500"/>
                  <a:pt x="19081" y="8521"/>
                  <a:pt x="19039" y="8552"/>
                </a:cubicBezTo>
                <a:cubicBezTo>
                  <a:pt x="19060" y="8469"/>
                  <a:pt x="19091" y="8407"/>
                  <a:pt x="19133" y="8345"/>
                </a:cubicBezTo>
                <a:close/>
                <a:moveTo>
                  <a:pt x="18096" y="7930"/>
                </a:moveTo>
                <a:cubicBezTo>
                  <a:pt x="18169" y="8013"/>
                  <a:pt x="18231" y="8096"/>
                  <a:pt x="18293" y="8190"/>
                </a:cubicBezTo>
                <a:cubicBezTo>
                  <a:pt x="18272" y="8221"/>
                  <a:pt x="18241" y="8252"/>
                  <a:pt x="18220" y="8272"/>
                </a:cubicBezTo>
                <a:cubicBezTo>
                  <a:pt x="18050" y="8460"/>
                  <a:pt x="17811" y="8571"/>
                  <a:pt x="17568" y="8571"/>
                </a:cubicBezTo>
                <a:cubicBezTo>
                  <a:pt x="17530" y="8571"/>
                  <a:pt x="17492" y="8568"/>
                  <a:pt x="17454" y="8563"/>
                </a:cubicBezTo>
                <a:lnTo>
                  <a:pt x="18096" y="7930"/>
                </a:lnTo>
                <a:close/>
                <a:moveTo>
                  <a:pt x="5037" y="8096"/>
                </a:moveTo>
                <a:cubicBezTo>
                  <a:pt x="5058" y="8127"/>
                  <a:pt x="5079" y="8158"/>
                  <a:pt x="5100" y="8190"/>
                </a:cubicBezTo>
                <a:cubicBezTo>
                  <a:pt x="5162" y="8304"/>
                  <a:pt x="5203" y="8428"/>
                  <a:pt x="5234" y="8563"/>
                </a:cubicBezTo>
                <a:lnTo>
                  <a:pt x="5183" y="8594"/>
                </a:lnTo>
                <a:cubicBezTo>
                  <a:pt x="5110" y="8438"/>
                  <a:pt x="5027" y="8272"/>
                  <a:pt x="4944" y="8117"/>
                </a:cubicBezTo>
                <a:cubicBezTo>
                  <a:pt x="4975" y="8096"/>
                  <a:pt x="5006" y="8096"/>
                  <a:pt x="5037" y="8096"/>
                </a:cubicBezTo>
                <a:close/>
                <a:moveTo>
                  <a:pt x="13453" y="8283"/>
                </a:moveTo>
                <a:cubicBezTo>
                  <a:pt x="13515" y="8376"/>
                  <a:pt x="13577" y="8490"/>
                  <a:pt x="13609" y="8604"/>
                </a:cubicBezTo>
                <a:cubicBezTo>
                  <a:pt x="13526" y="8563"/>
                  <a:pt x="13463" y="8500"/>
                  <a:pt x="13412" y="8428"/>
                </a:cubicBezTo>
                <a:cubicBezTo>
                  <a:pt x="13422" y="8376"/>
                  <a:pt x="13432" y="8335"/>
                  <a:pt x="13443" y="8283"/>
                </a:cubicBezTo>
                <a:close/>
                <a:moveTo>
                  <a:pt x="7198" y="8245"/>
                </a:moveTo>
                <a:cubicBezTo>
                  <a:pt x="7394" y="8245"/>
                  <a:pt x="7586" y="8320"/>
                  <a:pt x="7732" y="8459"/>
                </a:cubicBezTo>
                <a:cubicBezTo>
                  <a:pt x="7763" y="8480"/>
                  <a:pt x="7794" y="8511"/>
                  <a:pt x="7815" y="8552"/>
                </a:cubicBezTo>
                <a:cubicBezTo>
                  <a:pt x="7753" y="8563"/>
                  <a:pt x="7691" y="8563"/>
                  <a:pt x="7628" y="8563"/>
                </a:cubicBezTo>
                <a:cubicBezTo>
                  <a:pt x="7519" y="8648"/>
                  <a:pt x="7424" y="8690"/>
                  <a:pt x="7342" y="8690"/>
                </a:cubicBezTo>
                <a:cubicBezTo>
                  <a:pt x="7215" y="8690"/>
                  <a:pt x="7122" y="8588"/>
                  <a:pt x="7058" y="8386"/>
                </a:cubicBezTo>
                <a:cubicBezTo>
                  <a:pt x="7038" y="8345"/>
                  <a:pt x="7017" y="8314"/>
                  <a:pt x="6996" y="8272"/>
                </a:cubicBezTo>
                <a:cubicBezTo>
                  <a:pt x="7063" y="8254"/>
                  <a:pt x="7131" y="8245"/>
                  <a:pt x="7198" y="8245"/>
                </a:cubicBezTo>
                <a:close/>
                <a:moveTo>
                  <a:pt x="13755" y="7699"/>
                </a:moveTo>
                <a:cubicBezTo>
                  <a:pt x="13839" y="7699"/>
                  <a:pt x="13922" y="7832"/>
                  <a:pt x="14002" y="8096"/>
                </a:cubicBezTo>
                <a:cubicBezTo>
                  <a:pt x="14230" y="8324"/>
                  <a:pt x="14261" y="8542"/>
                  <a:pt x="14106" y="8760"/>
                </a:cubicBezTo>
                <a:cubicBezTo>
                  <a:pt x="14023" y="8749"/>
                  <a:pt x="13951" y="8728"/>
                  <a:pt x="13868" y="8708"/>
                </a:cubicBezTo>
                <a:cubicBezTo>
                  <a:pt x="13826" y="8438"/>
                  <a:pt x="13712" y="8179"/>
                  <a:pt x="13557" y="7962"/>
                </a:cubicBezTo>
                <a:cubicBezTo>
                  <a:pt x="13621" y="7786"/>
                  <a:pt x="13688" y="7699"/>
                  <a:pt x="13755" y="7699"/>
                </a:cubicBezTo>
                <a:close/>
                <a:moveTo>
                  <a:pt x="14355" y="6904"/>
                </a:moveTo>
                <a:cubicBezTo>
                  <a:pt x="14469" y="6935"/>
                  <a:pt x="14562" y="6977"/>
                  <a:pt x="14655" y="7029"/>
                </a:cubicBezTo>
                <a:cubicBezTo>
                  <a:pt x="14738" y="7081"/>
                  <a:pt x="14811" y="7132"/>
                  <a:pt x="14873" y="7195"/>
                </a:cubicBezTo>
                <a:cubicBezTo>
                  <a:pt x="14894" y="7257"/>
                  <a:pt x="14935" y="7319"/>
                  <a:pt x="14966" y="7371"/>
                </a:cubicBezTo>
                <a:cubicBezTo>
                  <a:pt x="14997" y="7412"/>
                  <a:pt x="15039" y="7454"/>
                  <a:pt x="15070" y="7485"/>
                </a:cubicBezTo>
                <a:cubicBezTo>
                  <a:pt x="15184" y="7723"/>
                  <a:pt x="15205" y="7982"/>
                  <a:pt x="15132" y="8231"/>
                </a:cubicBezTo>
                <a:cubicBezTo>
                  <a:pt x="14977" y="8355"/>
                  <a:pt x="14831" y="8500"/>
                  <a:pt x="14728" y="8677"/>
                </a:cubicBezTo>
                <a:cubicBezTo>
                  <a:pt x="14666" y="8708"/>
                  <a:pt x="14603" y="8728"/>
                  <a:pt x="14541" y="8749"/>
                </a:cubicBezTo>
                <a:cubicBezTo>
                  <a:pt x="14479" y="8760"/>
                  <a:pt x="14417" y="8770"/>
                  <a:pt x="14355" y="8770"/>
                </a:cubicBezTo>
                <a:cubicBezTo>
                  <a:pt x="14624" y="8314"/>
                  <a:pt x="14624" y="7765"/>
                  <a:pt x="14033" y="7495"/>
                </a:cubicBezTo>
                <a:cubicBezTo>
                  <a:pt x="13934" y="7450"/>
                  <a:pt x="13827" y="7421"/>
                  <a:pt x="13719" y="7421"/>
                </a:cubicBezTo>
                <a:cubicBezTo>
                  <a:pt x="13703" y="7421"/>
                  <a:pt x="13687" y="7421"/>
                  <a:pt x="13671" y="7423"/>
                </a:cubicBezTo>
                <a:cubicBezTo>
                  <a:pt x="13951" y="7340"/>
                  <a:pt x="14199" y="7153"/>
                  <a:pt x="14355" y="6915"/>
                </a:cubicBezTo>
                <a:lnTo>
                  <a:pt x="14355" y="6904"/>
                </a:lnTo>
                <a:close/>
                <a:moveTo>
                  <a:pt x="22024" y="7008"/>
                </a:moveTo>
                <a:lnTo>
                  <a:pt x="22066" y="7018"/>
                </a:lnTo>
                <a:lnTo>
                  <a:pt x="22180" y="7350"/>
                </a:lnTo>
                <a:cubicBezTo>
                  <a:pt x="22242" y="7609"/>
                  <a:pt x="22252" y="7889"/>
                  <a:pt x="22211" y="8158"/>
                </a:cubicBezTo>
                <a:cubicBezTo>
                  <a:pt x="22231" y="8355"/>
                  <a:pt x="22117" y="8542"/>
                  <a:pt x="21941" y="8625"/>
                </a:cubicBezTo>
                <a:cubicBezTo>
                  <a:pt x="21920" y="8677"/>
                  <a:pt x="21889" y="8728"/>
                  <a:pt x="21858" y="8780"/>
                </a:cubicBezTo>
                <a:cubicBezTo>
                  <a:pt x="21892" y="8364"/>
                  <a:pt x="21804" y="8008"/>
                  <a:pt x="21516" y="8008"/>
                </a:cubicBezTo>
                <a:cubicBezTo>
                  <a:pt x="21446" y="8008"/>
                  <a:pt x="21363" y="8029"/>
                  <a:pt x="21267" y="8076"/>
                </a:cubicBezTo>
                <a:lnTo>
                  <a:pt x="21226" y="8024"/>
                </a:lnTo>
                <a:cubicBezTo>
                  <a:pt x="21485" y="7754"/>
                  <a:pt x="21651" y="7423"/>
                  <a:pt x="21703" y="7060"/>
                </a:cubicBezTo>
                <a:cubicBezTo>
                  <a:pt x="21721" y="7062"/>
                  <a:pt x="21739" y="7063"/>
                  <a:pt x="21757" y="7063"/>
                </a:cubicBezTo>
                <a:cubicBezTo>
                  <a:pt x="21845" y="7063"/>
                  <a:pt x="21938" y="7042"/>
                  <a:pt x="22024" y="7008"/>
                </a:cubicBezTo>
                <a:close/>
                <a:moveTo>
                  <a:pt x="17764" y="3329"/>
                </a:moveTo>
                <a:cubicBezTo>
                  <a:pt x="17837" y="3370"/>
                  <a:pt x="17910" y="3401"/>
                  <a:pt x="17992" y="3432"/>
                </a:cubicBezTo>
                <a:cubicBezTo>
                  <a:pt x="17941" y="3702"/>
                  <a:pt x="17992" y="3982"/>
                  <a:pt x="18158" y="4210"/>
                </a:cubicBezTo>
                <a:cubicBezTo>
                  <a:pt x="18241" y="4469"/>
                  <a:pt x="18376" y="4707"/>
                  <a:pt x="18562" y="4904"/>
                </a:cubicBezTo>
                <a:cubicBezTo>
                  <a:pt x="18417" y="5308"/>
                  <a:pt x="18500" y="5764"/>
                  <a:pt x="18791" y="6086"/>
                </a:cubicBezTo>
                <a:cubicBezTo>
                  <a:pt x="18842" y="6158"/>
                  <a:pt x="18915" y="6220"/>
                  <a:pt x="18977" y="6272"/>
                </a:cubicBezTo>
                <a:cubicBezTo>
                  <a:pt x="18977" y="6272"/>
                  <a:pt x="18977" y="6283"/>
                  <a:pt x="18977" y="6283"/>
                </a:cubicBezTo>
                <a:cubicBezTo>
                  <a:pt x="18894" y="6604"/>
                  <a:pt x="18977" y="6935"/>
                  <a:pt x="19205" y="7174"/>
                </a:cubicBezTo>
                <a:cubicBezTo>
                  <a:pt x="18998" y="7423"/>
                  <a:pt x="18925" y="7754"/>
                  <a:pt x="19008" y="8055"/>
                </a:cubicBezTo>
                <a:cubicBezTo>
                  <a:pt x="18853" y="8272"/>
                  <a:pt x="18770" y="8532"/>
                  <a:pt x="18780" y="8791"/>
                </a:cubicBezTo>
                <a:lnTo>
                  <a:pt x="18770" y="8801"/>
                </a:lnTo>
                <a:cubicBezTo>
                  <a:pt x="18759" y="8583"/>
                  <a:pt x="18708" y="8376"/>
                  <a:pt x="18614" y="8179"/>
                </a:cubicBezTo>
                <a:cubicBezTo>
                  <a:pt x="18811" y="7816"/>
                  <a:pt x="18759" y="7371"/>
                  <a:pt x="18490" y="7060"/>
                </a:cubicBezTo>
                <a:cubicBezTo>
                  <a:pt x="18469" y="7029"/>
                  <a:pt x="18438" y="7008"/>
                  <a:pt x="18407" y="6977"/>
                </a:cubicBezTo>
                <a:cubicBezTo>
                  <a:pt x="18469" y="6801"/>
                  <a:pt x="18490" y="6614"/>
                  <a:pt x="18490" y="6428"/>
                </a:cubicBezTo>
                <a:cubicBezTo>
                  <a:pt x="18480" y="6200"/>
                  <a:pt x="18428" y="5982"/>
                  <a:pt x="18345" y="5775"/>
                </a:cubicBezTo>
                <a:cubicBezTo>
                  <a:pt x="18417" y="5329"/>
                  <a:pt x="18262" y="4873"/>
                  <a:pt x="17910" y="4583"/>
                </a:cubicBezTo>
                <a:cubicBezTo>
                  <a:pt x="17837" y="4521"/>
                  <a:pt x="17754" y="4469"/>
                  <a:pt x="17671" y="4427"/>
                </a:cubicBezTo>
                <a:cubicBezTo>
                  <a:pt x="17682" y="4344"/>
                  <a:pt x="17671" y="4262"/>
                  <a:pt x="17661" y="4179"/>
                </a:cubicBezTo>
                <a:cubicBezTo>
                  <a:pt x="17650" y="4127"/>
                  <a:pt x="17640" y="4065"/>
                  <a:pt x="17619" y="4013"/>
                </a:cubicBezTo>
                <a:cubicBezTo>
                  <a:pt x="17733" y="3816"/>
                  <a:pt x="17764" y="3578"/>
                  <a:pt x="17733" y="3360"/>
                </a:cubicBezTo>
                <a:lnTo>
                  <a:pt x="17764" y="3329"/>
                </a:lnTo>
                <a:close/>
                <a:moveTo>
                  <a:pt x="11235" y="7620"/>
                </a:moveTo>
                <a:cubicBezTo>
                  <a:pt x="11328" y="7993"/>
                  <a:pt x="11577" y="8304"/>
                  <a:pt x="11909" y="8490"/>
                </a:cubicBezTo>
                <a:cubicBezTo>
                  <a:pt x="11878" y="8532"/>
                  <a:pt x="11857" y="8563"/>
                  <a:pt x="11826" y="8594"/>
                </a:cubicBezTo>
                <a:cubicBezTo>
                  <a:pt x="11708" y="8749"/>
                  <a:pt x="11526" y="8830"/>
                  <a:pt x="11341" y="8830"/>
                </a:cubicBezTo>
                <a:cubicBezTo>
                  <a:pt x="11267" y="8830"/>
                  <a:pt x="11192" y="8817"/>
                  <a:pt x="11121" y="8791"/>
                </a:cubicBezTo>
                <a:cubicBezTo>
                  <a:pt x="11100" y="8760"/>
                  <a:pt x="11080" y="8728"/>
                  <a:pt x="11059" y="8697"/>
                </a:cubicBezTo>
                <a:cubicBezTo>
                  <a:pt x="10997" y="8614"/>
                  <a:pt x="10924" y="8552"/>
                  <a:pt x="10831" y="8500"/>
                </a:cubicBezTo>
                <a:cubicBezTo>
                  <a:pt x="10779" y="8407"/>
                  <a:pt x="10758" y="8293"/>
                  <a:pt x="10758" y="8179"/>
                </a:cubicBezTo>
                <a:cubicBezTo>
                  <a:pt x="10758" y="8107"/>
                  <a:pt x="10769" y="8034"/>
                  <a:pt x="10779" y="7962"/>
                </a:cubicBezTo>
                <a:cubicBezTo>
                  <a:pt x="10779" y="7962"/>
                  <a:pt x="10790" y="7951"/>
                  <a:pt x="10790" y="7951"/>
                </a:cubicBezTo>
                <a:cubicBezTo>
                  <a:pt x="10831" y="7879"/>
                  <a:pt x="10852" y="7806"/>
                  <a:pt x="10883" y="7734"/>
                </a:cubicBezTo>
                <a:cubicBezTo>
                  <a:pt x="10955" y="7692"/>
                  <a:pt x="11038" y="7661"/>
                  <a:pt x="11121" y="7640"/>
                </a:cubicBezTo>
                <a:cubicBezTo>
                  <a:pt x="11152" y="7630"/>
                  <a:pt x="11194" y="7630"/>
                  <a:pt x="11235" y="7620"/>
                </a:cubicBezTo>
                <a:close/>
                <a:moveTo>
                  <a:pt x="6292" y="8666"/>
                </a:moveTo>
                <a:cubicBezTo>
                  <a:pt x="6323" y="8780"/>
                  <a:pt x="6364" y="8884"/>
                  <a:pt x="6416" y="8977"/>
                </a:cubicBezTo>
                <a:cubicBezTo>
                  <a:pt x="6363" y="8983"/>
                  <a:pt x="6316" y="8986"/>
                  <a:pt x="6276" y="8986"/>
                </a:cubicBezTo>
                <a:cubicBezTo>
                  <a:pt x="6038" y="8986"/>
                  <a:pt x="6041" y="8879"/>
                  <a:pt x="6281" y="8666"/>
                </a:cubicBezTo>
                <a:close/>
                <a:moveTo>
                  <a:pt x="6530" y="8480"/>
                </a:moveTo>
                <a:cubicBezTo>
                  <a:pt x="6571" y="8511"/>
                  <a:pt x="6613" y="8542"/>
                  <a:pt x="6654" y="8583"/>
                </a:cubicBezTo>
                <a:cubicBezTo>
                  <a:pt x="6969" y="8890"/>
                  <a:pt x="7034" y="9039"/>
                  <a:pt x="6849" y="9039"/>
                </a:cubicBezTo>
                <a:cubicBezTo>
                  <a:pt x="6821" y="9039"/>
                  <a:pt x="6787" y="9036"/>
                  <a:pt x="6748" y="9029"/>
                </a:cubicBezTo>
                <a:cubicBezTo>
                  <a:pt x="6634" y="8874"/>
                  <a:pt x="6561" y="8697"/>
                  <a:pt x="6530" y="8511"/>
                </a:cubicBezTo>
                <a:lnTo>
                  <a:pt x="6530" y="8480"/>
                </a:lnTo>
                <a:close/>
                <a:moveTo>
                  <a:pt x="2446" y="7785"/>
                </a:moveTo>
                <a:cubicBezTo>
                  <a:pt x="2612" y="7962"/>
                  <a:pt x="2830" y="8096"/>
                  <a:pt x="3068" y="8138"/>
                </a:cubicBezTo>
                <a:cubicBezTo>
                  <a:pt x="3123" y="8153"/>
                  <a:pt x="3179" y="8160"/>
                  <a:pt x="3234" y="8160"/>
                </a:cubicBezTo>
                <a:cubicBezTo>
                  <a:pt x="3411" y="8160"/>
                  <a:pt x="3585" y="8088"/>
                  <a:pt x="3711" y="7962"/>
                </a:cubicBezTo>
                <a:cubicBezTo>
                  <a:pt x="3908" y="8065"/>
                  <a:pt x="4136" y="8117"/>
                  <a:pt x="4364" y="8117"/>
                </a:cubicBezTo>
                <a:cubicBezTo>
                  <a:pt x="4343" y="8138"/>
                  <a:pt x="4333" y="8158"/>
                  <a:pt x="4322" y="8179"/>
                </a:cubicBezTo>
                <a:cubicBezTo>
                  <a:pt x="4239" y="8345"/>
                  <a:pt x="4291" y="8542"/>
                  <a:pt x="4426" y="8656"/>
                </a:cubicBezTo>
                <a:lnTo>
                  <a:pt x="4343" y="8646"/>
                </a:lnTo>
                <a:cubicBezTo>
                  <a:pt x="4291" y="8511"/>
                  <a:pt x="4188" y="8397"/>
                  <a:pt x="4063" y="8324"/>
                </a:cubicBezTo>
                <a:cubicBezTo>
                  <a:pt x="3943" y="8250"/>
                  <a:pt x="3827" y="8216"/>
                  <a:pt x="3718" y="8216"/>
                </a:cubicBezTo>
                <a:cubicBezTo>
                  <a:pt x="3324" y="8216"/>
                  <a:pt x="3009" y="8648"/>
                  <a:pt x="2871" y="9174"/>
                </a:cubicBezTo>
                <a:lnTo>
                  <a:pt x="2861" y="9174"/>
                </a:lnTo>
                <a:cubicBezTo>
                  <a:pt x="2768" y="9081"/>
                  <a:pt x="2685" y="8967"/>
                  <a:pt x="2623" y="8863"/>
                </a:cubicBezTo>
                <a:cubicBezTo>
                  <a:pt x="2498" y="8635"/>
                  <a:pt x="2436" y="8397"/>
                  <a:pt x="2415" y="8148"/>
                </a:cubicBezTo>
                <a:cubicBezTo>
                  <a:pt x="2405" y="8024"/>
                  <a:pt x="2415" y="7910"/>
                  <a:pt x="2446" y="7785"/>
                </a:cubicBezTo>
                <a:close/>
                <a:moveTo>
                  <a:pt x="8665" y="8065"/>
                </a:moveTo>
                <a:cubicBezTo>
                  <a:pt x="8825" y="8339"/>
                  <a:pt x="9210" y="8484"/>
                  <a:pt x="9622" y="8484"/>
                </a:cubicBezTo>
                <a:cubicBezTo>
                  <a:pt x="9662" y="8484"/>
                  <a:pt x="9702" y="8482"/>
                  <a:pt x="9743" y="8480"/>
                </a:cubicBezTo>
                <a:lnTo>
                  <a:pt x="9743" y="8480"/>
                </a:lnTo>
                <a:cubicBezTo>
                  <a:pt x="9639" y="8780"/>
                  <a:pt x="9432" y="9019"/>
                  <a:pt x="9162" y="9174"/>
                </a:cubicBezTo>
                <a:cubicBezTo>
                  <a:pt x="9100" y="8791"/>
                  <a:pt x="8903" y="8438"/>
                  <a:pt x="8603" y="8190"/>
                </a:cubicBezTo>
                <a:cubicBezTo>
                  <a:pt x="8623" y="8148"/>
                  <a:pt x="8644" y="8107"/>
                  <a:pt x="8665" y="8065"/>
                </a:cubicBezTo>
                <a:close/>
                <a:moveTo>
                  <a:pt x="20967" y="8272"/>
                </a:moveTo>
                <a:cubicBezTo>
                  <a:pt x="20708" y="8563"/>
                  <a:pt x="20822" y="8884"/>
                  <a:pt x="21102" y="9070"/>
                </a:cubicBezTo>
                <a:cubicBezTo>
                  <a:pt x="21091" y="9102"/>
                  <a:pt x="21081" y="9133"/>
                  <a:pt x="21071" y="9174"/>
                </a:cubicBezTo>
                <a:cubicBezTo>
                  <a:pt x="20915" y="8988"/>
                  <a:pt x="20708" y="8853"/>
                  <a:pt x="20490" y="8780"/>
                </a:cubicBezTo>
                <a:cubicBezTo>
                  <a:pt x="20625" y="8594"/>
                  <a:pt x="20780" y="8428"/>
                  <a:pt x="20967" y="8272"/>
                </a:cubicBezTo>
                <a:close/>
                <a:moveTo>
                  <a:pt x="12956" y="7982"/>
                </a:moveTo>
                <a:lnTo>
                  <a:pt x="12956" y="7982"/>
                </a:lnTo>
                <a:cubicBezTo>
                  <a:pt x="12945" y="8044"/>
                  <a:pt x="12945" y="8096"/>
                  <a:pt x="12956" y="8148"/>
                </a:cubicBezTo>
                <a:lnTo>
                  <a:pt x="12956" y="8138"/>
                </a:lnTo>
                <a:cubicBezTo>
                  <a:pt x="12997" y="8532"/>
                  <a:pt x="13298" y="8780"/>
                  <a:pt x="13660" y="8915"/>
                </a:cubicBezTo>
                <a:cubicBezTo>
                  <a:pt x="13660" y="8977"/>
                  <a:pt x="13660" y="9050"/>
                  <a:pt x="13650" y="9112"/>
                </a:cubicBezTo>
                <a:cubicBezTo>
                  <a:pt x="13508" y="9168"/>
                  <a:pt x="13348" y="9201"/>
                  <a:pt x="13191" y="9201"/>
                </a:cubicBezTo>
                <a:cubicBezTo>
                  <a:pt x="13029" y="9201"/>
                  <a:pt x="12870" y="9165"/>
                  <a:pt x="12738" y="9081"/>
                </a:cubicBezTo>
                <a:cubicBezTo>
                  <a:pt x="12582" y="8988"/>
                  <a:pt x="12479" y="8832"/>
                  <a:pt x="12448" y="8656"/>
                </a:cubicBezTo>
                <a:lnTo>
                  <a:pt x="12468" y="8656"/>
                </a:lnTo>
                <a:cubicBezTo>
                  <a:pt x="12551" y="8656"/>
                  <a:pt x="12614" y="8594"/>
                  <a:pt x="12624" y="8511"/>
                </a:cubicBezTo>
                <a:cubicBezTo>
                  <a:pt x="12634" y="8386"/>
                  <a:pt x="12624" y="8272"/>
                  <a:pt x="12603" y="8148"/>
                </a:cubicBezTo>
                <a:cubicBezTo>
                  <a:pt x="12696" y="8055"/>
                  <a:pt x="12821" y="7993"/>
                  <a:pt x="12956" y="7982"/>
                </a:cubicBezTo>
                <a:close/>
                <a:moveTo>
                  <a:pt x="5908" y="8210"/>
                </a:moveTo>
                <a:cubicBezTo>
                  <a:pt x="6001" y="8231"/>
                  <a:pt x="6105" y="8262"/>
                  <a:pt x="6198" y="8293"/>
                </a:cubicBezTo>
                <a:cubicBezTo>
                  <a:pt x="6198" y="8335"/>
                  <a:pt x="6209" y="8376"/>
                  <a:pt x="6219" y="8407"/>
                </a:cubicBezTo>
                <a:cubicBezTo>
                  <a:pt x="6136" y="8480"/>
                  <a:pt x="6064" y="8552"/>
                  <a:pt x="5991" y="8635"/>
                </a:cubicBezTo>
                <a:cubicBezTo>
                  <a:pt x="5867" y="8811"/>
                  <a:pt x="5794" y="9029"/>
                  <a:pt x="5784" y="9236"/>
                </a:cubicBezTo>
                <a:cubicBezTo>
                  <a:pt x="5690" y="9153"/>
                  <a:pt x="5587" y="9081"/>
                  <a:pt x="5473" y="9019"/>
                </a:cubicBezTo>
                <a:cubicBezTo>
                  <a:pt x="5504" y="8925"/>
                  <a:pt x="5535" y="8832"/>
                  <a:pt x="5545" y="8728"/>
                </a:cubicBezTo>
                <a:cubicBezTo>
                  <a:pt x="5732" y="8614"/>
                  <a:pt x="5856" y="8428"/>
                  <a:pt x="5908" y="8221"/>
                </a:cubicBezTo>
                <a:lnTo>
                  <a:pt x="5908" y="8210"/>
                </a:lnTo>
                <a:close/>
                <a:moveTo>
                  <a:pt x="8423" y="8448"/>
                </a:moveTo>
                <a:cubicBezTo>
                  <a:pt x="8448" y="8448"/>
                  <a:pt x="8487" y="8486"/>
                  <a:pt x="8541" y="8563"/>
                </a:cubicBezTo>
                <a:cubicBezTo>
                  <a:pt x="8613" y="8625"/>
                  <a:pt x="8665" y="8708"/>
                  <a:pt x="8706" y="8791"/>
                </a:cubicBezTo>
                <a:cubicBezTo>
                  <a:pt x="8779" y="8936"/>
                  <a:pt x="8820" y="9091"/>
                  <a:pt x="8841" y="9236"/>
                </a:cubicBezTo>
                <a:cubicBezTo>
                  <a:pt x="8675" y="9216"/>
                  <a:pt x="8530" y="9102"/>
                  <a:pt x="8458" y="8946"/>
                </a:cubicBezTo>
                <a:lnTo>
                  <a:pt x="8447" y="8956"/>
                </a:lnTo>
                <a:cubicBezTo>
                  <a:pt x="8377" y="8619"/>
                  <a:pt x="8369" y="8448"/>
                  <a:pt x="8423" y="8448"/>
                </a:cubicBezTo>
                <a:close/>
                <a:moveTo>
                  <a:pt x="4395" y="8936"/>
                </a:moveTo>
                <a:cubicBezTo>
                  <a:pt x="4633" y="8956"/>
                  <a:pt x="4872" y="9019"/>
                  <a:pt x="5089" y="9112"/>
                </a:cubicBezTo>
                <a:cubicBezTo>
                  <a:pt x="4945" y="9256"/>
                  <a:pt x="4746" y="9335"/>
                  <a:pt x="4541" y="9335"/>
                </a:cubicBezTo>
                <a:cubicBezTo>
                  <a:pt x="4452" y="9335"/>
                  <a:pt x="4363" y="9320"/>
                  <a:pt x="4276" y="9290"/>
                </a:cubicBezTo>
                <a:lnTo>
                  <a:pt x="4276" y="9290"/>
                </a:lnTo>
                <a:cubicBezTo>
                  <a:pt x="4345" y="9179"/>
                  <a:pt x="4385" y="9067"/>
                  <a:pt x="4395" y="8936"/>
                </a:cubicBezTo>
                <a:close/>
                <a:moveTo>
                  <a:pt x="10778" y="8985"/>
                </a:moveTo>
                <a:cubicBezTo>
                  <a:pt x="10897" y="8985"/>
                  <a:pt x="10927" y="9095"/>
                  <a:pt x="10872" y="9319"/>
                </a:cubicBezTo>
                <a:lnTo>
                  <a:pt x="10862" y="9330"/>
                </a:lnTo>
                <a:cubicBezTo>
                  <a:pt x="10803" y="9335"/>
                  <a:pt x="10748" y="9337"/>
                  <a:pt x="10696" y="9337"/>
                </a:cubicBezTo>
                <a:cubicBezTo>
                  <a:pt x="10443" y="9337"/>
                  <a:pt x="10288" y="9274"/>
                  <a:pt x="10219" y="9153"/>
                </a:cubicBezTo>
                <a:lnTo>
                  <a:pt x="10385" y="9153"/>
                </a:lnTo>
                <a:cubicBezTo>
                  <a:pt x="10562" y="9041"/>
                  <a:pt x="10693" y="8985"/>
                  <a:pt x="10778" y="8985"/>
                </a:cubicBezTo>
                <a:close/>
                <a:moveTo>
                  <a:pt x="19516" y="8739"/>
                </a:moveTo>
                <a:cubicBezTo>
                  <a:pt x="19568" y="8770"/>
                  <a:pt x="19630" y="8791"/>
                  <a:pt x="19692" y="8811"/>
                </a:cubicBezTo>
                <a:lnTo>
                  <a:pt x="19754" y="8863"/>
                </a:lnTo>
                <a:cubicBezTo>
                  <a:pt x="19703" y="8894"/>
                  <a:pt x="19640" y="8936"/>
                  <a:pt x="19599" y="8988"/>
                </a:cubicBezTo>
                <a:cubicBezTo>
                  <a:pt x="19495" y="9091"/>
                  <a:pt x="19443" y="9216"/>
                  <a:pt x="19433" y="9361"/>
                </a:cubicBezTo>
                <a:cubicBezTo>
                  <a:pt x="19309" y="9278"/>
                  <a:pt x="19195" y="9184"/>
                  <a:pt x="19101" y="9070"/>
                </a:cubicBezTo>
                <a:cubicBezTo>
                  <a:pt x="19081" y="9019"/>
                  <a:pt x="19060" y="8967"/>
                  <a:pt x="19039" y="8915"/>
                </a:cubicBezTo>
                <a:cubicBezTo>
                  <a:pt x="19184" y="8811"/>
                  <a:pt x="19340" y="8749"/>
                  <a:pt x="19516" y="8739"/>
                </a:cubicBezTo>
                <a:close/>
                <a:moveTo>
                  <a:pt x="7152" y="8946"/>
                </a:moveTo>
                <a:lnTo>
                  <a:pt x="7152" y="8946"/>
                </a:lnTo>
                <a:cubicBezTo>
                  <a:pt x="7255" y="9029"/>
                  <a:pt x="7369" y="9102"/>
                  <a:pt x="7483" y="9153"/>
                </a:cubicBezTo>
                <a:cubicBezTo>
                  <a:pt x="7587" y="9195"/>
                  <a:pt x="7691" y="9226"/>
                  <a:pt x="7794" y="9226"/>
                </a:cubicBezTo>
                <a:cubicBezTo>
                  <a:pt x="7685" y="9350"/>
                  <a:pt x="7534" y="9418"/>
                  <a:pt x="7378" y="9418"/>
                </a:cubicBezTo>
                <a:cubicBezTo>
                  <a:pt x="7313" y="9418"/>
                  <a:pt x="7247" y="9406"/>
                  <a:pt x="7183" y="9381"/>
                </a:cubicBezTo>
                <a:cubicBezTo>
                  <a:pt x="7204" y="9236"/>
                  <a:pt x="7193" y="9081"/>
                  <a:pt x="7152" y="8946"/>
                </a:cubicBezTo>
                <a:close/>
                <a:moveTo>
                  <a:pt x="20528" y="9193"/>
                </a:moveTo>
                <a:cubicBezTo>
                  <a:pt x="20608" y="9193"/>
                  <a:pt x="20720" y="9305"/>
                  <a:pt x="20801" y="9423"/>
                </a:cubicBezTo>
                <a:lnTo>
                  <a:pt x="20449" y="9257"/>
                </a:lnTo>
                <a:cubicBezTo>
                  <a:pt x="20467" y="9212"/>
                  <a:pt x="20495" y="9193"/>
                  <a:pt x="20528" y="9193"/>
                </a:cubicBezTo>
                <a:close/>
                <a:moveTo>
                  <a:pt x="3659" y="8770"/>
                </a:moveTo>
                <a:cubicBezTo>
                  <a:pt x="3659" y="8871"/>
                  <a:pt x="3679" y="8952"/>
                  <a:pt x="3708" y="9042"/>
                </a:cubicBezTo>
                <a:lnTo>
                  <a:pt x="3708" y="9042"/>
                </a:lnTo>
                <a:lnTo>
                  <a:pt x="3296" y="9454"/>
                </a:lnTo>
                <a:cubicBezTo>
                  <a:pt x="3193" y="9444"/>
                  <a:pt x="3110" y="9402"/>
                  <a:pt x="3037" y="9330"/>
                </a:cubicBezTo>
                <a:cubicBezTo>
                  <a:pt x="3068" y="9205"/>
                  <a:pt x="3141" y="8946"/>
                  <a:pt x="3213" y="8863"/>
                </a:cubicBezTo>
                <a:lnTo>
                  <a:pt x="3659" y="8770"/>
                </a:lnTo>
                <a:close/>
                <a:moveTo>
                  <a:pt x="9898" y="9267"/>
                </a:moveTo>
                <a:cubicBezTo>
                  <a:pt x="9919" y="9361"/>
                  <a:pt x="9960" y="9454"/>
                  <a:pt x="10002" y="9547"/>
                </a:cubicBezTo>
                <a:cubicBezTo>
                  <a:pt x="9960" y="9547"/>
                  <a:pt x="9909" y="9558"/>
                  <a:pt x="9867" y="9568"/>
                </a:cubicBezTo>
                <a:cubicBezTo>
                  <a:pt x="9826" y="9464"/>
                  <a:pt x="9836" y="9350"/>
                  <a:pt x="9898" y="9267"/>
                </a:cubicBezTo>
                <a:close/>
                <a:moveTo>
                  <a:pt x="21464" y="9226"/>
                </a:moveTo>
                <a:cubicBezTo>
                  <a:pt x="21433" y="9340"/>
                  <a:pt x="21382" y="9454"/>
                  <a:pt x="21330" y="9568"/>
                </a:cubicBezTo>
                <a:lnTo>
                  <a:pt x="21319" y="9568"/>
                </a:lnTo>
                <a:lnTo>
                  <a:pt x="21299" y="9526"/>
                </a:lnTo>
                <a:cubicBezTo>
                  <a:pt x="21371" y="9433"/>
                  <a:pt x="21423" y="9330"/>
                  <a:pt x="21464" y="9226"/>
                </a:cubicBezTo>
                <a:close/>
                <a:moveTo>
                  <a:pt x="2039" y="9217"/>
                </a:moveTo>
                <a:cubicBezTo>
                  <a:pt x="2085" y="9217"/>
                  <a:pt x="2131" y="9220"/>
                  <a:pt x="2177" y="9226"/>
                </a:cubicBezTo>
                <a:cubicBezTo>
                  <a:pt x="2317" y="9491"/>
                  <a:pt x="2274" y="9625"/>
                  <a:pt x="2048" y="9625"/>
                </a:cubicBezTo>
                <a:cubicBezTo>
                  <a:pt x="1956" y="9625"/>
                  <a:pt x="1833" y="9603"/>
                  <a:pt x="1680" y="9558"/>
                </a:cubicBezTo>
                <a:cubicBezTo>
                  <a:pt x="1617" y="9495"/>
                  <a:pt x="1555" y="9423"/>
                  <a:pt x="1493" y="9350"/>
                </a:cubicBezTo>
                <a:cubicBezTo>
                  <a:pt x="1668" y="9267"/>
                  <a:pt x="1850" y="9217"/>
                  <a:pt x="2039" y="9217"/>
                </a:cubicBezTo>
                <a:close/>
                <a:moveTo>
                  <a:pt x="18873" y="9184"/>
                </a:moveTo>
                <a:cubicBezTo>
                  <a:pt x="18956" y="9350"/>
                  <a:pt x="19081" y="9485"/>
                  <a:pt x="19226" y="9589"/>
                </a:cubicBezTo>
                <a:cubicBezTo>
                  <a:pt x="19101" y="9599"/>
                  <a:pt x="18987" y="9641"/>
                  <a:pt x="18873" y="9692"/>
                </a:cubicBezTo>
                <a:cubicBezTo>
                  <a:pt x="18842" y="9578"/>
                  <a:pt x="18832" y="9464"/>
                  <a:pt x="18853" y="9340"/>
                </a:cubicBezTo>
                <a:cubicBezTo>
                  <a:pt x="18853" y="9288"/>
                  <a:pt x="18863" y="9236"/>
                  <a:pt x="18873" y="9184"/>
                </a:cubicBezTo>
                <a:close/>
                <a:moveTo>
                  <a:pt x="14593" y="9008"/>
                </a:moveTo>
                <a:lnTo>
                  <a:pt x="14583" y="9050"/>
                </a:lnTo>
                <a:cubicBezTo>
                  <a:pt x="14500" y="9133"/>
                  <a:pt x="14417" y="9236"/>
                  <a:pt x="14344" y="9340"/>
                </a:cubicBezTo>
                <a:cubicBezTo>
                  <a:pt x="14127" y="9433"/>
                  <a:pt x="13930" y="9568"/>
                  <a:pt x="13764" y="9734"/>
                </a:cubicBezTo>
                <a:cubicBezTo>
                  <a:pt x="13826" y="9578"/>
                  <a:pt x="13868" y="9423"/>
                  <a:pt x="13888" y="9257"/>
                </a:cubicBezTo>
                <a:cubicBezTo>
                  <a:pt x="13982" y="9184"/>
                  <a:pt x="14065" y="9112"/>
                  <a:pt x="14147" y="9029"/>
                </a:cubicBezTo>
                <a:cubicBezTo>
                  <a:pt x="14186" y="9032"/>
                  <a:pt x="14226" y="9033"/>
                  <a:pt x="14266" y="9033"/>
                </a:cubicBezTo>
                <a:cubicBezTo>
                  <a:pt x="14375" y="9033"/>
                  <a:pt x="14487" y="9023"/>
                  <a:pt x="14593" y="9008"/>
                </a:cubicBezTo>
                <a:close/>
                <a:moveTo>
                  <a:pt x="15474" y="8262"/>
                </a:moveTo>
                <a:cubicBezTo>
                  <a:pt x="15536" y="8355"/>
                  <a:pt x="15609" y="8428"/>
                  <a:pt x="15692" y="8500"/>
                </a:cubicBezTo>
                <a:cubicBezTo>
                  <a:pt x="15878" y="8657"/>
                  <a:pt x="16156" y="8757"/>
                  <a:pt x="16425" y="8757"/>
                </a:cubicBezTo>
                <a:cubicBezTo>
                  <a:pt x="16619" y="8757"/>
                  <a:pt x="16808" y="8705"/>
                  <a:pt x="16956" y="8583"/>
                </a:cubicBezTo>
                <a:cubicBezTo>
                  <a:pt x="16987" y="8604"/>
                  <a:pt x="17008" y="8625"/>
                  <a:pt x="17029" y="8646"/>
                </a:cubicBezTo>
                <a:cubicBezTo>
                  <a:pt x="16624" y="8863"/>
                  <a:pt x="16407" y="9319"/>
                  <a:pt x="16479" y="9775"/>
                </a:cubicBezTo>
                <a:lnTo>
                  <a:pt x="16272" y="9775"/>
                </a:lnTo>
                <a:cubicBezTo>
                  <a:pt x="16510" y="9495"/>
                  <a:pt x="16459" y="9081"/>
                  <a:pt x="16158" y="8874"/>
                </a:cubicBezTo>
                <a:cubicBezTo>
                  <a:pt x="15977" y="8720"/>
                  <a:pt x="15753" y="8637"/>
                  <a:pt x="15525" y="8637"/>
                </a:cubicBezTo>
                <a:cubicBezTo>
                  <a:pt x="15414" y="8637"/>
                  <a:pt x="15303" y="8657"/>
                  <a:pt x="15194" y="8697"/>
                </a:cubicBezTo>
                <a:cubicBezTo>
                  <a:pt x="15287" y="8583"/>
                  <a:pt x="15370" y="8449"/>
                  <a:pt x="15412" y="8304"/>
                </a:cubicBezTo>
                <a:lnTo>
                  <a:pt x="15474" y="8262"/>
                </a:lnTo>
                <a:close/>
                <a:moveTo>
                  <a:pt x="9577" y="9309"/>
                </a:moveTo>
                <a:lnTo>
                  <a:pt x="9577" y="9309"/>
                </a:lnTo>
                <a:cubicBezTo>
                  <a:pt x="9556" y="9433"/>
                  <a:pt x="9556" y="9558"/>
                  <a:pt x="9587" y="9682"/>
                </a:cubicBezTo>
                <a:cubicBezTo>
                  <a:pt x="9546" y="9703"/>
                  <a:pt x="9504" y="9734"/>
                  <a:pt x="9463" y="9775"/>
                </a:cubicBezTo>
                <a:cubicBezTo>
                  <a:pt x="9349" y="9775"/>
                  <a:pt x="9235" y="9806"/>
                  <a:pt x="9111" y="9837"/>
                </a:cubicBezTo>
                <a:cubicBezTo>
                  <a:pt x="9152" y="9713"/>
                  <a:pt x="9183" y="9589"/>
                  <a:pt x="9183" y="9464"/>
                </a:cubicBezTo>
                <a:cubicBezTo>
                  <a:pt x="9318" y="9444"/>
                  <a:pt x="9453" y="9392"/>
                  <a:pt x="9577" y="9309"/>
                </a:cubicBezTo>
                <a:close/>
                <a:moveTo>
                  <a:pt x="15554" y="8926"/>
                </a:moveTo>
                <a:cubicBezTo>
                  <a:pt x="15675" y="8926"/>
                  <a:pt x="15794" y="8956"/>
                  <a:pt x="15899" y="9019"/>
                </a:cubicBezTo>
                <a:cubicBezTo>
                  <a:pt x="16220" y="9423"/>
                  <a:pt x="16158" y="9703"/>
                  <a:pt x="15733" y="9858"/>
                </a:cubicBezTo>
                <a:cubicBezTo>
                  <a:pt x="15671" y="9682"/>
                  <a:pt x="15547" y="9537"/>
                  <a:pt x="15391" y="9423"/>
                </a:cubicBezTo>
                <a:cubicBezTo>
                  <a:pt x="15256" y="9319"/>
                  <a:pt x="15091" y="9257"/>
                  <a:pt x="14925" y="9247"/>
                </a:cubicBezTo>
                <a:cubicBezTo>
                  <a:pt x="14925" y="9205"/>
                  <a:pt x="14925" y="9174"/>
                  <a:pt x="14925" y="9133"/>
                </a:cubicBezTo>
                <a:cubicBezTo>
                  <a:pt x="15059" y="9039"/>
                  <a:pt x="15215" y="8977"/>
                  <a:pt x="15381" y="8946"/>
                </a:cubicBezTo>
                <a:cubicBezTo>
                  <a:pt x="15438" y="8933"/>
                  <a:pt x="15496" y="8926"/>
                  <a:pt x="15554" y="8926"/>
                </a:cubicBezTo>
                <a:close/>
                <a:moveTo>
                  <a:pt x="15070" y="9672"/>
                </a:moveTo>
                <a:lnTo>
                  <a:pt x="15412" y="9848"/>
                </a:lnTo>
                <a:lnTo>
                  <a:pt x="15412" y="9889"/>
                </a:lnTo>
                <a:cubicBezTo>
                  <a:pt x="15267" y="9869"/>
                  <a:pt x="15142" y="9786"/>
                  <a:pt x="15070" y="9672"/>
                </a:cubicBezTo>
                <a:close/>
                <a:moveTo>
                  <a:pt x="7038" y="9723"/>
                </a:moveTo>
                <a:cubicBezTo>
                  <a:pt x="7172" y="9765"/>
                  <a:pt x="7297" y="9837"/>
                  <a:pt x="7400" y="9941"/>
                </a:cubicBezTo>
                <a:lnTo>
                  <a:pt x="7400" y="9951"/>
                </a:lnTo>
                <a:cubicBezTo>
                  <a:pt x="7276" y="9848"/>
                  <a:pt x="7131" y="9796"/>
                  <a:pt x="6976" y="9796"/>
                </a:cubicBezTo>
                <a:cubicBezTo>
                  <a:pt x="6996" y="9775"/>
                  <a:pt x="7017" y="9755"/>
                  <a:pt x="7038" y="9723"/>
                </a:cubicBezTo>
                <a:close/>
                <a:moveTo>
                  <a:pt x="1317" y="9547"/>
                </a:moveTo>
                <a:cubicBezTo>
                  <a:pt x="1389" y="9641"/>
                  <a:pt x="1462" y="9713"/>
                  <a:pt x="1555" y="9786"/>
                </a:cubicBezTo>
                <a:cubicBezTo>
                  <a:pt x="1452" y="9837"/>
                  <a:pt x="1358" y="9900"/>
                  <a:pt x="1275" y="9972"/>
                </a:cubicBezTo>
                <a:cubicBezTo>
                  <a:pt x="1244" y="9827"/>
                  <a:pt x="1255" y="9682"/>
                  <a:pt x="1317" y="9547"/>
                </a:cubicBezTo>
                <a:close/>
                <a:moveTo>
                  <a:pt x="18417" y="8469"/>
                </a:moveTo>
                <a:cubicBezTo>
                  <a:pt x="18438" y="8511"/>
                  <a:pt x="18459" y="8552"/>
                  <a:pt x="18469" y="8604"/>
                </a:cubicBezTo>
                <a:lnTo>
                  <a:pt x="18459" y="8614"/>
                </a:lnTo>
                <a:cubicBezTo>
                  <a:pt x="18562" y="8988"/>
                  <a:pt x="18521" y="9392"/>
                  <a:pt x="18334" y="9734"/>
                </a:cubicBezTo>
                <a:cubicBezTo>
                  <a:pt x="18262" y="9837"/>
                  <a:pt x="18169" y="9941"/>
                  <a:pt x="18065" y="10014"/>
                </a:cubicBezTo>
                <a:cubicBezTo>
                  <a:pt x="18189" y="9641"/>
                  <a:pt x="18117" y="9226"/>
                  <a:pt x="17868" y="8915"/>
                </a:cubicBezTo>
                <a:cubicBezTo>
                  <a:pt x="17837" y="8884"/>
                  <a:pt x="17816" y="8853"/>
                  <a:pt x="17796" y="8832"/>
                </a:cubicBezTo>
                <a:cubicBezTo>
                  <a:pt x="17878" y="8822"/>
                  <a:pt x="17961" y="8791"/>
                  <a:pt x="18044" y="8760"/>
                </a:cubicBezTo>
                <a:cubicBezTo>
                  <a:pt x="18179" y="8687"/>
                  <a:pt x="18314" y="8583"/>
                  <a:pt x="18417" y="8469"/>
                </a:cubicBezTo>
                <a:close/>
                <a:moveTo>
                  <a:pt x="19422" y="9813"/>
                </a:moveTo>
                <a:cubicBezTo>
                  <a:pt x="19491" y="9813"/>
                  <a:pt x="19561" y="9821"/>
                  <a:pt x="19630" y="9837"/>
                </a:cubicBezTo>
                <a:cubicBezTo>
                  <a:pt x="19639" y="9855"/>
                  <a:pt x="19654" y="9872"/>
                  <a:pt x="19671" y="9883"/>
                </a:cubicBezTo>
                <a:lnTo>
                  <a:pt x="19671" y="9883"/>
                </a:lnTo>
                <a:cubicBezTo>
                  <a:pt x="19670" y="9902"/>
                  <a:pt x="19661" y="9921"/>
                  <a:pt x="19661" y="9931"/>
                </a:cubicBezTo>
                <a:cubicBezTo>
                  <a:pt x="19661" y="9993"/>
                  <a:pt x="19661" y="10055"/>
                  <a:pt x="19671" y="10107"/>
                </a:cubicBezTo>
                <a:cubicBezTo>
                  <a:pt x="19573" y="10072"/>
                  <a:pt x="19465" y="10051"/>
                  <a:pt x="19357" y="10051"/>
                </a:cubicBezTo>
                <a:cubicBezTo>
                  <a:pt x="19306" y="10051"/>
                  <a:pt x="19255" y="10055"/>
                  <a:pt x="19205" y="10065"/>
                </a:cubicBezTo>
                <a:cubicBezTo>
                  <a:pt x="19122" y="10034"/>
                  <a:pt x="19050" y="9983"/>
                  <a:pt x="18998" y="9920"/>
                </a:cubicBezTo>
                <a:cubicBezTo>
                  <a:pt x="19132" y="9850"/>
                  <a:pt x="19276" y="9813"/>
                  <a:pt x="19422" y="9813"/>
                </a:cubicBezTo>
                <a:close/>
                <a:moveTo>
                  <a:pt x="17274" y="8863"/>
                </a:moveTo>
                <a:cubicBezTo>
                  <a:pt x="17386" y="8863"/>
                  <a:pt x="17510" y="8915"/>
                  <a:pt x="17640" y="9039"/>
                </a:cubicBezTo>
                <a:cubicBezTo>
                  <a:pt x="17827" y="9257"/>
                  <a:pt x="17899" y="9558"/>
                  <a:pt x="17837" y="9837"/>
                </a:cubicBezTo>
                <a:cubicBezTo>
                  <a:pt x="17806" y="9962"/>
                  <a:pt x="17744" y="10086"/>
                  <a:pt x="17661" y="10179"/>
                </a:cubicBezTo>
                <a:cubicBezTo>
                  <a:pt x="17613" y="10189"/>
                  <a:pt x="17564" y="10194"/>
                  <a:pt x="17514" y="10194"/>
                </a:cubicBezTo>
                <a:cubicBezTo>
                  <a:pt x="17405" y="10194"/>
                  <a:pt x="17295" y="10171"/>
                  <a:pt x="17194" y="10128"/>
                </a:cubicBezTo>
                <a:lnTo>
                  <a:pt x="17205" y="10128"/>
                </a:lnTo>
                <a:cubicBezTo>
                  <a:pt x="17132" y="10055"/>
                  <a:pt x="17060" y="9993"/>
                  <a:pt x="16977" y="9951"/>
                </a:cubicBezTo>
                <a:cubicBezTo>
                  <a:pt x="16946" y="9910"/>
                  <a:pt x="16915" y="9858"/>
                  <a:pt x="16884" y="9817"/>
                </a:cubicBezTo>
                <a:cubicBezTo>
                  <a:pt x="16676" y="9434"/>
                  <a:pt x="16904" y="8863"/>
                  <a:pt x="17274" y="8863"/>
                </a:cubicBezTo>
                <a:close/>
                <a:moveTo>
                  <a:pt x="12168" y="8718"/>
                </a:moveTo>
                <a:cubicBezTo>
                  <a:pt x="12178" y="8842"/>
                  <a:pt x="12230" y="8956"/>
                  <a:pt x="12303" y="9060"/>
                </a:cubicBezTo>
                <a:cubicBezTo>
                  <a:pt x="12492" y="9358"/>
                  <a:pt x="12819" y="9529"/>
                  <a:pt x="13154" y="9529"/>
                </a:cubicBezTo>
                <a:cubicBezTo>
                  <a:pt x="13297" y="9529"/>
                  <a:pt x="13441" y="9498"/>
                  <a:pt x="13577" y="9433"/>
                </a:cubicBezTo>
                <a:lnTo>
                  <a:pt x="13577" y="9433"/>
                </a:lnTo>
                <a:cubicBezTo>
                  <a:pt x="13484" y="9723"/>
                  <a:pt x="13298" y="9983"/>
                  <a:pt x="13049" y="10159"/>
                </a:cubicBezTo>
                <a:cubicBezTo>
                  <a:pt x="12841" y="9690"/>
                  <a:pt x="12381" y="9414"/>
                  <a:pt x="11905" y="9414"/>
                </a:cubicBezTo>
                <a:cubicBezTo>
                  <a:pt x="11718" y="9414"/>
                  <a:pt x="11528" y="9457"/>
                  <a:pt x="11349" y="9547"/>
                </a:cubicBezTo>
                <a:cubicBezTo>
                  <a:pt x="11297" y="9578"/>
                  <a:pt x="11266" y="9651"/>
                  <a:pt x="11287" y="9713"/>
                </a:cubicBezTo>
                <a:cubicBezTo>
                  <a:pt x="11297" y="9765"/>
                  <a:pt x="11318" y="9817"/>
                  <a:pt x="11339" y="9858"/>
                </a:cubicBezTo>
                <a:cubicBezTo>
                  <a:pt x="11214" y="9951"/>
                  <a:pt x="11132" y="10076"/>
                  <a:pt x="11090" y="10221"/>
                </a:cubicBezTo>
                <a:cubicBezTo>
                  <a:pt x="11049" y="10055"/>
                  <a:pt x="10945" y="9910"/>
                  <a:pt x="10810" y="9796"/>
                </a:cubicBezTo>
                <a:cubicBezTo>
                  <a:pt x="11080" y="9672"/>
                  <a:pt x="11246" y="9402"/>
                  <a:pt x="11225" y="9102"/>
                </a:cubicBezTo>
                <a:lnTo>
                  <a:pt x="11225" y="9102"/>
                </a:lnTo>
                <a:cubicBezTo>
                  <a:pt x="11257" y="9104"/>
                  <a:pt x="11289" y="9106"/>
                  <a:pt x="11322" y="9106"/>
                </a:cubicBezTo>
                <a:cubicBezTo>
                  <a:pt x="11648" y="9106"/>
                  <a:pt x="11951" y="8963"/>
                  <a:pt x="12168" y="8718"/>
                </a:cubicBezTo>
                <a:close/>
                <a:moveTo>
                  <a:pt x="14189" y="9734"/>
                </a:moveTo>
                <a:lnTo>
                  <a:pt x="14189" y="9734"/>
                </a:lnTo>
                <a:cubicBezTo>
                  <a:pt x="14147" y="9900"/>
                  <a:pt x="14158" y="10076"/>
                  <a:pt x="14210" y="10242"/>
                </a:cubicBezTo>
                <a:cubicBezTo>
                  <a:pt x="14089" y="10201"/>
                  <a:pt x="13962" y="10186"/>
                  <a:pt x="13834" y="10186"/>
                </a:cubicBezTo>
                <a:cubicBezTo>
                  <a:pt x="13797" y="10186"/>
                  <a:pt x="13760" y="10187"/>
                  <a:pt x="13723" y="10190"/>
                </a:cubicBezTo>
                <a:cubicBezTo>
                  <a:pt x="13847" y="10014"/>
                  <a:pt x="14002" y="9848"/>
                  <a:pt x="14189" y="9734"/>
                </a:cubicBezTo>
                <a:close/>
                <a:moveTo>
                  <a:pt x="9245" y="10128"/>
                </a:moveTo>
                <a:lnTo>
                  <a:pt x="9245" y="10128"/>
                </a:lnTo>
                <a:cubicBezTo>
                  <a:pt x="9235" y="10159"/>
                  <a:pt x="9225" y="10200"/>
                  <a:pt x="9225" y="10231"/>
                </a:cubicBezTo>
                <a:cubicBezTo>
                  <a:pt x="9142" y="10242"/>
                  <a:pt x="9059" y="10242"/>
                  <a:pt x="8986" y="10262"/>
                </a:cubicBezTo>
                <a:cubicBezTo>
                  <a:pt x="9059" y="10200"/>
                  <a:pt x="9152" y="10159"/>
                  <a:pt x="9245" y="10128"/>
                </a:cubicBezTo>
                <a:close/>
                <a:moveTo>
                  <a:pt x="20915" y="10200"/>
                </a:moveTo>
                <a:cubicBezTo>
                  <a:pt x="20884" y="10231"/>
                  <a:pt x="20853" y="10262"/>
                  <a:pt x="20822" y="10293"/>
                </a:cubicBezTo>
                <a:cubicBezTo>
                  <a:pt x="20801" y="10262"/>
                  <a:pt x="20791" y="10242"/>
                  <a:pt x="20770" y="10211"/>
                </a:cubicBezTo>
                <a:cubicBezTo>
                  <a:pt x="20811" y="10211"/>
                  <a:pt x="20863" y="10211"/>
                  <a:pt x="20915" y="10200"/>
                </a:cubicBezTo>
                <a:close/>
                <a:moveTo>
                  <a:pt x="18791" y="10097"/>
                </a:moveTo>
                <a:cubicBezTo>
                  <a:pt x="18811" y="10128"/>
                  <a:pt x="18842" y="10159"/>
                  <a:pt x="18873" y="10179"/>
                </a:cubicBezTo>
                <a:cubicBezTo>
                  <a:pt x="18801" y="10231"/>
                  <a:pt x="18749" y="10283"/>
                  <a:pt x="18697" y="10335"/>
                </a:cubicBezTo>
                <a:lnTo>
                  <a:pt x="18677" y="10335"/>
                </a:lnTo>
                <a:lnTo>
                  <a:pt x="18677" y="10325"/>
                </a:lnTo>
                <a:cubicBezTo>
                  <a:pt x="18708" y="10242"/>
                  <a:pt x="18739" y="10169"/>
                  <a:pt x="18791" y="10097"/>
                </a:cubicBezTo>
                <a:close/>
                <a:moveTo>
                  <a:pt x="6260" y="10086"/>
                </a:moveTo>
                <a:lnTo>
                  <a:pt x="6260" y="10086"/>
                </a:lnTo>
                <a:cubicBezTo>
                  <a:pt x="6312" y="10097"/>
                  <a:pt x="6374" y="10097"/>
                  <a:pt x="6426" y="10097"/>
                </a:cubicBezTo>
                <a:cubicBezTo>
                  <a:pt x="6354" y="10169"/>
                  <a:pt x="6302" y="10262"/>
                  <a:pt x="6260" y="10356"/>
                </a:cubicBezTo>
                <a:cubicBezTo>
                  <a:pt x="6271" y="10262"/>
                  <a:pt x="6271" y="10169"/>
                  <a:pt x="6260" y="10086"/>
                </a:cubicBezTo>
                <a:close/>
                <a:moveTo>
                  <a:pt x="8188" y="9122"/>
                </a:moveTo>
                <a:cubicBezTo>
                  <a:pt x="8364" y="9309"/>
                  <a:pt x="8603" y="9423"/>
                  <a:pt x="8851" y="9464"/>
                </a:cubicBezTo>
                <a:cubicBezTo>
                  <a:pt x="8820" y="10045"/>
                  <a:pt x="8447" y="10325"/>
                  <a:pt x="8012" y="10356"/>
                </a:cubicBezTo>
                <a:cubicBezTo>
                  <a:pt x="7970" y="10065"/>
                  <a:pt x="7805" y="9806"/>
                  <a:pt x="7566" y="9641"/>
                </a:cubicBezTo>
                <a:cubicBezTo>
                  <a:pt x="7877" y="9630"/>
                  <a:pt x="8136" y="9464"/>
                  <a:pt x="8188" y="9122"/>
                </a:cubicBezTo>
                <a:close/>
                <a:moveTo>
                  <a:pt x="12037" y="9692"/>
                </a:moveTo>
                <a:cubicBezTo>
                  <a:pt x="12103" y="9692"/>
                  <a:pt x="12168" y="9703"/>
                  <a:pt x="12230" y="9723"/>
                </a:cubicBezTo>
                <a:cubicBezTo>
                  <a:pt x="12489" y="9817"/>
                  <a:pt x="12686" y="10045"/>
                  <a:pt x="12748" y="10314"/>
                </a:cubicBezTo>
                <a:cubicBezTo>
                  <a:pt x="12645" y="10345"/>
                  <a:pt x="12531" y="10356"/>
                  <a:pt x="12417" y="10356"/>
                </a:cubicBezTo>
                <a:lnTo>
                  <a:pt x="12406" y="10356"/>
                </a:lnTo>
                <a:cubicBezTo>
                  <a:pt x="12344" y="10003"/>
                  <a:pt x="12168" y="9744"/>
                  <a:pt x="11836" y="9723"/>
                </a:cubicBezTo>
                <a:cubicBezTo>
                  <a:pt x="11904" y="9703"/>
                  <a:pt x="11971" y="9692"/>
                  <a:pt x="12037" y="9692"/>
                </a:cubicBezTo>
                <a:close/>
                <a:moveTo>
                  <a:pt x="10157" y="9869"/>
                </a:moveTo>
                <a:cubicBezTo>
                  <a:pt x="10458" y="9869"/>
                  <a:pt x="10758" y="10034"/>
                  <a:pt x="10800" y="10376"/>
                </a:cubicBezTo>
                <a:cubicBezTo>
                  <a:pt x="10644" y="10148"/>
                  <a:pt x="10416" y="9972"/>
                  <a:pt x="10157" y="9869"/>
                </a:cubicBezTo>
                <a:close/>
                <a:moveTo>
                  <a:pt x="20293" y="10262"/>
                </a:moveTo>
                <a:cubicBezTo>
                  <a:pt x="20345" y="10304"/>
                  <a:pt x="20387" y="10345"/>
                  <a:pt x="20428" y="10387"/>
                </a:cubicBezTo>
                <a:cubicBezTo>
                  <a:pt x="20345" y="10387"/>
                  <a:pt x="20273" y="10356"/>
                  <a:pt x="20200" y="10314"/>
                </a:cubicBezTo>
                <a:lnTo>
                  <a:pt x="20293" y="10262"/>
                </a:lnTo>
                <a:close/>
                <a:moveTo>
                  <a:pt x="2198" y="8200"/>
                </a:moveTo>
                <a:cubicBezTo>
                  <a:pt x="2229" y="8687"/>
                  <a:pt x="2446" y="9143"/>
                  <a:pt x="2820" y="9475"/>
                </a:cubicBezTo>
                <a:cubicBezTo>
                  <a:pt x="2757" y="9786"/>
                  <a:pt x="2789" y="10107"/>
                  <a:pt x="2903" y="10407"/>
                </a:cubicBezTo>
                <a:cubicBezTo>
                  <a:pt x="2877" y="10395"/>
                  <a:pt x="2855" y="10386"/>
                  <a:pt x="2833" y="10386"/>
                </a:cubicBezTo>
                <a:cubicBezTo>
                  <a:pt x="2819" y="10386"/>
                  <a:pt x="2804" y="10389"/>
                  <a:pt x="2789" y="10397"/>
                </a:cubicBezTo>
                <a:cubicBezTo>
                  <a:pt x="2768" y="10211"/>
                  <a:pt x="2685" y="10045"/>
                  <a:pt x="2550" y="9910"/>
                </a:cubicBezTo>
                <a:cubicBezTo>
                  <a:pt x="2519" y="9889"/>
                  <a:pt x="2488" y="9858"/>
                  <a:pt x="2446" y="9837"/>
                </a:cubicBezTo>
                <a:cubicBezTo>
                  <a:pt x="2716" y="9315"/>
                  <a:pt x="2296" y="8805"/>
                  <a:pt x="1819" y="8805"/>
                </a:cubicBezTo>
                <a:cubicBezTo>
                  <a:pt x="1672" y="8805"/>
                  <a:pt x="1519" y="8854"/>
                  <a:pt x="1379" y="8967"/>
                </a:cubicBezTo>
                <a:lnTo>
                  <a:pt x="1379" y="8956"/>
                </a:lnTo>
                <a:lnTo>
                  <a:pt x="1327" y="9008"/>
                </a:lnTo>
                <a:cubicBezTo>
                  <a:pt x="1286" y="8874"/>
                  <a:pt x="1275" y="8739"/>
                  <a:pt x="1286" y="8604"/>
                </a:cubicBezTo>
                <a:lnTo>
                  <a:pt x="1286" y="8604"/>
                </a:lnTo>
                <a:cubicBezTo>
                  <a:pt x="1323" y="8609"/>
                  <a:pt x="1361" y="8611"/>
                  <a:pt x="1399" y="8611"/>
                </a:cubicBezTo>
                <a:cubicBezTo>
                  <a:pt x="1712" y="8611"/>
                  <a:pt x="2013" y="8459"/>
                  <a:pt x="2198" y="8200"/>
                </a:cubicBezTo>
                <a:close/>
                <a:moveTo>
                  <a:pt x="4084" y="9495"/>
                </a:moveTo>
                <a:cubicBezTo>
                  <a:pt x="4136" y="9537"/>
                  <a:pt x="4188" y="9558"/>
                  <a:pt x="4239" y="9578"/>
                </a:cubicBezTo>
                <a:cubicBezTo>
                  <a:pt x="4223" y="9577"/>
                  <a:pt x="4207" y="9577"/>
                  <a:pt x="4191" y="9577"/>
                </a:cubicBezTo>
                <a:cubicBezTo>
                  <a:pt x="3745" y="9577"/>
                  <a:pt x="3364" y="9988"/>
                  <a:pt x="3224" y="10428"/>
                </a:cubicBezTo>
                <a:cubicBezTo>
                  <a:pt x="3048" y="10190"/>
                  <a:pt x="2975" y="9889"/>
                  <a:pt x="3006" y="9599"/>
                </a:cubicBezTo>
                <a:lnTo>
                  <a:pt x="2996" y="9589"/>
                </a:lnTo>
                <a:lnTo>
                  <a:pt x="2996" y="9589"/>
                </a:lnTo>
                <a:cubicBezTo>
                  <a:pt x="3150" y="9670"/>
                  <a:pt x="3317" y="9713"/>
                  <a:pt x="3486" y="9713"/>
                </a:cubicBezTo>
                <a:cubicBezTo>
                  <a:pt x="3533" y="9713"/>
                  <a:pt x="3581" y="9709"/>
                  <a:pt x="3628" y="9703"/>
                </a:cubicBezTo>
                <a:cubicBezTo>
                  <a:pt x="3794" y="9682"/>
                  <a:pt x="3949" y="9609"/>
                  <a:pt x="4084" y="9495"/>
                </a:cubicBezTo>
                <a:close/>
                <a:moveTo>
                  <a:pt x="16385" y="10014"/>
                </a:moveTo>
                <a:cubicBezTo>
                  <a:pt x="16454" y="10014"/>
                  <a:pt x="16524" y="10024"/>
                  <a:pt x="16593" y="10045"/>
                </a:cubicBezTo>
                <a:cubicBezTo>
                  <a:pt x="16707" y="10211"/>
                  <a:pt x="16863" y="10335"/>
                  <a:pt x="17039" y="10397"/>
                </a:cubicBezTo>
                <a:lnTo>
                  <a:pt x="17060" y="10439"/>
                </a:lnTo>
                <a:cubicBezTo>
                  <a:pt x="16687" y="10428"/>
                  <a:pt x="16314" y="10335"/>
                  <a:pt x="15992" y="10138"/>
                </a:cubicBezTo>
                <a:cubicBezTo>
                  <a:pt x="16110" y="10055"/>
                  <a:pt x="16246" y="10014"/>
                  <a:pt x="16385" y="10014"/>
                </a:cubicBezTo>
                <a:close/>
                <a:moveTo>
                  <a:pt x="14645" y="9526"/>
                </a:moveTo>
                <a:cubicBezTo>
                  <a:pt x="14707" y="9672"/>
                  <a:pt x="14790" y="9806"/>
                  <a:pt x="14894" y="9920"/>
                </a:cubicBezTo>
                <a:cubicBezTo>
                  <a:pt x="15018" y="10055"/>
                  <a:pt x="15184" y="10148"/>
                  <a:pt x="15370" y="10179"/>
                </a:cubicBezTo>
                <a:cubicBezTo>
                  <a:pt x="15316" y="10458"/>
                  <a:pt x="15208" y="10599"/>
                  <a:pt x="15043" y="10599"/>
                </a:cubicBezTo>
                <a:cubicBezTo>
                  <a:pt x="14926" y="10599"/>
                  <a:pt x="14780" y="10529"/>
                  <a:pt x="14603" y="10387"/>
                </a:cubicBezTo>
                <a:cubicBezTo>
                  <a:pt x="14386" y="10169"/>
                  <a:pt x="14344" y="9817"/>
                  <a:pt x="14521" y="9558"/>
                </a:cubicBezTo>
                <a:cubicBezTo>
                  <a:pt x="14562" y="9547"/>
                  <a:pt x="14603" y="9537"/>
                  <a:pt x="14645" y="9526"/>
                </a:cubicBezTo>
                <a:close/>
                <a:moveTo>
                  <a:pt x="4084" y="9862"/>
                </a:moveTo>
                <a:cubicBezTo>
                  <a:pt x="4241" y="9862"/>
                  <a:pt x="4348" y="10048"/>
                  <a:pt x="4405" y="10428"/>
                </a:cubicBezTo>
                <a:lnTo>
                  <a:pt x="4395" y="10428"/>
                </a:lnTo>
                <a:cubicBezTo>
                  <a:pt x="4385" y="10459"/>
                  <a:pt x="4374" y="10490"/>
                  <a:pt x="4353" y="10511"/>
                </a:cubicBezTo>
                <a:lnTo>
                  <a:pt x="4291" y="10511"/>
                </a:lnTo>
                <a:cubicBezTo>
                  <a:pt x="4219" y="10511"/>
                  <a:pt x="4157" y="10573"/>
                  <a:pt x="4146" y="10646"/>
                </a:cubicBezTo>
                <a:cubicBezTo>
                  <a:pt x="4057" y="10669"/>
                  <a:pt x="3964" y="10681"/>
                  <a:pt x="3872" y="10681"/>
                </a:cubicBezTo>
                <a:cubicBezTo>
                  <a:pt x="3718" y="10681"/>
                  <a:pt x="3563" y="10648"/>
                  <a:pt x="3421" y="10584"/>
                </a:cubicBezTo>
                <a:cubicBezTo>
                  <a:pt x="3441" y="10397"/>
                  <a:pt x="3535" y="10221"/>
                  <a:pt x="3659" y="10086"/>
                </a:cubicBezTo>
                <a:lnTo>
                  <a:pt x="3846" y="9972"/>
                </a:lnTo>
                <a:cubicBezTo>
                  <a:pt x="3935" y="9899"/>
                  <a:pt x="4015" y="9862"/>
                  <a:pt x="4084" y="9862"/>
                </a:cubicBezTo>
                <a:close/>
                <a:moveTo>
                  <a:pt x="5359" y="9247"/>
                </a:moveTo>
                <a:cubicBezTo>
                  <a:pt x="5608" y="9412"/>
                  <a:pt x="5794" y="9651"/>
                  <a:pt x="5877" y="9931"/>
                </a:cubicBezTo>
                <a:cubicBezTo>
                  <a:pt x="5960" y="10190"/>
                  <a:pt x="5960" y="10459"/>
                  <a:pt x="5856" y="10708"/>
                </a:cubicBezTo>
                <a:cubicBezTo>
                  <a:pt x="5481" y="10583"/>
                  <a:pt x="5088" y="10520"/>
                  <a:pt x="4693" y="10520"/>
                </a:cubicBezTo>
                <a:cubicBezTo>
                  <a:pt x="4663" y="10520"/>
                  <a:pt x="4633" y="10521"/>
                  <a:pt x="4602" y="10521"/>
                </a:cubicBezTo>
                <a:cubicBezTo>
                  <a:pt x="4851" y="10221"/>
                  <a:pt x="4944" y="9869"/>
                  <a:pt x="4540" y="9672"/>
                </a:cubicBezTo>
                <a:cubicBezTo>
                  <a:pt x="4519" y="9661"/>
                  <a:pt x="4509" y="9651"/>
                  <a:pt x="4488" y="9641"/>
                </a:cubicBezTo>
                <a:lnTo>
                  <a:pt x="4488" y="9641"/>
                </a:lnTo>
                <a:cubicBezTo>
                  <a:pt x="4532" y="9647"/>
                  <a:pt x="4576" y="9650"/>
                  <a:pt x="4619" y="9650"/>
                </a:cubicBezTo>
                <a:cubicBezTo>
                  <a:pt x="4915" y="9650"/>
                  <a:pt x="5196" y="9500"/>
                  <a:pt x="5359" y="9247"/>
                </a:cubicBezTo>
                <a:close/>
                <a:moveTo>
                  <a:pt x="11090" y="10656"/>
                </a:moveTo>
                <a:cubicBezTo>
                  <a:pt x="11100" y="10739"/>
                  <a:pt x="11132" y="10822"/>
                  <a:pt x="11163" y="10895"/>
                </a:cubicBezTo>
                <a:cubicBezTo>
                  <a:pt x="11100" y="10895"/>
                  <a:pt x="11038" y="10895"/>
                  <a:pt x="10976" y="10915"/>
                </a:cubicBezTo>
                <a:lnTo>
                  <a:pt x="10966" y="10915"/>
                </a:lnTo>
                <a:cubicBezTo>
                  <a:pt x="10966" y="10915"/>
                  <a:pt x="10966" y="10905"/>
                  <a:pt x="10966" y="10905"/>
                </a:cubicBezTo>
                <a:cubicBezTo>
                  <a:pt x="10966" y="10843"/>
                  <a:pt x="10955" y="10791"/>
                  <a:pt x="10945" y="10729"/>
                </a:cubicBezTo>
                <a:lnTo>
                  <a:pt x="10945" y="10729"/>
                </a:lnTo>
                <a:cubicBezTo>
                  <a:pt x="10952" y="10730"/>
                  <a:pt x="10959" y="10731"/>
                  <a:pt x="10965" y="10731"/>
                </a:cubicBezTo>
                <a:cubicBezTo>
                  <a:pt x="11012" y="10731"/>
                  <a:pt x="11063" y="10701"/>
                  <a:pt x="11090" y="10656"/>
                </a:cubicBezTo>
                <a:close/>
                <a:moveTo>
                  <a:pt x="8375" y="10781"/>
                </a:moveTo>
                <a:cubicBezTo>
                  <a:pt x="8375" y="10863"/>
                  <a:pt x="8375" y="10957"/>
                  <a:pt x="8385" y="11040"/>
                </a:cubicBezTo>
                <a:cubicBezTo>
                  <a:pt x="8323" y="10998"/>
                  <a:pt x="8250" y="10967"/>
                  <a:pt x="8188" y="10926"/>
                </a:cubicBezTo>
                <a:cubicBezTo>
                  <a:pt x="8250" y="10874"/>
                  <a:pt x="8313" y="10822"/>
                  <a:pt x="8375" y="10781"/>
                </a:cubicBezTo>
                <a:close/>
                <a:moveTo>
                  <a:pt x="1766" y="9973"/>
                </a:moveTo>
                <a:cubicBezTo>
                  <a:pt x="1795" y="9973"/>
                  <a:pt x="1825" y="9976"/>
                  <a:pt x="1856" y="9983"/>
                </a:cubicBezTo>
                <a:cubicBezTo>
                  <a:pt x="1928" y="10014"/>
                  <a:pt x="2011" y="10034"/>
                  <a:pt x="2094" y="10045"/>
                </a:cubicBezTo>
                <a:cubicBezTo>
                  <a:pt x="2332" y="10148"/>
                  <a:pt x="2529" y="10356"/>
                  <a:pt x="2529" y="10584"/>
                </a:cubicBezTo>
                <a:cubicBezTo>
                  <a:pt x="2384" y="10718"/>
                  <a:pt x="2260" y="10874"/>
                  <a:pt x="2177" y="11040"/>
                </a:cubicBezTo>
                <a:cubicBezTo>
                  <a:pt x="2163" y="11042"/>
                  <a:pt x="2149" y="11043"/>
                  <a:pt x="2135" y="11043"/>
                </a:cubicBezTo>
                <a:cubicBezTo>
                  <a:pt x="1964" y="11043"/>
                  <a:pt x="1805" y="10873"/>
                  <a:pt x="1690" y="10729"/>
                </a:cubicBezTo>
                <a:cubicBezTo>
                  <a:pt x="1555" y="10584"/>
                  <a:pt x="1441" y="10418"/>
                  <a:pt x="1369" y="10242"/>
                </a:cubicBezTo>
                <a:cubicBezTo>
                  <a:pt x="1439" y="10074"/>
                  <a:pt x="1593" y="9973"/>
                  <a:pt x="1766" y="9973"/>
                </a:cubicBezTo>
                <a:close/>
                <a:moveTo>
                  <a:pt x="9525" y="10615"/>
                </a:moveTo>
                <a:cubicBezTo>
                  <a:pt x="9701" y="10687"/>
                  <a:pt x="9805" y="10874"/>
                  <a:pt x="9763" y="11071"/>
                </a:cubicBezTo>
                <a:cubicBezTo>
                  <a:pt x="9670" y="10967"/>
                  <a:pt x="9598" y="10853"/>
                  <a:pt x="9556" y="10729"/>
                </a:cubicBezTo>
                <a:cubicBezTo>
                  <a:pt x="9546" y="10698"/>
                  <a:pt x="9535" y="10656"/>
                  <a:pt x="9525" y="10615"/>
                </a:cubicBezTo>
                <a:close/>
                <a:moveTo>
                  <a:pt x="6758" y="10200"/>
                </a:moveTo>
                <a:cubicBezTo>
                  <a:pt x="6944" y="10397"/>
                  <a:pt x="7193" y="10553"/>
                  <a:pt x="7452" y="10635"/>
                </a:cubicBezTo>
                <a:cubicBezTo>
                  <a:pt x="7463" y="10687"/>
                  <a:pt x="7463" y="10739"/>
                  <a:pt x="7463" y="10791"/>
                </a:cubicBezTo>
                <a:cubicBezTo>
                  <a:pt x="7400" y="10791"/>
                  <a:pt x="7338" y="10801"/>
                  <a:pt x="7276" y="10812"/>
                </a:cubicBezTo>
                <a:cubicBezTo>
                  <a:pt x="7058" y="10853"/>
                  <a:pt x="6862" y="10957"/>
                  <a:pt x="6696" y="11102"/>
                </a:cubicBezTo>
                <a:cubicBezTo>
                  <a:pt x="6561" y="11029"/>
                  <a:pt x="6478" y="10895"/>
                  <a:pt x="6468" y="10749"/>
                </a:cubicBezTo>
                <a:cubicBezTo>
                  <a:pt x="6447" y="10521"/>
                  <a:pt x="6561" y="10314"/>
                  <a:pt x="6758" y="10200"/>
                </a:cubicBezTo>
                <a:close/>
                <a:moveTo>
                  <a:pt x="19120" y="10374"/>
                </a:moveTo>
                <a:cubicBezTo>
                  <a:pt x="19283" y="10374"/>
                  <a:pt x="19427" y="10600"/>
                  <a:pt x="19547" y="11050"/>
                </a:cubicBezTo>
                <a:cubicBezTo>
                  <a:pt x="19443" y="11091"/>
                  <a:pt x="19340" y="11123"/>
                  <a:pt x="19226" y="11133"/>
                </a:cubicBezTo>
                <a:lnTo>
                  <a:pt x="19215" y="11133"/>
                </a:lnTo>
                <a:cubicBezTo>
                  <a:pt x="19091" y="11102"/>
                  <a:pt x="18956" y="11071"/>
                  <a:pt x="18822" y="11060"/>
                </a:cubicBezTo>
                <a:lnTo>
                  <a:pt x="18801" y="11040"/>
                </a:lnTo>
                <a:lnTo>
                  <a:pt x="18791" y="10646"/>
                </a:lnTo>
                <a:cubicBezTo>
                  <a:pt x="18907" y="10465"/>
                  <a:pt x="19017" y="10374"/>
                  <a:pt x="19120" y="10374"/>
                </a:cubicBezTo>
                <a:close/>
                <a:moveTo>
                  <a:pt x="12790" y="10615"/>
                </a:moveTo>
                <a:lnTo>
                  <a:pt x="12790" y="10625"/>
                </a:lnTo>
                <a:cubicBezTo>
                  <a:pt x="12614" y="10781"/>
                  <a:pt x="12479" y="10967"/>
                  <a:pt x="12375" y="11164"/>
                </a:cubicBezTo>
                <a:cubicBezTo>
                  <a:pt x="12416" y="10991"/>
                  <a:pt x="12437" y="10818"/>
                  <a:pt x="12437" y="10635"/>
                </a:cubicBezTo>
                <a:lnTo>
                  <a:pt x="12437" y="10635"/>
                </a:lnTo>
                <a:cubicBezTo>
                  <a:pt x="12548" y="10635"/>
                  <a:pt x="12658" y="10635"/>
                  <a:pt x="12759" y="10615"/>
                </a:cubicBezTo>
                <a:close/>
                <a:moveTo>
                  <a:pt x="4684" y="10797"/>
                </a:moveTo>
                <a:cubicBezTo>
                  <a:pt x="5030" y="10797"/>
                  <a:pt x="5374" y="10849"/>
                  <a:pt x="5711" y="10946"/>
                </a:cubicBezTo>
                <a:cubicBezTo>
                  <a:pt x="5628" y="11029"/>
                  <a:pt x="5514" y="11102"/>
                  <a:pt x="5400" y="11133"/>
                </a:cubicBezTo>
                <a:cubicBezTo>
                  <a:pt x="5327" y="11157"/>
                  <a:pt x="5255" y="11167"/>
                  <a:pt x="5182" y="11167"/>
                </a:cubicBezTo>
                <a:cubicBezTo>
                  <a:pt x="5130" y="11167"/>
                  <a:pt x="5079" y="11162"/>
                  <a:pt x="5027" y="11154"/>
                </a:cubicBezTo>
                <a:lnTo>
                  <a:pt x="5037" y="11154"/>
                </a:lnTo>
                <a:lnTo>
                  <a:pt x="4955" y="11143"/>
                </a:lnTo>
                <a:cubicBezTo>
                  <a:pt x="4768" y="11091"/>
                  <a:pt x="4602" y="10967"/>
                  <a:pt x="4509" y="10801"/>
                </a:cubicBezTo>
                <a:cubicBezTo>
                  <a:pt x="4567" y="10798"/>
                  <a:pt x="4626" y="10797"/>
                  <a:pt x="4684" y="10797"/>
                </a:cubicBezTo>
                <a:close/>
                <a:moveTo>
                  <a:pt x="9649" y="10086"/>
                </a:moveTo>
                <a:lnTo>
                  <a:pt x="9732" y="10097"/>
                </a:lnTo>
                <a:cubicBezTo>
                  <a:pt x="9753" y="10097"/>
                  <a:pt x="9774" y="10097"/>
                  <a:pt x="9784" y="10107"/>
                </a:cubicBezTo>
                <a:cubicBezTo>
                  <a:pt x="10012" y="10366"/>
                  <a:pt x="10302" y="10563"/>
                  <a:pt x="10634" y="10667"/>
                </a:cubicBezTo>
                <a:cubicBezTo>
                  <a:pt x="10655" y="10718"/>
                  <a:pt x="10655" y="10770"/>
                  <a:pt x="10644" y="10832"/>
                </a:cubicBezTo>
                <a:lnTo>
                  <a:pt x="10064" y="11195"/>
                </a:lnTo>
                <a:cubicBezTo>
                  <a:pt x="10085" y="11112"/>
                  <a:pt x="10085" y="11029"/>
                  <a:pt x="10085" y="10946"/>
                </a:cubicBezTo>
                <a:cubicBezTo>
                  <a:pt x="10095" y="10616"/>
                  <a:pt x="9868" y="10337"/>
                  <a:pt x="9549" y="10263"/>
                </a:cubicBezTo>
                <a:lnTo>
                  <a:pt x="9549" y="10263"/>
                </a:lnTo>
                <a:cubicBezTo>
                  <a:pt x="9569" y="10195"/>
                  <a:pt x="9600" y="10136"/>
                  <a:pt x="9649" y="10086"/>
                </a:cubicBezTo>
                <a:close/>
                <a:moveTo>
                  <a:pt x="13929" y="10471"/>
                </a:moveTo>
                <a:cubicBezTo>
                  <a:pt x="14287" y="10471"/>
                  <a:pt x="14393" y="10732"/>
                  <a:pt x="14272" y="11247"/>
                </a:cubicBezTo>
                <a:lnTo>
                  <a:pt x="13619" y="10687"/>
                </a:lnTo>
                <a:cubicBezTo>
                  <a:pt x="13598" y="10625"/>
                  <a:pt x="13588" y="10573"/>
                  <a:pt x="13598" y="10511"/>
                </a:cubicBezTo>
                <a:cubicBezTo>
                  <a:pt x="13671" y="10490"/>
                  <a:pt x="13743" y="10480"/>
                  <a:pt x="13805" y="10480"/>
                </a:cubicBezTo>
                <a:cubicBezTo>
                  <a:pt x="13850" y="10474"/>
                  <a:pt x="13891" y="10471"/>
                  <a:pt x="13929" y="10471"/>
                </a:cubicBezTo>
                <a:close/>
                <a:moveTo>
                  <a:pt x="11598" y="10273"/>
                </a:moveTo>
                <a:cubicBezTo>
                  <a:pt x="11764" y="10428"/>
                  <a:pt x="11950" y="10532"/>
                  <a:pt x="12158" y="10584"/>
                </a:cubicBezTo>
                <a:cubicBezTo>
                  <a:pt x="12178" y="10677"/>
                  <a:pt x="12178" y="10760"/>
                  <a:pt x="12168" y="10843"/>
                </a:cubicBezTo>
                <a:cubicBezTo>
                  <a:pt x="12168" y="10988"/>
                  <a:pt x="12147" y="11123"/>
                  <a:pt x="12106" y="11257"/>
                </a:cubicBezTo>
                <a:cubicBezTo>
                  <a:pt x="12002" y="11226"/>
                  <a:pt x="11919" y="11174"/>
                  <a:pt x="11847" y="11102"/>
                </a:cubicBezTo>
                <a:cubicBezTo>
                  <a:pt x="11505" y="11060"/>
                  <a:pt x="11339" y="10863"/>
                  <a:pt x="11349" y="10511"/>
                </a:cubicBezTo>
                <a:lnTo>
                  <a:pt x="11349" y="10511"/>
                </a:lnTo>
                <a:lnTo>
                  <a:pt x="11339" y="10521"/>
                </a:lnTo>
                <a:cubicBezTo>
                  <a:pt x="11422" y="10428"/>
                  <a:pt x="11505" y="10345"/>
                  <a:pt x="11598" y="10273"/>
                </a:cubicBezTo>
                <a:close/>
                <a:moveTo>
                  <a:pt x="9204" y="10553"/>
                </a:moveTo>
                <a:cubicBezTo>
                  <a:pt x="9245" y="10853"/>
                  <a:pt x="9401" y="11123"/>
                  <a:pt x="9639" y="11309"/>
                </a:cubicBezTo>
                <a:cubicBezTo>
                  <a:pt x="9574" y="11404"/>
                  <a:pt x="9498" y="11451"/>
                  <a:pt x="9410" y="11451"/>
                </a:cubicBezTo>
                <a:cubicBezTo>
                  <a:pt x="9315" y="11451"/>
                  <a:pt x="9208" y="11396"/>
                  <a:pt x="9090" y="11288"/>
                </a:cubicBezTo>
                <a:cubicBezTo>
                  <a:pt x="8779" y="11268"/>
                  <a:pt x="8644" y="11123"/>
                  <a:pt x="8686" y="10853"/>
                </a:cubicBezTo>
                <a:cubicBezTo>
                  <a:pt x="8686" y="10781"/>
                  <a:pt x="8686" y="10698"/>
                  <a:pt x="8717" y="10625"/>
                </a:cubicBezTo>
                <a:cubicBezTo>
                  <a:pt x="8872" y="10573"/>
                  <a:pt x="9038" y="10553"/>
                  <a:pt x="9204" y="10553"/>
                </a:cubicBezTo>
                <a:close/>
                <a:moveTo>
                  <a:pt x="18604" y="9734"/>
                </a:moveTo>
                <a:cubicBezTo>
                  <a:pt x="18614" y="9765"/>
                  <a:pt x="18625" y="9806"/>
                  <a:pt x="18645" y="9848"/>
                </a:cubicBezTo>
                <a:cubicBezTo>
                  <a:pt x="18438" y="10065"/>
                  <a:pt x="18334" y="10366"/>
                  <a:pt x="18386" y="10656"/>
                </a:cubicBezTo>
                <a:cubicBezTo>
                  <a:pt x="18386" y="10718"/>
                  <a:pt x="18407" y="10781"/>
                  <a:pt x="18417" y="10843"/>
                </a:cubicBezTo>
                <a:cubicBezTo>
                  <a:pt x="18407" y="10905"/>
                  <a:pt x="18417" y="10977"/>
                  <a:pt x="18428" y="11040"/>
                </a:cubicBezTo>
                <a:cubicBezTo>
                  <a:pt x="18003" y="11081"/>
                  <a:pt x="17599" y="11247"/>
                  <a:pt x="17267" y="11527"/>
                </a:cubicBezTo>
                <a:lnTo>
                  <a:pt x="17267" y="11516"/>
                </a:lnTo>
                <a:cubicBezTo>
                  <a:pt x="17454" y="11257"/>
                  <a:pt x="17526" y="10926"/>
                  <a:pt x="17464" y="10604"/>
                </a:cubicBezTo>
                <a:cubicBezTo>
                  <a:pt x="17547" y="10573"/>
                  <a:pt x="17619" y="10532"/>
                  <a:pt x="17692" y="10480"/>
                </a:cubicBezTo>
                <a:cubicBezTo>
                  <a:pt x="18106" y="10418"/>
                  <a:pt x="18428" y="10128"/>
                  <a:pt x="18604" y="9734"/>
                </a:cubicBezTo>
                <a:close/>
                <a:moveTo>
                  <a:pt x="5991" y="11060"/>
                </a:moveTo>
                <a:cubicBezTo>
                  <a:pt x="6167" y="11164"/>
                  <a:pt x="6312" y="11299"/>
                  <a:pt x="6416" y="11475"/>
                </a:cubicBezTo>
                <a:lnTo>
                  <a:pt x="6395" y="11506"/>
                </a:lnTo>
                <a:cubicBezTo>
                  <a:pt x="6281" y="11471"/>
                  <a:pt x="6163" y="11452"/>
                  <a:pt x="6045" y="11452"/>
                </a:cubicBezTo>
                <a:cubicBezTo>
                  <a:pt x="5885" y="11452"/>
                  <a:pt x="5726" y="11486"/>
                  <a:pt x="5576" y="11558"/>
                </a:cubicBezTo>
                <a:cubicBezTo>
                  <a:pt x="5566" y="11537"/>
                  <a:pt x="5545" y="11506"/>
                  <a:pt x="5535" y="11485"/>
                </a:cubicBezTo>
                <a:cubicBezTo>
                  <a:pt x="5504" y="11454"/>
                  <a:pt x="5483" y="11433"/>
                  <a:pt x="5452" y="11402"/>
                </a:cubicBezTo>
                <a:cubicBezTo>
                  <a:pt x="5659" y="11351"/>
                  <a:pt x="5846" y="11226"/>
                  <a:pt x="5981" y="11071"/>
                </a:cubicBezTo>
                <a:lnTo>
                  <a:pt x="5991" y="11060"/>
                </a:lnTo>
                <a:close/>
                <a:moveTo>
                  <a:pt x="18946" y="11433"/>
                </a:moveTo>
                <a:cubicBezTo>
                  <a:pt x="19019" y="11465"/>
                  <a:pt x="19112" y="11475"/>
                  <a:pt x="19195" y="11475"/>
                </a:cubicBezTo>
                <a:cubicBezTo>
                  <a:pt x="19184" y="11506"/>
                  <a:pt x="19174" y="11537"/>
                  <a:pt x="19164" y="11568"/>
                </a:cubicBezTo>
                <a:lnTo>
                  <a:pt x="19153" y="11568"/>
                </a:lnTo>
                <a:cubicBezTo>
                  <a:pt x="19070" y="11527"/>
                  <a:pt x="19008" y="11485"/>
                  <a:pt x="18946" y="11433"/>
                </a:cubicBezTo>
                <a:close/>
                <a:moveTo>
                  <a:pt x="1306" y="10635"/>
                </a:moveTo>
                <a:lnTo>
                  <a:pt x="1306" y="10635"/>
                </a:lnTo>
                <a:cubicBezTo>
                  <a:pt x="1503" y="10915"/>
                  <a:pt x="1731" y="11174"/>
                  <a:pt x="1990" y="11413"/>
                </a:cubicBezTo>
                <a:cubicBezTo>
                  <a:pt x="2001" y="11423"/>
                  <a:pt x="2011" y="11433"/>
                  <a:pt x="2022" y="11433"/>
                </a:cubicBezTo>
                <a:cubicBezTo>
                  <a:pt x="2011" y="11485"/>
                  <a:pt x="2001" y="11537"/>
                  <a:pt x="1990" y="11589"/>
                </a:cubicBezTo>
                <a:cubicBezTo>
                  <a:pt x="1959" y="11579"/>
                  <a:pt x="1928" y="11568"/>
                  <a:pt x="1897" y="11547"/>
                </a:cubicBezTo>
                <a:cubicBezTo>
                  <a:pt x="1628" y="11392"/>
                  <a:pt x="1420" y="11133"/>
                  <a:pt x="1327" y="10832"/>
                </a:cubicBezTo>
                <a:cubicBezTo>
                  <a:pt x="1317" y="10760"/>
                  <a:pt x="1306" y="10698"/>
                  <a:pt x="1306" y="10635"/>
                </a:cubicBezTo>
                <a:close/>
                <a:moveTo>
                  <a:pt x="2703" y="10880"/>
                </a:moveTo>
                <a:lnTo>
                  <a:pt x="2703" y="10880"/>
                </a:lnTo>
                <a:cubicBezTo>
                  <a:pt x="2812" y="10972"/>
                  <a:pt x="2883" y="11084"/>
                  <a:pt x="2934" y="11216"/>
                </a:cubicBezTo>
                <a:cubicBezTo>
                  <a:pt x="2818" y="11518"/>
                  <a:pt x="2635" y="11675"/>
                  <a:pt x="2376" y="11675"/>
                </a:cubicBezTo>
                <a:cubicBezTo>
                  <a:pt x="2332" y="11675"/>
                  <a:pt x="2287" y="11670"/>
                  <a:pt x="2239" y="11661"/>
                </a:cubicBezTo>
                <a:cubicBezTo>
                  <a:pt x="2239" y="11661"/>
                  <a:pt x="2239" y="11661"/>
                  <a:pt x="2239" y="11651"/>
                </a:cubicBezTo>
                <a:cubicBezTo>
                  <a:pt x="2250" y="11547"/>
                  <a:pt x="2270" y="11444"/>
                  <a:pt x="2301" y="11340"/>
                </a:cubicBezTo>
                <a:cubicBezTo>
                  <a:pt x="2476" y="11227"/>
                  <a:pt x="2620" y="11074"/>
                  <a:pt x="2703" y="10880"/>
                </a:cubicBezTo>
                <a:close/>
                <a:moveTo>
                  <a:pt x="7369" y="11433"/>
                </a:moveTo>
                <a:lnTo>
                  <a:pt x="7369" y="11433"/>
                </a:lnTo>
                <a:cubicBezTo>
                  <a:pt x="7359" y="11465"/>
                  <a:pt x="7359" y="11496"/>
                  <a:pt x="7349" y="11527"/>
                </a:cubicBezTo>
                <a:cubicBezTo>
                  <a:pt x="7318" y="11718"/>
                  <a:pt x="7268" y="11814"/>
                  <a:pt x="7201" y="11814"/>
                </a:cubicBezTo>
                <a:cubicBezTo>
                  <a:pt x="7134" y="11814"/>
                  <a:pt x="7048" y="11718"/>
                  <a:pt x="6944" y="11527"/>
                </a:cubicBezTo>
                <a:cubicBezTo>
                  <a:pt x="7090" y="11527"/>
                  <a:pt x="7235" y="11496"/>
                  <a:pt x="7369" y="11433"/>
                </a:cubicBezTo>
                <a:close/>
                <a:moveTo>
                  <a:pt x="4198" y="10832"/>
                </a:moveTo>
                <a:cubicBezTo>
                  <a:pt x="4250" y="10967"/>
                  <a:pt x="4333" y="11091"/>
                  <a:pt x="4447" y="11185"/>
                </a:cubicBezTo>
                <a:cubicBezTo>
                  <a:pt x="4198" y="11278"/>
                  <a:pt x="3991" y="11454"/>
                  <a:pt x="3866" y="11693"/>
                </a:cubicBezTo>
                <a:cubicBezTo>
                  <a:pt x="3835" y="11734"/>
                  <a:pt x="3815" y="11775"/>
                  <a:pt x="3804" y="11817"/>
                </a:cubicBezTo>
                <a:cubicBezTo>
                  <a:pt x="3773" y="11796"/>
                  <a:pt x="3752" y="11765"/>
                  <a:pt x="3732" y="11734"/>
                </a:cubicBezTo>
                <a:cubicBezTo>
                  <a:pt x="3555" y="11485"/>
                  <a:pt x="3431" y="11195"/>
                  <a:pt x="3400" y="10895"/>
                </a:cubicBezTo>
                <a:lnTo>
                  <a:pt x="3400" y="10895"/>
                </a:lnTo>
                <a:cubicBezTo>
                  <a:pt x="3512" y="10932"/>
                  <a:pt x="3628" y="10951"/>
                  <a:pt x="3745" y="10951"/>
                </a:cubicBezTo>
                <a:cubicBezTo>
                  <a:pt x="3823" y="10951"/>
                  <a:pt x="3902" y="10942"/>
                  <a:pt x="3980" y="10926"/>
                </a:cubicBezTo>
                <a:lnTo>
                  <a:pt x="3970" y="10915"/>
                </a:lnTo>
                <a:cubicBezTo>
                  <a:pt x="4053" y="10895"/>
                  <a:pt x="4125" y="10863"/>
                  <a:pt x="4198" y="10832"/>
                </a:cubicBezTo>
                <a:close/>
                <a:moveTo>
                  <a:pt x="20024" y="10625"/>
                </a:moveTo>
                <a:cubicBezTo>
                  <a:pt x="20183" y="10714"/>
                  <a:pt x="20365" y="10764"/>
                  <a:pt x="20544" y="10764"/>
                </a:cubicBezTo>
                <a:cubicBezTo>
                  <a:pt x="20575" y="10764"/>
                  <a:pt x="20605" y="10763"/>
                  <a:pt x="20635" y="10760"/>
                </a:cubicBezTo>
                <a:cubicBezTo>
                  <a:pt x="20708" y="10936"/>
                  <a:pt x="20749" y="11133"/>
                  <a:pt x="20749" y="11330"/>
                </a:cubicBezTo>
                <a:cubicBezTo>
                  <a:pt x="20749" y="11516"/>
                  <a:pt x="20718" y="11713"/>
                  <a:pt x="20646" y="11889"/>
                </a:cubicBezTo>
                <a:lnTo>
                  <a:pt x="20635" y="11869"/>
                </a:lnTo>
                <a:cubicBezTo>
                  <a:pt x="20604" y="11755"/>
                  <a:pt x="20552" y="11651"/>
                  <a:pt x="20490" y="11547"/>
                </a:cubicBezTo>
                <a:cubicBezTo>
                  <a:pt x="20345" y="11319"/>
                  <a:pt x="20107" y="11164"/>
                  <a:pt x="19837" y="11143"/>
                </a:cubicBezTo>
                <a:cubicBezTo>
                  <a:pt x="19889" y="11071"/>
                  <a:pt x="19931" y="10998"/>
                  <a:pt x="19962" y="10926"/>
                </a:cubicBezTo>
                <a:cubicBezTo>
                  <a:pt x="20003" y="10822"/>
                  <a:pt x="20024" y="10718"/>
                  <a:pt x="20024" y="10625"/>
                </a:cubicBezTo>
                <a:close/>
                <a:moveTo>
                  <a:pt x="15733" y="10304"/>
                </a:moveTo>
                <a:cubicBezTo>
                  <a:pt x="16080" y="10544"/>
                  <a:pt x="16526" y="10723"/>
                  <a:pt x="16960" y="10723"/>
                </a:cubicBezTo>
                <a:cubicBezTo>
                  <a:pt x="17032" y="10723"/>
                  <a:pt x="17103" y="10718"/>
                  <a:pt x="17174" y="10708"/>
                </a:cubicBezTo>
                <a:lnTo>
                  <a:pt x="17174" y="10708"/>
                </a:lnTo>
                <a:cubicBezTo>
                  <a:pt x="17236" y="10926"/>
                  <a:pt x="17194" y="11174"/>
                  <a:pt x="17070" y="11371"/>
                </a:cubicBezTo>
                <a:cubicBezTo>
                  <a:pt x="16894" y="11620"/>
                  <a:pt x="16656" y="11817"/>
                  <a:pt x="16376" y="11941"/>
                </a:cubicBezTo>
                <a:cubicBezTo>
                  <a:pt x="16376" y="11424"/>
                  <a:pt x="16117" y="10728"/>
                  <a:pt x="15552" y="10728"/>
                </a:cubicBezTo>
                <a:cubicBezTo>
                  <a:pt x="15540" y="10728"/>
                  <a:pt x="15528" y="10728"/>
                  <a:pt x="15515" y="10729"/>
                </a:cubicBezTo>
                <a:cubicBezTo>
                  <a:pt x="15464" y="10729"/>
                  <a:pt x="15412" y="10739"/>
                  <a:pt x="15370" y="10760"/>
                </a:cubicBezTo>
                <a:cubicBezTo>
                  <a:pt x="15547" y="10656"/>
                  <a:pt x="15671" y="10490"/>
                  <a:pt x="15733" y="10304"/>
                </a:cubicBezTo>
                <a:close/>
                <a:moveTo>
                  <a:pt x="11432" y="11278"/>
                </a:moveTo>
                <a:cubicBezTo>
                  <a:pt x="11577" y="11433"/>
                  <a:pt x="11764" y="11537"/>
                  <a:pt x="11971" y="11568"/>
                </a:cubicBezTo>
                <a:cubicBezTo>
                  <a:pt x="11930" y="11641"/>
                  <a:pt x="11878" y="11713"/>
                  <a:pt x="11826" y="11765"/>
                </a:cubicBezTo>
                <a:lnTo>
                  <a:pt x="11442" y="11983"/>
                </a:lnTo>
                <a:cubicBezTo>
                  <a:pt x="11422" y="11910"/>
                  <a:pt x="11401" y="11827"/>
                  <a:pt x="11380" y="11765"/>
                </a:cubicBezTo>
                <a:cubicBezTo>
                  <a:pt x="11422" y="11610"/>
                  <a:pt x="11442" y="11444"/>
                  <a:pt x="11432" y="11278"/>
                </a:cubicBezTo>
                <a:close/>
                <a:moveTo>
                  <a:pt x="16096" y="11579"/>
                </a:moveTo>
                <a:cubicBezTo>
                  <a:pt x="16127" y="11713"/>
                  <a:pt x="16137" y="11858"/>
                  <a:pt x="16127" y="11993"/>
                </a:cubicBezTo>
                <a:cubicBezTo>
                  <a:pt x="16112" y="11995"/>
                  <a:pt x="16098" y="11996"/>
                  <a:pt x="16083" y="11996"/>
                </a:cubicBezTo>
                <a:cubicBezTo>
                  <a:pt x="16015" y="11996"/>
                  <a:pt x="15948" y="11977"/>
                  <a:pt x="15889" y="11952"/>
                </a:cubicBezTo>
                <a:lnTo>
                  <a:pt x="15889" y="11941"/>
                </a:lnTo>
                <a:cubicBezTo>
                  <a:pt x="15877" y="11942"/>
                  <a:pt x="15865" y="11942"/>
                  <a:pt x="15854" y="11942"/>
                </a:cubicBezTo>
                <a:cubicBezTo>
                  <a:pt x="15583" y="11942"/>
                  <a:pt x="15657" y="11818"/>
                  <a:pt x="16096" y="11579"/>
                </a:cubicBezTo>
                <a:close/>
                <a:moveTo>
                  <a:pt x="8000" y="11209"/>
                </a:moveTo>
                <a:lnTo>
                  <a:pt x="8000" y="11209"/>
                </a:lnTo>
                <a:cubicBezTo>
                  <a:pt x="8193" y="11282"/>
                  <a:pt x="8356" y="11405"/>
                  <a:pt x="8499" y="11558"/>
                </a:cubicBezTo>
                <a:cubicBezTo>
                  <a:pt x="8696" y="11786"/>
                  <a:pt x="8706" y="11952"/>
                  <a:pt x="8634" y="12045"/>
                </a:cubicBezTo>
                <a:lnTo>
                  <a:pt x="8572" y="12045"/>
                </a:lnTo>
                <a:cubicBezTo>
                  <a:pt x="8478" y="12045"/>
                  <a:pt x="8385" y="12055"/>
                  <a:pt x="8302" y="12097"/>
                </a:cubicBezTo>
                <a:cubicBezTo>
                  <a:pt x="8167" y="12035"/>
                  <a:pt x="8053" y="11921"/>
                  <a:pt x="8002" y="11786"/>
                </a:cubicBezTo>
                <a:cubicBezTo>
                  <a:pt x="7909" y="11600"/>
                  <a:pt x="7908" y="11394"/>
                  <a:pt x="8000" y="11209"/>
                </a:cubicBezTo>
                <a:close/>
                <a:moveTo>
                  <a:pt x="18542" y="11330"/>
                </a:moveTo>
                <a:cubicBezTo>
                  <a:pt x="18687" y="11527"/>
                  <a:pt x="18884" y="11682"/>
                  <a:pt x="19112" y="11775"/>
                </a:cubicBezTo>
                <a:cubicBezTo>
                  <a:pt x="19112" y="11807"/>
                  <a:pt x="19101" y="11827"/>
                  <a:pt x="19101" y="11858"/>
                </a:cubicBezTo>
                <a:cubicBezTo>
                  <a:pt x="19091" y="11950"/>
                  <a:pt x="19101" y="12052"/>
                  <a:pt x="19121" y="12144"/>
                </a:cubicBezTo>
                <a:lnTo>
                  <a:pt x="19121" y="12144"/>
                </a:lnTo>
                <a:cubicBezTo>
                  <a:pt x="18995" y="12090"/>
                  <a:pt x="18862" y="12063"/>
                  <a:pt x="18730" y="12063"/>
                </a:cubicBezTo>
                <a:cubicBezTo>
                  <a:pt x="18594" y="12063"/>
                  <a:pt x="18459" y="12092"/>
                  <a:pt x="18334" y="12149"/>
                </a:cubicBezTo>
                <a:cubicBezTo>
                  <a:pt x="18138" y="11879"/>
                  <a:pt x="17847" y="11682"/>
                  <a:pt x="17516" y="11620"/>
                </a:cubicBezTo>
                <a:cubicBezTo>
                  <a:pt x="17796" y="11433"/>
                  <a:pt x="18303" y="11340"/>
                  <a:pt x="18542" y="11330"/>
                </a:cubicBezTo>
                <a:close/>
                <a:moveTo>
                  <a:pt x="9929" y="11485"/>
                </a:moveTo>
                <a:cubicBezTo>
                  <a:pt x="10078" y="11550"/>
                  <a:pt x="10227" y="11591"/>
                  <a:pt x="10383" y="11591"/>
                </a:cubicBezTo>
                <a:cubicBezTo>
                  <a:pt x="10401" y="11591"/>
                  <a:pt x="10419" y="11590"/>
                  <a:pt x="10437" y="11589"/>
                </a:cubicBezTo>
                <a:cubicBezTo>
                  <a:pt x="10437" y="11630"/>
                  <a:pt x="10447" y="11661"/>
                  <a:pt x="10447" y="11693"/>
                </a:cubicBezTo>
                <a:cubicBezTo>
                  <a:pt x="10447" y="11713"/>
                  <a:pt x="10458" y="11734"/>
                  <a:pt x="10468" y="11744"/>
                </a:cubicBezTo>
                <a:cubicBezTo>
                  <a:pt x="10023" y="11775"/>
                  <a:pt x="9608" y="11931"/>
                  <a:pt x="9256" y="12200"/>
                </a:cubicBezTo>
                <a:cubicBezTo>
                  <a:pt x="9183" y="12169"/>
                  <a:pt x="9121" y="12149"/>
                  <a:pt x="9059" y="12128"/>
                </a:cubicBezTo>
                <a:cubicBezTo>
                  <a:pt x="9069" y="11993"/>
                  <a:pt x="9048" y="11858"/>
                  <a:pt x="8986" y="11734"/>
                </a:cubicBezTo>
                <a:lnTo>
                  <a:pt x="8986" y="11734"/>
                </a:lnTo>
                <a:cubicBezTo>
                  <a:pt x="9083" y="11769"/>
                  <a:pt x="9183" y="11786"/>
                  <a:pt x="9281" y="11786"/>
                </a:cubicBezTo>
                <a:cubicBezTo>
                  <a:pt x="9528" y="11786"/>
                  <a:pt x="9766" y="11678"/>
                  <a:pt x="9929" y="11485"/>
                </a:cubicBezTo>
                <a:close/>
                <a:moveTo>
                  <a:pt x="3213" y="11205"/>
                </a:moveTo>
                <a:cubicBezTo>
                  <a:pt x="3307" y="11537"/>
                  <a:pt x="3473" y="11838"/>
                  <a:pt x="3721" y="12086"/>
                </a:cubicBezTo>
                <a:cubicBezTo>
                  <a:pt x="3701" y="12159"/>
                  <a:pt x="3690" y="12232"/>
                  <a:pt x="3680" y="12304"/>
                </a:cubicBezTo>
                <a:cubicBezTo>
                  <a:pt x="3669" y="12045"/>
                  <a:pt x="3504" y="11827"/>
                  <a:pt x="3265" y="11744"/>
                </a:cubicBezTo>
                <a:cubicBezTo>
                  <a:pt x="3202" y="11719"/>
                  <a:pt x="3140" y="11706"/>
                  <a:pt x="3077" y="11706"/>
                </a:cubicBezTo>
                <a:cubicBezTo>
                  <a:pt x="3036" y="11706"/>
                  <a:pt x="2995" y="11711"/>
                  <a:pt x="2954" y="11724"/>
                </a:cubicBezTo>
                <a:lnTo>
                  <a:pt x="2944" y="11724"/>
                </a:lnTo>
                <a:cubicBezTo>
                  <a:pt x="3089" y="11579"/>
                  <a:pt x="3182" y="11402"/>
                  <a:pt x="3213" y="11205"/>
                </a:cubicBezTo>
                <a:close/>
                <a:moveTo>
                  <a:pt x="20179" y="11775"/>
                </a:moveTo>
                <a:lnTo>
                  <a:pt x="20314" y="12024"/>
                </a:lnTo>
                <a:cubicBezTo>
                  <a:pt x="20324" y="12076"/>
                  <a:pt x="20335" y="12128"/>
                  <a:pt x="20335" y="12180"/>
                </a:cubicBezTo>
                <a:lnTo>
                  <a:pt x="19951" y="12335"/>
                </a:lnTo>
                <a:lnTo>
                  <a:pt x="19589" y="11900"/>
                </a:lnTo>
                <a:lnTo>
                  <a:pt x="19589" y="11900"/>
                </a:lnTo>
                <a:cubicBezTo>
                  <a:pt x="19671" y="11915"/>
                  <a:pt x="19754" y="11923"/>
                  <a:pt x="19836" y="11923"/>
                </a:cubicBezTo>
                <a:cubicBezTo>
                  <a:pt x="19918" y="11923"/>
                  <a:pt x="19998" y="11915"/>
                  <a:pt x="20076" y="11900"/>
                </a:cubicBezTo>
                <a:cubicBezTo>
                  <a:pt x="20138" y="11889"/>
                  <a:pt x="20179" y="11838"/>
                  <a:pt x="20179" y="11775"/>
                </a:cubicBezTo>
                <a:close/>
                <a:moveTo>
                  <a:pt x="4602" y="11309"/>
                </a:moveTo>
                <a:cubicBezTo>
                  <a:pt x="4758" y="11392"/>
                  <a:pt x="4944" y="11444"/>
                  <a:pt x="5120" y="11444"/>
                </a:cubicBezTo>
                <a:cubicBezTo>
                  <a:pt x="5141" y="11589"/>
                  <a:pt x="5162" y="11734"/>
                  <a:pt x="5183" y="11889"/>
                </a:cubicBezTo>
                <a:cubicBezTo>
                  <a:pt x="5193" y="11910"/>
                  <a:pt x="5214" y="11941"/>
                  <a:pt x="5224" y="11962"/>
                </a:cubicBezTo>
                <a:cubicBezTo>
                  <a:pt x="5214" y="11972"/>
                  <a:pt x="5214" y="11993"/>
                  <a:pt x="5203" y="12003"/>
                </a:cubicBezTo>
                <a:cubicBezTo>
                  <a:pt x="5172" y="12118"/>
                  <a:pt x="5162" y="12242"/>
                  <a:pt x="5193" y="12356"/>
                </a:cubicBezTo>
                <a:cubicBezTo>
                  <a:pt x="5151" y="12366"/>
                  <a:pt x="5110" y="12377"/>
                  <a:pt x="5058" y="12377"/>
                </a:cubicBezTo>
                <a:cubicBezTo>
                  <a:pt x="4986" y="12397"/>
                  <a:pt x="4911" y="12408"/>
                  <a:pt x="4835" y="12408"/>
                </a:cubicBezTo>
                <a:cubicBezTo>
                  <a:pt x="4760" y="12408"/>
                  <a:pt x="4685" y="12397"/>
                  <a:pt x="4613" y="12377"/>
                </a:cubicBezTo>
                <a:cubicBezTo>
                  <a:pt x="4374" y="12314"/>
                  <a:pt x="4157" y="12200"/>
                  <a:pt x="3980" y="12035"/>
                </a:cubicBezTo>
                <a:cubicBezTo>
                  <a:pt x="4094" y="11775"/>
                  <a:pt x="4333" y="11433"/>
                  <a:pt x="4602" y="11309"/>
                </a:cubicBezTo>
                <a:close/>
                <a:moveTo>
                  <a:pt x="2675" y="11900"/>
                </a:moveTo>
                <a:cubicBezTo>
                  <a:pt x="2529" y="12045"/>
                  <a:pt x="2446" y="12232"/>
                  <a:pt x="2415" y="12439"/>
                </a:cubicBezTo>
                <a:lnTo>
                  <a:pt x="2415" y="12460"/>
                </a:lnTo>
                <a:cubicBezTo>
                  <a:pt x="2322" y="12304"/>
                  <a:pt x="2260" y="12128"/>
                  <a:pt x="2239" y="11952"/>
                </a:cubicBezTo>
                <a:lnTo>
                  <a:pt x="2239" y="11952"/>
                </a:lnTo>
                <a:cubicBezTo>
                  <a:pt x="2271" y="11954"/>
                  <a:pt x="2303" y="11955"/>
                  <a:pt x="2336" y="11955"/>
                </a:cubicBezTo>
                <a:cubicBezTo>
                  <a:pt x="2441" y="11955"/>
                  <a:pt x="2548" y="11942"/>
                  <a:pt x="2643" y="11910"/>
                </a:cubicBezTo>
                <a:lnTo>
                  <a:pt x="2675" y="11900"/>
                </a:lnTo>
                <a:close/>
                <a:moveTo>
                  <a:pt x="17029" y="12003"/>
                </a:moveTo>
                <a:lnTo>
                  <a:pt x="17018" y="12014"/>
                </a:lnTo>
                <a:cubicBezTo>
                  <a:pt x="17091" y="12190"/>
                  <a:pt x="17205" y="12356"/>
                  <a:pt x="17350" y="12480"/>
                </a:cubicBezTo>
                <a:cubicBezTo>
                  <a:pt x="17256" y="12458"/>
                  <a:pt x="17160" y="12447"/>
                  <a:pt x="17064" y="12447"/>
                </a:cubicBezTo>
                <a:cubicBezTo>
                  <a:pt x="16939" y="12447"/>
                  <a:pt x="16815" y="12466"/>
                  <a:pt x="16697" y="12501"/>
                </a:cubicBezTo>
                <a:cubicBezTo>
                  <a:pt x="16728" y="12304"/>
                  <a:pt x="16852" y="12118"/>
                  <a:pt x="17029" y="12003"/>
                </a:cubicBezTo>
                <a:close/>
                <a:moveTo>
                  <a:pt x="12230" y="11589"/>
                </a:moveTo>
                <a:lnTo>
                  <a:pt x="12230" y="11589"/>
                </a:lnTo>
                <a:cubicBezTo>
                  <a:pt x="12209" y="11713"/>
                  <a:pt x="12199" y="11848"/>
                  <a:pt x="12220" y="11972"/>
                </a:cubicBezTo>
                <a:cubicBezTo>
                  <a:pt x="12126" y="12097"/>
                  <a:pt x="12044" y="12221"/>
                  <a:pt x="11992" y="12366"/>
                </a:cubicBezTo>
                <a:cubicBezTo>
                  <a:pt x="11847" y="12387"/>
                  <a:pt x="11702" y="12439"/>
                  <a:pt x="11577" y="12511"/>
                </a:cubicBezTo>
                <a:cubicBezTo>
                  <a:pt x="11577" y="12501"/>
                  <a:pt x="11577" y="12480"/>
                  <a:pt x="11567" y="12470"/>
                </a:cubicBezTo>
                <a:cubicBezTo>
                  <a:pt x="11536" y="12408"/>
                  <a:pt x="11515" y="12335"/>
                  <a:pt x="11474" y="12273"/>
                </a:cubicBezTo>
                <a:cubicBezTo>
                  <a:pt x="11546" y="12263"/>
                  <a:pt x="11608" y="12242"/>
                  <a:pt x="11670" y="12221"/>
                </a:cubicBezTo>
                <a:cubicBezTo>
                  <a:pt x="11930" y="12086"/>
                  <a:pt x="12126" y="11858"/>
                  <a:pt x="12230" y="11589"/>
                </a:cubicBezTo>
                <a:close/>
                <a:moveTo>
                  <a:pt x="17385" y="11906"/>
                </a:moveTo>
                <a:cubicBezTo>
                  <a:pt x="17446" y="11906"/>
                  <a:pt x="17507" y="11916"/>
                  <a:pt x="17568" y="11931"/>
                </a:cubicBezTo>
                <a:cubicBezTo>
                  <a:pt x="17785" y="12003"/>
                  <a:pt x="17972" y="12118"/>
                  <a:pt x="18127" y="12273"/>
                </a:cubicBezTo>
                <a:cubicBezTo>
                  <a:pt x="18055" y="12346"/>
                  <a:pt x="18003" y="12418"/>
                  <a:pt x="17961" y="12511"/>
                </a:cubicBezTo>
                <a:lnTo>
                  <a:pt x="17951" y="12511"/>
                </a:lnTo>
                <a:cubicBezTo>
                  <a:pt x="17692" y="12418"/>
                  <a:pt x="17329" y="12149"/>
                  <a:pt x="17319" y="11910"/>
                </a:cubicBezTo>
                <a:cubicBezTo>
                  <a:pt x="17341" y="11907"/>
                  <a:pt x="17363" y="11906"/>
                  <a:pt x="17385" y="11906"/>
                </a:cubicBezTo>
                <a:close/>
                <a:moveTo>
                  <a:pt x="6064" y="11703"/>
                </a:moveTo>
                <a:lnTo>
                  <a:pt x="6354" y="11796"/>
                </a:lnTo>
                <a:cubicBezTo>
                  <a:pt x="6354" y="11889"/>
                  <a:pt x="6385" y="11983"/>
                  <a:pt x="6426" y="12076"/>
                </a:cubicBezTo>
                <a:cubicBezTo>
                  <a:pt x="6457" y="12118"/>
                  <a:pt x="6478" y="12159"/>
                  <a:pt x="6509" y="12200"/>
                </a:cubicBezTo>
                <a:cubicBezTo>
                  <a:pt x="6457" y="12387"/>
                  <a:pt x="6323" y="12532"/>
                  <a:pt x="6146" y="12594"/>
                </a:cubicBezTo>
                <a:cubicBezTo>
                  <a:pt x="6118" y="12604"/>
                  <a:pt x="6072" y="12610"/>
                  <a:pt x="6017" y="12610"/>
                </a:cubicBezTo>
                <a:cubicBezTo>
                  <a:pt x="5850" y="12610"/>
                  <a:pt x="5603" y="12561"/>
                  <a:pt x="5556" y="12460"/>
                </a:cubicBezTo>
                <a:lnTo>
                  <a:pt x="6064" y="11703"/>
                </a:lnTo>
                <a:close/>
                <a:moveTo>
                  <a:pt x="12704" y="11861"/>
                </a:moveTo>
                <a:cubicBezTo>
                  <a:pt x="12813" y="11861"/>
                  <a:pt x="12920" y="11991"/>
                  <a:pt x="13018" y="12252"/>
                </a:cubicBezTo>
                <a:cubicBezTo>
                  <a:pt x="13255" y="12528"/>
                  <a:pt x="13349" y="12666"/>
                  <a:pt x="13300" y="12666"/>
                </a:cubicBezTo>
                <a:cubicBezTo>
                  <a:pt x="13242" y="12666"/>
                  <a:pt x="12985" y="12474"/>
                  <a:pt x="12531" y="12086"/>
                </a:cubicBezTo>
                <a:cubicBezTo>
                  <a:pt x="12520" y="12055"/>
                  <a:pt x="12510" y="12024"/>
                  <a:pt x="12510" y="11993"/>
                </a:cubicBezTo>
                <a:cubicBezTo>
                  <a:pt x="12575" y="11905"/>
                  <a:pt x="12640" y="11861"/>
                  <a:pt x="12704" y="11861"/>
                </a:cubicBezTo>
                <a:close/>
                <a:moveTo>
                  <a:pt x="10411" y="12063"/>
                </a:moveTo>
                <a:cubicBezTo>
                  <a:pt x="10499" y="12063"/>
                  <a:pt x="10587" y="12071"/>
                  <a:pt x="10676" y="12086"/>
                </a:cubicBezTo>
                <a:cubicBezTo>
                  <a:pt x="10738" y="12138"/>
                  <a:pt x="10800" y="12180"/>
                  <a:pt x="10872" y="12211"/>
                </a:cubicBezTo>
                <a:cubicBezTo>
                  <a:pt x="10779" y="12387"/>
                  <a:pt x="10644" y="12542"/>
                  <a:pt x="10489" y="12677"/>
                </a:cubicBezTo>
                <a:lnTo>
                  <a:pt x="10489" y="12667"/>
                </a:lnTo>
                <a:cubicBezTo>
                  <a:pt x="10458" y="12698"/>
                  <a:pt x="10416" y="12729"/>
                  <a:pt x="10385" y="12750"/>
                </a:cubicBezTo>
                <a:cubicBezTo>
                  <a:pt x="10137" y="12542"/>
                  <a:pt x="9846" y="12397"/>
                  <a:pt x="9525" y="12325"/>
                </a:cubicBezTo>
                <a:cubicBezTo>
                  <a:pt x="9722" y="12211"/>
                  <a:pt x="9929" y="12128"/>
                  <a:pt x="10147" y="12086"/>
                </a:cubicBezTo>
                <a:cubicBezTo>
                  <a:pt x="10235" y="12071"/>
                  <a:pt x="10323" y="12063"/>
                  <a:pt x="10411" y="12063"/>
                </a:cubicBezTo>
                <a:close/>
                <a:moveTo>
                  <a:pt x="16521" y="12118"/>
                </a:moveTo>
                <a:cubicBezTo>
                  <a:pt x="16448" y="12273"/>
                  <a:pt x="16417" y="12428"/>
                  <a:pt x="16428" y="12594"/>
                </a:cubicBezTo>
                <a:cubicBezTo>
                  <a:pt x="16324" y="12646"/>
                  <a:pt x="16220" y="12698"/>
                  <a:pt x="16117" y="12760"/>
                </a:cubicBezTo>
                <a:cubicBezTo>
                  <a:pt x="16086" y="12770"/>
                  <a:pt x="16065" y="12791"/>
                  <a:pt x="16034" y="12802"/>
                </a:cubicBezTo>
                <a:cubicBezTo>
                  <a:pt x="16189" y="12636"/>
                  <a:pt x="16303" y="12418"/>
                  <a:pt x="16355" y="12200"/>
                </a:cubicBezTo>
                <a:lnTo>
                  <a:pt x="16345" y="12200"/>
                </a:lnTo>
                <a:lnTo>
                  <a:pt x="16345" y="12169"/>
                </a:lnTo>
                <a:cubicBezTo>
                  <a:pt x="16407" y="12159"/>
                  <a:pt x="16459" y="12138"/>
                  <a:pt x="16521" y="12118"/>
                </a:cubicBezTo>
                <a:close/>
                <a:moveTo>
                  <a:pt x="9245" y="12542"/>
                </a:moveTo>
                <a:cubicBezTo>
                  <a:pt x="9328" y="12584"/>
                  <a:pt x="9401" y="12615"/>
                  <a:pt x="9421" y="12625"/>
                </a:cubicBezTo>
                <a:lnTo>
                  <a:pt x="9598" y="12729"/>
                </a:lnTo>
                <a:cubicBezTo>
                  <a:pt x="9639" y="12750"/>
                  <a:pt x="9681" y="12781"/>
                  <a:pt x="9722" y="12812"/>
                </a:cubicBezTo>
                <a:cubicBezTo>
                  <a:pt x="9618" y="12822"/>
                  <a:pt x="9504" y="12843"/>
                  <a:pt x="9401" y="12864"/>
                </a:cubicBezTo>
                <a:cubicBezTo>
                  <a:pt x="9318" y="12781"/>
                  <a:pt x="9245" y="12698"/>
                  <a:pt x="9183" y="12605"/>
                </a:cubicBezTo>
                <a:cubicBezTo>
                  <a:pt x="9204" y="12584"/>
                  <a:pt x="9225" y="12563"/>
                  <a:pt x="9245" y="12542"/>
                </a:cubicBezTo>
                <a:close/>
                <a:moveTo>
                  <a:pt x="15329" y="12055"/>
                </a:moveTo>
                <a:cubicBezTo>
                  <a:pt x="15525" y="12171"/>
                  <a:pt x="15751" y="12226"/>
                  <a:pt x="15975" y="12226"/>
                </a:cubicBezTo>
                <a:cubicBezTo>
                  <a:pt x="16012" y="12226"/>
                  <a:pt x="16049" y="12224"/>
                  <a:pt x="16086" y="12221"/>
                </a:cubicBezTo>
                <a:lnTo>
                  <a:pt x="16086" y="12221"/>
                </a:lnTo>
                <a:cubicBezTo>
                  <a:pt x="16054" y="12304"/>
                  <a:pt x="16023" y="12397"/>
                  <a:pt x="15982" y="12480"/>
                </a:cubicBezTo>
                <a:cubicBezTo>
                  <a:pt x="15848" y="12666"/>
                  <a:pt x="15684" y="12820"/>
                  <a:pt x="15478" y="12914"/>
                </a:cubicBezTo>
                <a:lnTo>
                  <a:pt x="15478" y="12914"/>
                </a:lnTo>
                <a:cubicBezTo>
                  <a:pt x="15576" y="12617"/>
                  <a:pt x="15523" y="12301"/>
                  <a:pt x="15329" y="12055"/>
                </a:cubicBezTo>
                <a:close/>
                <a:moveTo>
                  <a:pt x="8727" y="12439"/>
                </a:moveTo>
                <a:cubicBezTo>
                  <a:pt x="8727" y="12460"/>
                  <a:pt x="8727" y="12480"/>
                  <a:pt x="8737" y="12491"/>
                </a:cubicBezTo>
                <a:lnTo>
                  <a:pt x="8820" y="12615"/>
                </a:lnTo>
                <a:cubicBezTo>
                  <a:pt x="8748" y="12719"/>
                  <a:pt x="8686" y="12833"/>
                  <a:pt x="8634" y="12957"/>
                </a:cubicBezTo>
                <a:cubicBezTo>
                  <a:pt x="8396" y="12812"/>
                  <a:pt x="8220" y="12606"/>
                  <a:pt x="8446" y="12460"/>
                </a:cubicBezTo>
                <a:lnTo>
                  <a:pt x="8446" y="12460"/>
                </a:lnTo>
                <a:cubicBezTo>
                  <a:pt x="8477" y="12464"/>
                  <a:pt x="8510" y="12466"/>
                  <a:pt x="8542" y="12466"/>
                </a:cubicBezTo>
                <a:cubicBezTo>
                  <a:pt x="8605" y="12466"/>
                  <a:pt x="8668" y="12458"/>
                  <a:pt x="8727" y="12439"/>
                </a:cubicBezTo>
                <a:close/>
                <a:moveTo>
                  <a:pt x="2831" y="12168"/>
                </a:moveTo>
                <a:cubicBezTo>
                  <a:pt x="2908" y="12168"/>
                  <a:pt x="3010" y="12331"/>
                  <a:pt x="3141" y="12656"/>
                </a:cubicBezTo>
                <a:cubicBezTo>
                  <a:pt x="3068" y="12750"/>
                  <a:pt x="3017" y="12864"/>
                  <a:pt x="3006" y="12988"/>
                </a:cubicBezTo>
                <a:lnTo>
                  <a:pt x="2996" y="12988"/>
                </a:lnTo>
                <a:cubicBezTo>
                  <a:pt x="2871" y="12967"/>
                  <a:pt x="2757" y="12895"/>
                  <a:pt x="2685" y="12802"/>
                </a:cubicBezTo>
                <a:cubicBezTo>
                  <a:pt x="2675" y="12739"/>
                  <a:pt x="2675" y="12688"/>
                  <a:pt x="2675" y="12636"/>
                </a:cubicBezTo>
                <a:cubicBezTo>
                  <a:pt x="2705" y="12323"/>
                  <a:pt x="2756" y="12168"/>
                  <a:pt x="2831" y="12168"/>
                </a:cubicBezTo>
                <a:close/>
                <a:moveTo>
                  <a:pt x="9007" y="12843"/>
                </a:moveTo>
                <a:cubicBezTo>
                  <a:pt x="9038" y="12884"/>
                  <a:pt x="9069" y="12916"/>
                  <a:pt x="9100" y="12957"/>
                </a:cubicBezTo>
                <a:cubicBezTo>
                  <a:pt x="9038" y="12978"/>
                  <a:pt x="8976" y="12998"/>
                  <a:pt x="8924" y="13030"/>
                </a:cubicBezTo>
                <a:cubicBezTo>
                  <a:pt x="8945" y="12967"/>
                  <a:pt x="8976" y="12895"/>
                  <a:pt x="9007" y="12843"/>
                </a:cubicBezTo>
                <a:close/>
                <a:moveTo>
                  <a:pt x="7110" y="12356"/>
                </a:moveTo>
                <a:cubicBezTo>
                  <a:pt x="7162" y="12439"/>
                  <a:pt x="7204" y="12522"/>
                  <a:pt x="7224" y="12615"/>
                </a:cubicBezTo>
                <a:cubicBezTo>
                  <a:pt x="7255" y="12646"/>
                  <a:pt x="7266" y="12688"/>
                  <a:pt x="7286" y="12729"/>
                </a:cubicBezTo>
                <a:cubicBezTo>
                  <a:pt x="7160" y="12694"/>
                  <a:pt x="7033" y="12673"/>
                  <a:pt x="6906" y="12673"/>
                </a:cubicBezTo>
                <a:cubicBezTo>
                  <a:pt x="6846" y="12673"/>
                  <a:pt x="6787" y="12678"/>
                  <a:pt x="6727" y="12688"/>
                </a:cubicBezTo>
                <a:cubicBezTo>
                  <a:pt x="6499" y="12719"/>
                  <a:pt x="6302" y="12853"/>
                  <a:pt x="6178" y="13050"/>
                </a:cubicBezTo>
                <a:cubicBezTo>
                  <a:pt x="6167" y="12988"/>
                  <a:pt x="6136" y="12926"/>
                  <a:pt x="6105" y="12874"/>
                </a:cubicBezTo>
                <a:cubicBezTo>
                  <a:pt x="6395" y="12843"/>
                  <a:pt x="6644" y="12656"/>
                  <a:pt x="6758" y="12387"/>
                </a:cubicBezTo>
                <a:cubicBezTo>
                  <a:pt x="6805" y="12399"/>
                  <a:pt x="6851" y="12404"/>
                  <a:pt x="6897" y="12404"/>
                </a:cubicBezTo>
                <a:cubicBezTo>
                  <a:pt x="6973" y="12404"/>
                  <a:pt x="7046" y="12388"/>
                  <a:pt x="7110" y="12356"/>
                </a:cubicBezTo>
                <a:close/>
                <a:moveTo>
                  <a:pt x="14811" y="12035"/>
                </a:moveTo>
                <a:cubicBezTo>
                  <a:pt x="15205" y="12128"/>
                  <a:pt x="15350" y="12387"/>
                  <a:pt x="15256" y="12802"/>
                </a:cubicBezTo>
                <a:cubicBezTo>
                  <a:pt x="15236" y="12874"/>
                  <a:pt x="15215" y="12957"/>
                  <a:pt x="15184" y="13030"/>
                </a:cubicBezTo>
                <a:cubicBezTo>
                  <a:pt x="15117" y="13052"/>
                  <a:pt x="15048" y="13063"/>
                  <a:pt x="14978" y="13063"/>
                </a:cubicBezTo>
                <a:cubicBezTo>
                  <a:pt x="14887" y="13063"/>
                  <a:pt x="14795" y="13044"/>
                  <a:pt x="14707" y="13009"/>
                </a:cubicBezTo>
                <a:lnTo>
                  <a:pt x="14707" y="12998"/>
                </a:lnTo>
                <a:cubicBezTo>
                  <a:pt x="14199" y="12377"/>
                  <a:pt x="14241" y="12055"/>
                  <a:pt x="14811" y="12035"/>
                </a:cubicBezTo>
                <a:close/>
                <a:moveTo>
                  <a:pt x="13308" y="10604"/>
                </a:moveTo>
                <a:cubicBezTo>
                  <a:pt x="13287" y="10863"/>
                  <a:pt x="13370" y="11112"/>
                  <a:pt x="13536" y="11309"/>
                </a:cubicBezTo>
                <a:cubicBezTo>
                  <a:pt x="13688" y="11481"/>
                  <a:pt x="13877" y="11551"/>
                  <a:pt x="14063" y="11551"/>
                </a:cubicBezTo>
                <a:cubicBezTo>
                  <a:pt x="14472" y="11551"/>
                  <a:pt x="14870" y="11209"/>
                  <a:pt x="14842" y="10853"/>
                </a:cubicBezTo>
                <a:lnTo>
                  <a:pt x="14842" y="10853"/>
                </a:lnTo>
                <a:cubicBezTo>
                  <a:pt x="14884" y="10860"/>
                  <a:pt x="14927" y="10863"/>
                  <a:pt x="14969" y="10863"/>
                </a:cubicBezTo>
                <a:cubicBezTo>
                  <a:pt x="15061" y="10863"/>
                  <a:pt x="15151" y="10847"/>
                  <a:pt x="15236" y="10812"/>
                </a:cubicBezTo>
                <a:lnTo>
                  <a:pt x="15236" y="10812"/>
                </a:lnTo>
                <a:cubicBezTo>
                  <a:pt x="14945" y="11019"/>
                  <a:pt x="14883" y="11496"/>
                  <a:pt x="15080" y="11796"/>
                </a:cubicBezTo>
                <a:lnTo>
                  <a:pt x="15070" y="11807"/>
                </a:lnTo>
                <a:cubicBezTo>
                  <a:pt x="15101" y="11838"/>
                  <a:pt x="15122" y="11869"/>
                  <a:pt x="15142" y="11900"/>
                </a:cubicBezTo>
                <a:cubicBezTo>
                  <a:pt x="15017" y="11836"/>
                  <a:pt x="14884" y="11805"/>
                  <a:pt x="14753" y="11805"/>
                </a:cubicBezTo>
                <a:cubicBezTo>
                  <a:pt x="14460" y="11805"/>
                  <a:pt x="14177" y="11956"/>
                  <a:pt x="14013" y="12221"/>
                </a:cubicBezTo>
                <a:cubicBezTo>
                  <a:pt x="13805" y="12574"/>
                  <a:pt x="13982" y="12884"/>
                  <a:pt x="14261" y="13071"/>
                </a:cubicBezTo>
                <a:cubicBezTo>
                  <a:pt x="14076" y="12981"/>
                  <a:pt x="13877" y="12936"/>
                  <a:pt x="13678" y="12936"/>
                </a:cubicBezTo>
                <a:cubicBezTo>
                  <a:pt x="13532" y="12936"/>
                  <a:pt x="13386" y="12961"/>
                  <a:pt x="13246" y="13009"/>
                </a:cubicBezTo>
                <a:cubicBezTo>
                  <a:pt x="13235" y="12967"/>
                  <a:pt x="13215" y="12926"/>
                  <a:pt x="13204" y="12884"/>
                </a:cubicBezTo>
                <a:cubicBezTo>
                  <a:pt x="13754" y="12843"/>
                  <a:pt x="14230" y="12325"/>
                  <a:pt x="13754" y="11775"/>
                </a:cubicBezTo>
                <a:cubicBezTo>
                  <a:pt x="13559" y="11551"/>
                  <a:pt x="13340" y="11457"/>
                  <a:pt x="13120" y="11457"/>
                </a:cubicBezTo>
                <a:cubicBezTo>
                  <a:pt x="12894" y="11457"/>
                  <a:pt x="12668" y="11556"/>
                  <a:pt x="12468" y="11713"/>
                </a:cubicBezTo>
                <a:cubicBezTo>
                  <a:pt x="12479" y="11620"/>
                  <a:pt x="12489" y="11537"/>
                  <a:pt x="12520" y="11454"/>
                </a:cubicBezTo>
                <a:cubicBezTo>
                  <a:pt x="12562" y="11423"/>
                  <a:pt x="12603" y="11402"/>
                  <a:pt x="12634" y="11371"/>
                </a:cubicBezTo>
                <a:cubicBezTo>
                  <a:pt x="12862" y="11226"/>
                  <a:pt x="13028" y="10988"/>
                  <a:pt x="13090" y="10729"/>
                </a:cubicBezTo>
                <a:cubicBezTo>
                  <a:pt x="13163" y="10677"/>
                  <a:pt x="13235" y="10635"/>
                  <a:pt x="13308" y="10604"/>
                </a:cubicBezTo>
                <a:close/>
                <a:moveTo>
                  <a:pt x="11142" y="12346"/>
                </a:moveTo>
                <a:cubicBezTo>
                  <a:pt x="11235" y="12449"/>
                  <a:pt x="11297" y="12584"/>
                  <a:pt x="11297" y="12719"/>
                </a:cubicBezTo>
                <a:cubicBezTo>
                  <a:pt x="11185" y="12821"/>
                  <a:pt x="11092" y="12954"/>
                  <a:pt x="11020" y="13087"/>
                </a:cubicBezTo>
                <a:lnTo>
                  <a:pt x="11020" y="13087"/>
                </a:lnTo>
                <a:cubicBezTo>
                  <a:pt x="10898" y="13017"/>
                  <a:pt x="10776" y="12956"/>
                  <a:pt x="10644" y="12916"/>
                </a:cubicBezTo>
                <a:cubicBezTo>
                  <a:pt x="10841" y="12760"/>
                  <a:pt x="11007" y="12563"/>
                  <a:pt x="11142" y="12346"/>
                </a:cubicBezTo>
                <a:close/>
                <a:moveTo>
                  <a:pt x="16778" y="12740"/>
                </a:moveTo>
                <a:cubicBezTo>
                  <a:pt x="16850" y="12740"/>
                  <a:pt x="16902" y="12795"/>
                  <a:pt x="16925" y="12895"/>
                </a:cubicBezTo>
                <a:cubicBezTo>
                  <a:pt x="16873" y="12957"/>
                  <a:pt x="16842" y="13030"/>
                  <a:pt x="16811" y="13102"/>
                </a:cubicBezTo>
                <a:lnTo>
                  <a:pt x="16801" y="13092"/>
                </a:lnTo>
                <a:cubicBezTo>
                  <a:pt x="16738" y="12988"/>
                  <a:pt x="16707" y="12874"/>
                  <a:pt x="16697" y="12760"/>
                </a:cubicBezTo>
                <a:cubicBezTo>
                  <a:pt x="16726" y="12747"/>
                  <a:pt x="16753" y="12740"/>
                  <a:pt x="16778" y="12740"/>
                </a:cubicBezTo>
                <a:close/>
                <a:moveTo>
                  <a:pt x="2836" y="13215"/>
                </a:moveTo>
                <a:lnTo>
                  <a:pt x="2836" y="13215"/>
                </a:lnTo>
                <a:cubicBezTo>
                  <a:pt x="2884" y="13241"/>
                  <a:pt x="2939" y="13261"/>
                  <a:pt x="2985" y="13289"/>
                </a:cubicBezTo>
                <a:cubicBezTo>
                  <a:pt x="2996" y="13340"/>
                  <a:pt x="3006" y="13392"/>
                  <a:pt x="3017" y="13444"/>
                </a:cubicBezTo>
                <a:cubicBezTo>
                  <a:pt x="2947" y="13374"/>
                  <a:pt x="2886" y="13295"/>
                  <a:pt x="2836" y="13215"/>
                </a:cubicBezTo>
                <a:close/>
                <a:moveTo>
                  <a:pt x="20304" y="12605"/>
                </a:moveTo>
                <a:cubicBezTo>
                  <a:pt x="20304" y="12636"/>
                  <a:pt x="20293" y="12667"/>
                  <a:pt x="20293" y="12698"/>
                </a:cubicBezTo>
                <a:lnTo>
                  <a:pt x="20273" y="12688"/>
                </a:lnTo>
                <a:cubicBezTo>
                  <a:pt x="20138" y="13040"/>
                  <a:pt x="19858" y="13309"/>
                  <a:pt x="19495" y="13444"/>
                </a:cubicBezTo>
                <a:cubicBezTo>
                  <a:pt x="19640" y="13185"/>
                  <a:pt x="19661" y="12874"/>
                  <a:pt x="19547" y="12605"/>
                </a:cubicBezTo>
                <a:lnTo>
                  <a:pt x="19547" y="12605"/>
                </a:lnTo>
                <a:cubicBezTo>
                  <a:pt x="19671" y="12646"/>
                  <a:pt x="19801" y="12667"/>
                  <a:pt x="19929" y="12667"/>
                </a:cubicBezTo>
                <a:cubicBezTo>
                  <a:pt x="20058" y="12667"/>
                  <a:pt x="20184" y="12646"/>
                  <a:pt x="20304" y="12605"/>
                </a:cubicBezTo>
                <a:close/>
                <a:moveTo>
                  <a:pt x="14438" y="13154"/>
                </a:moveTo>
                <a:cubicBezTo>
                  <a:pt x="14562" y="13216"/>
                  <a:pt x="14697" y="13258"/>
                  <a:pt x="14842" y="13268"/>
                </a:cubicBezTo>
                <a:lnTo>
                  <a:pt x="15018" y="13268"/>
                </a:lnTo>
                <a:cubicBezTo>
                  <a:pt x="14945" y="13351"/>
                  <a:pt x="14852" y="13413"/>
                  <a:pt x="14749" y="13454"/>
                </a:cubicBezTo>
                <a:cubicBezTo>
                  <a:pt x="14666" y="13340"/>
                  <a:pt x="14562" y="13237"/>
                  <a:pt x="14438" y="13164"/>
                </a:cubicBezTo>
                <a:lnTo>
                  <a:pt x="14438" y="13154"/>
                </a:lnTo>
                <a:close/>
                <a:moveTo>
                  <a:pt x="18607" y="12407"/>
                </a:moveTo>
                <a:cubicBezTo>
                  <a:pt x="18664" y="12407"/>
                  <a:pt x="18763" y="12463"/>
                  <a:pt x="18905" y="12574"/>
                </a:cubicBezTo>
                <a:cubicBezTo>
                  <a:pt x="19298" y="12791"/>
                  <a:pt x="19340" y="13009"/>
                  <a:pt x="19112" y="13403"/>
                </a:cubicBezTo>
                <a:lnTo>
                  <a:pt x="19101" y="13382"/>
                </a:lnTo>
                <a:cubicBezTo>
                  <a:pt x="19081" y="13413"/>
                  <a:pt x="19070" y="13434"/>
                  <a:pt x="19050" y="13465"/>
                </a:cubicBezTo>
                <a:cubicBezTo>
                  <a:pt x="19019" y="13454"/>
                  <a:pt x="18987" y="13444"/>
                  <a:pt x="18956" y="13434"/>
                </a:cubicBezTo>
                <a:cubicBezTo>
                  <a:pt x="18687" y="13434"/>
                  <a:pt x="18604" y="13258"/>
                  <a:pt x="18687" y="12905"/>
                </a:cubicBezTo>
                <a:cubicBezTo>
                  <a:pt x="18536" y="12571"/>
                  <a:pt x="18510" y="12407"/>
                  <a:pt x="18607" y="12407"/>
                </a:cubicBezTo>
                <a:close/>
                <a:moveTo>
                  <a:pt x="12209" y="12605"/>
                </a:moveTo>
                <a:lnTo>
                  <a:pt x="12209" y="12615"/>
                </a:lnTo>
                <a:cubicBezTo>
                  <a:pt x="12247" y="12611"/>
                  <a:pt x="12285" y="12609"/>
                  <a:pt x="12323" y="12609"/>
                </a:cubicBezTo>
                <a:cubicBezTo>
                  <a:pt x="12389" y="12609"/>
                  <a:pt x="12455" y="12616"/>
                  <a:pt x="12520" y="12636"/>
                </a:cubicBezTo>
                <a:cubicBezTo>
                  <a:pt x="12603" y="12719"/>
                  <a:pt x="12696" y="12781"/>
                  <a:pt x="12810" y="12822"/>
                </a:cubicBezTo>
                <a:lnTo>
                  <a:pt x="12831" y="12853"/>
                </a:lnTo>
                <a:cubicBezTo>
                  <a:pt x="12825" y="13275"/>
                  <a:pt x="12757" y="13485"/>
                  <a:pt x="12623" y="13485"/>
                </a:cubicBezTo>
                <a:cubicBezTo>
                  <a:pt x="12520" y="13485"/>
                  <a:pt x="12379" y="13360"/>
                  <a:pt x="12199" y="13112"/>
                </a:cubicBezTo>
                <a:cubicBezTo>
                  <a:pt x="12168" y="12947"/>
                  <a:pt x="12168" y="12770"/>
                  <a:pt x="12209" y="12605"/>
                </a:cubicBezTo>
                <a:close/>
                <a:moveTo>
                  <a:pt x="13632" y="13176"/>
                </a:moveTo>
                <a:cubicBezTo>
                  <a:pt x="13941" y="13176"/>
                  <a:pt x="14257" y="13322"/>
                  <a:pt x="14458" y="13537"/>
                </a:cubicBezTo>
                <a:cubicBezTo>
                  <a:pt x="14402" y="13542"/>
                  <a:pt x="14345" y="13544"/>
                  <a:pt x="14288" y="13544"/>
                </a:cubicBezTo>
                <a:cubicBezTo>
                  <a:pt x="13929" y="13544"/>
                  <a:pt x="13567" y="13459"/>
                  <a:pt x="13235" y="13289"/>
                </a:cubicBezTo>
                <a:cubicBezTo>
                  <a:pt x="13235" y="13278"/>
                  <a:pt x="13235" y="13268"/>
                  <a:pt x="13235" y="13268"/>
                </a:cubicBezTo>
                <a:cubicBezTo>
                  <a:pt x="13359" y="13204"/>
                  <a:pt x="13495" y="13176"/>
                  <a:pt x="13632" y="13176"/>
                </a:cubicBezTo>
                <a:close/>
                <a:moveTo>
                  <a:pt x="6959" y="12928"/>
                </a:moveTo>
                <a:cubicBezTo>
                  <a:pt x="6995" y="12928"/>
                  <a:pt x="7035" y="12937"/>
                  <a:pt x="7079" y="12957"/>
                </a:cubicBezTo>
                <a:cubicBezTo>
                  <a:pt x="7141" y="12957"/>
                  <a:pt x="7204" y="12967"/>
                  <a:pt x="7266" y="12988"/>
                </a:cubicBezTo>
                <a:cubicBezTo>
                  <a:pt x="7214" y="13071"/>
                  <a:pt x="7152" y="13133"/>
                  <a:pt x="7079" y="13195"/>
                </a:cubicBezTo>
                <a:cubicBezTo>
                  <a:pt x="7079" y="13289"/>
                  <a:pt x="7058" y="13392"/>
                  <a:pt x="7017" y="13486"/>
                </a:cubicBezTo>
                <a:cubicBezTo>
                  <a:pt x="7005" y="13473"/>
                  <a:pt x="6989" y="13468"/>
                  <a:pt x="6974" y="13468"/>
                </a:cubicBezTo>
                <a:cubicBezTo>
                  <a:pt x="6963" y="13468"/>
                  <a:pt x="6953" y="13471"/>
                  <a:pt x="6944" y="13475"/>
                </a:cubicBezTo>
                <a:cubicBezTo>
                  <a:pt x="6872" y="13506"/>
                  <a:pt x="6810" y="13537"/>
                  <a:pt x="6758" y="13579"/>
                </a:cubicBezTo>
                <a:cubicBezTo>
                  <a:pt x="6737" y="13568"/>
                  <a:pt x="6727" y="13568"/>
                  <a:pt x="6706" y="13558"/>
                </a:cubicBezTo>
                <a:cubicBezTo>
                  <a:pt x="6457" y="13558"/>
                  <a:pt x="6468" y="13444"/>
                  <a:pt x="6737" y="13226"/>
                </a:cubicBezTo>
                <a:cubicBezTo>
                  <a:pt x="6769" y="13029"/>
                  <a:pt x="6843" y="12928"/>
                  <a:pt x="6959" y="12928"/>
                </a:cubicBezTo>
                <a:close/>
                <a:moveTo>
                  <a:pt x="3929" y="12273"/>
                </a:moveTo>
                <a:cubicBezTo>
                  <a:pt x="4167" y="12460"/>
                  <a:pt x="4447" y="12584"/>
                  <a:pt x="4747" y="12625"/>
                </a:cubicBezTo>
                <a:cubicBezTo>
                  <a:pt x="4783" y="12629"/>
                  <a:pt x="4818" y="12632"/>
                  <a:pt x="4853" y="12632"/>
                </a:cubicBezTo>
                <a:cubicBezTo>
                  <a:pt x="4994" y="12632"/>
                  <a:pt x="5133" y="12598"/>
                  <a:pt x="5265" y="12532"/>
                </a:cubicBezTo>
                <a:cubicBezTo>
                  <a:pt x="5276" y="12553"/>
                  <a:pt x="5286" y="12563"/>
                  <a:pt x="5307" y="12574"/>
                </a:cubicBezTo>
                <a:cubicBezTo>
                  <a:pt x="5058" y="12625"/>
                  <a:pt x="4841" y="12781"/>
                  <a:pt x="4706" y="12988"/>
                </a:cubicBezTo>
                <a:cubicBezTo>
                  <a:pt x="4592" y="13154"/>
                  <a:pt x="4530" y="13340"/>
                  <a:pt x="4519" y="13537"/>
                </a:cubicBezTo>
                <a:cubicBezTo>
                  <a:pt x="4447" y="13558"/>
                  <a:pt x="4385" y="13579"/>
                  <a:pt x="4312" y="13620"/>
                </a:cubicBezTo>
                <a:cubicBezTo>
                  <a:pt x="4291" y="13589"/>
                  <a:pt x="4271" y="13568"/>
                  <a:pt x="4250" y="13537"/>
                </a:cubicBezTo>
                <a:cubicBezTo>
                  <a:pt x="4333" y="13434"/>
                  <a:pt x="4374" y="13309"/>
                  <a:pt x="4385" y="13175"/>
                </a:cubicBezTo>
                <a:cubicBezTo>
                  <a:pt x="4426" y="12739"/>
                  <a:pt x="4188" y="12491"/>
                  <a:pt x="3908" y="12408"/>
                </a:cubicBezTo>
                <a:lnTo>
                  <a:pt x="3908" y="12408"/>
                </a:lnTo>
                <a:cubicBezTo>
                  <a:pt x="3909" y="12359"/>
                  <a:pt x="3919" y="12312"/>
                  <a:pt x="3929" y="12273"/>
                </a:cubicBezTo>
                <a:close/>
                <a:moveTo>
                  <a:pt x="3400" y="13258"/>
                </a:moveTo>
                <a:cubicBezTo>
                  <a:pt x="3421" y="13289"/>
                  <a:pt x="3441" y="13309"/>
                  <a:pt x="3462" y="13340"/>
                </a:cubicBezTo>
                <a:cubicBezTo>
                  <a:pt x="3691" y="13546"/>
                  <a:pt x="3734" y="13651"/>
                  <a:pt x="3593" y="13651"/>
                </a:cubicBezTo>
                <a:cubicBezTo>
                  <a:pt x="3543" y="13651"/>
                  <a:pt x="3468" y="13637"/>
                  <a:pt x="3369" y="13610"/>
                </a:cubicBezTo>
                <a:cubicBezTo>
                  <a:pt x="3348" y="13537"/>
                  <a:pt x="3307" y="13444"/>
                  <a:pt x="3276" y="13372"/>
                </a:cubicBezTo>
                <a:cubicBezTo>
                  <a:pt x="3317" y="13361"/>
                  <a:pt x="3359" y="13340"/>
                  <a:pt x="3379" y="13299"/>
                </a:cubicBezTo>
                <a:lnTo>
                  <a:pt x="3400" y="13258"/>
                </a:lnTo>
                <a:close/>
                <a:moveTo>
                  <a:pt x="7618" y="11744"/>
                </a:moveTo>
                <a:cubicBezTo>
                  <a:pt x="7670" y="11993"/>
                  <a:pt x="7825" y="12200"/>
                  <a:pt x="8053" y="12325"/>
                </a:cubicBezTo>
                <a:cubicBezTo>
                  <a:pt x="7970" y="12532"/>
                  <a:pt x="8002" y="12760"/>
                  <a:pt x="8136" y="12936"/>
                </a:cubicBezTo>
                <a:cubicBezTo>
                  <a:pt x="8240" y="13102"/>
                  <a:pt x="8395" y="13237"/>
                  <a:pt x="8582" y="13320"/>
                </a:cubicBezTo>
                <a:cubicBezTo>
                  <a:pt x="8572" y="13475"/>
                  <a:pt x="8603" y="13631"/>
                  <a:pt x="8675" y="13765"/>
                </a:cubicBezTo>
                <a:lnTo>
                  <a:pt x="8572" y="13745"/>
                </a:lnTo>
                <a:cubicBezTo>
                  <a:pt x="8541" y="13703"/>
                  <a:pt x="8520" y="13662"/>
                  <a:pt x="8489" y="13631"/>
                </a:cubicBezTo>
                <a:cubicBezTo>
                  <a:pt x="8261" y="13299"/>
                  <a:pt x="7950" y="13030"/>
                  <a:pt x="7597" y="12853"/>
                </a:cubicBezTo>
                <a:cubicBezTo>
                  <a:pt x="7546" y="12625"/>
                  <a:pt x="7452" y="12408"/>
                  <a:pt x="7318" y="12221"/>
                </a:cubicBezTo>
                <a:cubicBezTo>
                  <a:pt x="7421" y="12128"/>
                  <a:pt x="7504" y="12014"/>
                  <a:pt x="7556" y="11879"/>
                </a:cubicBezTo>
                <a:cubicBezTo>
                  <a:pt x="7577" y="11838"/>
                  <a:pt x="7597" y="11796"/>
                  <a:pt x="7618" y="11744"/>
                </a:cubicBezTo>
                <a:close/>
                <a:moveTo>
                  <a:pt x="17868" y="13268"/>
                </a:moveTo>
                <a:cubicBezTo>
                  <a:pt x="18065" y="13382"/>
                  <a:pt x="18086" y="13527"/>
                  <a:pt x="17930" y="13714"/>
                </a:cubicBezTo>
                <a:lnTo>
                  <a:pt x="17920" y="13703"/>
                </a:lnTo>
                <a:cubicBezTo>
                  <a:pt x="17910" y="13745"/>
                  <a:pt x="17889" y="13776"/>
                  <a:pt x="17878" y="13807"/>
                </a:cubicBezTo>
                <a:cubicBezTo>
                  <a:pt x="17827" y="13796"/>
                  <a:pt x="17775" y="13786"/>
                  <a:pt x="17723" y="13776"/>
                </a:cubicBezTo>
                <a:cubicBezTo>
                  <a:pt x="17650" y="13755"/>
                  <a:pt x="17588" y="13734"/>
                  <a:pt x="17536" y="13714"/>
                </a:cubicBezTo>
                <a:cubicBezTo>
                  <a:pt x="17599" y="13682"/>
                  <a:pt x="17661" y="13641"/>
                  <a:pt x="17713" y="13600"/>
                </a:cubicBezTo>
                <a:cubicBezTo>
                  <a:pt x="17806" y="13506"/>
                  <a:pt x="17858" y="13392"/>
                  <a:pt x="17868" y="13268"/>
                </a:cubicBezTo>
                <a:close/>
                <a:moveTo>
                  <a:pt x="9577" y="13413"/>
                </a:moveTo>
                <a:cubicBezTo>
                  <a:pt x="9691" y="13496"/>
                  <a:pt x="9805" y="13568"/>
                  <a:pt x="9929" y="13620"/>
                </a:cubicBezTo>
                <a:cubicBezTo>
                  <a:pt x="9898" y="13682"/>
                  <a:pt x="9867" y="13755"/>
                  <a:pt x="9836" y="13817"/>
                </a:cubicBezTo>
                <a:cubicBezTo>
                  <a:pt x="9753" y="13765"/>
                  <a:pt x="9660" y="13714"/>
                  <a:pt x="9577" y="13651"/>
                </a:cubicBezTo>
                <a:cubicBezTo>
                  <a:pt x="9494" y="13589"/>
                  <a:pt x="9411" y="13517"/>
                  <a:pt x="9328" y="13444"/>
                </a:cubicBezTo>
                <a:cubicBezTo>
                  <a:pt x="9411" y="13434"/>
                  <a:pt x="9494" y="13423"/>
                  <a:pt x="9577" y="13413"/>
                </a:cubicBezTo>
                <a:close/>
                <a:moveTo>
                  <a:pt x="15692" y="13102"/>
                </a:moveTo>
                <a:lnTo>
                  <a:pt x="15692" y="13102"/>
                </a:lnTo>
                <a:cubicBezTo>
                  <a:pt x="15547" y="13247"/>
                  <a:pt x="15433" y="13423"/>
                  <a:pt x="15381" y="13620"/>
                </a:cubicBezTo>
                <a:lnTo>
                  <a:pt x="15370" y="13631"/>
                </a:lnTo>
                <a:cubicBezTo>
                  <a:pt x="15194" y="13662"/>
                  <a:pt x="15039" y="13734"/>
                  <a:pt x="14904" y="13838"/>
                </a:cubicBezTo>
                <a:cubicBezTo>
                  <a:pt x="14894" y="13786"/>
                  <a:pt x="14873" y="13734"/>
                  <a:pt x="14863" y="13682"/>
                </a:cubicBezTo>
                <a:cubicBezTo>
                  <a:pt x="14956" y="13641"/>
                  <a:pt x="15039" y="13579"/>
                  <a:pt x="15122" y="13506"/>
                </a:cubicBezTo>
                <a:cubicBezTo>
                  <a:pt x="15205" y="13434"/>
                  <a:pt x="15277" y="13340"/>
                  <a:pt x="15329" y="13247"/>
                </a:cubicBezTo>
                <a:cubicBezTo>
                  <a:pt x="15464" y="13216"/>
                  <a:pt x="15578" y="13164"/>
                  <a:pt x="15692" y="13102"/>
                </a:cubicBezTo>
                <a:close/>
                <a:moveTo>
                  <a:pt x="18366" y="13568"/>
                </a:moveTo>
                <a:cubicBezTo>
                  <a:pt x="18490" y="13631"/>
                  <a:pt x="18625" y="13682"/>
                  <a:pt x="18759" y="13714"/>
                </a:cubicBezTo>
                <a:cubicBezTo>
                  <a:pt x="18625" y="13786"/>
                  <a:pt x="18469" y="13838"/>
                  <a:pt x="18314" y="13848"/>
                </a:cubicBezTo>
                <a:lnTo>
                  <a:pt x="18303" y="13838"/>
                </a:lnTo>
                <a:cubicBezTo>
                  <a:pt x="18345" y="13745"/>
                  <a:pt x="18366" y="13662"/>
                  <a:pt x="18366" y="13568"/>
                </a:cubicBezTo>
                <a:close/>
                <a:moveTo>
                  <a:pt x="7608" y="13144"/>
                </a:moveTo>
                <a:cubicBezTo>
                  <a:pt x="7784" y="13258"/>
                  <a:pt x="7950" y="13392"/>
                  <a:pt x="8095" y="13548"/>
                </a:cubicBezTo>
                <a:cubicBezTo>
                  <a:pt x="8147" y="13600"/>
                  <a:pt x="8199" y="13662"/>
                  <a:pt x="8250" y="13724"/>
                </a:cubicBezTo>
                <a:cubicBezTo>
                  <a:pt x="7929" y="13734"/>
                  <a:pt x="7608" y="13796"/>
                  <a:pt x="7297" y="13900"/>
                </a:cubicBezTo>
                <a:cubicBezTo>
                  <a:pt x="7286" y="13848"/>
                  <a:pt x="7266" y="13807"/>
                  <a:pt x="7245" y="13755"/>
                </a:cubicBezTo>
                <a:cubicBezTo>
                  <a:pt x="7318" y="13714"/>
                  <a:pt x="7390" y="13651"/>
                  <a:pt x="7442" y="13579"/>
                </a:cubicBezTo>
                <a:cubicBezTo>
                  <a:pt x="7535" y="13454"/>
                  <a:pt x="7597" y="13299"/>
                  <a:pt x="7608" y="13144"/>
                </a:cubicBezTo>
                <a:close/>
                <a:moveTo>
                  <a:pt x="11194" y="13600"/>
                </a:moveTo>
                <a:cubicBezTo>
                  <a:pt x="11287" y="13682"/>
                  <a:pt x="11328" y="13817"/>
                  <a:pt x="11297" y="13931"/>
                </a:cubicBezTo>
                <a:cubicBezTo>
                  <a:pt x="11246" y="13828"/>
                  <a:pt x="11204" y="13724"/>
                  <a:pt x="11194" y="13610"/>
                </a:cubicBezTo>
                <a:lnTo>
                  <a:pt x="11194" y="13600"/>
                </a:lnTo>
                <a:close/>
                <a:moveTo>
                  <a:pt x="8862" y="13423"/>
                </a:moveTo>
                <a:cubicBezTo>
                  <a:pt x="8883" y="13423"/>
                  <a:pt x="8903" y="13423"/>
                  <a:pt x="8924" y="13434"/>
                </a:cubicBezTo>
                <a:cubicBezTo>
                  <a:pt x="9162" y="13662"/>
                  <a:pt x="9421" y="13859"/>
                  <a:pt x="9701" y="14035"/>
                </a:cubicBezTo>
                <a:lnTo>
                  <a:pt x="9670" y="14087"/>
                </a:lnTo>
                <a:cubicBezTo>
                  <a:pt x="9650" y="14090"/>
                  <a:pt x="9628" y="14092"/>
                  <a:pt x="9607" y="14092"/>
                </a:cubicBezTo>
                <a:cubicBezTo>
                  <a:pt x="9311" y="14092"/>
                  <a:pt x="8921" y="13777"/>
                  <a:pt x="8883" y="13506"/>
                </a:cubicBezTo>
                <a:lnTo>
                  <a:pt x="8872" y="13517"/>
                </a:lnTo>
                <a:cubicBezTo>
                  <a:pt x="8872" y="13486"/>
                  <a:pt x="8862" y="13454"/>
                  <a:pt x="8862" y="13423"/>
                </a:cubicBezTo>
                <a:close/>
                <a:moveTo>
                  <a:pt x="4986" y="12998"/>
                </a:moveTo>
                <a:lnTo>
                  <a:pt x="5960" y="13092"/>
                </a:lnTo>
                <a:cubicBezTo>
                  <a:pt x="6032" y="13175"/>
                  <a:pt x="5950" y="13527"/>
                  <a:pt x="5929" y="13579"/>
                </a:cubicBezTo>
                <a:cubicBezTo>
                  <a:pt x="5804" y="13962"/>
                  <a:pt x="5556" y="14118"/>
                  <a:pt x="5286" y="14118"/>
                </a:cubicBezTo>
                <a:cubicBezTo>
                  <a:pt x="5286" y="14076"/>
                  <a:pt x="5286" y="14035"/>
                  <a:pt x="5276" y="13993"/>
                </a:cubicBezTo>
                <a:cubicBezTo>
                  <a:pt x="5245" y="13765"/>
                  <a:pt x="5079" y="13589"/>
                  <a:pt x="4861" y="13537"/>
                </a:cubicBezTo>
                <a:cubicBezTo>
                  <a:pt x="4872" y="13486"/>
                  <a:pt x="4882" y="13444"/>
                  <a:pt x="4892" y="13403"/>
                </a:cubicBezTo>
                <a:cubicBezTo>
                  <a:pt x="4923" y="13268"/>
                  <a:pt x="4955" y="13133"/>
                  <a:pt x="4986" y="12998"/>
                </a:cubicBezTo>
                <a:close/>
                <a:moveTo>
                  <a:pt x="16469" y="12864"/>
                </a:moveTo>
                <a:cubicBezTo>
                  <a:pt x="16521" y="13144"/>
                  <a:pt x="16656" y="13392"/>
                  <a:pt x="16852" y="13600"/>
                </a:cubicBezTo>
                <a:cubicBezTo>
                  <a:pt x="17008" y="13817"/>
                  <a:pt x="17298" y="13983"/>
                  <a:pt x="17599" y="14087"/>
                </a:cubicBezTo>
                <a:cubicBezTo>
                  <a:pt x="17445" y="14168"/>
                  <a:pt x="17272" y="14211"/>
                  <a:pt x="17094" y="14211"/>
                </a:cubicBezTo>
                <a:cubicBezTo>
                  <a:pt x="17045" y="14211"/>
                  <a:pt x="16995" y="14207"/>
                  <a:pt x="16946" y="14201"/>
                </a:cubicBezTo>
                <a:lnTo>
                  <a:pt x="16935" y="14190"/>
                </a:lnTo>
                <a:cubicBezTo>
                  <a:pt x="16790" y="14138"/>
                  <a:pt x="16635" y="14107"/>
                  <a:pt x="16479" y="14097"/>
                </a:cubicBezTo>
                <a:lnTo>
                  <a:pt x="16448" y="14097"/>
                </a:lnTo>
                <a:cubicBezTo>
                  <a:pt x="16314" y="13796"/>
                  <a:pt x="16023" y="13600"/>
                  <a:pt x="15702" y="13589"/>
                </a:cubicBezTo>
                <a:cubicBezTo>
                  <a:pt x="15712" y="13486"/>
                  <a:pt x="15764" y="13403"/>
                  <a:pt x="15847" y="13340"/>
                </a:cubicBezTo>
                <a:cubicBezTo>
                  <a:pt x="15961" y="13123"/>
                  <a:pt x="16231" y="12988"/>
                  <a:pt x="16438" y="12884"/>
                </a:cubicBezTo>
                <a:lnTo>
                  <a:pt x="16469" y="12864"/>
                </a:lnTo>
                <a:close/>
                <a:moveTo>
                  <a:pt x="4074" y="13724"/>
                </a:moveTo>
                <a:lnTo>
                  <a:pt x="4105" y="13765"/>
                </a:lnTo>
                <a:cubicBezTo>
                  <a:pt x="3960" y="13900"/>
                  <a:pt x="3866" y="14076"/>
                  <a:pt x="3846" y="14273"/>
                </a:cubicBezTo>
                <a:lnTo>
                  <a:pt x="3804" y="14232"/>
                </a:lnTo>
                <a:cubicBezTo>
                  <a:pt x="3701" y="14128"/>
                  <a:pt x="3607" y="14024"/>
                  <a:pt x="3535" y="13910"/>
                </a:cubicBezTo>
                <a:cubicBezTo>
                  <a:pt x="3732" y="13900"/>
                  <a:pt x="3918" y="13828"/>
                  <a:pt x="4074" y="13724"/>
                </a:cubicBezTo>
                <a:close/>
                <a:moveTo>
                  <a:pt x="8706" y="14024"/>
                </a:moveTo>
                <a:lnTo>
                  <a:pt x="8706" y="14024"/>
                </a:lnTo>
                <a:cubicBezTo>
                  <a:pt x="8872" y="14066"/>
                  <a:pt x="9028" y="14149"/>
                  <a:pt x="9162" y="14263"/>
                </a:cubicBezTo>
                <a:cubicBezTo>
                  <a:pt x="9038" y="14273"/>
                  <a:pt x="8924" y="14304"/>
                  <a:pt x="8810" y="14346"/>
                </a:cubicBezTo>
                <a:cubicBezTo>
                  <a:pt x="8779" y="14232"/>
                  <a:pt x="8748" y="14128"/>
                  <a:pt x="8706" y="14024"/>
                </a:cubicBezTo>
                <a:close/>
                <a:moveTo>
                  <a:pt x="10924" y="13641"/>
                </a:moveTo>
                <a:cubicBezTo>
                  <a:pt x="10935" y="13817"/>
                  <a:pt x="10997" y="13983"/>
                  <a:pt x="11090" y="14138"/>
                </a:cubicBezTo>
                <a:lnTo>
                  <a:pt x="11132" y="14211"/>
                </a:lnTo>
                <a:cubicBezTo>
                  <a:pt x="11069" y="14273"/>
                  <a:pt x="11007" y="14325"/>
                  <a:pt x="10935" y="14377"/>
                </a:cubicBezTo>
                <a:cubicBezTo>
                  <a:pt x="10862" y="14273"/>
                  <a:pt x="10810" y="14159"/>
                  <a:pt x="10769" y="14035"/>
                </a:cubicBezTo>
                <a:cubicBezTo>
                  <a:pt x="10800" y="13952"/>
                  <a:pt x="10821" y="13869"/>
                  <a:pt x="10831" y="13776"/>
                </a:cubicBezTo>
                <a:lnTo>
                  <a:pt x="10831" y="13693"/>
                </a:lnTo>
                <a:cubicBezTo>
                  <a:pt x="10862" y="13672"/>
                  <a:pt x="10893" y="13651"/>
                  <a:pt x="10924" y="13641"/>
                </a:cubicBezTo>
                <a:close/>
                <a:moveTo>
                  <a:pt x="4281" y="13962"/>
                </a:moveTo>
                <a:cubicBezTo>
                  <a:pt x="4322" y="13993"/>
                  <a:pt x="4364" y="14035"/>
                  <a:pt x="4395" y="14066"/>
                </a:cubicBezTo>
                <a:cubicBezTo>
                  <a:pt x="4333" y="14315"/>
                  <a:pt x="4239" y="14449"/>
                  <a:pt x="4125" y="14449"/>
                </a:cubicBezTo>
                <a:lnTo>
                  <a:pt x="4115" y="14449"/>
                </a:lnTo>
                <a:cubicBezTo>
                  <a:pt x="4084" y="14273"/>
                  <a:pt x="4146" y="14087"/>
                  <a:pt x="4281" y="13962"/>
                </a:cubicBezTo>
                <a:close/>
                <a:moveTo>
                  <a:pt x="11484" y="13537"/>
                </a:moveTo>
                <a:lnTo>
                  <a:pt x="11484" y="13537"/>
                </a:lnTo>
                <a:cubicBezTo>
                  <a:pt x="11774" y="13589"/>
                  <a:pt x="12023" y="13848"/>
                  <a:pt x="12168" y="14138"/>
                </a:cubicBezTo>
                <a:cubicBezTo>
                  <a:pt x="12319" y="14429"/>
                  <a:pt x="12255" y="14539"/>
                  <a:pt x="12107" y="14539"/>
                </a:cubicBezTo>
                <a:cubicBezTo>
                  <a:pt x="12002" y="14539"/>
                  <a:pt x="11854" y="14484"/>
                  <a:pt x="11712" y="14398"/>
                </a:cubicBezTo>
                <a:cubicBezTo>
                  <a:pt x="11681" y="14377"/>
                  <a:pt x="11650" y="14356"/>
                  <a:pt x="11619" y="14325"/>
                </a:cubicBezTo>
                <a:cubicBezTo>
                  <a:pt x="11670" y="14056"/>
                  <a:pt x="11619" y="13776"/>
                  <a:pt x="11484" y="13537"/>
                </a:cubicBezTo>
                <a:close/>
                <a:moveTo>
                  <a:pt x="8247" y="13965"/>
                </a:moveTo>
                <a:cubicBezTo>
                  <a:pt x="8300" y="13965"/>
                  <a:pt x="8353" y="13967"/>
                  <a:pt x="8406" y="13973"/>
                </a:cubicBezTo>
                <a:cubicBezTo>
                  <a:pt x="8406" y="13983"/>
                  <a:pt x="8416" y="13993"/>
                  <a:pt x="8416" y="14014"/>
                </a:cubicBezTo>
                <a:cubicBezTo>
                  <a:pt x="8520" y="14170"/>
                  <a:pt x="8520" y="14366"/>
                  <a:pt x="8427" y="14522"/>
                </a:cubicBezTo>
                <a:lnTo>
                  <a:pt x="8427" y="14543"/>
                </a:lnTo>
                <a:cubicBezTo>
                  <a:pt x="8395" y="14563"/>
                  <a:pt x="8354" y="14595"/>
                  <a:pt x="8323" y="14626"/>
                </a:cubicBezTo>
                <a:cubicBezTo>
                  <a:pt x="8333" y="14360"/>
                  <a:pt x="8193" y="14115"/>
                  <a:pt x="7842" y="14009"/>
                </a:cubicBezTo>
                <a:lnTo>
                  <a:pt x="7842" y="14009"/>
                </a:lnTo>
                <a:cubicBezTo>
                  <a:pt x="7977" y="13981"/>
                  <a:pt x="8112" y="13965"/>
                  <a:pt x="8247" y="13965"/>
                </a:cubicBezTo>
                <a:close/>
                <a:moveTo>
                  <a:pt x="10064" y="14211"/>
                </a:moveTo>
                <a:cubicBezTo>
                  <a:pt x="10168" y="14254"/>
                  <a:pt x="10286" y="14276"/>
                  <a:pt x="10400" y="14276"/>
                </a:cubicBezTo>
                <a:cubicBezTo>
                  <a:pt x="10423" y="14276"/>
                  <a:pt x="10446" y="14275"/>
                  <a:pt x="10468" y="14273"/>
                </a:cubicBezTo>
                <a:cubicBezTo>
                  <a:pt x="10520" y="14418"/>
                  <a:pt x="10624" y="14532"/>
                  <a:pt x="10758" y="14605"/>
                </a:cubicBezTo>
                <a:cubicBezTo>
                  <a:pt x="10676" y="14615"/>
                  <a:pt x="10582" y="14626"/>
                  <a:pt x="10499" y="14636"/>
                </a:cubicBezTo>
                <a:cubicBezTo>
                  <a:pt x="10458" y="14595"/>
                  <a:pt x="10406" y="14563"/>
                  <a:pt x="10365" y="14532"/>
                </a:cubicBezTo>
                <a:cubicBezTo>
                  <a:pt x="10188" y="14408"/>
                  <a:pt x="10002" y="14335"/>
                  <a:pt x="9795" y="14294"/>
                </a:cubicBezTo>
                <a:cubicBezTo>
                  <a:pt x="9888" y="14284"/>
                  <a:pt x="9981" y="14252"/>
                  <a:pt x="10064" y="14211"/>
                </a:cubicBezTo>
                <a:close/>
                <a:moveTo>
                  <a:pt x="12893" y="14232"/>
                </a:moveTo>
                <a:lnTo>
                  <a:pt x="13588" y="14315"/>
                </a:lnTo>
                <a:cubicBezTo>
                  <a:pt x="13609" y="14491"/>
                  <a:pt x="13567" y="14677"/>
                  <a:pt x="13474" y="14833"/>
                </a:cubicBezTo>
                <a:cubicBezTo>
                  <a:pt x="13463" y="14833"/>
                  <a:pt x="13443" y="14833"/>
                  <a:pt x="13422" y="14823"/>
                </a:cubicBezTo>
                <a:cubicBezTo>
                  <a:pt x="13256" y="14771"/>
                  <a:pt x="12821" y="14408"/>
                  <a:pt x="12893" y="14232"/>
                </a:cubicBezTo>
                <a:close/>
                <a:moveTo>
                  <a:pt x="13702" y="13745"/>
                </a:moveTo>
                <a:lnTo>
                  <a:pt x="13702" y="13745"/>
                </a:lnTo>
                <a:cubicBezTo>
                  <a:pt x="13869" y="13802"/>
                  <a:pt x="14042" y="13831"/>
                  <a:pt x="14217" y="13831"/>
                </a:cubicBezTo>
                <a:cubicBezTo>
                  <a:pt x="14356" y="13831"/>
                  <a:pt x="14496" y="13813"/>
                  <a:pt x="14635" y="13776"/>
                </a:cubicBezTo>
                <a:cubicBezTo>
                  <a:pt x="14676" y="13869"/>
                  <a:pt x="14697" y="13962"/>
                  <a:pt x="14697" y="14056"/>
                </a:cubicBezTo>
                <a:cubicBezTo>
                  <a:pt x="14676" y="14076"/>
                  <a:pt x="14666" y="14087"/>
                  <a:pt x="14655" y="14107"/>
                </a:cubicBezTo>
                <a:cubicBezTo>
                  <a:pt x="14572" y="14242"/>
                  <a:pt x="14510" y="14398"/>
                  <a:pt x="14479" y="14553"/>
                </a:cubicBezTo>
                <a:cubicBezTo>
                  <a:pt x="14282" y="14729"/>
                  <a:pt x="14044" y="14843"/>
                  <a:pt x="13785" y="14864"/>
                </a:cubicBezTo>
                <a:cubicBezTo>
                  <a:pt x="13857" y="14605"/>
                  <a:pt x="13878" y="14346"/>
                  <a:pt x="13826" y="14087"/>
                </a:cubicBezTo>
                <a:cubicBezTo>
                  <a:pt x="13805" y="13962"/>
                  <a:pt x="13764" y="13859"/>
                  <a:pt x="13702" y="13745"/>
                </a:cubicBezTo>
                <a:close/>
                <a:moveTo>
                  <a:pt x="9732" y="14491"/>
                </a:moveTo>
                <a:cubicBezTo>
                  <a:pt x="9836" y="14512"/>
                  <a:pt x="9950" y="14553"/>
                  <a:pt x="10054" y="14605"/>
                </a:cubicBezTo>
                <a:cubicBezTo>
                  <a:pt x="10105" y="14636"/>
                  <a:pt x="10168" y="14677"/>
                  <a:pt x="10219" y="14719"/>
                </a:cubicBezTo>
                <a:cubicBezTo>
                  <a:pt x="10105" y="14750"/>
                  <a:pt x="9991" y="14812"/>
                  <a:pt x="9888" y="14874"/>
                </a:cubicBezTo>
                <a:cubicBezTo>
                  <a:pt x="9857" y="14740"/>
                  <a:pt x="9805" y="14605"/>
                  <a:pt x="9732" y="14491"/>
                </a:cubicBezTo>
                <a:close/>
                <a:moveTo>
                  <a:pt x="6178" y="13527"/>
                </a:moveTo>
                <a:cubicBezTo>
                  <a:pt x="6198" y="13558"/>
                  <a:pt x="6229" y="13589"/>
                  <a:pt x="6250" y="13620"/>
                </a:cubicBezTo>
                <a:cubicBezTo>
                  <a:pt x="6323" y="13693"/>
                  <a:pt x="6406" y="13755"/>
                  <a:pt x="6499" y="13796"/>
                </a:cubicBezTo>
                <a:cubicBezTo>
                  <a:pt x="6229" y="14097"/>
                  <a:pt x="6084" y="14480"/>
                  <a:pt x="6074" y="14885"/>
                </a:cubicBezTo>
                <a:cubicBezTo>
                  <a:pt x="5742" y="14833"/>
                  <a:pt x="5431" y="14677"/>
                  <a:pt x="5183" y="14439"/>
                </a:cubicBezTo>
                <a:cubicBezTo>
                  <a:pt x="5203" y="14408"/>
                  <a:pt x="5224" y="14377"/>
                  <a:pt x="5245" y="14346"/>
                </a:cubicBezTo>
                <a:lnTo>
                  <a:pt x="5245" y="14335"/>
                </a:lnTo>
                <a:cubicBezTo>
                  <a:pt x="5711" y="14325"/>
                  <a:pt x="6095" y="13983"/>
                  <a:pt x="6178" y="13527"/>
                </a:cubicBezTo>
                <a:close/>
                <a:moveTo>
                  <a:pt x="6675" y="13900"/>
                </a:moveTo>
                <a:lnTo>
                  <a:pt x="6830" y="14066"/>
                </a:lnTo>
                <a:cubicBezTo>
                  <a:pt x="6758" y="14097"/>
                  <a:pt x="6716" y="14180"/>
                  <a:pt x="6758" y="14252"/>
                </a:cubicBezTo>
                <a:cubicBezTo>
                  <a:pt x="6799" y="14325"/>
                  <a:pt x="6851" y="14398"/>
                  <a:pt x="6913" y="14480"/>
                </a:cubicBezTo>
                <a:lnTo>
                  <a:pt x="6530" y="14864"/>
                </a:lnTo>
                <a:cubicBezTo>
                  <a:pt x="6468" y="14885"/>
                  <a:pt x="6406" y="14895"/>
                  <a:pt x="6333" y="14895"/>
                </a:cubicBezTo>
                <a:cubicBezTo>
                  <a:pt x="6312" y="14771"/>
                  <a:pt x="6323" y="14636"/>
                  <a:pt x="6343" y="14501"/>
                </a:cubicBezTo>
                <a:cubicBezTo>
                  <a:pt x="6374" y="14356"/>
                  <a:pt x="6520" y="13942"/>
                  <a:pt x="6675" y="13900"/>
                </a:cubicBezTo>
                <a:close/>
                <a:moveTo>
                  <a:pt x="7747" y="14258"/>
                </a:moveTo>
                <a:cubicBezTo>
                  <a:pt x="8118" y="14258"/>
                  <a:pt x="8095" y="14753"/>
                  <a:pt x="8012" y="15019"/>
                </a:cubicBezTo>
                <a:cubicBezTo>
                  <a:pt x="7713" y="15019"/>
                  <a:pt x="7454" y="14783"/>
                  <a:pt x="7237" y="14525"/>
                </a:cubicBezTo>
                <a:lnTo>
                  <a:pt x="7237" y="14525"/>
                </a:lnTo>
                <a:cubicBezTo>
                  <a:pt x="7269" y="14446"/>
                  <a:pt x="7330" y="14396"/>
                  <a:pt x="7400" y="14356"/>
                </a:cubicBezTo>
                <a:cubicBezTo>
                  <a:pt x="7542" y="14287"/>
                  <a:pt x="7656" y="14258"/>
                  <a:pt x="7747" y="14258"/>
                </a:cubicBezTo>
                <a:close/>
                <a:moveTo>
                  <a:pt x="11494" y="14584"/>
                </a:moveTo>
                <a:cubicBezTo>
                  <a:pt x="11712" y="14729"/>
                  <a:pt x="11981" y="14812"/>
                  <a:pt x="12251" y="14812"/>
                </a:cubicBezTo>
                <a:cubicBezTo>
                  <a:pt x="12168" y="14843"/>
                  <a:pt x="12085" y="14885"/>
                  <a:pt x="12012" y="14937"/>
                </a:cubicBezTo>
                <a:cubicBezTo>
                  <a:pt x="11981" y="14957"/>
                  <a:pt x="11950" y="14999"/>
                  <a:pt x="11950" y="15030"/>
                </a:cubicBezTo>
                <a:lnTo>
                  <a:pt x="11909" y="15030"/>
                </a:lnTo>
                <a:cubicBezTo>
                  <a:pt x="11753" y="14864"/>
                  <a:pt x="11567" y="14740"/>
                  <a:pt x="11349" y="14677"/>
                </a:cubicBezTo>
                <a:cubicBezTo>
                  <a:pt x="11411" y="14657"/>
                  <a:pt x="11453" y="14626"/>
                  <a:pt x="11494" y="14584"/>
                </a:cubicBezTo>
                <a:close/>
                <a:moveTo>
                  <a:pt x="5027" y="14615"/>
                </a:moveTo>
                <a:cubicBezTo>
                  <a:pt x="5058" y="14646"/>
                  <a:pt x="5089" y="14667"/>
                  <a:pt x="5120" y="14698"/>
                </a:cubicBezTo>
                <a:cubicBezTo>
                  <a:pt x="4913" y="14740"/>
                  <a:pt x="4747" y="14885"/>
                  <a:pt x="4654" y="15071"/>
                </a:cubicBezTo>
                <a:lnTo>
                  <a:pt x="4654" y="15082"/>
                </a:lnTo>
                <a:cubicBezTo>
                  <a:pt x="4654" y="15092"/>
                  <a:pt x="4644" y="15102"/>
                  <a:pt x="4644" y="15113"/>
                </a:cubicBezTo>
                <a:cubicBezTo>
                  <a:pt x="4519" y="15030"/>
                  <a:pt x="4405" y="14937"/>
                  <a:pt x="4312" y="14833"/>
                </a:cubicBezTo>
                <a:lnTo>
                  <a:pt x="4343" y="14833"/>
                </a:lnTo>
                <a:cubicBezTo>
                  <a:pt x="4371" y="14835"/>
                  <a:pt x="4398" y="14836"/>
                  <a:pt x="4426" y="14836"/>
                </a:cubicBezTo>
                <a:cubicBezTo>
                  <a:pt x="4646" y="14836"/>
                  <a:pt x="4861" y="14763"/>
                  <a:pt x="5027" y="14615"/>
                </a:cubicBezTo>
                <a:close/>
                <a:moveTo>
                  <a:pt x="11898" y="12677"/>
                </a:moveTo>
                <a:lnTo>
                  <a:pt x="11898" y="12677"/>
                </a:lnTo>
                <a:cubicBezTo>
                  <a:pt x="11836" y="12988"/>
                  <a:pt x="11919" y="13309"/>
                  <a:pt x="12137" y="13537"/>
                </a:cubicBezTo>
                <a:cubicBezTo>
                  <a:pt x="12263" y="13687"/>
                  <a:pt x="12442" y="13771"/>
                  <a:pt x="12630" y="13771"/>
                </a:cubicBezTo>
                <a:cubicBezTo>
                  <a:pt x="12690" y="13771"/>
                  <a:pt x="12751" y="13762"/>
                  <a:pt x="12810" y="13745"/>
                </a:cubicBezTo>
                <a:lnTo>
                  <a:pt x="12810" y="13745"/>
                </a:lnTo>
                <a:cubicBezTo>
                  <a:pt x="12572" y="14035"/>
                  <a:pt x="12582" y="14449"/>
                  <a:pt x="12821" y="14729"/>
                </a:cubicBezTo>
                <a:cubicBezTo>
                  <a:pt x="12945" y="14895"/>
                  <a:pt x="13132" y="15009"/>
                  <a:pt x="13329" y="15061"/>
                </a:cubicBezTo>
                <a:cubicBezTo>
                  <a:pt x="13298" y="15092"/>
                  <a:pt x="13266" y="15123"/>
                  <a:pt x="13235" y="15154"/>
                </a:cubicBezTo>
                <a:cubicBezTo>
                  <a:pt x="13080" y="14937"/>
                  <a:pt x="12842" y="14791"/>
                  <a:pt x="12572" y="14760"/>
                </a:cubicBezTo>
                <a:cubicBezTo>
                  <a:pt x="12614" y="14729"/>
                  <a:pt x="12634" y="14667"/>
                  <a:pt x="12624" y="14615"/>
                </a:cubicBezTo>
                <a:cubicBezTo>
                  <a:pt x="12479" y="14014"/>
                  <a:pt x="12064" y="13299"/>
                  <a:pt x="11432" y="13237"/>
                </a:cubicBezTo>
                <a:cubicBezTo>
                  <a:pt x="11525" y="13112"/>
                  <a:pt x="11588" y="12967"/>
                  <a:pt x="11608" y="12822"/>
                </a:cubicBezTo>
                <a:cubicBezTo>
                  <a:pt x="11702" y="12760"/>
                  <a:pt x="11795" y="12719"/>
                  <a:pt x="11898" y="12677"/>
                </a:cubicBezTo>
                <a:close/>
                <a:moveTo>
                  <a:pt x="16500" y="14470"/>
                </a:moveTo>
                <a:cubicBezTo>
                  <a:pt x="16624" y="14501"/>
                  <a:pt x="16759" y="14532"/>
                  <a:pt x="16894" y="14543"/>
                </a:cubicBezTo>
                <a:cubicBezTo>
                  <a:pt x="16987" y="14595"/>
                  <a:pt x="17049" y="14677"/>
                  <a:pt x="17101" y="14771"/>
                </a:cubicBezTo>
                <a:cubicBezTo>
                  <a:pt x="17360" y="14937"/>
                  <a:pt x="17360" y="15133"/>
                  <a:pt x="17122" y="15361"/>
                </a:cubicBezTo>
                <a:lnTo>
                  <a:pt x="17112" y="15361"/>
                </a:lnTo>
                <a:cubicBezTo>
                  <a:pt x="17091" y="15289"/>
                  <a:pt x="17070" y="15216"/>
                  <a:pt x="17039" y="15154"/>
                </a:cubicBezTo>
                <a:cubicBezTo>
                  <a:pt x="16946" y="14916"/>
                  <a:pt x="16749" y="14615"/>
                  <a:pt x="16500" y="14512"/>
                </a:cubicBezTo>
                <a:lnTo>
                  <a:pt x="16500" y="14470"/>
                </a:lnTo>
                <a:close/>
                <a:moveTo>
                  <a:pt x="5222" y="15146"/>
                </a:moveTo>
                <a:cubicBezTo>
                  <a:pt x="5321" y="15146"/>
                  <a:pt x="5440" y="15162"/>
                  <a:pt x="5576" y="15196"/>
                </a:cubicBezTo>
                <a:cubicBezTo>
                  <a:pt x="5514" y="15258"/>
                  <a:pt x="5462" y="15330"/>
                  <a:pt x="5421" y="15413"/>
                </a:cubicBezTo>
                <a:lnTo>
                  <a:pt x="5411" y="15413"/>
                </a:lnTo>
                <a:cubicBezTo>
                  <a:pt x="5286" y="15403"/>
                  <a:pt x="5162" y="15372"/>
                  <a:pt x="5048" y="15320"/>
                </a:cubicBezTo>
                <a:cubicBezTo>
                  <a:pt x="5006" y="15299"/>
                  <a:pt x="4955" y="15279"/>
                  <a:pt x="4913" y="15258"/>
                </a:cubicBezTo>
                <a:cubicBezTo>
                  <a:pt x="4969" y="15183"/>
                  <a:pt x="5074" y="15146"/>
                  <a:pt x="5222" y="15146"/>
                </a:cubicBezTo>
                <a:close/>
                <a:moveTo>
                  <a:pt x="10854" y="14854"/>
                </a:moveTo>
                <a:cubicBezTo>
                  <a:pt x="10960" y="14854"/>
                  <a:pt x="11066" y="14867"/>
                  <a:pt x="11163" y="14895"/>
                </a:cubicBezTo>
                <a:cubicBezTo>
                  <a:pt x="11318" y="14937"/>
                  <a:pt x="11463" y="15009"/>
                  <a:pt x="11577" y="15123"/>
                </a:cubicBezTo>
                <a:cubicBezTo>
                  <a:pt x="11349" y="15206"/>
                  <a:pt x="11132" y="15310"/>
                  <a:pt x="10935" y="15444"/>
                </a:cubicBezTo>
                <a:cubicBezTo>
                  <a:pt x="10904" y="15237"/>
                  <a:pt x="10821" y="15030"/>
                  <a:pt x="10696" y="14864"/>
                </a:cubicBezTo>
                <a:cubicBezTo>
                  <a:pt x="10748" y="14857"/>
                  <a:pt x="10801" y="14854"/>
                  <a:pt x="10854" y="14854"/>
                </a:cubicBezTo>
                <a:close/>
                <a:moveTo>
                  <a:pt x="9285" y="14437"/>
                </a:moveTo>
                <a:cubicBezTo>
                  <a:pt x="9306" y="14437"/>
                  <a:pt x="9328" y="14438"/>
                  <a:pt x="9349" y="14439"/>
                </a:cubicBezTo>
                <a:cubicBezTo>
                  <a:pt x="9525" y="14605"/>
                  <a:pt x="9629" y="14823"/>
                  <a:pt x="9670" y="15061"/>
                </a:cubicBezTo>
                <a:cubicBezTo>
                  <a:pt x="9546" y="15196"/>
                  <a:pt x="9453" y="15361"/>
                  <a:pt x="9401" y="15538"/>
                </a:cubicBezTo>
                <a:cubicBezTo>
                  <a:pt x="9266" y="15351"/>
                  <a:pt x="9059" y="15216"/>
                  <a:pt x="8831" y="15165"/>
                </a:cubicBezTo>
                <a:lnTo>
                  <a:pt x="8831" y="15175"/>
                </a:lnTo>
                <a:cubicBezTo>
                  <a:pt x="8779" y="15164"/>
                  <a:pt x="8725" y="15158"/>
                  <a:pt x="8671" y="15158"/>
                </a:cubicBezTo>
                <a:cubicBezTo>
                  <a:pt x="8596" y="15158"/>
                  <a:pt x="8520" y="15169"/>
                  <a:pt x="8446" y="15194"/>
                </a:cubicBezTo>
                <a:lnTo>
                  <a:pt x="8446" y="15194"/>
                </a:lnTo>
                <a:cubicBezTo>
                  <a:pt x="8701" y="15083"/>
                  <a:pt x="8860" y="14822"/>
                  <a:pt x="8831" y="14553"/>
                </a:cubicBezTo>
                <a:cubicBezTo>
                  <a:pt x="8976" y="14471"/>
                  <a:pt x="9130" y="14437"/>
                  <a:pt x="9285" y="14437"/>
                </a:cubicBezTo>
                <a:close/>
                <a:moveTo>
                  <a:pt x="6862" y="14926"/>
                </a:moveTo>
                <a:lnTo>
                  <a:pt x="6862" y="14947"/>
                </a:lnTo>
                <a:cubicBezTo>
                  <a:pt x="6830" y="15175"/>
                  <a:pt x="6841" y="15393"/>
                  <a:pt x="6903" y="15610"/>
                </a:cubicBezTo>
                <a:lnTo>
                  <a:pt x="6841" y="15610"/>
                </a:lnTo>
                <a:cubicBezTo>
                  <a:pt x="6810" y="15589"/>
                  <a:pt x="6779" y="15579"/>
                  <a:pt x="6748" y="15558"/>
                </a:cubicBezTo>
                <a:cubicBezTo>
                  <a:pt x="6696" y="15382"/>
                  <a:pt x="6582" y="15227"/>
                  <a:pt x="6426" y="15113"/>
                </a:cubicBezTo>
                <a:cubicBezTo>
                  <a:pt x="6582" y="15082"/>
                  <a:pt x="6737" y="15019"/>
                  <a:pt x="6862" y="14926"/>
                </a:cubicBezTo>
                <a:close/>
                <a:moveTo>
                  <a:pt x="7150" y="14801"/>
                </a:moveTo>
                <a:lnTo>
                  <a:pt x="7150" y="14801"/>
                </a:lnTo>
                <a:cubicBezTo>
                  <a:pt x="7336" y="15024"/>
                  <a:pt x="7591" y="15186"/>
                  <a:pt x="7867" y="15258"/>
                </a:cubicBezTo>
                <a:cubicBezTo>
                  <a:pt x="7784" y="15361"/>
                  <a:pt x="7691" y="15444"/>
                  <a:pt x="7577" y="15517"/>
                </a:cubicBezTo>
                <a:cubicBezTo>
                  <a:pt x="7452" y="15589"/>
                  <a:pt x="7307" y="15641"/>
                  <a:pt x="7172" y="15652"/>
                </a:cubicBezTo>
                <a:cubicBezTo>
                  <a:pt x="7152" y="15610"/>
                  <a:pt x="7141" y="15558"/>
                  <a:pt x="7121" y="15517"/>
                </a:cubicBezTo>
                <a:cubicBezTo>
                  <a:pt x="7090" y="15282"/>
                  <a:pt x="7100" y="15037"/>
                  <a:pt x="7150" y="14801"/>
                </a:cubicBezTo>
                <a:close/>
                <a:moveTo>
                  <a:pt x="15350" y="13910"/>
                </a:moveTo>
                <a:cubicBezTo>
                  <a:pt x="15350" y="13942"/>
                  <a:pt x="15350" y="13973"/>
                  <a:pt x="15360" y="14004"/>
                </a:cubicBezTo>
                <a:cubicBezTo>
                  <a:pt x="15412" y="14315"/>
                  <a:pt x="15629" y="14574"/>
                  <a:pt x="15940" y="14667"/>
                </a:cubicBezTo>
                <a:cubicBezTo>
                  <a:pt x="15682" y="14936"/>
                  <a:pt x="15712" y="15379"/>
                  <a:pt x="15897" y="15700"/>
                </a:cubicBezTo>
                <a:lnTo>
                  <a:pt x="15897" y="15700"/>
                </a:lnTo>
                <a:cubicBezTo>
                  <a:pt x="15860" y="15691"/>
                  <a:pt x="15823" y="15683"/>
                  <a:pt x="15795" y="15683"/>
                </a:cubicBezTo>
                <a:lnTo>
                  <a:pt x="15743" y="15683"/>
                </a:lnTo>
                <a:cubicBezTo>
                  <a:pt x="15723" y="15538"/>
                  <a:pt x="15650" y="15413"/>
                  <a:pt x="15557" y="15320"/>
                </a:cubicBezTo>
                <a:cubicBezTo>
                  <a:pt x="15370" y="15142"/>
                  <a:pt x="15128" y="15047"/>
                  <a:pt x="14881" y="15047"/>
                </a:cubicBezTo>
                <a:cubicBezTo>
                  <a:pt x="14827" y="15047"/>
                  <a:pt x="14772" y="15052"/>
                  <a:pt x="14717" y="15061"/>
                </a:cubicBezTo>
                <a:cubicBezTo>
                  <a:pt x="14707" y="14895"/>
                  <a:pt x="14728" y="14729"/>
                  <a:pt x="14780" y="14574"/>
                </a:cubicBezTo>
                <a:lnTo>
                  <a:pt x="14790" y="14553"/>
                </a:lnTo>
                <a:cubicBezTo>
                  <a:pt x="14831" y="14480"/>
                  <a:pt x="14863" y="14398"/>
                  <a:pt x="14894" y="14315"/>
                </a:cubicBezTo>
                <a:cubicBezTo>
                  <a:pt x="14997" y="14138"/>
                  <a:pt x="15163" y="13993"/>
                  <a:pt x="15350" y="13910"/>
                </a:cubicBezTo>
                <a:close/>
                <a:moveTo>
                  <a:pt x="16656" y="15113"/>
                </a:moveTo>
                <a:cubicBezTo>
                  <a:pt x="16811" y="15154"/>
                  <a:pt x="16842" y="15589"/>
                  <a:pt x="16832" y="15797"/>
                </a:cubicBezTo>
                <a:lnTo>
                  <a:pt x="16821" y="15786"/>
                </a:lnTo>
                <a:cubicBezTo>
                  <a:pt x="16797" y="15793"/>
                  <a:pt x="16772" y="15796"/>
                  <a:pt x="16745" y="15796"/>
                </a:cubicBezTo>
                <a:cubicBezTo>
                  <a:pt x="16595" y="15796"/>
                  <a:pt x="16395" y="15699"/>
                  <a:pt x="16158" y="15507"/>
                </a:cubicBezTo>
                <a:lnTo>
                  <a:pt x="16656" y="15113"/>
                </a:lnTo>
                <a:close/>
                <a:moveTo>
                  <a:pt x="14794" y="15338"/>
                </a:moveTo>
                <a:cubicBezTo>
                  <a:pt x="14886" y="15338"/>
                  <a:pt x="14971" y="15360"/>
                  <a:pt x="15049" y="15403"/>
                </a:cubicBezTo>
                <a:cubicBezTo>
                  <a:pt x="15339" y="15413"/>
                  <a:pt x="15360" y="15569"/>
                  <a:pt x="15111" y="15849"/>
                </a:cubicBezTo>
                <a:lnTo>
                  <a:pt x="14821" y="15548"/>
                </a:lnTo>
                <a:cubicBezTo>
                  <a:pt x="14790" y="15486"/>
                  <a:pt x="14759" y="15413"/>
                  <a:pt x="14738" y="15341"/>
                </a:cubicBezTo>
                <a:cubicBezTo>
                  <a:pt x="14757" y="15339"/>
                  <a:pt x="14776" y="15338"/>
                  <a:pt x="14794" y="15338"/>
                </a:cubicBezTo>
                <a:close/>
                <a:moveTo>
                  <a:pt x="8478" y="15507"/>
                </a:moveTo>
                <a:lnTo>
                  <a:pt x="9142" y="15631"/>
                </a:lnTo>
                <a:cubicBezTo>
                  <a:pt x="9131" y="15703"/>
                  <a:pt x="9121" y="15766"/>
                  <a:pt x="9111" y="15828"/>
                </a:cubicBezTo>
                <a:cubicBezTo>
                  <a:pt x="9043" y="15853"/>
                  <a:pt x="8980" y="15865"/>
                  <a:pt x="8921" y="15865"/>
                </a:cubicBezTo>
                <a:cubicBezTo>
                  <a:pt x="8734" y="15865"/>
                  <a:pt x="8588" y="15743"/>
                  <a:pt x="8478" y="15507"/>
                </a:cubicBezTo>
                <a:close/>
                <a:moveTo>
                  <a:pt x="14407" y="14905"/>
                </a:moveTo>
                <a:cubicBezTo>
                  <a:pt x="14407" y="14978"/>
                  <a:pt x="14407" y="15061"/>
                  <a:pt x="14407" y="15133"/>
                </a:cubicBezTo>
                <a:cubicBezTo>
                  <a:pt x="14324" y="15165"/>
                  <a:pt x="14251" y="15206"/>
                  <a:pt x="14179" y="15247"/>
                </a:cubicBezTo>
                <a:cubicBezTo>
                  <a:pt x="13909" y="15403"/>
                  <a:pt x="13712" y="15662"/>
                  <a:pt x="13619" y="15963"/>
                </a:cubicBezTo>
                <a:cubicBezTo>
                  <a:pt x="13577" y="15776"/>
                  <a:pt x="13505" y="15600"/>
                  <a:pt x="13412" y="15424"/>
                </a:cubicBezTo>
                <a:lnTo>
                  <a:pt x="13401" y="15424"/>
                </a:lnTo>
                <a:cubicBezTo>
                  <a:pt x="13505" y="15341"/>
                  <a:pt x="13598" y="15227"/>
                  <a:pt x="13660" y="15113"/>
                </a:cubicBezTo>
                <a:cubicBezTo>
                  <a:pt x="13930" y="15113"/>
                  <a:pt x="14189" y="15040"/>
                  <a:pt x="14407" y="14905"/>
                </a:cubicBezTo>
                <a:close/>
                <a:moveTo>
                  <a:pt x="10427" y="14905"/>
                </a:moveTo>
                <a:cubicBezTo>
                  <a:pt x="10613" y="15071"/>
                  <a:pt x="10717" y="15299"/>
                  <a:pt x="10717" y="15548"/>
                </a:cubicBezTo>
                <a:cubicBezTo>
                  <a:pt x="10717" y="15558"/>
                  <a:pt x="10717" y="15579"/>
                  <a:pt x="10707" y="15589"/>
                </a:cubicBezTo>
                <a:cubicBezTo>
                  <a:pt x="10541" y="15724"/>
                  <a:pt x="10416" y="15900"/>
                  <a:pt x="10354" y="16097"/>
                </a:cubicBezTo>
                <a:cubicBezTo>
                  <a:pt x="10313" y="16118"/>
                  <a:pt x="10271" y="16128"/>
                  <a:pt x="10240" y="16139"/>
                </a:cubicBezTo>
                <a:cubicBezTo>
                  <a:pt x="10180" y="16166"/>
                  <a:pt x="10126" y="16180"/>
                  <a:pt x="10079" y="16180"/>
                </a:cubicBezTo>
                <a:cubicBezTo>
                  <a:pt x="9933" y="16180"/>
                  <a:pt x="9854" y="16048"/>
                  <a:pt x="9846" y="15797"/>
                </a:cubicBezTo>
                <a:cubicBezTo>
                  <a:pt x="9795" y="15745"/>
                  <a:pt x="9763" y="15693"/>
                  <a:pt x="9732" y="15641"/>
                </a:cubicBezTo>
                <a:cubicBezTo>
                  <a:pt x="9815" y="15527"/>
                  <a:pt x="9867" y="15403"/>
                  <a:pt x="9888" y="15268"/>
                </a:cubicBezTo>
                <a:cubicBezTo>
                  <a:pt x="9898" y="15227"/>
                  <a:pt x="9909" y="15185"/>
                  <a:pt x="9909" y="15144"/>
                </a:cubicBezTo>
                <a:cubicBezTo>
                  <a:pt x="9940" y="15123"/>
                  <a:pt x="9981" y="15102"/>
                  <a:pt x="10023" y="15082"/>
                </a:cubicBezTo>
                <a:cubicBezTo>
                  <a:pt x="10137" y="15009"/>
                  <a:pt x="10261" y="14947"/>
                  <a:pt x="10385" y="14916"/>
                </a:cubicBezTo>
                <a:cubicBezTo>
                  <a:pt x="10396" y="14916"/>
                  <a:pt x="10416" y="14916"/>
                  <a:pt x="10427" y="14905"/>
                </a:cubicBezTo>
                <a:close/>
                <a:moveTo>
                  <a:pt x="4861" y="15558"/>
                </a:moveTo>
                <a:lnTo>
                  <a:pt x="4861" y="15558"/>
                </a:lnTo>
                <a:cubicBezTo>
                  <a:pt x="5006" y="15621"/>
                  <a:pt x="5151" y="15672"/>
                  <a:pt x="5307" y="15714"/>
                </a:cubicBezTo>
                <a:cubicBezTo>
                  <a:pt x="5307" y="15724"/>
                  <a:pt x="5307" y="15735"/>
                  <a:pt x="5297" y="15745"/>
                </a:cubicBezTo>
                <a:cubicBezTo>
                  <a:pt x="5276" y="15921"/>
                  <a:pt x="5286" y="16097"/>
                  <a:pt x="5328" y="16263"/>
                </a:cubicBezTo>
                <a:cubicBezTo>
                  <a:pt x="5120" y="16149"/>
                  <a:pt x="4965" y="15963"/>
                  <a:pt x="4903" y="15735"/>
                </a:cubicBezTo>
                <a:lnTo>
                  <a:pt x="4892" y="15724"/>
                </a:lnTo>
                <a:cubicBezTo>
                  <a:pt x="4882" y="15672"/>
                  <a:pt x="4861" y="15621"/>
                  <a:pt x="4861" y="15558"/>
                </a:cubicBezTo>
                <a:close/>
                <a:moveTo>
                  <a:pt x="16490" y="16128"/>
                </a:moveTo>
                <a:cubicBezTo>
                  <a:pt x="16562" y="16139"/>
                  <a:pt x="16645" y="16139"/>
                  <a:pt x="16718" y="16139"/>
                </a:cubicBezTo>
                <a:cubicBezTo>
                  <a:pt x="16687" y="16201"/>
                  <a:pt x="16645" y="16263"/>
                  <a:pt x="16604" y="16325"/>
                </a:cubicBezTo>
                <a:lnTo>
                  <a:pt x="16593" y="16315"/>
                </a:lnTo>
                <a:cubicBezTo>
                  <a:pt x="16562" y="16253"/>
                  <a:pt x="16531" y="16191"/>
                  <a:pt x="16490" y="16128"/>
                </a:cubicBezTo>
                <a:close/>
                <a:moveTo>
                  <a:pt x="8105" y="15289"/>
                </a:moveTo>
                <a:cubicBezTo>
                  <a:pt x="8105" y="15320"/>
                  <a:pt x="8105" y="15361"/>
                  <a:pt x="8116" y="15403"/>
                </a:cubicBezTo>
                <a:cubicBezTo>
                  <a:pt x="7867" y="15652"/>
                  <a:pt x="7732" y="15994"/>
                  <a:pt x="7763" y="16346"/>
                </a:cubicBezTo>
                <a:cubicBezTo>
                  <a:pt x="7680" y="16305"/>
                  <a:pt x="7597" y="16253"/>
                  <a:pt x="7525" y="16191"/>
                </a:cubicBezTo>
                <a:cubicBezTo>
                  <a:pt x="7504" y="16066"/>
                  <a:pt x="7452" y="15952"/>
                  <a:pt x="7380" y="15859"/>
                </a:cubicBezTo>
                <a:lnTo>
                  <a:pt x="7369" y="15859"/>
                </a:lnTo>
                <a:cubicBezTo>
                  <a:pt x="7670" y="15755"/>
                  <a:pt x="7929" y="15548"/>
                  <a:pt x="8105" y="15289"/>
                </a:cubicBezTo>
                <a:close/>
                <a:moveTo>
                  <a:pt x="12064" y="15299"/>
                </a:moveTo>
                <a:lnTo>
                  <a:pt x="12064" y="15299"/>
                </a:lnTo>
                <a:cubicBezTo>
                  <a:pt x="12241" y="15526"/>
                  <a:pt x="12513" y="15651"/>
                  <a:pt x="12793" y="15651"/>
                </a:cubicBezTo>
                <a:cubicBezTo>
                  <a:pt x="12857" y="15651"/>
                  <a:pt x="12922" y="15645"/>
                  <a:pt x="12987" y="15631"/>
                </a:cubicBezTo>
                <a:cubicBezTo>
                  <a:pt x="13111" y="15755"/>
                  <a:pt x="13184" y="15921"/>
                  <a:pt x="13194" y="16108"/>
                </a:cubicBezTo>
                <a:cubicBezTo>
                  <a:pt x="13182" y="16107"/>
                  <a:pt x="13170" y="16107"/>
                  <a:pt x="13158" y="16107"/>
                </a:cubicBezTo>
                <a:cubicBezTo>
                  <a:pt x="12911" y="16107"/>
                  <a:pt x="12667" y="16209"/>
                  <a:pt x="12479" y="16377"/>
                </a:cubicBezTo>
                <a:cubicBezTo>
                  <a:pt x="12365" y="16242"/>
                  <a:pt x="12220" y="16139"/>
                  <a:pt x="12064" y="16056"/>
                </a:cubicBezTo>
                <a:cubicBezTo>
                  <a:pt x="12147" y="15849"/>
                  <a:pt x="12168" y="15621"/>
                  <a:pt x="12106" y="15403"/>
                </a:cubicBezTo>
                <a:cubicBezTo>
                  <a:pt x="12095" y="15372"/>
                  <a:pt x="12085" y="15330"/>
                  <a:pt x="12064" y="15299"/>
                </a:cubicBezTo>
                <a:close/>
                <a:moveTo>
                  <a:pt x="6178" y="15393"/>
                </a:moveTo>
                <a:cubicBezTo>
                  <a:pt x="6250" y="15538"/>
                  <a:pt x="6354" y="15652"/>
                  <a:pt x="6488" y="15745"/>
                </a:cubicBezTo>
                <a:cubicBezTo>
                  <a:pt x="6520" y="15963"/>
                  <a:pt x="6374" y="16180"/>
                  <a:pt x="6064" y="16377"/>
                </a:cubicBezTo>
                <a:cubicBezTo>
                  <a:pt x="5983" y="16397"/>
                  <a:pt x="5903" y="16409"/>
                  <a:pt x="5823" y="16409"/>
                </a:cubicBezTo>
                <a:cubicBezTo>
                  <a:pt x="5779" y="16409"/>
                  <a:pt x="5734" y="16405"/>
                  <a:pt x="5690" y="16398"/>
                </a:cubicBezTo>
                <a:cubicBezTo>
                  <a:pt x="5587" y="16222"/>
                  <a:pt x="5556" y="16014"/>
                  <a:pt x="5608" y="15807"/>
                </a:cubicBezTo>
                <a:lnTo>
                  <a:pt x="5608" y="15766"/>
                </a:lnTo>
                <a:cubicBezTo>
                  <a:pt x="5649" y="15766"/>
                  <a:pt x="5690" y="15755"/>
                  <a:pt x="5742" y="15745"/>
                </a:cubicBezTo>
                <a:cubicBezTo>
                  <a:pt x="5877" y="15693"/>
                  <a:pt x="5960" y="15548"/>
                  <a:pt x="5950" y="15403"/>
                </a:cubicBezTo>
                <a:cubicBezTo>
                  <a:pt x="6032" y="15393"/>
                  <a:pt x="6105" y="15393"/>
                  <a:pt x="6178" y="15393"/>
                </a:cubicBezTo>
                <a:close/>
                <a:moveTo>
                  <a:pt x="8209" y="15714"/>
                </a:moveTo>
                <a:cubicBezTo>
                  <a:pt x="8348" y="15967"/>
                  <a:pt x="8597" y="16079"/>
                  <a:pt x="8864" y="16079"/>
                </a:cubicBezTo>
                <a:cubicBezTo>
                  <a:pt x="8935" y="16079"/>
                  <a:pt x="9007" y="16071"/>
                  <a:pt x="9079" y="16056"/>
                </a:cubicBezTo>
                <a:lnTo>
                  <a:pt x="9079" y="16056"/>
                </a:lnTo>
                <a:cubicBezTo>
                  <a:pt x="9107" y="16384"/>
                  <a:pt x="8965" y="16552"/>
                  <a:pt x="8641" y="16552"/>
                </a:cubicBezTo>
                <a:cubicBezTo>
                  <a:pt x="8597" y="16552"/>
                  <a:pt x="8550" y="16549"/>
                  <a:pt x="8499" y="16543"/>
                </a:cubicBezTo>
                <a:cubicBezTo>
                  <a:pt x="8479" y="16544"/>
                  <a:pt x="8459" y="16545"/>
                  <a:pt x="8439" y="16545"/>
                </a:cubicBezTo>
                <a:cubicBezTo>
                  <a:pt x="8304" y="16545"/>
                  <a:pt x="8169" y="16516"/>
                  <a:pt x="8043" y="16470"/>
                </a:cubicBezTo>
                <a:cubicBezTo>
                  <a:pt x="8002" y="16242"/>
                  <a:pt x="8033" y="16004"/>
                  <a:pt x="8136" y="15797"/>
                </a:cubicBezTo>
                <a:lnTo>
                  <a:pt x="8209" y="15714"/>
                </a:lnTo>
                <a:close/>
                <a:moveTo>
                  <a:pt x="15992" y="16077"/>
                </a:moveTo>
                <a:cubicBezTo>
                  <a:pt x="16200" y="16211"/>
                  <a:pt x="16324" y="16346"/>
                  <a:pt x="16345" y="16512"/>
                </a:cubicBezTo>
                <a:cubicBezTo>
                  <a:pt x="16276" y="16546"/>
                  <a:pt x="16207" y="16566"/>
                  <a:pt x="16133" y="16566"/>
                </a:cubicBezTo>
                <a:cubicBezTo>
                  <a:pt x="16117" y="16566"/>
                  <a:pt x="16102" y="16565"/>
                  <a:pt x="16086" y="16564"/>
                </a:cubicBezTo>
                <a:lnTo>
                  <a:pt x="16075" y="16564"/>
                </a:lnTo>
                <a:lnTo>
                  <a:pt x="15795" y="16522"/>
                </a:lnTo>
                <a:lnTo>
                  <a:pt x="15992" y="16077"/>
                </a:lnTo>
                <a:close/>
                <a:moveTo>
                  <a:pt x="11733" y="15310"/>
                </a:moveTo>
                <a:lnTo>
                  <a:pt x="11733" y="15310"/>
                </a:lnTo>
                <a:cubicBezTo>
                  <a:pt x="12012" y="15745"/>
                  <a:pt x="11805" y="16325"/>
                  <a:pt x="11318" y="16491"/>
                </a:cubicBezTo>
                <a:cubicBezTo>
                  <a:pt x="11206" y="16560"/>
                  <a:pt x="11118" y="16594"/>
                  <a:pt x="11052" y="16594"/>
                </a:cubicBezTo>
                <a:cubicBezTo>
                  <a:pt x="10849" y="16594"/>
                  <a:pt x="10863" y="16268"/>
                  <a:pt x="11090" y="15610"/>
                </a:cubicBezTo>
                <a:cubicBezTo>
                  <a:pt x="11204" y="15527"/>
                  <a:pt x="11328" y="15465"/>
                  <a:pt x="11463" y="15413"/>
                </a:cubicBezTo>
                <a:cubicBezTo>
                  <a:pt x="11546" y="15372"/>
                  <a:pt x="11639" y="15341"/>
                  <a:pt x="11733" y="15310"/>
                </a:cubicBezTo>
                <a:close/>
                <a:moveTo>
                  <a:pt x="12054" y="16336"/>
                </a:moveTo>
                <a:lnTo>
                  <a:pt x="12054" y="16336"/>
                </a:lnTo>
                <a:cubicBezTo>
                  <a:pt x="12147" y="16408"/>
                  <a:pt x="12230" y="16481"/>
                  <a:pt x="12313" y="16574"/>
                </a:cubicBezTo>
                <a:cubicBezTo>
                  <a:pt x="12282" y="16615"/>
                  <a:pt x="12261" y="16657"/>
                  <a:pt x="12240" y="16698"/>
                </a:cubicBezTo>
                <a:cubicBezTo>
                  <a:pt x="12116" y="16626"/>
                  <a:pt x="12054" y="16481"/>
                  <a:pt x="12054" y="16336"/>
                </a:cubicBezTo>
                <a:close/>
                <a:moveTo>
                  <a:pt x="7546" y="16533"/>
                </a:moveTo>
                <a:cubicBezTo>
                  <a:pt x="7587" y="16553"/>
                  <a:pt x="7628" y="16574"/>
                  <a:pt x="7670" y="16605"/>
                </a:cubicBezTo>
                <a:cubicBezTo>
                  <a:pt x="7608" y="16636"/>
                  <a:pt x="7556" y="16667"/>
                  <a:pt x="7504" y="16709"/>
                </a:cubicBezTo>
                <a:cubicBezTo>
                  <a:pt x="7525" y="16647"/>
                  <a:pt x="7535" y="16595"/>
                  <a:pt x="7546" y="16533"/>
                </a:cubicBezTo>
                <a:close/>
                <a:moveTo>
                  <a:pt x="13152" y="16408"/>
                </a:moveTo>
                <a:cubicBezTo>
                  <a:pt x="13080" y="16595"/>
                  <a:pt x="12924" y="16729"/>
                  <a:pt x="12728" y="16771"/>
                </a:cubicBezTo>
                <a:cubicBezTo>
                  <a:pt x="12707" y="16719"/>
                  <a:pt x="12686" y="16678"/>
                  <a:pt x="12655" y="16626"/>
                </a:cubicBezTo>
                <a:lnTo>
                  <a:pt x="12997" y="16439"/>
                </a:lnTo>
                <a:cubicBezTo>
                  <a:pt x="13049" y="16419"/>
                  <a:pt x="13101" y="16408"/>
                  <a:pt x="13152" y="16408"/>
                </a:cubicBezTo>
                <a:close/>
                <a:moveTo>
                  <a:pt x="6945" y="16120"/>
                </a:moveTo>
                <a:cubicBezTo>
                  <a:pt x="7020" y="16120"/>
                  <a:pt x="7094" y="16139"/>
                  <a:pt x="7162" y="16170"/>
                </a:cubicBezTo>
                <a:cubicBezTo>
                  <a:pt x="7193" y="16211"/>
                  <a:pt x="7224" y="16253"/>
                  <a:pt x="7255" y="16284"/>
                </a:cubicBezTo>
                <a:cubicBezTo>
                  <a:pt x="7276" y="16346"/>
                  <a:pt x="7286" y="16408"/>
                  <a:pt x="7276" y="16470"/>
                </a:cubicBezTo>
                <a:lnTo>
                  <a:pt x="7266" y="16470"/>
                </a:lnTo>
                <a:cubicBezTo>
                  <a:pt x="7286" y="16688"/>
                  <a:pt x="7172" y="16895"/>
                  <a:pt x="6976" y="16989"/>
                </a:cubicBezTo>
                <a:cubicBezTo>
                  <a:pt x="6882" y="16781"/>
                  <a:pt x="6716" y="16273"/>
                  <a:pt x="6862" y="16128"/>
                </a:cubicBezTo>
                <a:cubicBezTo>
                  <a:pt x="6889" y="16123"/>
                  <a:pt x="6917" y="16120"/>
                  <a:pt x="6945" y="16120"/>
                </a:cubicBezTo>
                <a:close/>
                <a:moveTo>
                  <a:pt x="6561" y="16429"/>
                </a:moveTo>
                <a:cubicBezTo>
                  <a:pt x="6571" y="16657"/>
                  <a:pt x="6623" y="16875"/>
                  <a:pt x="6706" y="17082"/>
                </a:cubicBezTo>
                <a:cubicBezTo>
                  <a:pt x="6683" y="17084"/>
                  <a:pt x="6660" y="17085"/>
                  <a:pt x="6637" y="17085"/>
                </a:cubicBezTo>
                <a:cubicBezTo>
                  <a:pt x="6360" y="17085"/>
                  <a:pt x="6089" y="16918"/>
                  <a:pt x="5898" y="16698"/>
                </a:cubicBezTo>
                <a:cubicBezTo>
                  <a:pt x="6146" y="16698"/>
                  <a:pt x="6385" y="16605"/>
                  <a:pt x="6561" y="16429"/>
                </a:cubicBezTo>
                <a:close/>
                <a:moveTo>
                  <a:pt x="14697" y="16802"/>
                </a:moveTo>
                <a:cubicBezTo>
                  <a:pt x="14800" y="16926"/>
                  <a:pt x="14883" y="17072"/>
                  <a:pt x="14945" y="17227"/>
                </a:cubicBezTo>
                <a:cubicBezTo>
                  <a:pt x="14831" y="17103"/>
                  <a:pt x="14738" y="16957"/>
                  <a:pt x="14686" y="16802"/>
                </a:cubicBezTo>
                <a:close/>
                <a:moveTo>
                  <a:pt x="10541" y="17237"/>
                </a:moveTo>
                <a:lnTo>
                  <a:pt x="10541" y="17248"/>
                </a:lnTo>
                <a:cubicBezTo>
                  <a:pt x="10551" y="17289"/>
                  <a:pt x="10510" y="17362"/>
                  <a:pt x="10396" y="17455"/>
                </a:cubicBezTo>
                <a:cubicBezTo>
                  <a:pt x="10427" y="17372"/>
                  <a:pt x="10479" y="17300"/>
                  <a:pt x="10541" y="17237"/>
                </a:cubicBezTo>
                <a:close/>
                <a:moveTo>
                  <a:pt x="13422" y="16605"/>
                </a:moveTo>
                <a:cubicBezTo>
                  <a:pt x="13422" y="16657"/>
                  <a:pt x="13422" y="16698"/>
                  <a:pt x="13422" y="16750"/>
                </a:cubicBezTo>
                <a:cubicBezTo>
                  <a:pt x="13432" y="16916"/>
                  <a:pt x="13412" y="17092"/>
                  <a:pt x="13349" y="17248"/>
                </a:cubicBezTo>
                <a:cubicBezTo>
                  <a:pt x="13310" y="17397"/>
                  <a:pt x="13257" y="17472"/>
                  <a:pt x="13190" y="17472"/>
                </a:cubicBezTo>
                <a:cubicBezTo>
                  <a:pt x="13098" y="17472"/>
                  <a:pt x="12980" y="17335"/>
                  <a:pt x="12831" y="17061"/>
                </a:cubicBezTo>
                <a:cubicBezTo>
                  <a:pt x="12987" y="17040"/>
                  <a:pt x="13132" y="16968"/>
                  <a:pt x="13235" y="16854"/>
                </a:cubicBezTo>
                <a:cubicBezTo>
                  <a:pt x="13308" y="16781"/>
                  <a:pt x="13370" y="16698"/>
                  <a:pt x="13422" y="16605"/>
                </a:cubicBezTo>
                <a:close/>
                <a:moveTo>
                  <a:pt x="14458" y="15413"/>
                </a:moveTo>
                <a:cubicBezTo>
                  <a:pt x="14479" y="15507"/>
                  <a:pt x="14521" y="15600"/>
                  <a:pt x="14572" y="15683"/>
                </a:cubicBezTo>
                <a:cubicBezTo>
                  <a:pt x="14686" y="15900"/>
                  <a:pt x="14873" y="16066"/>
                  <a:pt x="15111" y="16159"/>
                </a:cubicBezTo>
                <a:cubicBezTo>
                  <a:pt x="15111" y="16232"/>
                  <a:pt x="15132" y="16305"/>
                  <a:pt x="15163" y="16377"/>
                </a:cubicBezTo>
                <a:cubicBezTo>
                  <a:pt x="15310" y="16724"/>
                  <a:pt x="15690" y="16882"/>
                  <a:pt x="16065" y="16882"/>
                </a:cubicBezTo>
                <a:cubicBezTo>
                  <a:pt x="16138" y="16882"/>
                  <a:pt x="16211" y="16876"/>
                  <a:pt x="16282" y="16864"/>
                </a:cubicBezTo>
                <a:lnTo>
                  <a:pt x="16282" y="16864"/>
                </a:lnTo>
                <a:lnTo>
                  <a:pt x="16272" y="16885"/>
                </a:lnTo>
                <a:cubicBezTo>
                  <a:pt x="16314" y="17092"/>
                  <a:pt x="16189" y="17289"/>
                  <a:pt x="15982" y="17341"/>
                </a:cubicBezTo>
                <a:lnTo>
                  <a:pt x="15971" y="17341"/>
                </a:lnTo>
                <a:cubicBezTo>
                  <a:pt x="15841" y="17448"/>
                  <a:pt x="15672" y="17510"/>
                  <a:pt x="15504" y="17510"/>
                </a:cubicBezTo>
                <a:cubicBezTo>
                  <a:pt x="15445" y="17510"/>
                  <a:pt x="15386" y="17502"/>
                  <a:pt x="15329" y="17486"/>
                </a:cubicBezTo>
                <a:cubicBezTo>
                  <a:pt x="15215" y="16989"/>
                  <a:pt x="14935" y="16543"/>
                  <a:pt x="14521" y="16242"/>
                </a:cubicBezTo>
                <a:cubicBezTo>
                  <a:pt x="14497" y="16224"/>
                  <a:pt x="14472" y="16217"/>
                  <a:pt x="14448" y="16217"/>
                </a:cubicBezTo>
                <a:cubicBezTo>
                  <a:pt x="14373" y="16217"/>
                  <a:pt x="14300" y="16289"/>
                  <a:pt x="14293" y="16367"/>
                </a:cubicBezTo>
                <a:cubicBezTo>
                  <a:pt x="14293" y="16429"/>
                  <a:pt x="14303" y="16491"/>
                  <a:pt x="14303" y="16543"/>
                </a:cubicBezTo>
                <a:cubicBezTo>
                  <a:pt x="14220" y="16481"/>
                  <a:pt x="14127" y="16419"/>
                  <a:pt x="14023" y="16356"/>
                </a:cubicBezTo>
                <a:lnTo>
                  <a:pt x="14023" y="16346"/>
                </a:lnTo>
                <a:cubicBezTo>
                  <a:pt x="13795" y="16004"/>
                  <a:pt x="13868" y="15724"/>
                  <a:pt x="14241" y="15538"/>
                </a:cubicBezTo>
                <a:cubicBezTo>
                  <a:pt x="14303" y="15486"/>
                  <a:pt x="14386" y="15444"/>
                  <a:pt x="14458" y="15413"/>
                </a:cubicBezTo>
                <a:close/>
                <a:moveTo>
                  <a:pt x="9515" y="16222"/>
                </a:moveTo>
                <a:cubicBezTo>
                  <a:pt x="9642" y="16349"/>
                  <a:pt x="9808" y="16412"/>
                  <a:pt x="9980" y="16412"/>
                </a:cubicBezTo>
                <a:cubicBezTo>
                  <a:pt x="10004" y="16412"/>
                  <a:pt x="10029" y="16411"/>
                  <a:pt x="10054" y="16408"/>
                </a:cubicBezTo>
                <a:lnTo>
                  <a:pt x="10054" y="16408"/>
                </a:lnTo>
                <a:cubicBezTo>
                  <a:pt x="9732" y="16522"/>
                  <a:pt x="9515" y="16947"/>
                  <a:pt x="9484" y="17268"/>
                </a:cubicBezTo>
                <a:cubicBezTo>
                  <a:pt x="9473" y="17382"/>
                  <a:pt x="9473" y="17507"/>
                  <a:pt x="9494" y="17621"/>
                </a:cubicBezTo>
                <a:cubicBezTo>
                  <a:pt x="9411" y="17610"/>
                  <a:pt x="9328" y="17590"/>
                  <a:pt x="9245" y="17569"/>
                </a:cubicBezTo>
                <a:cubicBezTo>
                  <a:pt x="9204" y="17393"/>
                  <a:pt x="9131" y="17227"/>
                  <a:pt x="9038" y="17082"/>
                </a:cubicBezTo>
                <a:cubicBezTo>
                  <a:pt x="9009" y="17029"/>
                  <a:pt x="8957" y="17003"/>
                  <a:pt x="8904" y="17003"/>
                </a:cubicBezTo>
                <a:cubicBezTo>
                  <a:pt x="8863" y="17003"/>
                  <a:pt x="8821" y="17019"/>
                  <a:pt x="8789" y="17051"/>
                </a:cubicBezTo>
                <a:cubicBezTo>
                  <a:pt x="8758" y="17082"/>
                  <a:pt x="8717" y="17113"/>
                  <a:pt x="8675" y="17154"/>
                </a:cubicBezTo>
                <a:cubicBezTo>
                  <a:pt x="8655" y="17030"/>
                  <a:pt x="8603" y="16906"/>
                  <a:pt x="8530" y="16802"/>
                </a:cubicBezTo>
                <a:cubicBezTo>
                  <a:pt x="8934" y="16781"/>
                  <a:pt x="9318" y="16636"/>
                  <a:pt x="9494" y="16284"/>
                </a:cubicBezTo>
                <a:lnTo>
                  <a:pt x="9494" y="16294"/>
                </a:lnTo>
                <a:cubicBezTo>
                  <a:pt x="9504" y="16273"/>
                  <a:pt x="9504" y="16242"/>
                  <a:pt x="9515" y="16222"/>
                </a:cubicBezTo>
                <a:close/>
                <a:moveTo>
                  <a:pt x="10188" y="17134"/>
                </a:moveTo>
                <a:cubicBezTo>
                  <a:pt x="10147" y="17186"/>
                  <a:pt x="10116" y="17248"/>
                  <a:pt x="10085" y="17310"/>
                </a:cubicBezTo>
                <a:cubicBezTo>
                  <a:pt x="10054" y="17403"/>
                  <a:pt x="10023" y="17517"/>
                  <a:pt x="10023" y="17621"/>
                </a:cubicBezTo>
                <a:cubicBezTo>
                  <a:pt x="9940" y="17631"/>
                  <a:pt x="9857" y="17631"/>
                  <a:pt x="9763" y="17631"/>
                </a:cubicBezTo>
                <a:lnTo>
                  <a:pt x="9753" y="17642"/>
                </a:lnTo>
                <a:cubicBezTo>
                  <a:pt x="9691" y="17445"/>
                  <a:pt x="9681" y="17248"/>
                  <a:pt x="9784" y="17154"/>
                </a:cubicBezTo>
                <a:cubicBezTo>
                  <a:pt x="9774" y="17154"/>
                  <a:pt x="9981" y="17134"/>
                  <a:pt x="10188" y="17134"/>
                </a:cubicBezTo>
                <a:close/>
                <a:moveTo>
                  <a:pt x="7929" y="16895"/>
                </a:moveTo>
                <a:cubicBezTo>
                  <a:pt x="8053" y="17103"/>
                  <a:pt x="8219" y="17279"/>
                  <a:pt x="8416" y="17424"/>
                </a:cubicBezTo>
                <a:lnTo>
                  <a:pt x="8416" y="17455"/>
                </a:lnTo>
                <a:cubicBezTo>
                  <a:pt x="8292" y="17600"/>
                  <a:pt x="8199" y="17756"/>
                  <a:pt x="8116" y="17932"/>
                </a:cubicBezTo>
                <a:cubicBezTo>
                  <a:pt x="8101" y="17934"/>
                  <a:pt x="8086" y="17935"/>
                  <a:pt x="8071" y="17935"/>
                </a:cubicBezTo>
                <a:cubicBezTo>
                  <a:pt x="7879" y="17935"/>
                  <a:pt x="7632" y="17760"/>
                  <a:pt x="7421" y="17559"/>
                </a:cubicBezTo>
                <a:cubicBezTo>
                  <a:pt x="7411" y="17403"/>
                  <a:pt x="7463" y="17248"/>
                  <a:pt x="7566" y="17134"/>
                </a:cubicBezTo>
                <a:cubicBezTo>
                  <a:pt x="7649" y="17009"/>
                  <a:pt x="7784" y="16916"/>
                  <a:pt x="7929" y="16895"/>
                </a:cubicBezTo>
                <a:close/>
                <a:moveTo>
                  <a:pt x="7680" y="18087"/>
                </a:moveTo>
                <a:lnTo>
                  <a:pt x="7680" y="18087"/>
                </a:lnTo>
                <a:cubicBezTo>
                  <a:pt x="7784" y="18139"/>
                  <a:pt x="7898" y="18170"/>
                  <a:pt x="8022" y="18201"/>
                </a:cubicBezTo>
                <a:cubicBezTo>
                  <a:pt x="8012" y="18243"/>
                  <a:pt x="8002" y="18284"/>
                  <a:pt x="7991" y="18336"/>
                </a:cubicBezTo>
                <a:lnTo>
                  <a:pt x="7960" y="18315"/>
                </a:lnTo>
                <a:cubicBezTo>
                  <a:pt x="7856" y="18253"/>
                  <a:pt x="7763" y="18180"/>
                  <a:pt x="7680" y="18087"/>
                </a:cubicBezTo>
                <a:close/>
                <a:moveTo>
                  <a:pt x="9328" y="17859"/>
                </a:moveTo>
                <a:cubicBezTo>
                  <a:pt x="9411" y="17880"/>
                  <a:pt x="9494" y="17890"/>
                  <a:pt x="9577" y="17901"/>
                </a:cubicBezTo>
                <a:cubicBezTo>
                  <a:pt x="9629" y="18056"/>
                  <a:pt x="9701" y="18201"/>
                  <a:pt x="9795" y="18336"/>
                </a:cubicBezTo>
                <a:cubicBezTo>
                  <a:pt x="9753" y="18315"/>
                  <a:pt x="9712" y="18294"/>
                  <a:pt x="9670" y="18274"/>
                </a:cubicBezTo>
                <a:cubicBezTo>
                  <a:pt x="9556" y="18232"/>
                  <a:pt x="9442" y="18201"/>
                  <a:pt x="9328" y="18201"/>
                </a:cubicBezTo>
                <a:cubicBezTo>
                  <a:pt x="9328" y="18087"/>
                  <a:pt x="9328" y="17973"/>
                  <a:pt x="9318" y="17859"/>
                </a:cubicBezTo>
                <a:close/>
                <a:moveTo>
                  <a:pt x="13111" y="18129"/>
                </a:moveTo>
                <a:cubicBezTo>
                  <a:pt x="13204" y="18222"/>
                  <a:pt x="13287" y="18336"/>
                  <a:pt x="13360" y="18460"/>
                </a:cubicBezTo>
                <a:lnTo>
                  <a:pt x="13339" y="18460"/>
                </a:lnTo>
                <a:cubicBezTo>
                  <a:pt x="13235" y="18388"/>
                  <a:pt x="13142" y="18294"/>
                  <a:pt x="13070" y="18201"/>
                </a:cubicBezTo>
                <a:cubicBezTo>
                  <a:pt x="13080" y="18170"/>
                  <a:pt x="13090" y="18149"/>
                  <a:pt x="13101" y="18129"/>
                </a:cubicBezTo>
                <a:close/>
                <a:moveTo>
                  <a:pt x="10970" y="17078"/>
                </a:moveTo>
                <a:cubicBezTo>
                  <a:pt x="11014" y="17078"/>
                  <a:pt x="11058" y="17083"/>
                  <a:pt x="11100" y="17092"/>
                </a:cubicBezTo>
                <a:cubicBezTo>
                  <a:pt x="11670" y="17186"/>
                  <a:pt x="11774" y="17911"/>
                  <a:pt x="11380" y="18294"/>
                </a:cubicBezTo>
                <a:cubicBezTo>
                  <a:pt x="11297" y="18377"/>
                  <a:pt x="11183" y="18450"/>
                  <a:pt x="11069" y="18491"/>
                </a:cubicBezTo>
                <a:cubicBezTo>
                  <a:pt x="10717" y="18388"/>
                  <a:pt x="10354" y="18160"/>
                  <a:pt x="10333" y="17818"/>
                </a:cubicBezTo>
                <a:cubicBezTo>
                  <a:pt x="10447" y="17766"/>
                  <a:pt x="10551" y="17693"/>
                  <a:pt x="10634" y="17600"/>
                </a:cubicBezTo>
                <a:lnTo>
                  <a:pt x="10634" y="17600"/>
                </a:lnTo>
                <a:lnTo>
                  <a:pt x="10624" y="17610"/>
                </a:lnTo>
                <a:cubicBezTo>
                  <a:pt x="10738" y="17465"/>
                  <a:pt x="10810" y="17279"/>
                  <a:pt x="10810" y="17103"/>
                </a:cubicBezTo>
                <a:cubicBezTo>
                  <a:pt x="10862" y="17085"/>
                  <a:pt x="10916" y="17078"/>
                  <a:pt x="10970" y="17078"/>
                </a:cubicBezTo>
                <a:close/>
                <a:moveTo>
                  <a:pt x="10064" y="17901"/>
                </a:moveTo>
                <a:cubicBezTo>
                  <a:pt x="10147" y="18139"/>
                  <a:pt x="10313" y="18346"/>
                  <a:pt x="10520" y="18502"/>
                </a:cubicBezTo>
                <a:cubicBezTo>
                  <a:pt x="10375" y="18460"/>
                  <a:pt x="10240" y="18388"/>
                  <a:pt x="10126" y="18294"/>
                </a:cubicBezTo>
                <a:cubicBezTo>
                  <a:pt x="10033" y="18180"/>
                  <a:pt x="9950" y="18056"/>
                  <a:pt x="9888" y="17921"/>
                </a:cubicBezTo>
                <a:lnTo>
                  <a:pt x="9877" y="17921"/>
                </a:lnTo>
                <a:cubicBezTo>
                  <a:pt x="9940" y="17911"/>
                  <a:pt x="10002" y="17911"/>
                  <a:pt x="10064" y="17901"/>
                </a:cubicBezTo>
                <a:close/>
                <a:moveTo>
                  <a:pt x="11836" y="16450"/>
                </a:moveTo>
                <a:cubicBezTo>
                  <a:pt x="11888" y="16647"/>
                  <a:pt x="12012" y="16802"/>
                  <a:pt x="12178" y="16916"/>
                </a:cubicBezTo>
                <a:cubicBezTo>
                  <a:pt x="12126" y="17227"/>
                  <a:pt x="12240" y="17548"/>
                  <a:pt x="12479" y="17756"/>
                </a:cubicBezTo>
                <a:cubicBezTo>
                  <a:pt x="12479" y="17766"/>
                  <a:pt x="12479" y="17776"/>
                  <a:pt x="12489" y="17787"/>
                </a:cubicBezTo>
                <a:lnTo>
                  <a:pt x="12479" y="17797"/>
                </a:lnTo>
                <a:cubicBezTo>
                  <a:pt x="12375" y="17932"/>
                  <a:pt x="12303" y="18087"/>
                  <a:pt x="12282" y="18253"/>
                </a:cubicBezTo>
                <a:cubicBezTo>
                  <a:pt x="12054" y="18429"/>
                  <a:pt x="11784" y="18533"/>
                  <a:pt x="11505" y="18554"/>
                </a:cubicBezTo>
                <a:lnTo>
                  <a:pt x="11484" y="18554"/>
                </a:lnTo>
                <a:cubicBezTo>
                  <a:pt x="12033" y="18098"/>
                  <a:pt x="12230" y="17227"/>
                  <a:pt x="11432" y="16875"/>
                </a:cubicBezTo>
                <a:cubicBezTo>
                  <a:pt x="11391" y="16854"/>
                  <a:pt x="11360" y="16843"/>
                  <a:pt x="11318" y="16833"/>
                </a:cubicBezTo>
                <a:cubicBezTo>
                  <a:pt x="11525" y="16761"/>
                  <a:pt x="11702" y="16626"/>
                  <a:pt x="11836" y="16450"/>
                </a:cubicBezTo>
                <a:close/>
                <a:moveTo>
                  <a:pt x="8686" y="17600"/>
                </a:moveTo>
                <a:cubicBezTo>
                  <a:pt x="8748" y="17631"/>
                  <a:pt x="8810" y="17662"/>
                  <a:pt x="8872" y="17693"/>
                </a:cubicBezTo>
                <a:lnTo>
                  <a:pt x="8986" y="17745"/>
                </a:lnTo>
                <a:cubicBezTo>
                  <a:pt x="9038" y="17901"/>
                  <a:pt x="9069" y="18066"/>
                  <a:pt x="9079" y="18232"/>
                </a:cubicBezTo>
                <a:cubicBezTo>
                  <a:pt x="8893" y="18305"/>
                  <a:pt x="8758" y="18471"/>
                  <a:pt x="8717" y="18657"/>
                </a:cubicBezTo>
                <a:cubicBezTo>
                  <a:pt x="8561" y="18616"/>
                  <a:pt x="8416" y="18564"/>
                  <a:pt x="8271" y="18491"/>
                </a:cubicBezTo>
                <a:cubicBezTo>
                  <a:pt x="8281" y="18440"/>
                  <a:pt x="8281" y="18398"/>
                  <a:pt x="8292" y="18357"/>
                </a:cubicBezTo>
                <a:cubicBezTo>
                  <a:pt x="8302" y="18315"/>
                  <a:pt x="8313" y="18263"/>
                  <a:pt x="8333" y="18232"/>
                </a:cubicBezTo>
                <a:lnTo>
                  <a:pt x="8395" y="18232"/>
                </a:lnTo>
                <a:cubicBezTo>
                  <a:pt x="8458" y="18222"/>
                  <a:pt x="8520" y="18180"/>
                  <a:pt x="8541" y="18118"/>
                </a:cubicBezTo>
                <a:cubicBezTo>
                  <a:pt x="8603" y="17952"/>
                  <a:pt x="8655" y="17776"/>
                  <a:pt x="8686" y="17600"/>
                </a:cubicBezTo>
                <a:close/>
                <a:moveTo>
                  <a:pt x="12624" y="18315"/>
                </a:moveTo>
                <a:cubicBezTo>
                  <a:pt x="12634" y="18377"/>
                  <a:pt x="12655" y="18440"/>
                  <a:pt x="12676" y="18502"/>
                </a:cubicBezTo>
                <a:lnTo>
                  <a:pt x="12686" y="18502"/>
                </a:lnTo>
                <a:cubicBezTo>
                  <a:pt x="12686" y="18554"/>
                  <a:pt x="12676" y="18595"/>
                  <a:pt x="12676" y="18647"/>
                </a:cubicBezTo>
                <a:lnTo>
                  <a:pt x="12655" y="18657"/>
                </a:lnTo>
                <a:cubicBezTo>
                  <a:pt x="12624" y="18543"/>
                  <a:pt x="12614" y="18429"/>
                  <a:pt x="12624" y="18315"/>
                </a:cubicBezTo>
                <a:close/>
                <a:moveTo>
                  <a:pt x="13723" y="17564"/>
                </a:moveTo>
                <a:cubicBezTo>
                  <a:pt x="13789" y="17564"/>
                  <a:pt x="13857" y="17582"/>
                  <a:pt x="13919" y="17621"/>
                </a:cubicBezTo>
                <a:cubicBezTo>
                  <a:pt x="13945" y="17618"/>
                  <a:pt x="13969" y="17617"/>
                  <a:pt x="13992" y="17617"/>
                </a:cubicBezTo>
                <a:cubicBezTo>
                  <a:pt x="14271" y="17617"/>
                  <a:pt x="14319" y="17795"/>
                  <a:pt x="14137" y="18160"/>
                </a:cubicBezTo>
                <a:cubicBezTo>
                  <a:pt x="14243" y="18502"/>
                  <a:pt x="14199" y="18674"/>
                  <a:pt x="14000" y="18674"/>
                </a:cubicBezTo>
                <a:cubicBezTo>
                  <a:pt x="13964" y="18674"/>
                  <a:pt x="13924" y="18668"/>
                  <a:pt x="13878" y="18657"/>
                </a:cubicBezTo>
                <a:lnTo>
                  <a:pt x="13868" y="18647"/>
                </a:lnTo>
                <a:lnTo>
                  <a:pt x="13816" y="18647"/>
                </a:lnTo>
                <a:cubicBezTo>
                  <a:pt x="13764" y="18605"/>
                  <a:pt x="13712" y="18574"/>
                  <a:pt x="13650" y="18543"/>
                </a:cubicBezTo>
                <a:cubicBezTo>
                  <a:pt x="13640" y="18491"/>
                  <a:pt x="13629" y="18440"/>
                  <a:pt x="13609" y="18388"/>
                </a:cubicBezTo>
                <a:cubicBezTo>
                  <a:pt x="13546" y="18191"/>
                  <a:pt x="13443" y="18004"/>
                  <a:pt x="13298" y="17859"/>
                </a:cubicBezTo>
                <a:cubicBezTo>
                  <a:pt x="13329" y="17828"/>
                  <a:pt x="13370" y="17797"/>
                  <a:pt x="13401" y="17766"/>
                </a:cubicBezTo>
                <a:cubicBezTo>
                  <a:pt x="13470" y="17635"/>
                  <a:pt x="13593" y="17564"/>
                  <a:pt x="13723" y="17564"/>
                </a:cubicBezTo>
                <a:close/>
                <a:moveTo>
                  <a:pt x="10137" y="18657"/>
                </a:moveTo>
                <a:cubicBezTo>
                  <a:pt x="10219" y="18709"/>
                  <a:pt x="10302" y="18750"/>
                  <a:pt x="10385" y="18782"/>
                </a:cubicBezTo>
                <a:cubicBezTo>
                  <a:pt x="10447" y="18802"/>
                  <a:pt x="10510" y="18813"/>
                  <a:pt x="10572" y="18823"/>
                </a:cubicBezTo>
                <a:cubicBezTo>
                  <a:pt x="10447" y="18833"/>
                  <a:pt x="10333" y="18875"/>
                  <a:pt x="10240" y="18937"/>
                </a:cubicBezTo>
                <a:lnTo>
                  <a:pt x="10230" y="18937"/>
                </a:lnTo>
                <a:cubicBezTo>
                  <a:pt x="10219" y="18833"/>
                  <a:pt x="10188" y="18740"/>
                  <a:pt x="10137" y="18657"/>
                </a:cubicBezTo>
                <a:close/>
                <a:moveTo>
                  <a:pt x="13173" y="18740"/>
                </a:moveTo>
                <a:cubicBezTo>
                  <a:pt x="13246" y="18792"/>
                  <a:pt x="13329" y="18844"/>
                  <a:pt x="13412" y="18885"/>
                </a:cubicBezTo>
                <a:cubicBezTo>
                  <a:pt x="13401" y="18968"/>
                  <a:pt x="13360" y="19051"/>
                  <a:pt x="13308" y="19113"/>
                </a:cubicBezTo>
                <a:cubicBezTo>
                  <a:pt x="13266" y="19196"/>
                  <a:pt x="13173" y="19248"/>
                  <a:pt x="13090" y="19248"/>
                </a:cubicBezTo>
                <a:lnTo>
                  <a:pt x="13080" y="19248"/>
                </a:lnTo>
                <a:cubicBezTo>
                  <a:pt x="13080" y="19092"/>
                  <a:pt x="13059" y="18937"/>
                  <a:pt x="13038" y="18782"/>
                </a:cubicBezTo>
                <a:lnTo>
                  <a:pt x="13173" y="18740"/>
                </a:lnTo>
                <a:close/>
                <a:moveTo>
                  <a:pt x="13733" y="16854"/>
                </a:moveTo>
                <a:cubicBezTo>
                  <a:pt x="13874" y="17056"/>
                  <a:pt x="14112" y="17176"/>
                  <a:pt x="14358" y="17176"/>
                </a:cubicBezTo>
                <a:cubicBezTo>
                  <a:pt x="14402" y="17176"/>
                  <a:pt x="14446" y="17173"/>
                  <a:pt x="14489" y="17165"/>
                </a:cubicBezTo>
                <a:cubicBezTo>
                  <a:pt x="14614" y="17403"/>
                  <a:pt x="14811" y="17590"/>
                  <a:pt x="15049" y="17704"/>
                </a:cubicBezTo>
                <a:cubicBezTo>
                  <a:pt x="15142" y="18398"/>
                  <a:pt x="14749" y="19072"/>
                  <a:pt x="14096" y="19331"/>
                </a:cubicBezTo>
                <a:lnTo>
                  <a:pt x="14085" y="19331"/>
                </a:lnTo>
                <a:cubicBezTo>
                  <a:pt x="14085" y="19206"/>
                  <a:pt x="14065" y="19082"/>
                  <a:pt x="14023" y="18978"/>
                </a:cubicBezTo>
                <a:cubicBezTo>
                  <a:pt x="14075" y="18968"/>
                  <a:pt x="14116" y="18958"/>
                  <a:pt x="14168" y="18947"/>
                </a:cubicBezTo>
                <a:cubicBezTo>
                  <a:pt x="14790" y="18771"/>
                  <a:pt x="15008" y="18077"/>
                  <a:pt x="14562" y="17600"/>
                </a:cubicBezTo>
                <a:cubicBezTo>
                  <a:pt x="14375" y="17387"/>
                  <a:pt x="14111" y="17273"/>
                  <a:pt x="13839" y="17273"/>
                </a:cubicBezTo>
                <a:cubicBezTo>
                  <a:pt x="13780" y="17273"/>
                  <a:pt x="13720" y="17278"/>
                  <a:pt x="13660" y="17289"/>
                </a:cubicBezTo>
                <a:cubicBezTo>
                  <a:pt x="13702" y="17144"/>
                  <a:pt x="13723" y="16999"/>
                  <a:pt x="13733" y="16854"/>
                </a:cubicBezTo>
                <a:close/>
                <a:moveTo>
                  <a:pt x="13671" y="18989"/>
                </a:moveTo>
                <a:cubicBezTo>
                  <a:pt x="13691" y="19041"/>
                  <a:pt x="13712" y="19092"/>
                  <a:pt x="13712" y="19144"/>
                </a:cubicBezTo>
                <a:cubicBezTo>
                  <a:pt x="13754" y="19227"/>
                  <a:pt x="13774" y="19310"/>
                  <a:pt x="13785" y="19403"/>
                </a:cubicBezTo>
                <a:cubicBezTo>
                  <a:pt x="13723" y="19414"/>
                  <a:pt x="13640" y="19414"/>
                  <a:pt x="13557" y="19414"/>
                </a:cubicBezTo>
                <a:lnTo>
                  <a:pt x="13546" y="19414"/>
                </a:lnTo>
                <a:cubicBezTo>
                  <a:pt x="13619" y="19279"/>
                  <a:pt x="13660" y="19134"/>
                  <a:pt x="13671" y="18989"/>
                </a:cubicBezTo>
                <a:close/>
                <a:moveTo>
                  <a:pt x="8281" y="18750"/>
                </a:moveTo>
                <a:cubicBezTo>
                  <a:pt x="8406" y="18813"/>
                  <a:pt x="8541" y="18864"/>
                  <a:pt x="8665" y="18906"/>
                </a:cubicBezTo>
                <a:cubicBezTo>
                  <a:pt x="8655" y="19155"/>
                  <a:pt x="8706" y="19403"/>
                  <a:pt x="8841" y="19621"/>
                </a:cubicBezTo>
                <a:cubicBezTo>
                  <a:pt x="8520" y="19445"/>
                  <a:pt x="8313" y="19124"/>
                  <a:pt x="8281" y="18761"/>
                </a:cubicBezTo>
                <a:lnTo>
                  <a:pt x="8281" y="18750"/>
                </a:lnTo>
                <a:close/>
                <a:moveTo>
                  <a:pt x="9738" y="18684"/>
                </a:moveTo>
                <a:cubicBezTo>
                  <a:pt x="9896" y="18684"/>
                  <a:pt x="9900" y="18954"/>
                  <a:pt x="9753" y="19497"/>
                </a:cubicBezTo>
                <a:lnTo>
                  <a:pt x="9753" y="19486"/>
                </a:lnTo>
                <a:lnTo>
                  <a:pt x="9349" y="19704"/>
                </a:lnTo>
                <a:lnTo>
                  <a:pt x="9318" y="19704"/>
                </a:lnTo>
                <a:cubicBezTo>
                  <a:pt x="9183" y="19631"/>
                  <a:pt x="9079" y="19507"/>
                  <a:pt x="9038" y="19362"/>
                </a:cubicBezTo>
                <a:cubicBezTo>
                  <a:pt x="8831" y="19134"/>
                  <a:pt x="8934" y="18989"/>
                  <a:pt x="9339" y="18927"/>
                </a:cubicBezTo>
                <a:cubicBezTo>
                  <a:pt x="9518" y="18765"/>
                  <a:pt x="9651" y="18684"/>
                  <a:pt x="9738" y="18684"/>
                </a:cubicBezTo>
                <a:close/>
                <a:moveTo>
                  <a:pt x="10176" y="19330"/>
                </a:moveTo>
                <a:cubicBezTo>
                  <a:pt x="10218" y="19330"/>
                  <a:pt x="10286" y="19408"/>
                  <a:pt x="10354" y="19631"/>
                </a:cubicBezTo>
                <a:lnTo>
                  <a:pt x="10365" y="19663"/>
                </a:lnTo>
                <a:cubicBezTo>
                  <a:pt x="10313" y="19756"/>
                  <a:pt x="10271" y="19870"/>
                  <a:pt x="10251" y="19973"/>
                </a:cubicBezTo>
                <a:lnTo>
                  <a:pt x="10240" y="19973"/>
                </a:lnTo>
                <a:cubicBezTo>
                  <a:pt x="10188" y="19973"/>
                  <a:pt x="10137" y="19953"/>
                  <a:pt x="10074" y="19942"/>
                </a:cubicBezTo>
                <a:cubicBezTo>
                  <a:pt x="10054" y="19787"/>
                  <a:pt x="10064" y="19631"/>
                  <a:pt x="10095" y="19486"/>
                </a:cubicBezTo>
                <a:cubicBezTo>
                  <a:pt x="10116" y="19434"/>
                  <a:pt x="10147" y="19383"/>
                  <a:pt x="10168" y="19331"/>
                </a:cubicBezTo>
                <a:cubicBezTo>
                  <a:pt x="10170" y="19330"/>
                  <a:pt x="10173" y="19330"/>
                  <a:pt x="10176" y="19330"/>
                </a:cubicBezTo>
                <a:close/>
                <a:moveTo>
                  <a:pt x="13754" y="19725"/>
                </a:moveTo>
                <a:lnTo>
                  <a:pt x="13754" y="19725"/>
                </a:lnTo>
                <a:cubicBezTo>
                  <a:pt x="13712" y="19870"/>
                  <a:pt x="13640" y="20005"/>
                  <a:pt x="13536" y="20119"/>
                </a:cubicBezTo>
                <a:lnTo>
                  <a:pt x="13526" y="20119"/>
                </a:lnTo>
                <a:cubicBezTo>
                  <a:pt x="13453" y="20005"/>
                  <a:pt x="13381" y="19891"/>
                  <a:pt x="13318" y="19777"/>
                </a:cubicBezTo>
                <a:cubicBezTo>
                  <a:pt x="13463" y="19777"/>
                  <a:pt x="13609" y="19756"/>
                  <a:pt x="13754" y="19725"/>
                </a:cubicBezTo>
                <a:close/>
                <a:moveTo>
                  <a:pt x="12261" y="18554"/>
                </a:moveTo>
                <a:cubicBezTo>
                  <a:pt x="12282" y="18678"/>
                  <a:pt x="12313" y="18813"/>
                  <a:pt x="12365" y="18927"/>
                </a:cubicBezTo>
                <a:cubicBezTo>
                  <a:pt x="12240" y="19103"/>
                  <a:pt x="12282" y="19341"/>
                  <a:pt x="12458" y="19466"/>
                </a:cubicBezTo>
                <a:cubicBezTo>
                  <a:pt x="12541" y="19538"/>
                  <a:pt x="12645" y="19611"/>
                  <a:pt x="12748" y="19652"/>
                </a:cubicBezTo>
                <a:cubicBezTo>
                  <a:pt x="12738" y="19683"/>
                  <a:pt x="12728" y="19704"/>
                  <a:pt x="12717" y="19735"/>
                </a:cubicBezTo>
                <a:lnTo>
                  <a:pt x="12707" y="19725"/>
                </a:lnTo>
                <a:cubicBezTo>
                  <a:pt x="12634" y="19922"/>
                  <a:pt x="12531" y="20087"/>
                  <a:pt x="12396" y="20243"/>
                </a:cubicBezTo>
                <a:cubicBezTo>
                  <a:pt x="12386" y="20201"/>
                  <a:pt x="12375" y="20160"/>
                  <a:pt x="12354" y="20119"/>
                </a:cubicBezTo>
                <a:cubicBezTo>
                  <a:pt x="12199" y="19766"/>
                  <a:pt x="11867" y="19528"/>
                  <a:pt x="11484" y="19486"/>
                </a:cubicBezTo>
                <a:cubicBezTo>
                  <a:pt x="11422" y="19445"/>
                  <a:pt x="11370" y="19414"/>
                  <a:pt x="11308" y="19393"/>
                </a:cubicBezTo>
                <a:cubicBezTo>
                  <a:pt x="11277" y="19289"/>
                  <a:pt x="11225" y="19196"/>
                  <a:pt x="11152" y="19124"/>
                </a:cubicBezTo>
                <a:cubicBezTo>
                  <a:pt x="11038" y="18978"/>
                  <a:pt x="10872" y="18885"/>
                  <a:pt x="10707" y="18844"/>
                </a:cubicBezTo>
                <a:cubicBezTo>
                  <a:pt x="10831" y="18844"/>
                  <a:pt x="10966" y="18823"/>
                  <a:pt x="11090" y="18782"/>
                </a:cubicBezTo>
                <a:lnTo>
                  <a:pt x="11111" y="18782"/>
                </a:lnTo>
                <a:cubicBezTo>
                  <a:pt x="11213" y="18803"/>
                  <a:pt x="11317" y="18813"/>
                  <a:pt x="11419" y="18813"/>
                </a:cubicBezTo>
                <a:cubicBezTo>
                  <a:pt x="11720" y="18813"/>
                  <a:pt x="12014" y="18724"/>
                  <a:pt x="12261" y="18554"/>
                </a:cubicBezTo>
                <a:close/>
                <a:moveTo>
                  <a:pt x="11918" y="19956"/>
                </a:moveTo>
                <a:cubicBezTo>
                  <a:pt x="11938" y="19956"/>
                  <a:pt x="11967" y="20135"/>
                  <a:pt x="12002" y="20492"/>
                </a:cubicBezTo>
                <a:cubicBezTo>
                  <a:pt x="11950" y="20531"/>
                  <a:pt x="11910" y="20551"/>
                  <a:pt x="11883" y="20551"/>
                </a:cubicBezTo>
                <a:cubicBezTo>
                  <a:pt x="11825" y="20551"/>
                  <a:pt x="11828" y="20458"/>
                  <a:pt x="11898" y="20274"/>
                </a:cubicBezTo>
                <a:lnTo>
                  <a:pt x="11888" y="20274"/>
                </a:lnTo>
                <a:cubicBezTo>
                  <a:pt x="11893" y="20062"/>
                  <a:pt x="11903" y="19956"/>
                  <a:pt x="11918" y="19956"/>
                </a:cubicBezTo>
                <a:close/>
                <a:moveTo>
                  <a:pt x="10555" y="20374"/>
                </a:moveTo>
                <a:cubicBezTo>
                  <a:pt x="10610" y="20374"/>
                  <a:pt x="10702" y="20403"/>
                  <a:pt x="10841" y="20471"/>
                </a:cubicBezTo>
                <a:lnTo>
                  <a:pt x="10872" y="20481"/>
                </a:lnTo>
                <a:cubicBezTo>
                  <a:pt x="10924" y="20554"/>
                  <a:pt x="10976" y="20616"/>
                  <a:pt x="11038" y="20668"/>
                </a:cubicBezTo>
                <a:cubicBezTo>
                  <a:pt x="10883" y="20657"/>
                  <a:pt x="10717" y="20637"/>
                  <a:pt x="10561" y="20616"/>
                </a:cubicBezTo>
                <a:lnTo>
                  <a:pt x="10551" y="20606"/>
                </a:lnTo>
                <a:cubicBezTo>
                  <a:pt x="10476" y="20477"/>
                  <a:pt x="10451" y="20374"/>
                  <a:pt x="10555" y="20374"/>
                </a:cubicBezTo>
                <a:close/>
                <a:moveTo>
                  <a:pt x="12023" y="20803"/>
                </a:moveTo>
                <a:lnTo>
                  <a:pt x="12023" y="20803"/>
                </a:lnTo>
                <a:cubicBezTo>
                  <a:pt x="11844" y="21026"/>
                  <a:pt x="11574" y="21153"/>
                  <a:pt x="11298" y="21153"/>
                </a:cubicBezTo>
                <a:cubicBezTo>
                  <a:pt x="11190" y="21153"/>
                  <a:pt x="11081" y="21134"/>
                  <a:pt x="10976" y="21093"/>
                </a:cubicBezTo>
                <a:lnTo>
                  <a:pt x="10966" y="21082"/>
                </a:lnTo>
                <a:cubicBezTo>
                  <a:pt x="10914" y="21062"/>
                  <a:pt x="10872" y="21020"/>
                  <a:pt x="10831" y="20979"/>
                </a:cubicBezTo>
                <a:cubicBezTo>
                  <a:pt x="11018" y="20968"/>
                  <a:pt x="11194" y="20917"/>
                  <a:pt x="11360" y="20834"/>
                </a:cubicBezTo>
                <a:cubicBezTo>
                  <a:pt x="11453" y="20860"/>
                  <a:pt x="11550" y="20874"/>
                  <a:pt x="11647" y="20874"/>
                </a:cubicBezTo>
                <a:cubicBezTo>
                  <a:pt x="11776" y="20874"/>
                  <a:pt x="11904" y="20850"/>
                  <a:pt x="12023" y="20803"/>
                </a:cubicBezTo>
                <a:close/>
                <a:moveTo>
                  <a:pt x="5035" y="0"/>
                </a:moveTo>
                <a:cubicBezTo>
                  <a:pt x="4981" y="0"/>
                  <a:pt x="4933" y="31"/>
                  <a:pt x="4923" y="85"/>
                </a:cubicBezTo>
                <a:cubicBezTo>
                  <a:pt x="4913" y="126"/>
                  <a:pt x="4913" y="178"/>
                  <a:pt x="4923" y="230"/>
                </a:cubicBezTo>
                <a:cubicBezTo>
                  <a:pt x="4747" y="334"/>
                  <a:pt x="4675" y="541"/>
                  <a:pt x="4747" y="727"/>
                </a:cubicBezTo>
                <a:lnTo>
                  <a:pt x="4747" y="738"/>
                </a:lnTo>
                <a:cubicBezTo>
                  <a:pt x="4695" y="841"/>
                  <a:pt x="4706" y="955"/>
                  <a:pt x="4758" y="1059"/>
                </a:cubicBezTo>
                <a:cubicBezTo>
                  <a:pt x="4664" y="1142"/>
                  <a:pt x="4550" y="1204"/>
                  <a:pt x="4426" y="1225"/>
                </a:cubicBezTo>
                <a:cubicBezTo>
                  <a:pt x="4573" y="1310"/>
                  <a:pt x="4743" y="1355"/>
                  <a:pt x="4910" y="1355"/>
                </a:cubicBezTo>
                <a:cubicBezTo>
                  <a:pt x="4967" y="1355"/>
                  <a:pt x="5024" y="1349"/>
                  <a:pt x="5079" y="1339"/>
                </a:cubicBezTo>
                <a:cubicBezTo>
                  <a:pt x="5193" y="1391"/>
                  <a:pt x="5307" y="1443"/>
                  <a:pt x="5421" y="1484"/>
                </a:cubicBezTo>
                <a:cubicBezTo>
                  <a:pt x="5556" y="1525"/>
                  <a:pt x="5690" y="1567"/>
                  <a:pt x="5825" y="1588"/>
                </a:cubicBezTo>
                <a:cubicBezTo>
                  <a:pt x="5659" y="1774"/>
                  <a:pt x="5597" y="2033"/>
                  <a:pt x="5659" y="2272"/>
                </a:cubicBezTo>
                <a:cubicBezTo>
                  <a:pt x="5690" y="2375"/>
                  <a:pt x="5722" y="2469"/>
                  <a:pt x="5773" y="2552"/>
                </a:cubicBezTo>
                <a:cubicBezTo>
                  <a:pt x="5483" y="2790"/>
                  <a:pt x="5307" y="3132"/>
                  <a:pt x="5276" y="3505"/>
                </a:cubicBezTo>
                <a:cubicBezTo>
                  <a:pt x="5172" y="3381"/>
                  <a:pt x="5037" y="3277"/>
                  <a:pt x="4892" y="3194"/>
                </a:cubicBezTo>
                <a:cubicBezTo>
                  <a:pt x="5110" y="3090"/>
                  <a:pt x="5245" y="2873"/>
                  <a:pt x="5245" y="2624"/>
                </a:cubicBezTo>
                <a:cubicBezTo>
                  <a:pt x="5462" y="2282"/>
                  <a:pt x="5400" y="1702"/>
                  <a:pt x="4965" y="1494"/>
                </a:cubicBezTo>
                <a:cubicBezTo>
                  <a:pt x="4949" y="1448"/>
                  <a:pt x="4905" y="1424"/>
                  <a:pt x="4861" y="1424"/>
                </a:cubicBezTo>
                <a:cubicBezTo>
                  <a:pt x="4847" y="1424"/>
                  <a:pt x="4833" y="1427"/>
                  <a:pt x="4820" y="1432"/>
                </a:cubicBezTo>
                <a:cubicBezTo>
                  <a:pt x="4750" y="1414"/>
                  <a:pt x="4678" y="1404"/>
                  <a:pt x="4607" y="1404"/>
                </a:cubicBezTo>
                <a:cubicBezTo>
                  <a:pt x="4479" y="1404"/>
                  <a:pt x="4353" y="1434"/>
                  <a:pt x="4239" y="1494"/>
                </a:cubicBezTo>
                <a:cubicBezTo>
                  <a:pt x="4115" y="1463"/>
                  <a:pt x="3991" y="1443"/>
                  <a:pt x="3866" y="1432"/>
                </a:cubicBezTo>
                <a:cubicBezTo>
                  <a:pt x="3877" y="1411"/>
                  <a:pt x="3897" y="1391"/>
                  <a:pt x="3908" y="1360"/>
                </a:cubicBezTo>
                <a:cubicBezTo>
                  <a:pt x="3934" y="1365"/>
                  <a:pt x="3957" y="1367"/>
                  <a:pt x="3980" y="1367"/>
                </a:cubicBezTo>
                <a:cubicBezTo>
                  <a:pt x="4004" y="1367"/>
                  <a:pt x="4027" y="1365"/>
                  <a:pt x="4053" y="1360"/>
                </a:cubicBezTo>
                <a:cubicBezTo>
                  <a:pt x="4167" y="1349"/>
                  <a:pt x="4271" y="1297"/>
                  <a:pt x="4353" y="1235"/>
                </a:cubicBezTo>
                <a:lnTo>
                  <a:pt x="4353" y="1235"/>
                </a:lnTo>
                <a:cubicBezTo>
                  <a:pt x="4320" y="1238"/>
                  <a:pt x="4286" y="1239"/>
                  <a:pt x="4253" y="1239"/>
                </a:cubicBezTo>
                <a:cubicBezTo>
                  <a:pt x="4152" y="1239"/>
                  <a:pt x="4053" y="1228"/>
                  <a:pt x="3960" y="1204"/>
                </a:cubicBezTo>
                <a:cubicBezTo>
                  <a:pt x="3991" y="1090"/>
                  <a:pt x="4011" y="966"/>
                  <a:pt x="4001" y="852"/>
                </a:cubicBezTo>
                <a:lnTo>
                  <a:pt x="4001" y="852"/>
                </a:lnTo>
                <a:cubicBezTo>
                  <a:pt x="4094" y="997"/>
                  <a:pt x="4229" y="1121"/>
                  <a:pt x="4385" y="1204"/>
                </a:cubicBezTo>
                <a:cubicBezTo>
                  <a:pt x="4716" y="862"/>
                  <a:pt x="4540" y="282"/>
                  <a:pt x="4074" y="178"/>
                </a:cubicBezTo>
                <a:cubicBezTo>
                  <a:pt x="4066" y="176"/>
                  <a:pt x="4059" y="175"/>
                  <a:pt x="4052" y="175"/>
                </a:cubicBezTo>
                <a:cubicBezTo>
                  <a:pt x="4018" y="175"/>
                  <a:pt x="3987" y="194"/>
                  <a:pt x="3970" y="220"/>
                </a:cubicBezTo>
                <a:cubicBezTo>
                  <a:pt x="3939" y="282"/>
                  <a:pt x="3918" y="354"/>
                  <a:pt x="3908" y="427"/>
                </a:cubicBezTo>
                <a:cubicBezTo>
                  <a:pt x="3838" y="309"/>
                  <a:pt x="3736" y="233"/>
                  <a:pt x="3596" y="233"/>
                </a:cubicBezTo>
                <a:cubicBezTo>
                  <a:pt x="3526" y="233"/>
                  <a:pt x="3447" y="251"/>
                  <a:pt x="3359" y="292"/>
                </a:cubicBezTo>
                <a:cubicBezTo>
                  <a:pt x="2903" y="531"/>
                  <a:pt x="3172" y="1007"/>
                  <a:pt x="3555" y="1235"/>
                </a:cubicBezTo>
                <a:lnTo>
                  <a:pt x="3193" y="1370"/>
                </a:lnTo>
                <a:cubicBezTo>
                  <a:pt x="3079" y="987"/>
                  <a:pt x="2778" y="696"/>
                  <a:pt x="2384" y="613"/>
                </a:cubicBezTo>
                <a:cubicBezTo>
                  <a:pt x="2376" y="610"/>
                  <a:pt x="2368" y="609"/>
                  <a:pt x="2360" y="609"/>
                </a:cubicBezTo>
                <a:cubicBezTo>
                  <a:pt x="2315" y="609"/>
                  <a:pt x="2270" y="654"/>
                  <a:pt x="2270" y="707"/>
                </a:cubicBezTo>
                <a:cubicBezTo>
                  <a:pt x="2218" y="1111"/>
                  <a:pt x="2426" y="1494"/>
                  <a:pt x="2789" y="1691"/>
                </a:cubicBezTo>
                <a:cubicBezTo>
                  <a:pt x="2789" y="1722"/>
                  <a:pt x="2799" y="1764"/>
                  <a:pt x="2799" y="1795"/>
                </a:cubicBezTo>
                <a:cubicBezTo>
                  <a:pt x="2726" y="1847"/>
                  <a:pt x="2664" y="1909"/>
                  <a:pt x="2602" y="1971"/>
                </a:cubicBezTo>
                <a:lnTo>
                  <a:pt x="2571" y="1981"/>
                </a:lnTo>
                <a:cubicBezTo>
                  <a:pt x="2529" y="1557"/>
                  <a:pt x="2312" y="1225"/>
                  <a:pt x="1804" y="1183"/>
                </a:cubicBezTo>
                <a:cubicBezTo>
                  <a:pt x="1742" y="1183"/>
                  <a:pt x="1690" y="1225"/>
                  <a:pt x="1680" y="1287"/>
                </a:cubicBezTo>
                <a:cubicBezTo>
                  <a:pt x="1638" y="1391"/>
                  <a:pt x="1617" y="1515"/>
                  <a:pt x="1628" y="1629"/>
                </a:cubicBezTo>
                <a:cubicBezTo>
                  <a:pt x="1607" y="1629"/>
                  <a:pt x="1597" y="1639"/>
                  <a:pt x="1586" y="1650"/>
                </a:cubicBezTo>
                <a:cubicBezTo>
                  <a:pt x="1503" y="1702"/>
                  <a:pt x="1441" y="1785"/>
                  <a:pt x="1410" y="1888"/>
                </a:cubicBezTo>
                <a:cubicBezTo>
                  <a:pt x="1372" y="1873"/>
                  <a:pt x="1337" y="1866"/>
                  <a:pt x="1304" y="1866"/>
                </a:cubicBezTo>
                <a:cubicBezTo>
                  <a:pt x="1111" y="1866"/>
                  <a:pt x="1000" y="2107"/>
                  <a:pt x="964" y="2355"/>
                </a:cubicBezTo>
                <a:cubicBezTo>
                  <a:pt x="902" y="2396"/>
                  <a:pt x="850" y="2469"/>
                  <a:pt x="840" y="2552"/>
                </a:cubicBezTo>
                <a:cubicBezTo>
                  <a:pt x="239" y="3039"/>
                  <a:pt x="42" y="3878"/>
                  <a:pt x="374" y="4593"/>
                </a:cubicBezTo>
                <a:cubicBezTo>
                  <a:pt x="353" y="4614"/>
                  <a:pt x="322" y="4635"/>
                  <a:pt x="312" y="4666"/>
                </a:cubicBezTo>
                <a:cubicBezTo>
                  <a:pt x="1" y="5080"/>
                  <a:pt x="63" y="5599"/>
                  <a:pt x="280" y="6034"/>
                </a:cubicBezTo>
                <a:cubicBezTo>
                  <a:pt x="312" y="6096"/>
                  <a:pt x="343" y="6169"/>
                  <a:pt x="384" y="6241"/>
                </a:cubicBezTo>
                <a:cubicBezTo>
                  <a:pt x="312" y="6459"/>
                  <a:pt x="301" y="6687"/>
                  <a:pt x="353" y="6915"/>
                </a:cubicBezTo>
                <a:cubicBezTo>
                  <a:pt x="166" y="7371"/>
                  <a:pt x="249" y="7889"/>
                  <a:pt x="571" y="8262"/>
                </a:cubicBezTo>
                <a:cubicBezTo>
                  <a:pt x="695" y="8386"/>
                  <a:pt x="840" y="8490"/>
                  <a:pt x="1016" y="8542"/>
                </a:cubicBezTo>
                <a:cubicBezTo>
                  <a:pt x="985" y="8780"/>
                  <a:pt x="1027" y="9019"/>
                  <a:pt x="1120" y="9236"/>
                </a:cubicBezTo>
                <a:cubicBezTo>
                  <a:pt x="923" y="9547"/>
                  <a:pt x="954" y="9900"/>
                  <a:pt x="1089" y="10231"/>
                </a:cubicBezTo>
                <a:cubicBezTo>
                  <a:pt x="1058" y="10293"/>
                  <a:pt x="1037" y="10356"/>
                  <a:pt x="1027" y="10428"/>
                </a:cubicBezTo>
                <a:cubicBezTo>
                  <a:pt x="913" y="11019"/>
                  <a:pt x="1400" y="11682"/>
                  <a:pt x="1980" y="11889"/>
                </a:cubicBezTo>
                <a:cubicBezTo>
                  <a:pt x="2011" y="12263"/>
                  <a:pt x="2156" y="12615"/>
                  <a:pt x="2415" y="12895"/>
                </a:cubicBezTo>
                <a:cubicBezTo>
                  <a:pt x="2488" y="13320"/>
                  <a:pt x="2757" y="13724"/>
                  <a:pt x="3172" y="13859"/>
                </a:cubicBezTo>
                <a:cubicBezTo>
                  <a:pt x="3327" y="14190"/>
                  <a:pt x="3587" y="14470"/>
                  <a:pt x="3897" y="14667"/>
                </a:cubicBezTo>
                <a:cubicBezTo>
                  <a:pt x="3918" y="14729"/>
                  <a:pt x="3939" y="14791"/>
                  <a:pt x="3970" y="14843"/>
                </a:cubicBezTo>
                <a:cubicBezTo>
                  <a:pt x="4115" y="15092"/>
                  <a:pt x="4322" y="15289"/>
                  <a:pt x="4571" y="15424"/>
                </a:cubicBezTo>
                <a:cubicBezTo>
                  <a:pt x="4561" y="15890"/>
                  <a:pt x="4809" y="16315"/>
                  <a:pt x="5214" y="16543"/>
                </a:cubicBezTo>
                <a:cubicBezTo>
                  <a:pt x="5307" y="16584"/>
                  <a:pt x="5400" y="16626"/>
                  <a:pt x="5504" y="16657"/>
                </a:cubicBezTo>
                <a:cubicBezTo>
                  <a:pt x="5680" y="16947"/>
                  <a:pt x="5939" y="17165"/>
                  <a:pt x="6250" y="17289"/>
                </a:cubicBezTo>
                <a:cubicBezTo>
                  <a:pt x="6374" y="17344"/>
                  <a:pt x="6508" y="17372"/>
                  <a:pt x="6645" y="17372"/>
                </a:cubicBezTo>
                <a:cubicBezTo>
                  <a:pt x="6713" y="17372"/>
                  <a:pt x="6782" y="17365"/>
                  <a:pt x="6851" y="17351"/>
                </a:cubicBezTo>
                <a:cubicBezTo>
                  <a:pt x="6924" y="17476"/>
                  <a:pt x="7007" y="17590"/>
                  <a:pt x="7110" y="17683"/>
                </a:cubicBezTo>
                <a:cubicBezTo>
                  <a:pt x="7193" y="18056"/>
                  <a:pt x="7546" y="18367"/>
                  <a:pt x="7960" y="18595"/>
                </a:cubicBezTo>
                <a:cubicBezTo>
                  <a:pt x="7960" y="18688"/>
                  <a:pt x="7970" y="18782"/>
                  <a:pt x="7981" y="18875"/>
                </a:cubicBezTo>
                <a:cubicBezTo>
                  <a:pt x="8064" y="19383"/>
                  <a:pt x="8406" y="19870"/>
                  <a:pt x="8914" y="19994"/>
                </a:cubicBezTo>
                <a:cubicBezTo>
                  <a:pt x="9007" y="20017"/>
                  <a:pt x="9094" y="20029"/>
                  <a:pt x="9185" y="20029"/>
                </a:cubicBezTo>
                <a:cubicBezTo>
                  <a:pt x="9215" y="20029"/>
                  <a:pt x="9245" y="20028"/>
                  <a:pt x="9276" y="20025"/>
                </a:cubicBezTo>
                <a:cubicBezTo>
                  <a:pt x="9442" y="20108"/>
                  <a:pt x="9629" y="20181"/>
                  <a:pt x="9815" y="20222"/>
                </a:cubicBezTo>
                <a:cubicBezTo>
                  <a:pt x="9846" y="20347"/>
                  <a:pt x="9909" y="20471"/>
                  <a:pt x="9981" y="20575"/>
                </a:cubicBezTo>
                <a:cubicBezTo>
                  <a:pt x="10085" y="20709"/>
                  <a:pt x="10230" y="20823"/>
                  <a:pt x="10385" y="20885"/>
                </a:cubicBezTo>
                <a:cubicBezTo>
                  <a:pt x="10416" y="20948"/>
                  <a:pt x="10458" y="21010"/>
                  <a:pt x="10489" y="21062"/>
                </a:cubicBezTo>
                <a:cubicBezTo>
                  <a:pt x="10706" y="21332"/>
                  <a:pt x="11018" y="21450"/>
                  <a:pt x="11329" y="21450"/>
                </a:cubicBezTo>
                <a:cubicBezTo>
                  <a:pt x="11866" y="21450"/>
                  <a:pt x="12402" y="21099"/>
                  <a:pt x="12448" y="20575"/>
                </a:cubicBezTo>
                <a:cubicBezTo>
                  <a:pt x="12707" y="20378"/>
                  <a:pt x="12904" y="20108"/>
                  <a:pt x="13007" y="19797"/>
                </a:cubicBezTo>
                <a:cubicBezTo>
                  <a:pt x="13121" y="20015"/>
                  <a:pt x="13256" y="20222"/>
                  <a:pt x="13391" y="20419"/>
                </a:cubicBezTo>
                <a:cubicBezTo>
                  <a:pt x="13421" y="20467"/>
                  <a:pt x="13472" y="20495"/>
                  <a:pt x="13524" y="20495"/>
                </a:cubicBezTo>
                <a:cubicBezTo>
                  <a:pt x="13561" y="20495"/>
                  <a:pt x="13599" y="20480"/>
                  <a:pt x="13629" y="20450"/>
                </a:cubicBezTo>
                <a:cubicBezTo>
                  <a:pt x="13847" y="20233"/>
                  <a:pt x="14002" y="19953"/>
                  <a:pt x="14065" y="19652"/>
                </a:cubicBezTo>
                <a:cubicBezTo>
                  <a:pt x="14469" y="19517"/>
                  <a:pt x="14821" y="19269"/>
                  <a:pt x="15080" y="18927"/>
                </a:cubicBezTo>
                <a:cubicBezTo>
                  <a:pt x="15308" y="18595"/>
                  <a:pt x="15412" y="18201"/>
                  <a:pt x="15391" y="17797"/>
                </a:cubicBezTo>
                <a:lnTo>
                  <a:pt x="15391" y="17797"/>
                </a:lnTo>
                <a:cubicBezTo>
                  <a:pt x="15441" y="17803"/>
                  <a:pt x="15491" y="17807"/>
                  <a:pt x="15541" y="17807"/>
                </a:cubicBezTo>
                <a:cubicBezTo>
                  <a:pt x="16044" y="17807"/>
                  <a:pt x="16505" y="17479"/>
                  <a:pt x="16666" y="16989"/>
                </a:cubicBezTo>
                <a:cubicBezTo>
                  <a:pt x="16697" y="16895"/>
                  <a:pt x="16707" y="16792"/>
                  <a:pt x="16697" y="16698"/>
                </a:cubicBezTo>
                <a:cubicBezTo>
                  <a:pt x="16935" y="16533"/>
                  <a:pt x="17101" y="16284"/>
                  <a:pt x="17153" y="16004"/>
                </a:cubicBezTo>
                <a:cubicBezTo>
                  <a:pt x="17371" y="15880"/>
                  <a:pt x="17526" y="15672"/>
                  <a:pt x="17609" y="15444"/>
                </a:cubicBezTo>
                <a:cubicBezTo>
                  <a:pt x="17723" y="15113"/>
                  <a:pt x="17650" y="14760"/>
                  <a:pt x="17412" y="14512"/>
                </a:cubicBezTo>
                <a:cubicBezTo>
                  <a:pt x="17661" y="14470"/>
                  <a:pt x="17889" y="14356"/>
                  <a:pt x="18075" y="14201"/>
                </a:cubicBezTo>
                <a:lnTo>
                  <a:pt x="18210" y="14201"/>
                </a:lnTo>
                <a:cubicBezTo>
                  <a:pt x="18594" y="14201"/>
                  <a:pt x="18956" y="14056"/>
                  <a:pt x="19247" y="13796"/>
                </a:cubicBezTo>
                <a:cubicBezTo>
                  <a:pt x="19270" y="13798"/>
                  <a:pt x="19295" y="13799"/>
                  <a:pt x="19319" y="13799"/>
                </a:cubicBezTo>
                <a:cubicBezTo>
                  <a:pt x="19432" y="13799"/>
                  <a:pt x="19550" y="13781"/>
                  <a:pt x="19661" y="13755"/>
                </a:cubicBezTo>
                <a:cubicBezTo>
                  <a:pt x="20252" y="13548"/>
                  <a:pt x="20666" y="13019"/>
                  <a:pt x="20708" y="12397"/>
                </a:cubicBezTo>
                <a:cubicBezTo>
                  <a:pt x="20770" y="12346"/>
                  <a:pt x="20822" y="12283"/>
                  <a:pt x="20874" y="12221"/>
                </a:cubicBezTo>
                <a:cubicBezTo>
                  <a:pt x="21174" y="11817"/>
                  <a:pt x="21205" y="11185"/>
                  <a:pt x="21019" y="10656"/>
                </a:cubicBezTo>
                <a:cubicBezTo>
                  <a:pt x="21174" y="10573"/>
                  <a:pt x="21299" y="10428"/>
                  <a:pt x="21361" y="10252"/>
                </a:cubicBezTo>
                <a:cubicBezTo>
                  <a:pt x="21392" y="10159"/>
                  <a:pt x="21413" y="10055"/>
                  <a:pt x="21413" y="9941"/>
                </a:cubicBezTo>
                <a:lnTo>
                  <a:pt x="21485" y="9869"/>
                </a:lnTo>
                <a:cubicBezTo>
                  <a:pt x="21641" y="9682"/>
                  <a:pt x="21744" y="9454"/>
                  <a:pt x="21796" y="9216"/>
                </a:cubicBezTo>
                <a:cubicBezTo>
                  <a:pt x="21993" y="9174"/>
                  <a:pt x="22169" y="9070"/>
                  <a:pt x="22294" y="8915"/>
                </a:cubicBezTo>
                <a:cubicBezTo>
                  <a:pt x="22687" y="8449"/>
                  <a:pt x="22687" y="7568"/>
                  <a:pt x="22449" y="7018"/>
                </a:cubicBezTo>
                <a:cubicBezTo>
                  <a:pt x="22418" y="6946"/>
                  <a:pt x="22387" y="6884"/>
                  <a:pt x="22335" y="6821"/>
                </a:cubicBezTo>
                <a:cubicBezTo>
                  <a:pt x="22501" y="6676"/>
                  <a:pt x="22615" y="6490"/>
                  <a:pt x="22667" y="6272"/>
                </a:cubicBezTo>
                <a:cubicBezTo>
                  <a:pt x="22801" y="5661"/>
                  <a:pt x="22376" y="5184"/>
                  <a:pt x="21889" y="4832"/>
                </a:cubicBezTo>
                <a:cubicBezTo>
                  <a:pt x="21920" y="4749"/>
                  <a:pt x="21931" y="4655"/>
                  <a:pt x="21941" y="4573"/>
                </a:cubicBezTo>
                <a:cubicBezTo>
                  <a:pt x="22221" y="4407"/>
                  <a:pt x="22387" y="4096"/>
                  <a:pt x="22345" y="3774"/>
                </a:cubicBezTo>
                <a:cubicBezTo>
                  <a:pt x="22294" y="3360"/>
                  <a:pt x="21962" y="3049"/>
                  <a:pt x="21547" y="3018"/>
                </a:cubicBezTo>
                <a:cubicBezTo>
                  <a:pt x="21620" y="2790"/>
                  <a:pt x="21599" y="2552"/>
                  <a:pt x="21496" y="2344"/>
                </a:cubicBezTo>
                <a:cubicBezTo>
                  <a:pt x="21288" y="1909"/>
                  <a:pt x="20884" y="1785"/>
                  <a:pt x="20449" y="1712"/>
                </a:cubicBezTo>
                <a:cubicBezTo>
                  <a:pt x="20615" y="1536"/>
                  <a:pt x="20739" y="1318"/>
                  <a:pt x="20822" y="1090"/>
                </a:cubicBezTo>
                <a:cubicBezTo>
                  <a:pt x="20853" y="987"/>
                  <a:pt x="20791" y="893"/>
                  <a:pt x="20697" y="862"/>
                </a:cubicBezTo>
                <a:cubicBezTo>
                  <a:pt x="20480" y="816"/>
                  <a:pt x="20257" y="792"/>
                  <a:pt x="20034" y="792"/>
                </a:cubicBezTo>
                <a:cubicBezTo>
                  <a:pt x="19811" y="792"/>
                  <a:pt x="19589" y="816"/>
                  <a:pt x="19371" y="862"/>
                </a:cubicBezTo>
                <a:cubicBezTo>
                  <a:pt x="19247" y="800"/>
                  <a:pt x="19133" y="738"/>
                  <a:pt x="19008" y="696"/>
                </a:cubicBezTo>
                <a:cubicBezTo>
                  <a:pt x="18894" y="572"/>
                  <a:pt x="18770" y="468"/>
                  <a:pt x="18625" y="375"/>
                </a:cubicBezTo>
                <a:cubicBezTo>
                  <a:pt x="18382" y="223"/>
                  <a:pt x="18100" y="148"/>
                  <a:pt x="17825" y="148"/>
                </a:cubicBezTo>
                <a:cubicBezTo>
                  <a:pt x="17537" y="148"/>
                  <a:pt x="17257" y="231"/>
                  <a:pt x="17039" y="396"/>
                </a:cubicBezTo>
                <a:cubicBezTo>
                  <a:pt x="16915" y="375"/>
                  <a:pt x="16801" y="365"/>
                  <a:pt x="16676" y="365"/>
                </a:cubicBezTo>
                <a:cubicBezTo>
                  <a:pt x="16282" y="385"/>
                  <a:pt x="15899" y="541"/>
                  <a:pt x="15588" y="790"/>
                </a:cubicBezTo>
                <a:cubicBezTo>
                  <a:pt x="15538" y="785"/>
                  <a:pt x="15487" y="783"/>
                  <a:pt x="15436" y="783"/>
                </a:cubicBezTo>
                <a:cubicBezTo>
                  <a:pt x="15027" y="783"/>
                  <a:pt x="14616" y="931"/>
                  <a:pt x="14386" y="1235"/>
                </a:cubicBezTo>
                <a:cubicBezTo>
                  <a:pt x="14355" y="1266"/>
                  <a:pt x="14334" y="1297"/>
                  <a:pt x="14313" y="1339"/>
                </a:cubicBezTo>
                <a:cubicBezTo>
                  <a:pt x="13733" y="1411"/>
                  <a:pt x="13101" y="1681"/>
                  <a:pt x="12873" y="2168"/>
                </a:cubicBezTo>
                <a:cubicBezTo>
                  <a:pt x="12831" y="2189"/>
                  <a:pt x="12790" y="2220"/>
                  <a:pt x="12759" y="2251"/>
                </a:cubicBezTo>
                <a:cubicBezTo>
                  <a:pt x="12562" y="2438"/>
                  <a:pt x="12458" y="2697"/>
                  <a:pt x="12468" y="2956"/>
                </a:cubicBezTo>
                <a:cubicBezTo>
                  <a:pt x="12417" y="2976"/>
                  <a:pt x="12375" y="2997"/>
                  <a:pt x="12323" y="3018"/>
                </a:cubicBezTo>
                <a:cubicBezTo>
                  <a:pt x="12137" y="3122"/>
                  <a:pt x="11981" y="3277"/>
                  <a:pt x="11888" y="3464"/>
                </a:cubicBezTo>
                <a:cubicBezTo>
                  <a:pt x="11864" y="3461"/>
                  <a:pt x="11840" y="3459"/>
                  <a:pt x="11818" y="3459"/>
                </a:cubicBezTo>
                <a:cubicBezTo>
                  <a:pt x="11763" y="3459"/>
                  <a:pt x="11711" y="3467"/>
                  <a:pt x="11660" y="3474"/>
                </a:cubicBezTo>
                <a:cubicBezTo>
                  <a:pt x="11567" y="3432"/>
                  <a:pt x="11463" y="3412"/>
                  <a:pt x="11370" y="3401"/>
                </a:cubicBezTo>
                <a:cubicBezTo>
                  <a:pt x="11432" y="3070"/>
                  <a:pt x="11132" y="2873"/>
                  <a:pt x="10841" y="2738"/>
                </a:cubicBezTo>
                <a:cubicBezTo>
                  <a:pt x="10841" y="2655"/>
                  <a:pt x="10831" y="2562"/>
                  <a:pt x="10800" y="2479"/>
                </a:cubicBezTo>
                <a:cubicBezTo>
                  <a:pt x="10779" y="2427"/>
                  <a:pt x="10727" y="2386"/>
                  <a:pt x="10665" y="2386"/>
                </a:cubicBezTo>
                <a:cubicBezTo>
                  <a:pt x="10580" y="2375"/>
                  <a:pt x="10494" y="2369"/>
                  <a:pt x="10409" y="2369"/>
                </a:cubicBezTo>
                <a:cubicBezTo>
                  <a:pt x="10257" y="2369"/>
                  <a:pt x="10107" y="2387"/>
                  <a:pt x="9960" y="2427"/>
                </a:cubicBezTo>
                <a:cubicBezTo>
                  <a:pt x="10012" y="2158"/>
                  <a:pt x="9805" y="1971"/>
                  <a:pt x="9546" y="1857"/>
                </a:cubicBezTo>
                <a:cubicBezTo>
                  <a:pt x="9577" y="1826"/>
                  <a:pt x="9598" y="1785"/>
                  <a:pt x="9598" y="1743"/>
                </a:cubicBezTo>
                <a:cubicBezTo>
                  <a:pt x="9630" y="1367"/>
                  <a:pt x="9328" y="1075"/>
                  <a:pt x="8985" y="1075"/>
                </a:cubicBezTo>
                <a:cubicBezTo>
                  <a:pt x="8893" y="1075"/>
                  <a:pt x="8798" y="1096"/>
                  <a:pt x="8706" y="1142"/>
                </a:cubicBezTo>
                <a:cubicBezTo>
                  <a:pt x="8686" y="1111"/>
                  <a:pt x="8665" y="1090"/>
                  <a:pt x="8644" y="1059"/>
                </a:cubicBezTo>
                <a:cubicBezTo>
                  <a:pt x="8613" y="1023"/>
                  <a:pt x="8575" y="1007"/>
                  <a:pt x="8538" y="1007"/>
                </a:cubicBezTo>
                <a:cubicBezTo>
                  <a:pt x="8498" y="1007"/>
                  <a:pt x="8458" y="1026"/>
                  <a:pt x="8426" y="1055"/>
                </a:cubicBezTo>
                <a:lnTo>
                  <a:pt x="8426" y="1055"/>
                </a:lnTo>
                <a:cubicBezTo>
                  <a:pt x="8430" y="1050"/>
                  <a:pt x="8433" y="1044"/>
                  <a:pt x="8437" y="1038"/>
                </a:cubicBezTo>
                <a:cubicBezTo>
                  <a:pt x="8491" y="937"/>
                  <a:pt x="8411" y="853"/>
                  <a:pt x="8324" y="853"/>
                </a:cubicBezTo>
                <a:cubicBezTo>
                  <a:pt x="8295" y="853"/>
                  <a:pt x="8266" y="862"/>
                  <a:pt x="8240" y="883"/>
                </a:cubicBezTo>
                <a:cubicBezTo>
                  <a:pt x="8017" y="516"/>
                  <a:pt x="7355" y="110"/>
                  <a:pt x="6891" y="110"/>
                </a:cubicBezTo>
                <a:cubicBezTo>
                  <a:pt x="6686" y="110"/>
                  <a:pt x="6520" y="189"/>
                  <a:pt x="6447" y="385"/>
                </a:cubicBezTo>
                <a:cubicBezTo>
                  <a:pt x="6437" y="427"/>
                  <a:pt x="6426" y="458"/>
                  <a:pt x="6426" y="499"/>
                </a:cubicBezTo>
                <a:cubicBezTo>
                  <a:pt x="6364" y="479"/>
                  <a:pt x="6302" y="468"/>
                  <a:pt x="6229" y="458"/>
                </a:cubicBezTo>
                <a:cubicBezTo>
                  <a:pt x="5960" y="230"/>
                  <a:pt x="5628" y="95"/>
                  <a:pt x="5276" y="95"/>
                </a:cubicBezTo>
                <a:cubicBezTo>
                  <a:pt x="5203" y="54"/>
                  <a:pt x="5131" y="23"/>
                  <a:pt x="5058" y="2"/>
                </a:cubicBezTo>
                <a:cubicBezTo>
                  <a:pt x="5050" y="1"/>
                  <a:pt x="5042" y="0"/>
                  <a:pt x="50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419</Words>
  <Application>Microsoft Office PowerPoint</Application>
  <PresentationFormat>On-screen Show (16:9)</PresentationFormat>
  <Paragraphs>61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Distance Learning by Slidesgo</vt:lpstr>
      <vt:lpstr>Slidesgo Final Pages</vt:lpstr>
      <vt:lpstr>KASUS BERKAITAN DENGAN KLB</vt:lpstr>
      <vt:lpstr>KASUS BERKAITAN DENGAN KLB</vt:lpstr>
      <vt:lpstr>WHOA!</vt:lpstr>
      <vt:lpstr>Ketrampilan yang perlu dimiliki konselor</vt:lpstr>
      <vt:lpstr>Lanjutan ketrampilan ....</vt:lpstr>
      <vt:lpstr>Counselor Encapsulation</vt:lpstr>
      <vt:lpstr>Tantangan Lain Dalam Konseling Lintas Budaya</vt:lpstr>
      <vt:lpstr>Lanjutan Tantangan .....</vt:lpstr>
      <vt:lpstr>Konselor lintas budaya juga harus mampu melepaskan diri dari sikap-sikap yang cenderung rasis, streotipe dan prasangka, namun lebih berdasarkan pada prinsip yang telah dikenal, yaitu menerima klien apadanya dan tanpa syarat.</vt:lpstr>
      <vt:lpstr>Thanks... any questions? </vt:lpstr>
      <vt:lpstr>ALTERNATIVE 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KASUS BERKAITAN DENGAN KLB</dc:title>
  <dc:creator>TOSHIBA</dc:creator>
  <cp:lastModifiedBy>TOSHIBA</cp:lastModifiedBy>
  <cp:revision>8</cp:revision>
  <dcterms:modified xsi:type="dcterms:W3CDTF">2020-11-26T15:13:47Z</dcterms:modified>
</cp:coreProperties>
</file>