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9" r:id="rId3"/>
    <p:sldId id="267" r:id="rId4"/>
    <p:sldId id="268" r:id="rId5"/>
    <p:sldId id="272" r:id="rId6"/>
    <p:sldId id="273" r:id="rId7"/>
    <p:sldId id="270" r:id="rId8"/>
    <p:sldId id="274" r:id="rId9"/>
    <p:sldId id="275" r:id="rId10"/>
    <p:sldId id="276" r:id="rId11"/>
    <p:sldId id="277" r:id="rId12"/>
    <p:sldId id="280" r:id="rId13"/>
    <p:sldId id="278" r:id="rId14"/>
    <p:sldId id="281" r:id="rId15"/>
    <p:sldId id="282" r:id="rId16"/>
    <p:sldId id="283" r:id="rId17"/>
    <p:sldId id="285" r:id="rId18"/>
    <p:sldId id="284" r:id="rId19"/>
    <p:sldId id="286" r:id="rId20"/>
    <p:sldId id="265"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9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9901E-B653-4CA5-8100-EC9E428D8A06}" type="doc">
      <dgm:prSet loTypeId="urn:microsoft.com/office/officeart/2005/8/layout/vList3" loCatId="list" qsTypeId="urn:microsoft.com/office/officeart/2005/8/quickstyle/3d2" qsCatId="3D" csTypeId="urn:microsoft.com/office/officeart/2005/8/colors/accent0_1" csCatId="mainScheme" phldr="1"/>
      <dgm:spPr/>
      <dgm:t>
        <a:bodyPr/>
        <a:lstStyle/>
        <a:p>
          <a:endParaRPr lang="id-ID"/>
        </a:p>
      </dgm:t>
    </dgm:pt>
    <dgm:pt modelId="{13CB085C-4370-43E0-B4E7-210620D38912}">
      <dgm:prSet phldrT="[Text]"/>
      <dgm:spPr/>
      <dgm:t>
        <a:bodyPr/>
        <a:lstStyle/>
        <a:p>
          <a:r>
            <a:rPr lang="id-ID" dirty="0" smtClean="0"/>
            <a:t>Awalnya Amazon.com adalah online retail dengan </a:t>
          </a:r>
          <a:r>
            <a:rPr lang="en-US" dirty="0" err="1" smtClean="0"/>
            <a:t>menjual</a:t>
          </a:r>
          <a:r>
            <a:rPr lang="en-US" dirty="0" smtClean="0"/>
            <a:t> </a:t>
          </a:r>
          <a:r>
            <a:rPr lang="en-US" dirty="0" err="1" smtClean="0"/>
            <a:t>Buku</a:t>
          </a:r>
          <a:r>
            <a:rPr lang="en-US" dirty="0" smtClean="0"/>
            <a:t> </a:t>
          </a:r>
          <a:r>
            <a:rPr lang="en-US" dirty="0" err="1" smtClean="0"/>
            <a:t>pada</a:t>
          </a:r>
          <a:r>
            <a:rPr lang="en-US" dirty="0" smtClean="0"/>
            <a:t> 1995</a:t>
          </a:r>
          <a:endParaRPr lang="id-ID" dirty="0"/>
        </a:p>
      </dgm:t>
    </dgm:pt>
    <dgm:pt modelId="{4AD82820-93AF-4554-9C29-B468500E3F9A}" type="parTrans" cxnId="{F06A7AC3-3B5C-408C-91B6-2291F5B3496C}">
      <dgm:prSet/>
      <dgm:spPr/>
      <dgm:t>
        <a:bodyPr/>
        <a:lstStyle/>
        <a:p>
          <a:endParaRPr lang="id-ID"/>
        </a:p>
      </dgm:t>
    </dgm:pt>
    <dgm:pt modelId="{484EE562-6DE8-4BC1-AEEA-9B4D3F56E82E}" type="sibTrans" cxnId="{F06A7AC3-3B5C-408C-91B6-2291F5B3496C}">
      <dgm:prSet/>
      <dgm:spPr/>
      <dgm:t>
        <a:bodyPr/>
        <a:lstStyle/>
        <a:p>
          <a:endParaRPr lang="id-ID"/>
        </a:p>
      </dgm:t>
    </dgm:pt>
    <dgm:pt modelId="{70F8F7A8-9F41-402E-8437-44BC22A52F6D}">
      <dgm:prSet/>
      <dgm:spPr/>
      <dgm:t>
        <a:bodyPr/>
        <a:lstStyle/>
        <a:p>
          <a:r>
            <a:rPr lang="en-US" dirty="0" err="1" smtClean="0"/>
            <a:t>Pada</a:t>
          </a:r>
          <a:r>
            <a:rPr lang="en-US" dirty="0" smtClean="0"/>
            <a:t> 1998 </a:t>
          </a:r>
          <a:r>
            <a:rPr lang="id-ID" dirty="0" smtClean="0"/>
            <a:t>Amazon</a:t>
          </a:r>
          <a:r>
            <a:rPr lang="en-US" dirty="0" smtClean="0"/>
            <a:t> </a:t>
          </a:r>
          <a:r>
            <a:rPr lang="en-US" dirty="0" err="1" smtClean="0"/>
            <a:t>menghadapi</a:t>
          </a:r>
          <a:r>
            <a:rPr lang="en-US" dirty="0" smtClean="0"/>
            <a:t> </a:t>
          </a:r>
          <a:r>
            <a:rPr lang="en-US" dirty="0" err="1" smtClean="0"/>
            <a:t>gugatan</a:t>
          </a:r>
          <a:r>
            <a:rPr lang="en-US" dirty="0" smtClean="0"/>
            <a:t> </a:t>
          </a:r>
          <a:r>
            <a:rPr lang="en-US" dirty="0" err="1" smtClean="0"/>
            <a:t>serius</a:t>
          </a:r>
          <a:r>
            <a:rPr lang="en-US" dirty="0" smtClean="0"/>
            <a:t> </a:t>
          </a:r>
          <a:r>
            <a:rPr lang="en-US" dirty="0" err="1" smtClean="0"/>
            <a:t>dari</a:t>
          </a:r>
          <a:r>
            <a:rPr lang="en-US" dirty="0" smtClean="0"/>
            <a:t> Walmart </a:t>
          </a:r>
          <a:r>
            <a:rPr lang="en-US" dirty="0" err="1" smtClean="0"/>
            <a:t>mengenai</a:t>
          </a:r>
          <a:r>
            <a:rPr lang="en-US" dirty="0" smtClean="0"/>
            <a:t> </a:t>
          </a:r>
          <a:r>
            <a:rPr lang="en-US" dirty="0" err="1" smtClean="0"/>
            <a:t>pencurian</a:t>
          </a:r>
          <a:r>
            <a:rPr lang="en-US" dirty="0" smtClean="0"/>
            <a:t> ide </a:t>
          </a:r>
          <a:r>
            <a:rPr lang="en-US" dirty="0" err="1" smtClean="0"/>
            <a:t>bisnis</a:t>
          </a:r>
          <a:r>
            <a:rPr lang="en-US" dirty="0" smtClean="0"/>
            <a:t>. </a:t>
          </a:r>
          <a:r>
            <a:rPr lang="en-US" dirty="0" err="1" smtClean="0"/>
            <a:t>Namun</a:t>
          </a:r>
          <a:r>
            <a:rPr lang="en-US" dirty="0" smtClean="0"/>
            <a:t> </a:t>
          </a:r>
          <a:r>
            <a:rPr lang="en-US" dirty="0" err="1" smtClean="0"/>
            <a:t>akkhirnya</a:t>
          </a:r>
          <a:r>
            <a:rPr lang="en-US" dirty="0" smtClean="0"/>
            <a:t> Amazon </a:t>
          </a:r>
          <a:r>
            <a:rPr lang="en-US" dirty="0" err="1" smtClean="0"/>
            <a:t>berhasil</a:t>
          </a:r>
          <a:r>
            <a:rPr lang="en-US" dirty="0" smtClean="0"/>
            <a:t> </a:t>
          </a:r>
          <a:r>
            <a:rPr lang="en-US" dirty="0" err="1" smtClean="0"/>
            <a:t>bangkit</a:t>
          </a:r>
          <a:endParaRPr lang="id-ID" dirty="0"/>
        </a:p>
      </dgm:t>
    </dgm:pt>
    <dgm:pt modelId="{238492CA-B52D-4ABB-9030-08F6FBA5F55E}" type="parTrans" cxnId="{EC0DFF98-DBF7-4EC5-9080-072BEC6E26E3}">
      <dgm:prSet/>
      <dgm:spPr/>
      <dgm:t>
        <a:bodyPr/>
        <a:lstStyle/>
        <a:p>
          <a:endParaRPr lang="id-ID"/>
        </a:p>
      </dgm:t>
    </dgm:pt>
    <dgm:pt modelId="{0ECEB5A6-3BC9-4A83-8A6F-2AE6C67880F7}" type="sibTrans" cxnId="{EC0DFF98-DBF7-4EC5-9080-072BEC6E26E3}">
      <dgm:prSet/>
      <dgm:spPr/>
      <dgm:t>
        <a:bodyPr/>
        <a:lstStyle/>
        <a:p>
          <a:endParaRPr lang="id-ID"/>
        </a:p>
      </dgm:t>
    </dgm:pt>
    <dgm:pt modelId="{D26CCDAC-CC95-4A24-8D56-80E145CF976E}">
      <dgm:prSet/>
      <dgm:spPr/>
      <dgm:t>
        <a:bodyPr/>
        <a:lstStyle/>
        <a:p>
          <a:r>
            <a:rPr lang="en-US" dirty="0" err="1" smtClean="0"/>
            <a:t>Pada</a:t>
          </a:r>
          <a:r>
            <a:rPr lang="en-US" dirty="0" smtClean="0"/>
            <a:t> 1999 </a:t>
          </a:r>
          <a:r>
            <a:rPr lang="id-ID" dirty="0" smtClean="0"/>
            <a:t>Amazon.com </a:t>
          </a:r>
          <a:r>
            <a:rPr lang="id-ID" dirty="0" smtClean="0"/>
            <a:t>memperluas bisnis  dengan menjual aneka </a:t>
          </a:r>
          <a:r>
            <a:rPr lang="id-ID" dirty="0" smtClean="0"/>
            <a:t>produk</a:t>
          </a:r>
          <a:r>
            <a:rPr lang="en-US" dirty="0" smtClean="0"/>
            <a:t> seperti Video Games, Compact disc, software computer, hardware </a:t>
          </a:r>
          <a:r>
            <a:rPr lang="en-US" dirty="0" err="1" smtClean="0"/>
            <a:t>dan</a:t>
          </a:r>
          <a:r>
            <a:rPr lang="en-US" dirty="0" smtClean="0"/>
            <a:t> Video </a:t>
          </a:r>
          <a:endParaRPr lang="id-ID" dirty="0"/>
        </a:p>
      </dgm:t>
    </dgm:pt>
    <dgm:pt modelId="{82F1ABE7-7AA9-4D49-87E9-AC380EF85A1C}" type="parTrans" cxnId="{7FCB708C-C8AE-4D9B-9FB5-86810326B516}">
      <dgm:prSet/>
      <dgm:spPr/>
      <dgm:t>
        <a:bodyPr/>
        <a:lstStyle/>
        <a:p>
          <a:endParaRPr lang="id-ID"/>
        </a:p>
      </dgm:t>
    </dgm:pt>
    <dgm:pt modelId="{692757A8-18A8-4D2E-B5A2-785CEA2DD177}" type="sibTrans" cxnId="{7FCB708C-C8AE-4D9B-9FB5-86810326B516}">
      <dgm:prSet/>
      <dgm:spPr/>
      <dgm:t>
        <a:bodyPr/>
        <a:lstStyle/>
        <a:p>
          <a:endParaRPr lang="id-ID"/>
        </a:p>
      </dgm:t>
    </dgm:pt>
    <dgm:pt modelId="{7C5FE110-B275-4F19-A02B-A65FD073795B}">
      <dgm:prSet/>
      <dgm:spPr/>
      <dgm:t>
        <a:bodyPr/>
        <a:lstStyle/>
        <a:p>
          <a:r>
            <a:rPr lang="id-ID" dirty="0" smtClean="0"/>
            <a:t>Pada tahun 1994, Jeff Bezos mampu menangkap peluang dari pertumbuhan penggunaan internet sebesar 2.300 % per tahun dengan membuka usaha penjualan barang secara online (Mc Carthy, 1999). </a:t>
          </a:r>
          <a:endParaRPr lang="id-ID" dirty="0"/>
        </a:p>
      </dgm:t>
    </dgm:pt>
    <dgm:pt modelId="{3E561511-0B3E-4EE5-A33E-35F56591E032}" type="parTrans" cxnId="{37F7598E-964D-47B9-B9CE-490D40D95967}">
      <dgm:prSet/>
      <dgm:spPr/>
      <dgm:t>
        <a:bodyPr/>
        <a:lstStyle/>
        <a:p>
          <a:endParaRPr lang="id-ID"/>
        </a:p>
      </dgm:t>
    </dgm:pt>
    <dgm:pt modelId="{CBBB63CF-B426-478D-A963-EFA017655F5B}" type="sibTrans" cxnId="{37F7598E-964D-47B9-B9CE-490D40D95967}">
      <dgm:prSet/>
      <dgm:spPr/>
      <dgm:t>
        <a:bodyPr/>
        <a:lstStyle/>
        <a:p>
          <a:endParaRPr lang="id-ID"/>
        </a:p>
      </dgm:t>
    </dgm:pt>
    <dgm:pt modelId="{F974629C-3CA0-4FFD-ABF0-0544258CDDCB}">
      <dgm:prSet/>
      <dgm:spPr/>
      <dgm:t>
        <a:bodyPr/>
        <a:lstStyle/>
        <a:p>
          <a:r>
            <a:rPr lang="id-ID" dirty="0" smtClean="0"/>
            <a:t>Amazone Berkembang menjadi perusahaan dengan jumlah karyawan 341.400 orang dengan pendapatan sebesar $136 miliar pada tahun 2016 dengan margin keuntungan sebesar 1,74% (Pramisti, 2017)</a:t>
          </a:r>
          <a:endParaRPr lang="id-ID" dirty="0"/>
        </a:p>
      </dgm:t>
    </dgm:pt>
    <dgm:pt modelId="{2ACF2DB0-137B-4B5B-9354-78471E69F991}" type="parTrans" cxnId="{9DCD761A-1557-4C7E-BA2C-1F7F9DC89306}">
      <dgm:prSet/>
      <dgm:spPr/>
      <dgm:t>
        <a:bodyPr/>
        <a:lstStyle/>
        <a:p>
          <a:endParaRPr lang="id-ID"/>
        </a:p>
      </dgm:t>
    </dgm:pt>
    <dgm:pt modelId="{781E30C5-6CB0-45A4-B72F-9D240DD5A815}" type="sibTrans" cxnId="{9DCD761A-1557-4C7E-BA2C-1F7F9DC89306}">
      <dgm:prSet/>
      <dgm:spPr/>
      <dgm:t>
        <a:bodyPr/>
        <a:lstStyle/>
        <a:p>
          <a:endParaRPr lang="id-ID"/>
        </a:p>
      </dgm:t>
    </dgm:pt>
    <dgm:pt modelId="{C0577A40-8A39-4A57-8D64-02EA8C670207}">
      <dgm:prSet/>
      <dgm:spPr/>
      <dgm:t>
        <a:bodyPr/>
        <a:lstStyle/>
        <a:p>
          <a:r>
            <a:rPr lang="id-ID" dirty="0" smtClean="0"/>
            <a:t>Perusahaan-perusahan baru yang berpotensial berakhir dibeli oleh Amazon, seperti </a:t>
          </a:r>
          <a:r>
            <a:rPr lang="en-US" dirty="0" smtClean="0"/>
            <a:t>IMDb,</a:t>
          </a:r>
          <a:r>
            <a:rPr lang="id-ID" dirty="0" smtClean="0"/>
            <a:t>2lementary</a:t>
          </a:r>
          <a:r>
            <a:rPr lang="id-ID" dirty="0" smtClean="0"/>
            <a:t>, Quidsi dan Zappos (The Economist, 2017)</a:t>
          </a:r>
          <a:endParaRPr lang="id-ID" dirty="0"/>
        </a:p>
      </dgm:t>
    </dgm:pt>
    <dgm:pt modelId="{E960279A-B390-4385-83AD-0DCA2655A4E5}" type="parTrans" cxnId="{E2D8A335-0EB0-46F6-8365-7528ED6FC324}">
      <dgm:prSet/>
      <dgm:spPr/>
      <dgm:t>
        <a:bodyPr/>
        <a:lstStyle/>
        <a:p>
          <a:endParaRPr lang="id-ID"/>
        </a:p>
      </dgm:t>
    </dgm:pt>
    <dgm:pt modelId="{939ECA5A-8088-486C-A284-CEA1FE733E54}" type="sibTrans" cxnId="{E2D8A335-0EB0-46F6-8365-7528ED6FC324}">
      <dgm:prSet/>
      <dgm:spPr/>
      <dgm:t>
        <a:bodyPr/>
        <a:lstStyle/>
        <a:p>
          <a:endParaRPr lang="id-ID"/>
        </a:p>
      </dgm:t>
    </dgm:pt>
    <dgm:pt modelId="{37CE8260-D528-450E-A5FA-F8A19490F013}">
      <dgm:prSet phldrT="[Text]"/>
      <dgm:spPr/>
      <dgm:t>
        <a:bodyPr/>
        <a:lstStyle/>
        <a:p>
          <a:r>
            <a:rPr lang="id-ID" dirty="0" smtClean="0"/>
            <a:t>Amazon.com, inc. adalah sebuah e-commerce multinasional yang berpusat di Washington, US</a:t>
          </a:r>
          <a:r>
            <a:rPr lang="en-US" dirty="0" smtClean="0"/>
            <a:t>. Amazon </a:t>
          </a:r>
          <a:r>
            <a:rPr lang="id-ID" dirty="0" smtClean="0"/>
            <a:t> merupakan retail terbesar di dunia yang mengambil keuntungan sedikit</a:t>
          </a:r>
          <a:endParaRPr lang="id-ID" dirty="0"/>
        </a:p>
      </dgm:t>
    </dgm:pt>
    <dgm:pt modelId="{5F0AF661-7816-4401-83E6-1DBF61A275EE}" type="parTrans" cxnId="{BF2E139C-B9E9-4A58-9122-43A800F568D2}">
      <dgm:prSet/>
      <dgm:spPr/>
      <dgm:t>
        <a:bodyPr/>
        <a:lstStyle/>
        <a:p>
          <a:endParaRPr lang="en-US"/>
        </a:p>
      </dgm:t>
    </dgm:pt>
    <dgm:pt modelId="{B9C3700B-CF32-4F2D-9DE1-7009379E3B50}" type="sibTrans" cxnId="{BF2E139C-B9E9-4A58-9122-43A800F568D2}">
      <dgm:prSet/>
      <dgm:spPr/>
      <dgm:t>
        <a:bodyPr/>
        <a:lstStyle/>
        <a:p>
          <a:endParaRPr lang="en-US"/>
        </a:p>
      </dgm:t>
    </dgm:pt>
    <dgm:pt modelId="{12F546C8-5D0A-4EE7-8F7B-6BCB1D40BA30}" type="pres">
      <dgm:prSet presAssocID="{1959901E-B653-4CA5-8100-EC9E428D8A06}" presName="linearFlow" presStyleCnt="0">
        <dgm:presLayoutVars>
          <dgm:dir/>
          <dgm:resizeHandles val="exact"/>
        </dgm:presLayoutVars>
      </dgm:prSet>
      <dgm:spPr/>
      <dgm:t>
        <a:bodyPr/>
        <a:lstStyle/>
        <a:p>
          <a:endParaRPr lang="en-US"/>
        </a:p>
      </dgm:t>
    </dgm:pt>
    <dgm:pt modelId="{458AFEDD-F62A-4608-9178-8A7CB1E0CE3C}" type="pres">
      <dgm:prSet presAssocID="{13CB085C-4370-43E0-B4E7-210620D38912}" presName="composite" presStyleCnt="0"/>
      <dgm:spPr/>
    </dgm:pt>
    <dgm:pt modelId="{789637BA-F3AC-4365-8605-6CBE6285343C}" type="pres">
      <dgm:prSet presAssocID="{13CB085C-4370-43E0-B4E7-210620D38912}" presName="imgShp" presStyleLbl="fgImgPlace1" presStyleIdx="0" presStyleCnt="7"/>
      <dgm:spPr/>
    </dgm:pt>
    <dgm:pt modelId="{2654CCE8-0265-4EBE-9C70-0F6DC4C88EDE}" type="pres">
      <dgm:prSet presAssocID="{13CB085C-4370-43E0-B4E7-210620D38912}" presName="txShp" presStyleLbl="node1" presStyleIdx="0" presStyleCnt="7">
        <dgm:presLayoutVars>
          <dgm:bulletEnabled val="1"/>
        </dgm:presLayoutVars>
      </dgm:prSet>
      <dgm:spPr/>
      <dgm:t>
        <a:bodyPr/>
        <a:lstStyle/>
        <a:p>
          <a:endParaRPr lang="en-US"/>
        </a:p>
      </dgm:t>
    </dgm:pt>
    <dgm:pt modelId="{1BCAC891-97FA-446D-825F-115D66AA8394}" type="pres">
      <dgm:prSet presAssocID="{484EE562-6DE8-4BC1-AEEA-9B4D3F56E82E}" presName="spacing" presStyleCnt="0"/>
      <dgm:spPr/>
    </dgm:pt>
    <dgm:pt modelId="{CE25950A-0D74-4681-97BF-D02EC316ACB3}" type="pres">
      <dgm:prSet presAssocID="{37CE8260-D528-450E-A5FA-F8A19490F013}" presName="composite" presStyleCnt="0"/>
      <dgm:spPr/>
    </dgm:pt>
    <dgm:pt modelId="{AC277442-0992-4B16-AC4C-99037394890B}" type="pres">
      <dgm:prSet presAssocID="{37CE8260-D528-450E-A5FA-F8A19490F013}" presName="imgShp" presStyleLbl="fgImgPlace1" presStyleIdx="1" presStyleCnt="7"/>
      <dgm:spPr/>
    </dgm:pt>
    <dgm:pt modelId="{9CE81BA4-6D22-4A89-A7F7-AB7C06200113}" type="pres">
      <dgm:prSet presAssocID="{37CE8260-D528-450E-A5FA-F8A19490F013}" presName="txShp" presStyleLbl="node1" presStyleIdx="1" presStyleCnt="7">
        <dgm:presLayoutVars>
          <dgm:bulletEnabled val="1"/>
        </dgm:presLayoutVars>
      </dgm:prSet>
      <dgm:spPr/>
      <dgm:t>
        <a:bodyPr/>
        <a:lstStyle/>
        <a:p>
          <a:endParaRPr lang="en-US"/>
        </a:p>
      </dgm:t>
    </dgm:pt>
    <dgm:pt modelId="{33D7D4E9-C0D3-4647-A343-6F3CB1CA9799}" type="pres">
      <dgm:prSet presAssocID="{B9C3700B-CF32-4F2D-9DE1-7009379E3B50}" presName="spacing" presStyleCnt="0"/>
      <dgm:spPr/>
    </dgm:pt>
    <dgm:pt modelId="{AD5FC5D4-7DDA-408E-B3A7-89AD80ADDEFD}" type="pres">
      <dgm:prSet presAssocID="{70F8F7A8-9F41-402E-8437-44BC22A52F6D}" presName="composite" presStyleCnt="0"/>
      <dgm:spPr/>
    </dgm:pt>
    <dgm:pt modelId="{85751C55-4800-4DBC-8C24-9707985AC120}" type="pres">
      <dgm:prSet presAssocID="{70F8F7A8-9F41-402E-8437-44BC22A52F6D}" presName="imgShp" presStyleLbl="fgImgPlace1" presStyleIdx="2" presStyleCnt="7"/>
      <dgm:spPr/>
    </dgm:pt>
    <dgm:pt modelId="{F21A3B50-A197-4CBE-874C-A41740A1A2BE}" type="pres">
      <dgm:prSet presAssocID="{70F8F7A8-9F41-402E-8437-44BC22A52F6D}" presName="txShp" presStyleLbl="node1" presStyleIdx="2" presStyleCnt="7">
        <dgm:presLayoutVars>
          <dgm:bulletEnabled val="1"/>
        </dgm:presLayoutVars>
      </dgm:prSet>
      <dgm:spPr/>
      <dgm:t>
        <a:bodyPr/>
        <a:lstStyle/>
        <a:p>
          <a:endParaRPr lang="en-US"/>
        </a:p>
      </dgm:t>
    </dgm:pt>
    <dgm:pt modelId="{7EF9F8AA-26B4-41D2-9FD8-8B1A79201194}" type="pres">
      <dgm:prSet presAssocID="{0ECEB5A6-3BC9-4A83-8A6F-2AE6C67880F7}" presName="spacing" presStyleCnt="0"/>
      <dgm:spPr/>
    </dgm:pt>
    <dgm:pt modelId="{6BC1205D-57FB-4A1B-BDE9-D7463CD40C41}" type="pres">
      <dgm:prSet presAssocID="{D26CCDAC-CC95-4A24-8D56-80E145CF976E}" presName="composite" presStyleCnt="0"/>
      <dgm:spPr/>
    </dgm:pt>
    <dgm:pt modelId="{4F48447B-C9D3-4E12-8450-EB78419D50D1}" type="pres">
      <dgm:prSet presAssocID="{D26CCDAC-CC95-4A24-8D56-80E145CF976E}" presName="imgShp" presStyleLbl="fgImgPlace1" presStyleIdx="3" presStyleCnt="7"/>
      <dgm:spPr/>
    </dgm:pt>
    <dgm:pt modelId="{F63AFA28-51E8-4BA4-AEEE-EA47359568D5}" type="pres">
      <dgm:prSet presAssocID="{D26CCDAC-CC95-4A24-8D56-80E145CF976E}" presName="txShp" presStyleLbl="node1" presStyleIdx="3" presStyleCnt="7">
        <dgm:presLayoutVars>
          <dgm:bulletEnabled val="1"/>
        </dgm:presLayoutVars>
      </dgm:prSet>
      <dgm:spPr/>
      <dgm:t>
        <a:bodyPr/>
        <a:lstStyle/>
        <a:p>
          <a:endParaRPr lang="en-US"/>
        </a:p>
      </dgm:t>
    </dgm:pt>
    <dgm:pt modelId="{245C0F94-2ECE-409B-8EB2-9C55D32E9E61}" type="pres">
      <dgm:prSet presAssocID="{692757A8-18A8-4D2E-B5A2-785CEA2DD177}" presName="spacing" presStyleCnt="0"/>
      <dgm:spPr/>
    </dgm:pt>
    <dgm:pt modelId="{046821C3-868B-4EF2-A27E-3CFA40A4572A}" type="pres">
      <dgm:prSet presAssocID="{7C5FE110-B275-4F19-A02B-A65FD073795B}" presName="composite" presStyleCnt="0"/>
      <dgm:spPr/>
    </dgm:pt>
    <dgm:pt modelId="{ACC01F1E-76C6-4A50-B40E-FC85197A10A7}" type="pres">
      <dgm:prSet presAssocID="{7C5FE110-B275-4F19-A02B-A65FD073795B}" presName="imgShp" presStyleLbl="fgImgPlace1" presStyleIdx="4" presStyleCnt="7"/>
      <dgm:spPr/>
    </dgm:pt>
    <dgm:pt modelId="{79617F58-C12C-468F-97A5-01A81D9E8BC7}" type="pres">
      <dgm:prSet presAssocID="{7C5FE110-B275-4F19-A02B-A65FD073795B}" presName="txShp" presStyleLbl="node1" presStyleIdx="4" presStyleCnt="7">
        <dgm:presLayoutVars>
          <dgm:bulletEnabled val="1"/>
        </dgm:presLayoutVars>
      </dgm:prSet>
      <dgm:spPr/>
      <dgm:t>
        <a:bodyPr/>
        <a:lstStyle/>
        <a:p>
          <a:endParaRPr lang="en-US"/>
        </a:p>
      </dgm:t>
    </dgm:pt>
    <dgm:pt modelId="{A9ACB029-00EA-4293-87F3-49152E87EF90}" type="pres">
      <dgm:prSet presAssocID="{CBBB63CF-B426-478D-A963-EFA017655F5B}" presName="spacing" presStyleCnt="0"/>
      <dgm:spPr/>
    </dgm:pt>
    <dgm:pt modelId="{F087AC93-6F13-4947-B0C0-7EF302289A6D}" type="pres">
      <dgm:prSet presAssocID="{F974629C-3CA0-4FFD-ABF0-0544258CDDCB}" presName="composite" presStyleCnt="0"/>
      <dgm:spPr/>
    </dgm:pt>
    <dgm:pt modelId="{56769382-8CC6-419F-9C32-6C2B68E0D6C1}" type="pres">
      <dgm:prSet presAssocID="{F974629C-3CA0-4FFD-ABF0-0544258CDDCB}" presName="imgShp" presStyleLbl="fgImgPlace1" presStyleIdx="5" presStyleCnt="7"/>
      <dgm:spPr/>
    </dgm:pt>
    <dgm:pt modelId="{F2698FB7-1960-444B-B7A6-590AAA185ACA}" type="pres">
      <dgm:prSet presAssocID="{F974629C-3CA0-4FFD-ABF0-0544258CDDCB}" presName="txShp" presStyleLbl="node1" presStyleIdx="5" presStyleCnt="7">
        <dgm:presLayoutVars>
          <dgm:bulletEnabled val="1"/>
        </dgm:presLayoutVars>
      </dgm:prSet>
      <dgm:spPr/>
      <dgm:t>
        <a:bodyPr/>
        <a:lstStyle/>
        <a:p>
          <a:endParaRPr lang="en-US"/>
        </a:p>
      </dgm:t>
    </dgm:pt>
    <dgm:pt modelId="{FDB6D61F-BF3F-4D49-B684-0CBF34E8174F}" type="pres">
      <dgm:prSet presAssocID="{781E30C5-6CB0-45A4-B72F-9D240DD5A815}" presName="spacing" presStyleCnt="0"/>
      <dgm:spPr/>
    </dgm:pt>
    <dgm:pt modelId="{D6CD9799-B6DC-4457-BF16-0C5665E2A495}" type="pres">
      <dgm:prSet presAssocID="{C0577A40-8A39-4A57-8D64-02EA8C670207}" presName="composite" presStyleCnt="0"/>
      <dgm:spPr/>
    </dgm:pt>
    <dgm:pt modelId="{1B5561F9-2C90-4316-A098-981BF265C4D7}" type="pres">
      <dgm:prSet presAssocID="{C0577A40-8A39-4A57-8D64-02EA8C670207}" presName="imgShp" presStyleLbl="fgImgPlace1" presStyleIdx="6" presStyleCnt="7"/>
      <dgm:spPr/>
    </dgm:pt>
    <dgm:pt modelId="{B988D45E-B4BC-42EE-8F61-9EEF59FF043F}" type="pres">
      <dgm:prSet presAssocID="{C0577A40-8A39-4A57-8D64-02EA8C670207}" presName="txShp" presStyleLbl="node1" presStyleIdx="6" presStyleCnt="7">
        <dgm:presLayoutVars>
          <dgm:bulletEnabled val="1"/>
        </dgm:presLayoutVars>
      </dgm:prSet>
      <dgm:spPr/>
      <dgm:t>
        <a:bodyPr/>
        <a:lstStyle/>
        <a:p>
          <a:endParaRPr lang="id-ID"/>
        </a:p>
      </dgm:t>
    </dgm:pt>
  </dgm:ptLst>
  <dgm:cxnLst>
    <dgm:cxn modelId="{1D396F7E-A473-4C00-A35E-120BBBD24182}" type="presOf" srcId="{37CE8260-D528-450E-A5FA-F8A19490F013}" destId="{9CE81BA4-6D22-4A89-A7F7-AB7C06200113}" srcOrd="0" destOrd="0" presId="urn:microsoft.com/office/officeart/2005/8/layout/vList3"/>
    <dgm:cxn modelId="{9C238604-8E83-41D1-86FF-C7FA614A2411}" type="presOf" srcId="{C0577A40-8A39-4A57-8D64-02EA8C670207}" destId="{B988D45E-B4BC-42EE-8F61-9EEF59FF043F}" srcOrd="0" destOrd="0" presId="urn:microsoft.com/office/officeart/2005/8/layout/vList3"/>
    <dgm:cxn modelId="{7FCB708C-C8AE-4D9B-9FB5-86810326B516}" srcId="{1959901E-B653-4CA5-8100-EC9E428D8A06}" destId="{D26CCDAC-CC95-4A24-8D56-80E145CF976E}" srcOrd="3" destOrd="0" parTransId="{82F1ABE7-7AA9-4D49-87E9-AC380EF85A1C}" sibTransId="{692757A8-18A8-4D2E-B5A2-785CEA2DD177}"/>
    <dgm:cxn modelId="{F06A7AC3-3B5C-408C-91B6-2291F5B3496C}" srcId="{1959901E-B653-4CA5-8100-EC9E428D8A06}" destId="{13CB085C-4370-43E0-B4E7-210620D38912}" srcOrd="0" destOrd="0" parTransId="{4AD82820-93AF-4554-9C29-B468500E3F9A}" sibTransId="{484EE562-6DE8-4BC1-AEEA-9B4D3F56E82E}"/>
    <dgm:cxn modelId="{E2D8A335-0EB0-46F6-8365-7528ED6FC324}" srcId="{1959901E-B653-4CA5-8100-EC9E428D8A06}" destId="{C0577A40-8A39-4A57-8D64-02EA8C670207}" srcOrd="6" destOrd="0" parTransId="{E960279A-B390-4385-83AD-0DCA2655A4E5}" sibTransId="{939ECA5A-8088-486C-A284-CEA1FE733E54}"/>
    <dgm:cxn modelId="{37F7598E-964D-47B9-B9CE-490D40D95967}" srcId="{1959901E-B653-4CA5-8100-EC9E428D8A06}" destId="{7C5FE110-B275-4F19-A02B-A65FD073795B}" srcOrd="4" destOrd="0" parTransId="{3E561511-0B3E-4EE5-A33E-35F56591E032}" sibTransId="{CBBB63CF-B426-478D-A963-EFA017655F5B}"/>
    <dgm:cxn modelId="{DBC2A9CA-32E8-4EFE-95FC-49D85F297792}" type="presOf" srcId="{D26CCDAC-CC95-4A24-8D56-80E145CF976E}" destId="{F63AFA28-51E8-4BA4-AEEE-EA47359568D5}" srcOrd="0" destOrd="0" presId="urn:microsoft.com/office/officeart/2005/8/layout/vList3"/>
    <dgm:cxn modelId="{75A2868A-A8AB-47A6-BA3F-835197CF4C69}" type="presOf" srcId="{1959901E-B653-4CA5-8100-EC9E428D8A06}" destId="{12F546C8-5D0A-4EE7-8F7B-6BCB1D40BA30}" srcOrd="0" destOrd="0" presId="urn:microsoft.com/office/officeart/2005/8/layout/vList3"/>
    <dgm:cxn modelId="{BED44CF4-C781-47CD-864D-442AD60F1F2C}" type="presOf" srcId="{70F8F7A8-9F41-402E-8437-44BC22A52F6D}" destId="{F21A3B50-A197-4CBE-874C-A41740A1A2BE}" srcOrd="0" destOrd="0" presId="urn:microsoft.com/office/officeart/2005/8/layout/vList3"/>
    <dgm:cxn modelId="{BF2E139C-B9E9-4A58-9122-43A800F568D2}" srcId="{1959901E-B653-4CA5-8100-EC9E428D8A06}" destId="{37CE8260-D528-450E-A5FA-F8A19490F013}" srcOrd="1" destOrd="0" parTransId="{5F0AF661-7816-4401-83E6-1DBF61A275EE}" sibTransId="{B9C3700B-CF32-4F2D-9DE1-7009379E3B50}"/>
    <dgm:cxn modelId="{9DCD761A-1557-4C7E-BA2C-1F7F9DC89306}" srcId="{1959901E-B653-4CA5-8100-EC9E428D8A06}" destId="{F974629C-3CA0-4FFD-ABF0-0544258CDDCB}" srcOrd="5" destOrd="0" parTransId="{2ACF2DB0-137B-4B5B-9354-78471E69F991}" sibTransId="{781E30C5-6CB0-45A4-B72F-9D240DD5A815}"/>
    <dgm:cxn modelId="{2EC397F9-D090-45DA-B7F7-DFF524BB90F6}" type="presOf" srcId="{7C5FE110-B275-4F19-A02B-A65FD073795B}" destId="{79617F58-C12C-468F-97A5-01A81D9E8BC7}" srcOrd="0" destOrd="0" presId="urn:microsoft.com/office/officeart/2005/8/layout/vList3"/>
    <dgm:cxn modelId="{801ACFC6-D193-4BE5-83FD-24912C8B2916}" type="presOf" srcId="{F974629C-3CA0-4FFD-ABF0-0544258CDDCB}" destId="{F2698FB7-1960-444B-B7A6-590AAA185ACA}" srcOrd="0" destOrd="0" presId="urn:microsoft.com/office/officeart/2005/8/layout/vList3"/>
    <dgm:cxn modelId="{EC0DFF98-DBF7-4EC5-9080-072BEC6E26E3}" srcId="{1959901E-B653-4CA5-8100-EC9E428D8A06}" destId="{70F8F7A8-9F41-402E-8437-44BC22A52F6D}" srcOrd="2" destOrd="0" parTransId="{238492CA-B52D-4ABB-9030-08F6FBA5F55E}" sibTransId="{0ECEB5A6-3BC9-4A83-8A6F-2AE6C67880F7}"/>
    <dgm:cxn modelId="{19797528-D564-489A-A810-D918BD96E428}" type="presOf" srcId="{13CB085C-4370-43E0-B4E7-210620D38912}" destId="{2654CCE8-0265-4EBE-9C70-0F6DC4C88EDE}" srcOrd="0" destOrd="0" presId="urn:microsoft.com/office/officeart/2005/8/layout/vList3"/>
    <dgm:cxn modelId="{47DB0A27-818F-45B8-B3CA-D79D444B4F13}" type="presParOf" srcId="{12F546C8-5D0A-4EE7-8F7B-6BCB1D40BA30}" destId="{458AFEDD-F62A-4608-9178-8A7CB1E0CE3C}" srcOrd="0" destOrd="0" presId="urn:microsoft.com/office/officeart/2005/8/layout/vList3"/>
    <dgm:cxn modelId="{A07CAE0D-1613-4826-8093-8272FCA1E62B}" type="presParOf" srcId="{458AFEDD-F62A-4608-9178-8A7CB1E0CE3C}" destId="{789637BA-F3AC-4365-8605-6CBE6285343C}" srcOrd="0" destOrd="0" presId="urn:microsoft.com/office/officeart/2005/8/layout/vList3"/>
    <dgm:cxn modelId="{4751097E-BB69-4E29-8165-465596F7CECE}" type="presParOf" srcId="{458AFEDD-F62A-4608-9178-8A7CB1E0CE3C}" destId="{2654CCE8-0265-4EBE-9C70-0F6DC4C88EDE}" srcOrd="1" destOrd="0" presId="urn:microsoft.com/office/officeart/2005/8/layout/vList3"/>
    <dgm:cxn modelId="{CA8FD4B6-D517-4CD2-8519-960DB3A31F51}" type="presParOf" srcId="{12F546C8-5D0A-4EE7-8F7B-6BCB1D40BA30}" destId="{1BCAC891-97FA-446D-825F-115D66AA8394}" srcOrd="1" destOrd="0" presId="urn:microsoft.com/office/officeart/2005/8/layout/vList3"/>
    <dgm:cxn modelId="{2A7E01FE-88E1-4C24-9F09-6CCDB1EF84BA}" type="presParOf" srcId="{12F546C8-5D0A-4EE7-8F7B-6BCB1D40BA30}" destId="{CE25950A-0D74-4681-97BF-D02EC316ACB3}" srcOrd="2" destOrd="0" presId="urn:microsoft.com/office/officeart/2005/8/layout/vList3"/>
    <dgm:cxn modelId="{6B271E5C-4172-495F-991C-D02512C9CEDE}" type="presParOf" srcId="{CE25950A-0D74-4681-97BF-D02EC316ACB3}" destId="{AC277442-0992-4B16-AC4C-99037394890B}" srcOrd="0" destOrd="0" presId="urn:microsoft.com/office/officeart/2005/8/layout/vList3"/>
    <dgm:cxn modelId="{2227C1A6-5E43-4D1E-B54A-7E84A7735926}" type="presParOf" srcId="{CE25950A-0D74-4681-97BF-D02EC316ACB3}" destId="{9CE81BA4-6D22-4A89-A7F7-AB7C06200113}" srcOrd="1" destOrd="0" presId="urn:microsoft.com/office/officeart/2005/8/layout/vList3"/>
    <dgm:cxn modelId="{9798D630-D338-4AE2-9EA8-037674DEB359}" type="presParOf" srcId="{12F546C8-5D0A-4EE7-8F7B-6BCB1D40BA30}" destId="{33D7D4E9-C0D3-4647-A343-6F3CB1CA9799}" srcOrd="3" destOrd="0" presId="urn:microsoft.com/office/officeart/2005/8/layout/vList3"/>
    <dgm:cxn modelId="{28BB068F-2846-4E4A-9628-8053AFE06C54}" type="presParOf" srcId="{12F546C8-5D0A-4EE7-8F7B-6BCB1D40BA30}" destId="{AD5FC5D4-7DDA-408E-B3A7-89AD80ADDEFD}" srcOrd="4" destOrd="0" presId="urn:microsoft.com/office/officeart/2005/8/layout/vList3"/>
    <dgm:cxn modelId="{C9774456-94EF-45C9-AEBA-73D5F5EED968}" type="presParOf" srcId="{AD5FC5D4-7DDA-408E-B3A7-89AD80ADDEFD}" destId="{85751C55-4800-4DBC-8C24-9707985AC120}" srcOrd="0" destOrd="0" presId="urn:microsoft.com/office/officeart/2005/8/layout/vList3"/>
    <dgm:cxn modelId="{712F2D1B-D838-4ABA-ABE2-AC081244D0E5}" type="presParOf" srcId="{AD5FC5D4-7DDA-408E-B3A7-89AD80ADDEFD}" destId="{F21A3B50-A197-4CBE-874C-A41740A1A2BE}" srcOrd="1" destOrd="0" presId="urn:microsoft.com/office/officeart/2005/8/layout/vList3"/>
    <dgm:cxn modelId="{697F0360-0CCC-4CF0-AD4D-483306C23EF5}" type="presParOf" srcId="{12F546C8-5D0A-4EE7-8F7B-6BCB1D40BA30}" destId="{7EF9F8AA-26B4-41D2-9FD8-8B1A79201194}" srcOrd="5" destOrd="0" presId="urn:microsoft.com/office/officeart/2005/8/layout/vList3"/>
    <dgm:cxn modelId="{949407D9-04D7-4B00-8A28-4ECA8A0FEC19}" type="presParOf" srcId="{12F546C8-5D0A-4EE7-8F7B-6BCB1D40BA30}" destId="{6BC1205D-57FB-4A1B-BDE9-D7463CD40C41}" srcOrd="6" destOrd="0" presId="urn:microsoft.com/office/officeart/2005/8/layout/vList3"/>
    <dgm:cxn modelId="{BED5A06E-9D92-4073-A965-FA13386EE276}" type="presParOf" srcId="{6BC1205D-57FB-4A1B-BDE9-D7463CD40C41}" destId="{4F48447B-C9D3-4E12-8450-EB78419D50D1}" srcOrd="0" destOrd="0" presId="urn:microsoft.com/office/officeart/2005/8/layout/vList3"/>
    <dgm:cxn modelId="{B0FC0857-C9C8-4010-B0B9-080471E434FB}" type="presParOf" srcId="{6BC1205D-57FB-4A1B-BDE9-D7463CD40C41}" destId="{F63AFA28-51E8-4BA4-AEEE-EA47359568D5}" srcOrd="1" destOrd="0" presId="urn:microsoft.com/office/officeart/2005/8/layout/vList3"/>
    <dgm:cxn modelId="{913D1D0A-D034-48E1-842B-C14462FDF911}" type="presParOf" srcId="{12F546C8-5D0A-4EE7-8F7B-6BCB1D40BA30}" destId="{245C0F94-2ECE-409B-8EB2-9C55D32E9E61}" srcOrd="7" destOrd="0" presId="urn:microsoft.com/office/officeart/2005/8/layout/vList3"/>
    <dgm:cxn modelId="{92F47AB0-B5A3-429C-AA44-99447FE9C76F}" type="presParOf" srcId="{12F546C8-5D0A-4EE7-8F7B-6BCB1D40BA30}" destId="{046821C3-868B-4EF2-A27E-3CFA40A4572A}" srcOrd="8" destOrd="0" presId="urn:microsoft.com/office/officeart/2005/8/layout/vList3"/>
    <dgm:cxn modelId="{1C99D4A5-84D0-49E1-B4C2-3D2577C7A863}" type="presParOf" srcId="{046821C3-868B-4EF2-A27E-3CFA40A4572A}" destId="{ACC01F1E-76C6-4A50-B40E-FC85197A10A7}" srcOrd="0" destOrd="0" presId="urn:microsoft.com/office/officeart/2005/8/layout/vList3"/>
    <dgm:cxn modelId="{1F042763-2663-4149-90B1-53D2968F294B}" type="presParOf" srcId="{046821C3-868B-4EF2-A27E-3CFA40A4572A}" destId="{79617F58-C12C-468F-97A5-01A81D9E8BC7}" srcOrd="1" destOrd="0" presId="urn:microsoft.com/office/officeart/2005/8/layout/vList3"/>
    <dgm:cxn modelId="{22FDDB18-4203-4CD9-BF82-4E9A9CC0D858}" type="presParOf" srcId="{12F546C8-5D0A-4EE7-8F7B-6BCB1D40BA30}" destId="{A9ACB029-00EA-4293-87F3-49152E87EF90}" srcOrd="9" destOrd="0" presId="urn:microsoft.com/office/officeart/2005/8/layout/vList3"/>
    <dgm:cxn modelId="{04EA6E3C-BC43-4708-AB5A-890828D9538B}" type="presParOf" srcId="{12F546C8-5D0A-4EE7-8F7B-6BCB1D40BA30}" destId="{F087AC93-6F13-4947-B0C0-7EF302289A6D}" srcOrd="10" destOrd="0" presId="urn:microsoft.com/office/officeart/2005/8/layout/vList3"/>
    <dgm:cxn modelId="{567CF7DF-7C32-4777-AACB-FE0952126144}" type="presParOf" srcId="{F087AC93-6F13-4947-B0C0-7EF302289A6D}" destId="{56769382-8CC6-419F-9C32-6C2B68E0D6C1}" srcOrd="0" destOrd="0" presId="urn:microsoft.com/office/officeart/2005/8/layout/vList3"/>
    <dgm:cxn modelId="{2C28D831-D7E2-412C-95B6-B2A878E5DC0E}" type="presParOf" srcId="{F087AC93-6F13-4947-B0C0-7EF302289A6D}" destId="{F2698FB7-1960-444B-B7A6-590AAA185ACA}" srcOrd="1" destOrd="0" presId="urn:microsoft.com/office/officeart/2005/8/layout/vList3"/>
    <dgm:cxn modelId="{7F726277-4E9D-4D55-9B0B-113AE25E0C2E}" type="presParOf" srcId="{12F546C8-5D0A-4EE7-8F7B-6BCB1D40BA30}" destId="{FDB6D61F-BF3F-4D49-B684-0CBF34E8174F}" srcOrd="11" destOrd="0" presId="urn:microsoft.com/office/officeart/2005/8/layout/vList3"/>
    <dgm:cxn modelId="{FAB6DB4F-51FC-4184-AD9C-C5F61377AAF6}" type="presParOf" srcId="{12F546C8-5D0A-4EE7-8F7B-6BCB1D40BA30}" destId="{D6CD9799-B6DC-4457-BF16-0C5665E2A495}" srcOrd="12" destOrd="0" presId="urn:microsoft.com/office/officeart/2005/8/layout/vList3"/>
    <dgm:cxn modelId="{5E77E842-CA17-41BE-817C-B134C55D3489}" type="presParOf" srcId="{D6CD9799-B6DC-4457-BF16-0C5665E2A495}" destId="{1B5561F9-2C90-4316-A098-981BF265C4D7}" srcOrd="0" destOrd="0" presId="urn:microsoft.com/office/officeart/2005/8/layout/vList3"/>
    <dgm:cxn modelId="{F7E05C89-08EE-4FF6-9E90-D08466204A68}" type="presParOf" srcId="{D6CD9799-B6DC-4457-BF16-0C5665E2A495}" destId="{B988D45E-B4BC-42EE-8F61-9EEF59FF043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0AF6AB8-F686-45F6-AF46-BA3093E826F4}" type="doc">
      <dgm:prSet loTypeId="urn:microsoft.com/office/officeart/2005/8/layout/vList3" loCatId="list" qsTypeId="urn:microsoft.com/office/officeart/2005/8/quickstyle/3d2" qsCatId="3D" csTypeId="urn:microsoft.com/office/officeart/2005/8/colors/colorful1" csCatId="colorful" phldr="1"/>
      <dgm:spPr/>
    </dgm:pt>
    <dgm:pt modelId="{DC2D3362-83EE-4CA7-ABF0-DB77151A7E2C}">
      <dgm:prSet phldrT="[Text]"/>
      <dgm:spPr/>
      <dgm:t>
        <a:bodyPr/>
        <a:lstStyle/>
        <a:p>
          <a:r>
            <a:rPr lang="en-US" dirty="0" smtClean="0">
              <a:solidFill>
                <a:schemeClr val="bg1"/>
              </a:solidFill>
            </a:rPr>
            <a:t>Ancaman </a:t>
          </a:r>
          <a:r>
            <a:rPr lang="en-US" dirty="0" err="1" smtClean="0">
              <a:solidFill>
                <a:schemeClr val="bg1"/>
              </a:solidFill>
            </a:rPr>
            <a:t>dari</a:t>
          </a:r>
          <a:r>
            <a:rPr lang="en-US" dirty="0" smtClean="0">
              <a:solidFill>
                <a:schemeClr val="bg1"/>
              </a:solidFill>
            </a:rPr>
            <a:t> </a:t>
          </a:r>
          <a:r>
            <a:rPr lang="en-US" dirty="0" err="1" smtClean="0">
              <a:solidFill>
                <a:schemeClr val="bg1"/>
              </a:solidFill>
            </a:rPr>
            <a:t>pesaing</a:t>
          </a:r>
          <a:r>
            <a:rPr lang="en-US" dirty="0" smtClean="0">
              <a:solidFill>
                <a:schemeClr val="bg1"/>
              </a:solidFill>
            </a:rPr>
            <a:t> </a:t>
          </a:r>
          <a:r>
            <a:rPr lang="en-US" dirty="0" err="1" smtClean="0">
              <a:solidFill>
                <a:schemeClr val="bg1"/>
              </a:solidFill>
            </a:rPr>
            <a:t>baru</a:t>
          </a:r>
          <a:r>
            <a:rPr lang="en-US" dirty="0" smtClean="0">
              <a:solidFill>
                <a:schemeClr val="bg1"/>
              </a:solidFill>
            </a:rPr>
            <a:t> </a:t>
          </a:r>
          <a:r>
            <a:rPr lang="en-US" dirty="0" err="1" smtClean="0">
              <a:solidFill>
                <a:schemeClr val="bg1"/>
              </a:solidFill>
            </a:rPr>
            <a:t>sangat</a:t>
          </a:r>
          <a:r>
            <a:rPr lang="en-US" dirty="0" smtClean="0">
              <a:solidFill>
                <a:schemeClr val="bg1"/>
              </a:solidFill>
            </a:rPr>
            <a:t> </a:t>
          </a:r>
          <a:r>
            <a:rPr lang="en-US" dirty="0" err="1" smtClean="0">
              <a:solidFill>
                <a:schemeClr val="bg1"/>
              </a:solidFill>
            </a:rPr>
            <a:t>tinggi</a:t>
          </a:r>
          <a:r>
            <a:rPr lang="en-US" dirty="0" smtClean="0">
              <a:solidFill>
                <a:schemeClr val="bg1"/>
              </a:solidFill>
            </a:rPr>
            <a:t> di </a:t>
          </a:r>
          <a:r>
            <a:rPr lang="en-US" dirty="0" err="1" smtClean="0">
              <a:solidFill>
                <a:schemeClr val="bg1"/>
              </a:solidFill>
            </a:rPr>
            <a:t>ritel</a:t>
          </a:r>
          <a:r>
            <a:rPr lang="en-US" dirty="0" smtClean="0">
              <a:solidFill>
                <a:schemeClr val="bg1"/>
              </a:solidFill>
            </a:rPr>
            <a:t> Online yang </a:t>
          </a:r>
          <a:r>
            <a:rPr lang="en-US" dirty="0" err="1" smtClean="0">
              <a:solidFill>
                <a:schemeClr val="bg1"/>
              </a:solidFill>
            </a:rPr>
            <a:t>dapat</a:t>
          </a:r>
          <a:r>
            <a:rPr lang="en-US" dirty="0" smtClean="0">
              <a:solidFill>
                <a:schemeClr val="bg1"/>
              </a:solidFill>
            </a:rPr>
            <a:t> </a:t>
          </a:r>
          <a:r>
            <a:rPr lang="en-US" dirty="0" err="1" smtClean="0">
              <a:solidFill>
                <a:schemeClr val="bg1"/>
              </a:solidFill>
            </a:rPr>
            <a:t>dilihat</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upaya</a:t>
          </a:r>
          <a:r>
            <a:rPr lang="en-US" dirty="0" smtClean="0">
              <a:solidFill>
                <a:schemeClr val="bg1"/>
              </a:solidFill>
            </a:rPr>
            <a:t> Amazon </a:t>
          </a:r>
          <a:r>
            <a:rPr lang="en-US" dirty="0" err="1" smtClean="0">
              <a:solidFill>
                <a:schemeClr val="bg1"/>
              </a:solidFill>
            </a:rPr>
            <a:t>dalam</a:t>
          </a:r>
          <a:r>
            <a:rPr lang="en-US" dirty="0" smtClean="0">
              <a:solidFill>
                <a:schemeClr val="bg1"/>
              </a:solidFill>
            </a:rPr>
            <a:t> </a:t>
          </a:r>
          <a:r>
            <a:rPr lang="en-US" dirty="0" err="1" smtClean="0">
              <a:solidFill>
                <a:schemeClr val="bg1"/>
              </a:solidFill>
            </a:rPr>
            <a:t>menangkap</a:t>
          </a:r>
          <a:r>
            <a:rPr lang="en-US" dirty="0" smtClean="0">
              <a:solidFill>
                <a:schemeClr val="bg1"/>
              </a:solidFill>
            </a:rPr>
            <a:t> </a:t>
          </a:r>
          <a:r>
            <a:rPr lang="en-US" dirty="0" err="1" smtClean="0">
              <a:solidFill>
                <a:schemeClr val="bg1"/>
              </a:solidFill>
            </a:rPr>
            <a:t>Pasar</a:t>
          </a:r>
          <a:r>
            <a:rPr lang="en-US" dirty="0" smtClean="0">
              <a:solidFill>
                <a:schemeClr val="bg1"/>
              </a:solidFill>
            </a:rPr>
            <a:t> India </a:t>
          </a:r>
          <a:r>
            <a:rPr lang="en-US" dirty="0" err="1" smtClean="0">
              <a:solidFill>
                <a:schemeClr val="bg1"/>
              </a:solidFill>
            </a:rPr>
            <a:t>dengan</a:t>
          </a:r>
          <a:r>
            <a:rPr lang="en-US" dirty="0" smtClean="0">
              <a:solidFill>
                <a:schemeClr val="bg1"/>
              </a:solidFill>
            </a:rPr>
            <a:t> </a:t>
          </a:r>
          <a:r>
            <a:rPr lang="en-US" dirty="0" err="1" smtClean="0">
              <a:solidFill>
                <a:schemeClr val="bg1"/>
              </a:solidFill>
            </a:rPr>
            <a:t>pemain</a:t>
          </a:r>
          <a:r>
            <a:rPr lang="en-US" dirty="0" smtClean="0">
              <a:solidFill>
                <a:schemeClr val="bg1"/>
              </a:solidFill>
            </a:rPr>
            <a:t> </a:t>
          </a:r>
          <a:r>
            <a:rPr lang="en-US" dirty="0" err="1" smtClean="0">
              <a:solidFill>
                <a:schemeClr val="bg1"/>
              </a:solidFill>
            </a:rPr>
            <a:t>baru</a:t>
          </a:r>
          <a:r>
            <a:rPr lang="en-US" dirty="0" smtClean="0">
              <a:solidFill>
                <a:schemeClr val="bg1"/>
              </a:solidFill>
            </a:rPr>
            <a:t> yang </a:t>
          </a:r>
          <a:r>
            <a:rPr lang="en-US" dirty="0" err="1" smtClean="0">
              <a:solidFill>
                <a:schemeClr val="bg1"/>
              </a:solidFill>
            </a:rPr>
            <a:t>signifikan</a:t>
          </a:r>
          <a:r>
            <a:rPr lang="en-US" dirty="0" smtClean="0">
              <a:solidFill>
                <a:schemeClr val="bg1"/>
              </a:solidFill>
            </a:rPr>
            <a:t> seperti Flipkart, </a:t>
          </a:r>
          <a:r>
            <a:rPr lang="en-US" dirty="0" err="1" smtClean="0">
              <a:solidFill>
                <a:schemeClr val="bg1"/>
              </a:solidFill>
            </a:rPr>
            <a:t>Snapdeal</a:t>
          </a:r>
          <a:r>
            <a:rPr lang="en-US" dirty="0" smtClean="0">
              <a:solidFill>
                <a:schemeClr val="bg1"/>
              </a:solidFill>
            </a:rPr>
            <a:t>, </a:t>
          </a:r>
          <a:r>
            <a:rPr lang="en-US" dirty="0" err="1" smtClean="0">
              <a:solidFill>
                <a:schemeClr val="bg1"/>
              </a:solidFill>
            </a:rPr>
            <a:t>Paytm</a:t>
          </a:r>
          <a:r>
            <a:rPr lang="en-US" dirty="0" smtClean="0">
              <a:solidFill>
                <a:schemeClr val="bg1"/>
              </a:solidFill>
            </a:rPr>
            <a:t>, </a:t>
          </a:r>
          <a:r>
            <a:rPr lang="en-US" dirty="0" err="1" smtClean="0">
              <a:solidFill>
                <a:schemeClr val="bg1"/>
              </a:solidFill>
            </a:rPr>
            <a:t>dll</a:t>
          </a:r>
          <a:r>
            <a:rPr lang="en-US" dirty="0" smtClean="0">
              <a:solidFill>
                <a:schemeClr val="bg1"/>
              </a:solidFill>
            </a:rPr>
            <a:t>. </a:t>
          </a:r>
          <a:r>
            <a:rPr lang="en-US" dirty="0" err="1" smtClean="0">
              <a:solidFill>
                <a:schemeClr val="bg1"/>
              </a:solidFill>
            </a:rPr>
            <a:t>Ini</a:t>
          </a:r>
          <a:r>
            <a:rPr lang="en-US" dirty="0" smtClean="0">
              <a:solidFill>
                <a:schemeClr val="bg1"/>
              </a:solidFill>
            </a:rPr>
            <a:t> </a:t>
          </a:r>
          <a:r>
            <a:rPr lang="en-US" dirty="0" err="1" smtClean="0">
              <a:solidFill>
                <a:schemeClr val="bg1"/>
              </a:solidFill>
            </a:rPr>
            <a:t>telah</a:t>
          </a:r>
          <a:r>
            <a:rPr lang="en-US" dirty="0" smtClean="0">
              <a:solidFill>
                <a:schemeClr val="bg1"/>
              </a:solidFill>
            </a:rPr>
            <a:t> </a:t>
          </a:r>
          <a:r>
            <a:rPr lang="en-US" dirty="0" err="1" smtClean="0">
              <a:solidFill>
                <a:schemeClr val="bg1"/>
              </a:solidFill>
            </a:rPr>
            <a:t>mengakibatkan</a:t>
          </a:r>
          <a:r>
            <a:rPr lang="en-US" dirty="0" smtClean="0">
              <a:solidFill>
                <a:schemeClr val="bg1"/>
              </a:solidFill>
            </a:rPr>
            <a:t> Amazon </a:t>
          </a:r>
          <a:r>
            <a:rPr lang="en-US" dirty="0" err="1" smtClean="0">
              <a:solidFill>
                <a:schemeClr val="bg1"/>
              </a:solidFill>
            </a:rPr>
            <a:t>mengubah</a:t>
          </a:r>
          <a:r>
            <a:rPr lang="en-US" dirty="0" smtClean="0">
              <a:solidFill>
                <a:schemeClr val="bg1"/>
              </a:solidFill>
            </a:rPr>
            <a:t> </a:t>
          </a:r>
          <a:r>
            <a:rPr lang="en-US" dirty="0" err="1" smtClean="0">
              <a:solidFill>
                <a:schemeClr val="bg1"/>
              </a:solidFill>
            </a:rPr>
            <a:t>kebijakannya</a:t>
          </a:r>
          <a:r>
            <a:rPr lang="en-US" dirty="0" smtClean="0">
              <a:solidFill>
                <a:schemeClr val="bg1"/>
              </a:solidFill>
            </a:rPr>
            <a:t> </a:t>
          </a:r>
          <a:r>
            <a:rPr lang="en-US" dirty="0" err="1" smtClean="0">
              <a:solidFill>
                <a:schemeClr val="bg1"/>
              </a:solidFill>
            </a:rPr>
            <a:t>secara</a:t>
          </a:r>
          <a:r>
            <a:rPr lang="en-US" dirty="0" smtClean="0">
              <a:solidFill>
                <a:schemeClr val="bg1"/>
              </a:solidFill>
            </a:rPr>
            <a:t> </a:t>
          </a:r>
          <a:r>
            <a:rPr lang="en-US" dirty="0" err="1" smtClean="0">
              <a:solidFill>
                <a:schemeClr val="bg1"/>
              </a:solidFill>
            </a:rPr>
            <a:t>eksklusif</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pasar</a:t>
          </a:r>
          <a:r>
            <a:rPr lang="en-US" dirty="0" smtClean="0">
              <a:solidFill>
                <a:schemeClr val="bg1"/>
              </a:solidFill>
            </a:rPr>
            <a:t> India. Amazon Overseas </a:t>
          </a:r>
          <a:r>
            <a:rPr lang="en-US" dirty="0" err="1" smtClean="0">
              <a:solidFill>
                <a:schemeClr val="bg1"/>
              </a:solidFill>
            </a:rPr>
            <a:t>beroperasi</a:t>
          </a:r>
          <a:r>
            <a:rPr lang="en-US" dirty="0" smtClean="0">
              <a:solidFill>
                <a:schemeClr val="bg1"/>
              </a:solidFill>
            </a:rPr>
            <a:t> </a:t>
          </a:r>
          <a:r>
            <a:rPr lang="en-US" dirty="0" err="1" smtClean="0">
              <a:solidFill>
                <a:schemeClr val="bg1"/>
              </a:solidFill>
            </a:rPr>
            <a:t>pada</a:t>
          </a:r>
          <a:r>
            <a:rPr lang="en-US" dirty="0" smtClean="0">
              <a:solidFill>
                <a:schemeClr val="bg1"/>
              </a:solidFill>
            </a:rPr>
            <a:t> </a:t>
          </a:r>
          <a:r>
            <a:rPr lang="en-US" dirty="0" err="1" smtClean="0">
              <a:solidFill>
                <a:schemeClr val="bg1"/>
              </a:solidFill>
            </a:rPr>
            <a:t>layanan</a:t>
          </a:r>
          <a:r>
            <a:rPr lang="en-US" dirty="0" smtClean="0">
              <a:solidFill>
                <a:schemeClr val="bg1"/>
              </a:solidFill>
            </a:rPr>
            <a:t> </a:t>
          </a:r>
          <a:r>
            <a:rPr lang="en-US" dirty="0" err="1" smtClean="0">
              <a:solidFill>
                <a:schemeClr val="bg1"/>
              </a:solidFill>
            </a:rPr>
            <a:t>berbayar</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diferensiasi</a:t>
          </a:r>
          <a:r>
            <a:rPr lang="en-US" dirty="0" smtClean="0">
              <a:solidFill>
                <a:schemeClr val="bg1"/>
              </a:solidFill>
            </a:rPr>
            <a:t> </a:t>
          </a:r>
          <a:r>
            <a:rPr lang="en-US" dirty="0" err="1" smtClean="0">
              <a:solidFill>
                <a:schemeClr val="bg1"/>
              </a:solidFill>
            </a:rPr>
            <a:t>layanan</a:t>
          </a:r>
          <a:r>
            <a:rPr lang="en-US" dirty="0" smtClean="0">
              <a:solidFill>
                <a:schemeClr val="bg1"/>
              </a:solidFill>
            </a:rPr>
            <a:t> gratis, </a:t>
          </a:r>
          <a:r>
            <a:rPr lang="en-US" dirty="0" err="1" smtClean="0">
              <a:solidFill>
                <a:schemeClr val="bg1"/>
              </a:solidFill>
            </a:rPr>
            <a:t>tetapi</a:t>
          </a:r>
          <a:r>
            <a:rPr lang="en-US" dirty="0" smtClean="0">
              <a:solidFill>
                <a:schemeClr val="bg1"/>
              </a:solidFill>
            </a:rPr>
            <a:t> di India </a:t>
          </a:r>
          <a:r>
            <a:rPr lang="en-US" dirty="0" err="1" smtClean="0">
              <a:solidFill>
                <a:schemeClr val="bg1"/>
              </a:solidFill>
            </a:rPr>
            <a:t>mereka</a:t>
          </a:r>
          <a:r>
            <a:rPr lang="en-US" dirty="0" smtClean="0">
              <a:solidFill>
                <a:schemeClr val="bg1"/>
              </a:solidFill>
            </a:rPr>
            <a:t> </a:t>
          </a:r>
          <a:r>
            <a:rPr lang="en-US" dirty="0" err="1" smtClean="0">
              <a:solidFill>
                <a:schemeClr val="bg1"/>
              </a:solidFill>
            </a:rPr>
            <a:t>dipaksa</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mengikuti</a:t>
          </a:r>
          <a:r>
            <a:rPr lang="en-US" dirty="0" smtClean="0">
              <a:solidFill>
                <a:schemeClr val="bg1"/>
              </a:solidFill>
            </a:rPr>
            <a:t> model gratis </a:t>
          </a:r>
          <a:r>
            <a:rPr lang="en-US" dirty="0" err="1" smtClean="0">
              <a:solidFill>
                <a:schemeClr val="bg1"/>
              </a:solidFill>
            </a:rPr>
            <a:t>karena</a:t>
          </a:r>
          <a:r>
            <a:rPr lang="en-US" dirty="0" smtClean="0">
              <a:solidFill>
                <a:schemeClr val="bg1"/>
              </a:solidFill>
            </a:rPr>
            <a:t> </a:t>
          </a:r>
          <a:r>
            <a:rPr lang="en-US" dirty="0" err="1" smtClean="0">
              <a:solidFill>
                <a:schemeClr val="bg1"/>
              </a:solidFill>
            </a:rPr>
            <a:t>persaingan</a:t>
          </a:r>
          <a:r>
            <a:rPr lang="en-US" dirty="0" smtClean="0">
              <a:solidFill>
                <a:schemeClr val="bg1"/>
              </a:solidFill>
            </a:rPr>
            <a:t> yang </a:t>
          </a:r>
          <a:r>
            <a:rPr lang="en-US" dirty="0" err="1" smtClean="0">
              <a:solidFill>
                <a:schemeClr val="bg1"/>
              </a:solidFill>
            </a:rPr>
            <a:t>tinggi</a:t>
          </a:r>
          <a:r>
            <a:rPr lang="en-US" dirty="0" smtClean="0">
              <a:solidFill>
                <a:schemeClr val="bg1"/>
              </a:solidFill>
            </a:rPr>
            <a:t>. India, </a:t>
          </a:r>
          <a:r>
            <a:rPr lang="en-US" dirty="0" err="1" smtClean="0">
              <a:solidFill>
                <a:schemeClr val="bg1"/>
              </a:solidFill>
            </a:rPr>
            <a:t>pasar</a:t>
          </a:r>
          <a:r>
            <a:rPr lang="en-US" dirty="0" smtClean="0">
              <a:solidFill>
                <a:schemeClr val="bg1"/>
              </a:solidFill>
            </a:rPr>
            <a:t> yang </a:t>
          </a:r>
          <a:r>
            <a:rPr lang="en-US" dirty="0" err="1" smtClean="0">
              <a:solidFill>
                <a:schemeClr val="bg1"/>
              </a:solidFill>
            </a:rPr>
            <a:t>berkembang</a:t>
          </a:r>
          <a:r>
            <a:rPr lang="en-US" dirty="0" smtClean="0">
              <a:solidFill>
                <a:schemeClr val="bg1"/>
              </a:solidFill>
            </a:rPr>
            <a:t>, </a:t>
          </a:r>
          <a:r>
            <a:rPr lang="en-US" dirty="0" err="1" smtClean="0">
              <a:solidFill>
                <a:schemeClr val="bg1"/>
              </a:solidFill>
            </a:rPr>
            <a:t>memiliki</a:t>
          </a:r>
          <a:r>
            <a:rPr lang="en-US" dirty="0" smtClean="0">
              <a:solidFill>
                <a:schemeClr val="bg1"/>
              </a:solidFill>
            </a:rPr>
            <a:t> </a:t>
          </a:r>
          <a:r>
            <a:rPr lang="en-US" dirty="0" err="1" smtClean="0">
              <a:solidFill>
                <a:schemeClr val="bg1"/>
              </a:solidFill>
            </a:rPr>
            <a:t>banyak</a:t>
          </a:r>
          <a:r>
            <a:rPr lang="en-US" dirty="0" smtClean="0">
              <a:solidFill>
                <a:schemeClr val="bg1"/>
              </a:solidFill>
            </a:rPr>
            <a:t> </a:t>
          </a:r>
          <a:r>
            <a:rPr lang="en-US" dirty="0" err="1" smtClean="0">
              <a:solidFill>
                <a:schemeClr val="bg1"/>
              </a:solidFill>
            </a:rPr>
            <a:t>toko</a:t>
          </a:r>
          <a:r>
            <a:rPr lang="en-US" dirty="0" smtClean="0">
              <a:solidFill>
                <a:schemeClr val="bg1"/>
              </a:solidFill>
            </a:rPr>
            <a:t> </a:t>
          </a:r>
          <a:r>
            <a:rPr lang="en-US" dirty="0" err="1" smtClean="0">
              <a:solidFill>
                <a:schemeClr val="bg1"/>
              </a:solidFill>
            </a:rPr>
            <a:t>ritel</a:t>
          </a:r>
          <a:r>
            <a:rPr lang="en-US" dirty="0" smtClean="0">
              <a:solidFill>
                <a:schemeClr val="bg1"/>
              </a:solidFill>
            </a:rPr>
            <a:t> online </a:t>
          </a:r>
          <a:r>
            <a:rPr lang="en-US" dirty="0" err="1" smtClean="0">
              <a:solidFill>
                <a:schemeClr val="bg1"/>
              </a:solidFill>
            </a:rPr>
            <a:t>dengan</a:t>
          </a:r>
          <a:r>
            <a:rPr lang="en-US" dirty="0" smtClean="0">
              <a:solidFill>
                <a:schemeClr val="bg1"/>
              </a:solidFill>
            </a:rPr>
            <a:t> </a:t>
          </a:r>
          <a:r>
            <a:rPr lang="en-US" dirty="0" err="1" smtClean="0">
              <a:solidFill>
                <a:schemeClr val="bg1"/>
              </a:solidFill>
            </a:rPr>
            <a:t>diferensiasi</a:t>
          </a:r>
          <a:r>
            <a:rPr lang="en-US" dirty="0" smtClean="0">
              <a:solidFill>
                <a:schemeClr val="bg1"/>
              </a:solidFill>
            </a:rPr>
            <a:t> yang </a:t>
          </a:r>
          <a:r>
            <a:rPr lang="en-US" dirty="0" err="1" smtClean="0">
              <a:solidFill>
                <a:schemeClr val="bg1"/>
              </a:solidFill>
            </a:rPr>
            <a:t>beragam</a:t>
          </a:r>
          <a:r>
            <a:rPr lang="en-US" dirty="0" smtClean="0"/>
            <a:t>.</a:t>
          </a:r>
          <a:endParaRPr lang="en-US" dirty="0"/>
        </a:p>
      </dgm:t>
    </dgm:pt>
    <dgm:pt modelId="{46EF1E83-939F-431A-B31B-6EC405E3FB53}" type="parTrans" cxnId="{361C9795-E424-4662-84D4-8461185FFB2E}">
      <dgm:prSet/>
      <dgm:spPr/>
      <dgm:t>
        <a:bodyPr/>
        <a:lstStyle/>
        <a:p>
          <a:endParaRPr lang="en-US"/>
        </a:p>
      </dgm:t>
    </dgm:pt>
    <dgm:pt modelId="{F73AD4D6-A438-4331-AF06-C5973A7FF017}" type="sibTrans" cxnId="{361C9795-E424-4662-84D4-8461185FFB2E}">
      <dgm:prSet/>
      <dgm:spPr/>
      <dgm:t>
        <a:bodyPr/>
        <a:lstStyle/>
        <a:p>
          <a:endParaRPr lang="en-US"/>
        </a:p>
      </dgm:t>
    </dgm:pt>
    <dgm:pt modelId="{DEA6E8F0-8A20-462F-A24B-338F853F1B3F}">
      <dgm:prSet/>
      <dgm:spPr/>
      <dgm:t>
        <a:bodyPr/>
        <a:lstStyle/>
        <a:p>
          <a:r>
            <a:rPr lang="en-US" dirty="0" smtClean="0"/>
            <a:t>Kekuatan </a:t>
          </a:r>
          <a:r>
            <a:rPr lang="en-US" dirty="0" err="1" smtClean="0"/>
            <a:t>Tawar</a:t>
          </a:r>
          <a:r>
            <a:rPr lang="en-US" dirty="0" smtClean="0"/>
            <a:t> </a:t>
          </a:r>
          <a:r>
            <a:rPr lang="en-US" dirty="0" err="1" smtClean="0"/>
            <a:t>dari</a:t>
          </a:r>
          <a:r>
            <a:rPr lang="en-US" dirty="0" smtClean="0"/>
            <a:t> </a:t>
          </a:r>
          <a:r>
            <a:rPr lang="en-US" dirty="0" err="1" smtClean="0"/>
            <a:t>Pembeli</a:t>
          </a:r>
          <a:r>
            <a:rPr lang="en-US" dirty="0" smtClean="0"/>
            <a:t> </a:t>
          </a:r>
          <a:r>
            <a:rPr lang="en-US" dirty="0" err="1" smtClean="0"/>
            <a:t>Sangat</a:t>
          </a:r>
          <a:r>
            <a:rPr lang="en-US" dirty="0" smtClean="0"/>
            <a:t> Tinggi, </a:t>
          </a:r>
          <a:r>
            <a:rPr lang="en-US" dirty="0" err="1" smtClean="0"/>
            <a:t>karena</a:t>
          </a:r>
          <a:r>
            <a:rPr lang="en-US" dirty="0" smtClean="0"/>
            <a:t> </a:t>
          </a:r>
          <a:r>
            <a:rPr lang="en-US" dirty="0" err="1" smtClean="0"/>
            <a:t>pembeli</a:t>
          </a:r>
          <a:r>
            <a:rPr lang="en-US" dirty="0" smtClean="0"/>
            <a:t> </a:t>
          </a:r>
          <a:r>
            <a:rPr lang="en-US" dirty="0" err="1" smtClean="0"/>
            <a:t>akan</a:t>
          </a:r>
          <a:r>
            <a:rPr lang="en-US" dirty="0" smtClean="0"/>
            <a:t> </a:t>
          </a:r>
          <a:r>
            <a:rPr lang="en-US" dirty="0" err="1" smtClean="0"/>
            <a:t>beralih</a:t>
          </a:r>
          <a:r>
            <a:rPr lang="en-US" dirty="0" smtClean="0"/>
            <a:t> </a:t>
          </a:r>
          <a:r>
            <a:rPr lang="en-US" dirty="0" err="1" smtClean="0"/>
            <a:t>ke</a:t>
          </a:r>
          <a:r>
            <a:rPr lang="en-US" dirty="0" smtClean="0"/>
            <a:t> e-commerce </a:t>
          </a:r>
          <a:r>
            <a:rPr lang="en-US" dirty="0" err="1" smtClean="0"/>
            <a:t>lainnya</a:t>
          </a:r>
          <a:r>
            <a:rPr lang="en-US" dirty="0" smtClean="0"/>
            <a:t> </a:t>
          </a:r>
          <a:r>
            <a:rPr lang="en-US" dirty="0" err="1" smtClean="0"/>
            <a:t>jika</a:t>
          </a:r>
          <a:r>
            <a:rPr lang="en-US" dirty="0" smtClean="0"/>
            <a:t> </a:t>
          </a:r>
          <a:r>
            <a:rPr lang="en-US" dirty="0" err="1" smtClean="0"/>
            <a:t>harga</a:t>
          </a:r>
          <a:r>
            <a:rPr lang="en-US" dirty="0" smtClean="0"/>
            <a:t> </a:t>
          </a:r>
          <a:r>
            <a:rPr lang="en-US" dirty="0" err="1" smtClean="0"/>
            <a:t>dan</a:t>
          </a:r>
          <a:r>
            <a:rPr lang="en-US" dirty="0" smtClean="0"/>
            <a:t> </a:t>
          </a:r>
          <a:r>
            <a:rPr lang="en-US" dirty="0" err="1" smtClean="0"/>
            <a:t>layanan</a:t>
          </a:r>
          <a:r>
            <a:rPr lang="en-US" dirty="0" smtClean="0"/>
            <a:t> yang </a:t>
          </a:r>
          <a:r>
            <a:rPr lang="en-US" dirty="0" err="1" smtClean="0"/>
            <a:t>ditawarkan</a:t>
          </a:r>
          <a:r>
            <a:rPr lang="en-US" dirty="0" smtClean="0"/>
            <a:t> </a:t>
          </a:r>
          <a:r>
            <a:rPr lang="en-US" dirty="0" err="1" smtClean="0"/>
            <a:t>tidak</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harapan</a:t>
          </a:r>
          <a:r>
            <a:rPr lang="en-US" dirty="0" smtClean="0"/>
            <a:t> </a:t>
          </a:r>
          <a:r>
            <a:rPr lang="en-US" dirty="0" err="1" smtClean="0"/>
            <a:t>pembeli</a:t>
          </a:r>
          <a:r>
            <a:rPr lang="en-US" dirty="0" smtClean="0"/>
            <a:t>. </a:t>
          </a:r>
          <a:r>
            <a:rPr lang="en-US" dirty="0" err="1" smtClean="0"/>
            <a:t>Dengan</a:t>
          </a:r>
          <a:r>
            <a:rPr lang="en-US" dirty="0" smtClean="0"/>
            <a:t> </a:t>
          </a:r>
          <a:r>
            <a:rPr lang="en-US" dirty="0" err="1" smtClean="0"/>
            <a:t>hadirnya</a:t>
          </a:r>
          <a:r>
            <a:rPr lang="en-US" dirty="0" smtClean="0"/>
            <a:t> situs </a:t>
          </a:r>
          <a:r>
            <a:rPr lang="en-US" dirty="0" err="1" smtClean="0"/>
            <a:t>perbandingan</a:t>
          </a:r>
          <a:r>
            <a:rPr lang="en-US" dirty="0" smtClean="0"/>
            <a:t> </a:t>
          </a:r>
          <a:r>
            <a:rPr lang="en-US" dirty="0" err="1" smtClean="0"/>
            <a:t>harga</a:t>
          </a:r>
          <a:r>
            <a:rPr lang="en-US" dirty="0" smtClean="0"/>
            <a:t>, </a:t>
          </a:r>
          <a:r>
            <a:rPr lang="en-US" dirty="0" err="1" smtClean="0"/>
            <a:t>pembeli</a:t>
          </a:r>
          <a:r>
            <a:rPr lang="en-US" dirty="0" smtClean="0"/>
            <a:t> </a:t>
          </a:r>
          <a:r>
            <a:rPr lang="en-US" dirty="0" err="1" smtClean="0"/>
            <a:t>langsung</a:t>
          </a:r>
          <a:r>
            <a:rPr lang="en-US" dirty="0" smtClean="0"/>
            <a:t> </a:t>
          </a:r>
          <a:r>
            <a:rPr lang="en-US" dirty="0" err="1" smtClean="0"/>
            <a:t>dipengaruhi</a:t>
          </a:r>
          <a:r>
            <a:rPr lang="en-US" dirty="0" smtClean="0"/>
            <a:t> </a:t>
          </a:r>
          <a:r>
            <a:rPr lang="en-US" dirty="0" err="1" smtClean="0"/>
            <a:t>oleh</a:t>
          </a:r>
          <a:r>
            <a:rPr lang="en-US" dirty="0" smtClean="0"/>
            <a:t> </a:t>
          </a:r>
          <a:r>
            <a:rPr lang="en-US" dirty="0" err="1" smtClean="0"/>
            <a:t>faktor</a:t>
          </a:r>
          <a:r>
            <a:rPr lang="en-US" dirty="0" smtClean="0"/>
            <a:t> </a:t>
          </a:r>
          <a:r>
            <a:rPr lang="en-US" dirty="0" err="1" smtClean="0"/>
            <a:t>harga</a:t>
          </a:r>
          <a:r>
            <a:rPr lang="en-US" dirty="0" smtClean="0"/>
            <a:t>. Situs-situs </a:t>
          </a:r>
          <a:r>
            <a:rPr lang="en-US" dirty="0" err="1" smtClean="0"/>
            <a:t>kode</a:t>
          </a:r>
          <a:r>
            <a:rPr lang="en-US" dirty="0" smtClean="0"/>
            <a:t> </a:t>
          </a:r>
          <a:r>
            <a:rPr lang="en-US" dirty="0" err="1" smtClean="0"/>
            <a:t>kupon</a:t>
          </a:r>
          <a:r>
            <a:rPr lang="en-US" dirty="0" smtClean="0"/>
            <a:t> yang </a:t>
          </a:r>
          <a:r>
            <a:rPr lang="en-US" dirty="0" err="1" smtClean="0"/>
            <a:t>berkembang</a:t>
          </a:r>
          <a:r>
            <a:rPr lang="en-US" dirty="0" smtClean="0"/>
            <a:t> </a:t>
          </a:r>
          <a:r>
            <a:rPr lang="en-US" dirty="0" err="1" smtClean="0"/>
            <a:t>menimbulkan</a:t>
          </a:r>
          <a:r>
            <a:rPr lang="en-US" dirty="0" smtClean="0"/>
            <a:t> </a:t>
          </a:r>
          <a:r>
            <a:rPr lang="en-US" dirty="0" err="1" smtClean="0"/>
            <a:t>tantangan</a:t>
          </a:r>
          <a:r>
            <a:rPr lang="en-US" dirty="0" smtClean="0"/>
            <a:t> </a:t>
          </a:r>
          <a:r>
            <a:rPr lang="en-US" dirty="0" err="1" smtClean="0"/>
            <a:t>nyata</a:t>
          </a:r>
          <a:r>
            <a:rPr lang="en-US" dirty="0" smtClean="0"/>
            <a:t> </a:t>
          </a:r>
          <a:r>
            <a:rPr lang="en-US" dirty="0" err="1" smtClean="0"/>
            <a:t>bagi</a:t>
          </a:r>
          <a:r>
            <a:rPr lang="en-US" dirty="0" smtClean="0"/>
            <a:t> Amazon </a:t>
          </a:r>
          <a:r>
            <a:rPr lang="en-US" dirty="0" err="1" smtClean="0"/>
            <a:t>untuk</a:t>
          </a:r>
          <a:r>
            <a:rPr lang="en-US" dirty="0" smtClean="0"/>
            <a:t> </a:t>
          </a:r>
          <a:r>
            <a:rPr lang="en-US" dirty="0" err="1" smtClean="0"/>
            <a:t>menawarkan</a:t>
          </a:r>
          <a:r>
            <a:rPr lang="en-US" dirty="0" smtClean="0"/>
            <a:t> </a:t>
          </a:r>
          <a:r>
            <a:rPr lang="en-US" dirty="0" err="1" smtClean="0"/>
            <a:t>layanan</a:t>
          </a:r>
          <a:r>
            <a:rPr lang="en-US" dirty="0" smtClean="0"/>
            <a:t> agar </a:t>
          </a:r>
          <a:r>
            <a:rPr lang="en-US" dirty="0" err="1" smtClean="0"/>
            <a:t>sesuai</a:t>
          </a:r>
          <a:r>
            <a:rPr lang="en-US" dirty="0" smtClean="0"/>
            <a:t> </a:t>
          </a:r>
          <a:r>
            <a:rPr lang="en-US" dirty="0" err="1" smtClean="0"/>
            <a:t>dengan</a:t>
          </a:r>
          <a:r>
            <a:rPr lang="en-US" dirty="0" smtClean="0"/>
            <a:t> </a:t>
          </a:r>
          <a:r>
            <a:rPr lang="en-US" dirty="0" err="1" smtClean="0"/>
            <a:t>tren</a:t>
          </a:r>
          <a:r>
            <a:rPr lang="en-US" dirty="0" smtClean="0"/>
            <a:t> </a:t>
          </a:r>
          <a:r>
            <a:rPr lang="en-US" dirty="0" err="1" smtClean="0"/>
            <a:t>pasar</a:t>
          </a:r>
          <a:r>
            <a:rPr lang="en-US" dirty="0" smtClean="0"/>
            <a:t> </a:t>
          </a:r>
          <a:r>
            <a:rPr lang="en-US" dirty="0" err="1" smtClean="0"/>
            <a:t>saat</a:t>
          </a:r>
          <a:r>
            <a:rPr lang="en-US" dirty="0" smtClean="0"/>
            <a:t> </a:t>
          </a:r>
          <a:r>
            <a:rPr lang="en-US" dirty="0" err="1" smtClean="0"/>
            <a:t>ini</a:t>
          </a:r>
          <a:r>
            <a:rPr lang="en-US" dirty="0" smtClean="0"/>
            <a:t>.</a:t>
          </a:r>
          <a:endParaRPr lang="en-US" dirty="0"/>
        </a:p>
      </dgm:t>
    </dgm:pt>
    <dgm:pt modelId="{969340C4-E5EC-46B0-B1F6-8A0D37DD3523}" type="parTrans" cxnId="{302C83B7-1DCF-4B6E-B8D5-F6519592F257}">
      <dgm:prSet/>
      <dgm:spPr/>
      <dgm:t>
        <a:bodyPr/>
        <a:lstStyle/>
        <a:p>
          <a:endParaRPr lang="en-US"/>
        </a:p>
      </dgm:t>
    </dgm:pt>
    <dgm:pt modelId="{496D1536-4FF3-4912-B2B7-D825D50B4994}" type="sibTrans" cxnId="{302C83B7-1DCF-4B6E-B8D5-F6519592F257}">
      <dgm:prSet/>
      <dgm:spPr/>
      <dgm:t>
        <a:bodyPr/>
        <a:lstStyle/>
        <a:p>
          <a:endParaRPr lang="en-US"/>
        </a:p>
      </dgm:t>
    </dgm:pt>
    <dgm:pt modelId="{3D6FD6AE-7D6F-494C-A1E9-5EFD0BBF447A}">
      <dgm:prSet/>
      <dgm:spPr/>
      <dgm:t>
        <a:bodyPr/>
        <a:lstStyle/>
        <a:p>
          <a:r>
            <a:rPr lang="en-US" dirty="0" smtClean="0"/>
            <a:t>Kekuatan </a:t>
          </a:r>
          <a:r>
            <a:rPr lang="en-US" dirty="0" err="1" smtClean="0"/>
            <a:t>Pemasok</a:t>
          </a:r>
          <a:r>
            <a:rPr lang="en-US" dirty="0" smtClean="0"/>
            <a:t> </a:t>
          </a:r>
          <a:r>
            <a:rPr lang="en-US" dirty="0" err="1" smtClean="0"/>
            <a:t>rendah</a:t>
          </a:r>
          <a:r>
            <a:rPr lang="en-US" dirty="0" smtClean="0"/>
            <a:t> </a:t>
          </a:r>
          <a:r>
            <a:rPr lang="en-US" dirty="0" err="1" smtClean="0"/>
            <a:t>hingga</a:t>
          </a:r>
          <a:r>
            <a:rPr lang="en-US" dirty="0" smtClean="0"/>
            <a:t> </a:t>
          </a:r>
          <a:r>
            <a:rPr lang="en-US" dirty="0" err="1" smtClean="0"/>
            <a:t>sedang</a:t>
          </a:r>
          <a:r>
            <a:rPr lang="en-US" dirty="0" smtClean="0"/>
            <a:t> </a:t>
          </a:r>
          <a:r>
            <a:rPr lang="en-US" dirty="0" err="1" smtClean="0"/>
            <a:t>saat</a:t>
          </a:r>
          <a:r>
            <a:rPr lang="en-US" dirty="0" smtClean="0"/>
            <a:t> </a:t>
          </a:r>
          <a:r>
            <a:rPr lang="en-US" dirty="0" err="1" smtClean="0"/>
            <a:t>ini</a:t>
          </a:r>
          <a:r>
            <a:rPr lang="en-US" dirty="0" smtClean="0"/>
            <a:t> di </a:t>
          </a:r>
          <a:r>
            <a:rPr lang="en-US" dirty="0" err="1" smtClean="0"/>
            <a:t>pasar</a:t>
          </a:r>
          <a:r>
            <a:rPr lang="en-US" dirty="0" smtClean="0"/>
            <a:t> </a:t>
          </a:r>
          <a:r>
            <a:rPr lang="en-US" dirty="0" err="1" smtClean="0"/>
            <a:t>ritel</a:t>
          </a:r>
          <a:r>
            <a:rPr lang="en-US" dirty="0" smtClean="0"/>
            <a:t> online, </a:t>
          </a:r>
          <a:r>
            <a:rPr lang="en-US" dirty="0" err="1" smtClean="0"/>
            <a:t>terutama</a:t>
          </a:r>
          <a:r>
            <a:rPr lang="en-US" dirty="0" smtClean="0"/>
            <a:t> </a:t>
          </a:r>
          <a:r>
            <a:rPr lang="en-US" dirty="0" err="1" smtClean="0"/>
            <a:t>pengecer</a:t>
          </a:r>
          <a:r>
            <a:rPr lang="en-US" dirty="0" smtClean="0"/>
            <a:t> online </a:t>
          </a:r>
          <a:r>
            <a:rPr lang="en-US" dirty="0" err="1" smtClean="0"/>
            <a:t>menetapkan</a:t>
          </a:r>
          <a:r>
            <a:rPr lang="en-US" dirty="0" smtClean="0"/>
            <a:t> </a:t>
          </a:r>
          <a:r>
            <a:rPr lang="en-US" dirty="0" err="1" smtClean="0"/>
            <a:t>aturan</a:t>
          </a:r>
          <a:r>
            <a:rPr lang="en-US" dirty="0" smtClean="0"/>
            <a:t> yang </a:t>
          </a:r>
          <a:r>
            <a:rPr lang="en-US" dirty="0" err="1" smtClean="0"/>
            <a:t>harus</a:t>
          </a:r>
          <a:r>
            <a:rPr lang="en-US" dirty="0" smtClean="0"/>
            <a:t> </a:t>
          </a:r>
          <a:r>
            <a:rPr lang="en-US" dirty="0" err="1" smtClean="0"/>
            <a:t>diikuti</a:t>
          </a:r>
          <a:r>
            <a:rPr lang="en-US" dirty="0" smtClean="0"/>
            <a:t> </a:t>
          </a:r>
          <a:r>
            <a:rPr lang="en-US" dirty="0" err="1" smtClean="0"/>
            <a:t>oleh</a:t>
          </a:r>
          <a:r>
            <a:rPr lang="en-US" dirty="0" smtClean="0"/>
            <a:t> </a:t>
          </a:r>
          <a:r>
            <a:rPr lang="en-US" dirty="0" err="1" smtClean="0"/>
            <a:t>pemasok</a:t>
          </a:r>
          <a:r>
            <a:rPr lang="en-US" dirty="0" smtClean="0"/>
            <a:t>. </a:t>
          </a:r>
          <a:r>
            <a:rPr lang="en-US" dirty="0" err="1" smtClean="0"/>
            <a:t>Telah</a:t>
          </a:r>
          <a:r>
            <a:rPr lang="en-US" dirty="0" smtClean="0"/>
            <a:t> </a:t>
          </a:r>
          <a:r>
            <a:rPr lang="en-US" dirty="0" err="1" smtClean="0"/>
            <a:t>ada</a:t>
          </a:r>
          <a:r>
            <a:rPr lang="en-US" dirty="0" smtClean="0"/>
            <a:t> </a:t>
          </a:r>
          <a:r>
            <a:rPr lang="en-US" dirty="0" err="1" smtClean="0"/>
            <a:t>pertumbuhan</a:t>
          </a:r>
          <a:r>
            <a:rPr lang="en-US" dirty="0" smtClean="0"/>
            <a:t> </a:t>
          </a:r>
          <a:r>
            <a:rPr lang="en-US" dirty="0" err="1" smtClean="0"/>
            <a:t>berkala</a:t>
          </a:r>
          <a:r>
            <a:rPr lang="en-US" dirty="0" smtClean="0"/>
            <a:t> </a:t>
          </a:r>
          <a:r>
            <a:rPr lang="en-US" dirty="0" err="1" smtClean="0"/>
            <a:t>dalam</a:t>
          </a:r>
          <a:r>
            <a:rPr lang="en-US" dirty="0" smtClean="0"/>
            <a:t> </a:t>
          </a:r>
          <a:r>
            <a:rPr lang="en-US" dirty="0" err="1" smtClean="0"/>
            <a:t>tingkat</a:t>
          </a:r>
          <a:r>
            <a:rPr lang="en-US" dirty="0" smtClean="0"/>
            <a:t> </a:t>
          </a:r>
          <a:r>
            <a:rPr lang="en-US" dirty="0" err="1" smtClean="0"/>
            <a:t>komisi</a:t>
          </a:r>
          <a:r>
            <a:rPr lang="en-US" dirty="0" smtClean="0"/>
            <a:t> </a:t>
          </a:r>
          <a:r>
            <a:rPr lang="en-US" dirty="0" err="1" smtClean="0"/>
            <a:t>oleh</a:t>
          </a:r>
          <a:r>
            <a:rPr lang="en-US" dirty="0" smtClean="0"/>
            <a:t> </a:t>
          </a:r>
          <a:r>
            <a:rPr lang="en-US" dirty="0" err="1" smtClean="0"/>
            <a:t>pasar</a:t>
          </a:r>
          <a:r>
            <a:rPr lang="en-US" dirty="0" smtClean="0"/>
            <a:t> </a:t>
          </a:r>
          <a:r>
            <a:rPr lang="en-US" dirty="0" err="1" smtClean="0"/>
            <a:t>ritel</a:t>
          </a:r>
          <a:r>
            <a:rPr lang="en-US" dirty="0" smtClean="0"/>
            <a:t> online, </a:t>
          </a:r>
          <a:r>
            <a:rPr lang="en-US" dirty="0" err="1" smtClean="0"/>
            <a:t>tetapi</a:t>
          </a:r>
          <a:r>
            <a:rPr lang="en-US" dirty="0" smtClean="0"/>
            <a:t> </a:t>
          </a:r>
          <a:r>
            <a:rPr lang="en-US" dirty="0" err="1" smtClean="0"/>
            <a:t>pemasok</a:t>
          </a:r>
          <a:r>
            <a:rPr lang="en-US" dirty="0" smtClean="0"/>
            <a:t> </a:t>
          </a:r>
          <a:r>
            <a:rPr lang="en-US" dirty="0" err="1" smtClean="0"/>
            <a:t>memiliki</a:t>
          </a:r>
          <a:r>
            <a:rPr lang="en-US" dirty="0" smtClean="0"/>
            <a:t> </a:t>
          </a:r>
          <a:r>
            <a:rPr lang="en-US" dirty="0" err="1" smtClean="0"/>
            <a:t>sedikit</a:t>
          </a:r>
          <a:r>
            <a:rPr lang="en-US" dirty="0" smtClean="0"/>
            <a:t> </a:t>
          </a:r>
          <a:r>
            <a:rPr lang="en-US" dirty="0" err="1" smtClean="0"/>
            <a:t>pilihan</a:t>
          </a:r>
          <a:r>
            <a:rPr lang="en-US" dirty="0" smtClean="0"/>
            <a:t> </a:t>
          </a:r>
          <a:r>
            <a:rPr lang="en-US" dirty="0" err="1" smtClean="0"/>
            <a:t>untuk</a:t>
          </a:r>
          <a:r>
            <a:rPr lang="en-US" dirty="0" smtClean="0"/>
            <a:t> </a:t>
          </a:r>
          <a:r>
            <a:rPr lang="en-US" dirty="0" err="1" smtClean="0"/>
            <a:t>memilih</a:t>
          </a:r>
          <a:endParaRPr lang="en-US" dirty="0"/>
        </a:p>
      </dgm:t>
    </dgm:pt>
    <dgm:pt modelId="{7CE9B8C6-B7DF-425E-AB99-B2CB2F03AFF0}" type="parTrans" cxnId="{206F2730-521A-4D1F-B912-ADEF8CD412E2}">
      <dgm:prSet/>
      <dgm:spPr/>
      <dgm:t>
        <a:bodyPr/>
        <a:lstStyle/>
        <a:p>
          <a:endParaRPr lang="en-US"/>
        </a:p>
      </dgm:t>
    </dgm:pt>
    <dgm:pt modelId="{D259375E-11AB-4C8E-85B7-7643ABC1A0A4}" type="sibTrans" cxnId="{206F2730-521A-4D1F-B912-ADEF8CD412E2}">
      <dgm:prSet/>
      <dgm:spPr/>
      <dgm:t>
        <a:bodyPr/>
        <a:lstStyle/>
        <a:p>
          <a:endParaRPr lang="en-US"/>
        </a:p>
      </dgm:t>
    </dgm:pt>
    <dgm:pt modelId="{2DA4B508-65EE-4E1D-88B8-23C17BF5DDAB}">
      <dgm:prSet phldrT="[Text]"/>
      <dgm:spPr/>
      <dgm:t>
        <a:bodyPr/>
        <a:lstStyle/>
        <a:p>
          <a:r>
            <a:rPr lang="en-US" dirty="0" smtClean="0"/>
            <a:t>Ancaman </a:t>
          </a:r>
          <a:r>
            <a:rPr lang="en-US" dirty="0" err="1" smtClean="0"/>
            <a:t>dari</a:t>
          </a:r>
          <a:r>
            <a:rPr lang="en-US" dirty="0" smtClean="0"/>
            <a:t> </a:t>
          </a:r>
          <a:r>
            <a:rPr lang="en-US" dirty="0" err="1" smtClean="0"/>
            <a:t>produk</a:t>
          </a:r>
          <a:r>
            <a:rPr lang="en-US" dirty="0" smtClean="0"/>
            <a:t> </a:t>
          </a:r>
          <a:r>
            <a:rPr lang="en-US" dirty="0" err="1" smtClean="0"/>
            <a:t>pengganti</a:t>
          </a:r>
          <a:r>
            <a:rPr lang="en-US" dirty="0" smtClean="0"/>
            <a:t>  </a:t>
          </a:r>
          <a:r>
            <a:rPr lang="en-US" dirty="0" err="1" smtClean="0"/>
            <a:t>sangat</a:t>
          </a:r>
          <a:r>
            <a:rPr lang="en-US" dirty="0" smtClean="0"/>
            <a:t> </a:t>
          </a:r>
          <a:r>
            <a:rPr lang="en-US" dirty="0" err="1" smtClean="0"/>
            <a:t>tinggi</a:t>
          </a:r>
          <a:r>
            <a:rPr lang="en-US" dirty="0" smtClean="0"/>
            <a:t>, </a:t>
          </a:r>
          <a:r>
            <a:rPr lang="en-US" dirty="0" err="1" smtClean="0"/>
            <a:t>pembeli</a:t>
          </a:r>
          <a:r>
            <a:rPr lang="en-US" dirty="0" smtClean="0"/>
            <a:t> </a:t>
          </a:r>
          <a:r>
            <a:rPr lang="en-US" dirty="0" err="1" smtClean="0"/>
            <a:t>dapat</a:t>
          </a:r>
          <a:r>
            <a:rPr lang="en-US" dirty="0" smtClean="0"/>
            <a:t> </a:t>
          </a:r>
          <a:r>
            <a:rPr lang="en-US" dirty="0" err="1" smtClean="0"/>
            <a:t>dengan</a:t>
          </a:r>
          <a:r>
            <a:rPr lang="en-US" dirty="0" smtClean="0"/>
            <a:t> </a:t>
          </a:r>
          <a:r>
            <a:rPr lang="en-US" dirty="0" err="1" smtClean="0"/>
            <a:t>mudah</a:t>
          </a:r>
          <a:r>
            <a:rPr lang="en-US" dirty="0" smtClean="0"/>
            <a:t> </a:t>
          </a:r>
          <a:r>
            <a:rPr lang="en-US" dirty="0" err="1" smtClean="0"/>
            <a:t>beralih</a:t>
          </a:r>
          <a:r>
            <a:rPr lang="en-US" dirty="0" smtClean="0"/>
            <a:t> </a:t>
          </a:r>
          <a:r>
            <a:rPr lang="en-US" dirty="0" err="1" smtClean="0"/>
            <a:t>ke</a:t>
          </a:r>
          <a:r>
            <a:rPr lang="en-US" dirty="0" smtClean="0"/>
            <a:t> </a:t>
          </a:r>
          <a:r>
            <a:rPr lang="en-US" dirty="0" err="1" smtClean="0"/>
            <a:t>pasar</a:t>
          </a:r>
          <a:r>
            <a:rPr lang="en-US" dirty="0" smtClean="0"/>
            <a:t> online </a:t>
          </a:r>
          <a:r>
            <a:rPr lang="en-US" dirty="0" err="1" smtClean="0"/>
            <a:t>lainnya</a:t>
          </a:r>
          <a:r>
            <a:rPr lang="en-US" dirty="0" smtClean="0"/>
            <a:t> </a:t>
          </a:r>
          <a:r>
            <a:rPr lang="en-US" dirty="0" err="1" smtClean="0"/>
            <a:t>dan</a:t>
          </a:r>
          <a:r>
            <a:rPr lang="en-US" dirty="0" smtClean="0"/>
            <a:t> </a:t>
          </a:r>
          <a:r>
            <a:rPr lang="en-US" dirty="0" err="1" smtClean="0"/>
            <a:t>bahkan</a:t>
          </a:r>
          <a:r>
            <a:rPr lang="en-US" dirty="0" smtClean="0"/>
            <a:t> </a:t>
          </a:r>
          <a:r>
            <a:rPr lang="en-US" dirty="0" err="1" smtClean="0"/>
            <a:t>toko</a:t>
          </a:r>
          <a:r>
            <a:rPr lang="en-US" dirty="0" smtClean="0"/>
            <a:t> </a:t>
          </a:r>
          <a:r>
            <a:rPr lang="en-US" dirty="0" err="1" smtClean="0"/>
            <a:t>lokal</a:t>
          </a:r>
          <a:r>
            <a:rPr lang="en-US" dirty="0" smtClean="0"/>
            <a:t>. </a:t>
          </a:r>
          <a:r>
            <a:rPr lang="en-US" dirty="0" err="1" smtClean="0"/>
            <a:t>Ini</a:t>
          </a:r>
          <a:r>
            <a:rPr lang="en-US" dirty="0" smtClean="0"/>
            <a:t> </a:t>
          </a:r>
          <a:r>
            <a:rPr lang="en-US" dirty="0" err="1" smtClean="0"/>
            <a:t>diidentifikasi</a:t>
          </a:r>
          <a:r>
            <a:rPr lang="en-US" dirty="0" smtClean="0"/>
            <a:t> </a:t>
          </a:r>
          <a:r>
            <a:rPr lang="en-US" dirty="0" err="1" smtClean="0"/>
            <a:t>oleh</a:t>
          </a:r>
          <a:r>
            <a:rPr lang="en-US" dirty="0" smtClean="0"/>
            <a:t> Amazon </a:t>
          </a:r>
          <a:r>
            <a:rPr lang="en-US" dirty="0" err="1" smtClean="0"/>
            <a:t>dan</a:t>
          </a:r>
          <a:r>
            <a:rPr lang="en-US" dirty="0" smtClean="0"/>
            <a:t> </a:t>
          </a:r>
          <a:r>
            <a:rPr lang="en-US" dirty="0" err="1" smtClean="0"/>
            <a:t>toko</a:t>
          </a:r>
          <a:r>
            <a:rPr lang="en-US" dirty="0" smtClean="0"/>
            <a:t> </a:t>
          </a:r>
          <a:r>
            <a:rPr lang="en-US" dirty="0" err="1" smtClean="0"/>
            <a:t>ritel</a:t>
          </a:r>
          <a:r>
            <a:rPr lang="en-US" dirty="0" smtClean="0"/>
            <a:t> online </a:t>
          </a:r>
          <a:r>
            <a:rPr lang="en-US" dirty="0" err="1" smtClean="0"/>
            <a:t>lainnya</a:t>
          </a:r>
          <a:r>
            <a:rPr lang="en-US" dirty="0" smtClean="0"/>
            <a:t> </a:t>
          </a:r>
          <a:r>
            <a:rPr lang="en-US" dirty="0" err="1" smtClean="0"/>
            <a:t>dan</a:t>
          </a:r>
          <a:r>
            <a:rPr lang="en-US" dirty="0" smtClean="0"/>
            <a:t> </a:t>
          </a:r>
          <a:r>
            <a:rPr lang="en-US" dirty="0" err="1" smtClean="0"/>
            <a:t>mereka</a:t>
          </a:r>
          <a:r>
            <a:rPr lang="en-US" dirty="0" smtClean="0"/>
            <a:t> </a:t>
          </a:r>
          <a:r>
            <a:rPr lang="en-US" dirty="0" err="1" smtClean="0"/>
            <a:t>sudah</a:t>
          </a:r>
          <a:r>
            <a:rPr lang="en-US" dirty="0" smtClean="0"/>
            <a:t> </a:t>
          </a:r>
          <a:r>
            <a:rPr lang="en-US" dirty="0" err="1" smtClean="0"/>
            <a:t>mulai</a:t>
          </a:r>
          <a:r>
            <a:rPr lang="en-US" dirty="0" smtClean="0"/>
            <a:t> </a:t>
          </a:r>
          <a:r>
            <a:rPr lang="en-US" dirty="0" err="1" smtClean="0"/>
            <a:t>menawarkan</a:t>
          </a:r>
          <a:r>
            <a:rPr lang="en-US" dirty="0" smtClean="0"/>
            <a:t> </a:t>
          </a:r>
          <a:r>
            <a:rPr lang="en-US" dirty="0" err="1" smtClean="0"/>
            <a:t>pengiriman</a:t>
          </a:r>
          <a:r>
            <a:rPr lang="en-US" dirty="0" smtClean="0"/>
            <a:t> gratis </a:t>
          </a:r>
          <a:r>
            <a:rPr lang="en-US" dirty="0" err="1" smtClean="0"/>
            <a:t>dan</a:t>
          </a:r>
          <a:r>
            <a:rPr lang="en-US" dirty="0" smtClean="0"/>
            <a:t> </a:t>
          </a:r>
          <a:r>
            <a:rPr lang="en-US" dirty="0" err="1" smtClean="0"/>
            <a:t>bahkan</a:t>
          </a:r>
          <a:r>
            <a:rPr lang="en-US" dirty="0" smtClean="0"/>
            <a:t> </a:t>
          </a:r>
          <a:r>
            <a:rPr lang="en-US" dirty="0" err="1" smtClean="0"/>
            <a:t>pengiriman</a:t>
          </a:r>
          <a:r>
            <a:rPr lang="en-US" dirty="0" smtClean="0"/>
            <a:t> </a:t>
          </a:r>
          <a:r>
            <a:rPr lang="en-US" dirty="0" err="1" smtClean="0"/>
            <a:t>cepat</a:t>
          </a:r>
          <a:r>
            <a:rPr lang="en-US" dirty="0" smtClean="0"/>
            <a:t> di </a:t>
          </a:r>
          <a:r>
            <a:rPr lang="en-US" dirty="0" err="1" smtClean="0"/>
            <a:t>kota-kota</a:t>
          </a:r>
          <a:r>
            <a:rPr lang="en-US" dirty="0" smtClean="0"/>
            <a:t> </a:t>
          </a:r>
          <a:r>
            <a:rPr lang="en-US" dirty="0" err="1" smtClean="0"/>
            <a:t>besar</a:t>
          </a:r>
          <a:r>
            <a:rPr lang="en-US" dirty="0" smtClean="0"/>
            <a:t> </a:t>
          </a:r>
          <a:r>
            <a:rPr lang="en-US" dirty="0" err="1" smtClean="0"/>
            <a:t>dalam</a:t>
          </a:r>
          <a:r>
            <a:rPr lang="en-US" dirty="0" smtClean="0"/>
            <a:t> </a:t>
          </a:r>
          <a:r>
            <a:rPr lang="en-US" dirty="0" err="1" smtClean="0"/>
            <a:t>beberapa</a:t>
          </a:r>
          <a:r>
            <a:rPr lang="en-US" dirty="0" smtClean="0"/>
            <a:t> jam </a:t>
          </a:r>
          <a:r>
            <a:rPr lang="en-US" dirty="0" err="1" smtClean="0"/>
            <a:t>serta</a:t>
          </a:r>
          <a:r>
            <a:rPr lang="en-US" dirty="0" smtClean="0"/>
            <a:t> </a:t>
          </a:r>
          <a:r>
            <a:rPr lang="en-US" dirty="0" err="1" smtClean="0"/>
            <a:t>Kupon</a:t>
          </a:r>
          <a:r>
            <a:rPr lang="en-US" dirty="0" smtClean="0"/>
            <a:t> </a:t>
          </a:r>
          <a:r>
            <a:rPr lang="en-US" dirty="0" err="1" smtClean="0"/>
            <a:t>diskon</a:t>
          </a:r>
          <a:r>
            <a:rPr lang="en-US" dirty="0" smtClean="0"/>
            <a:t> yang </a:t>
          </a:r>
          <a:r>
            <a:rPr lang="en-US" dirty="0" err="1" smtClean="0"/>
            <a:t>bertebaran</a:t>
          </a:r>
          <a:endParaRPr lang="en-US" dirty="0"/>
        </a:p>
      </dgm:t>
    </dgm:pt>
    <dgm:pt modelId="{E78DAB50-EDC8-49BB-9131-326B3866CBB5}" type="sibTrans" cxnId="{E6DD2D13-5F6E-4F51-AC70-77FB1F44578D}">
      <dgm:prSet/>
      <dgm:spPr/>
      <dgm:t>
        <a:bodyPr/>
        <a:lstStyle/>
        <a:p>
          <a:endParaRPr lang="en-US"/>
        </a:p>
      </dgm:t>
    </dgm:pt>
    <dgm:pt modelId="{0C70969E-0779-40C3-A516-33A144969EC5}" type="parTrans" cxnId="{E6DD2D13-5F6E-4F51-AC70-77FB1F44578D}">
      <dgm:prSet/>
      <dgm:spPr/>
      <dgm:t>
        <a:bodyPr/>
        <a:lstStyle/>
        <a:p>
          <a:endParaRPr lang="en-US"/>
        </a:p>
      </dgm:t>
    </dgm:pt>
    <dgm:pt modelId="{11D0B872-9C77-402F-AD12-B992FCE53C01}" type="pres">
      <dgm:prSet presAssocID="{A0AF6AB8-F686-45F6-AF46-BA3093E826F4}" presName="linearFlow" presStyleCnt="0">
        <dgm:presLayoutVars>
          <dgm:dir/>
          <dgm:resizeHandles val="exact"/>
        </dgm:presLayoutVars>
      </dgm:prSet>
      <dgm:spPr/>
    </dgm:pt>
    <dgm:pt modelId="{48EF5583-B20D-49A1-8E40-FD6A71E88BD7}" type="pres">
      <dgm:prSet presAssocID="{DC2D3362-83EE-4CA7-ABF0-DB77151A7E2C}" presName="composite" presStyleCnt="0"/>
      <dgm:spPr/>
    </dgm:pt>
    <dgm:pt modelId="{1278BB97-C5FE-4DAE-A2E2-1DC100692F6B}" type="pres">
      <dgm:prSet presAssocID="{DC2D3362-83EE-4CA7-ABF0-DB77151A7E2C}" presName="imgShp" presStyleLbl="fgImgPlace1" presStyleIdx="0" presStyleCnt="4" custLinFactNeighborX="-29958" custLinFactNeighborY="-4878"/>
      <dgm:spPr/>
    </dgm:pt>
    <dgm:pt modelId="{BF8C935E-2F27-4E8F-A72A-41B602B61C1F}" type="pres">
      <dgm:prSet presAssocID="{DC2D3362-83EE-4CA7-ABF0-DB77151A7E2C}" presName="txShp" presStyleLbl="node1" presStyleIdx="0" presStyleCnt="4">
        <dgm:presLayoutVars>
          <dgm:bulletEnabled val="1"/>
        </dgm:presLayoutVars>
      </dgm:prSet>
      <dgm:spPr/>
      <dgm:t>
        <a:bodyPr/>
        <a:lstStyle/>
        <a:p>
          <a:endParaRPr lang="en-US"/>
        </a:p>
      </dgm:t>
    </dgm:pt>
    <dgm:pt modelId="{15153E2E-CA08-4AAE-9EB6-0077742D3D61}" type="pres">
      <dgm:prSet presAssocID="{F73AD4D6-A438-4331-AF06-C5973A7FF017}" presName="spacing" presStyleCnt="0"/>
      <dgm:spPr/>
    </dgm:pt>
    <dgm:pt modelId="{A736A849-7F45-4A64-B990-E8ABB5E6A12E}" type="pres">
      <dgm:prSet presAssocID="{DEA6E8F0-8A20-462F-A24B-338F853F1B3F}" presName="composite" presStyleCnt="0"/>
      <dgm:spPr/>
    </dgm:pt>
    <dgm:pt modelId="{1DC1B5F0-4E9C-4C95-87F8-A1698E24ACF7}" type="pres">
      <dgm:prSet presAssocID="{DEA6E8F0-8A20-462F-A24B-338F853F1B3F}" presName="imgShp" presStyleLbl="fgImgPlace1" presStyleIdx="1" presStyleCnt="4"/>
      <dgm:spPr/>
    </dgm:pt>
    <dgm:pt modelId="{EAE7747B-135D-4637-A582-9E507904BE79}" type="pres">
      <dgm:prSet presAssocID="{DEA6E8F0-8A20-462F-A24B-338F853F1B3F}" presName="txShp" presStyleLbl="node1" presStyleIdx="1" presStyleCnt="4" custLinFactNeighborX="2938" custLinFactNeighborY="581">
        <dgm:presLayoutVars>
          <dgm:bulletEnabled val="1"/>
        </dgm:presLayoutVars>
      </dgm:prSet>
      <dgm:spPr/>
      <dgm:t>
        <a:bodyPr/>
        <a:lstStyle/>
        <a:p>
          <a:endParaRPr lang="en-US"/>
        </a:p>
      </dgm:t>
    </dgm:pt>
    <dgm:pt modelId="{BF9810F8-6C5A-46B0-97E5-1CE81CA11128}" type="pres">
      <dgm:prSet presAssocID="{496D1536-4FF3-4912-B2B7-D825D50B4994}" presName="spacing" presStyleCnt="0"/>
      <dgm:spPr/>
    </dgm:pt>
    <dgm:pt modelId="{C355C717-3699-4669-B81C-9C0606C3BD1B}" type="pres">
      <dgm:prSet presAssocID="{3D6FD6AE-7D6F-494C-A1E9-5EFD0BBF447A}" presName="composite" presStyleCnt="0"/>
      <dgm:spPr/>
    </dgm:pt>
    <dgm:pt modelId="{0384CF2C-3AE0-4D46-9833-ECDF502ACB79}" type="pres">
      <dgm:prSet presAssocID="{3D6FD6AE-7D6F-494C-A1E9-5EFD0BBF447A}" presName="imgShp" presStyleLbl="fgImgPlace1" presStyleIdx="2" presStyleCnt="4"/>
      <dgm:spPr/>
    </dgm:pt>
    <dgm:pt modelId="{F6F05EF8-6323-484A-BBFE-FBA7B9C0CD46}" type="pres">
      <dgm:prSet presAssocID="{3D6FD6AE-7D6F-494C-A1E9-5EFD0BBF447A}" presName="txShp" presStyleLbl="node1" presStyleIdx="2" presStyleCnt="4">
        <dgm:presLayoutVars>
          <dgm:bulletEnabled val="1"/>
        </dgm:presLayoutVars>
      </dgm:prSet>
      <dgm:spPr/>
      <dgm:t>
        <a:bodyPr/>
        <a:lstStyle/>
        <a:p>
          <a:endParaRPr lang="en-US"/>
        </a:p>
      </dgm:t>
    </dgm:pt>
    <dgm:pt modelId="{22467E7F-4591-486C-BA3B-0EDF1FA650E4}" type="pres">
      <dgm:prSet presAssocID="{D259375E-11AB-4C8E-85B7-7643ABC1A0A4}" presName="spacing" presStyleCnt="0"/>
      <dgm:spPr/>
    </dgm:pt>
    <dgm:pt modelId="{A215FBEC-3439-459F-9080-186273BD5F63}" type="pres">
      <dgm:prSet presAssocID="{2DA4B508-65EE-4E1D-88B8-23C17BF5DDAB}" presName="composite" presStyleCnt="0"/>
      <dgm:spPr/>
    </dgm:pt>
    <dgm:pt modelId="{E80CA476-BFF8-4721-BBC9-8CAF69FE923C}" type="pres">
      <dgm:prSet presAssocID="{2DA4B508-65EE-4E1D-88B8-23C17BF5DDAB}" presName="imgShp" presStyleLbl="fgImgPlace1" presStyleIdx="3" presStyleCnt="4"/>
      <dgm:spPr/>
    </dgm:pt>
    <dgm:pt modelId="{F6B1677E-69F6-41A3-949B-4D2D9B3E3DD6}" type="pres">
      <dgm:prSet presAssocID="{2DA4B508-65EE-4E1D-88B8-23C17BF5DDAB}" presName="txShp" presStyleLbl="node1" presStyleIdx="3" presStyleCnt="4">
        <dgm:presLayoutVars>
          <dgm:bulletEnabled val="1"/>
        </dgm:presLayoutVars>
      </dgm:prSet>
      <dgm:spPr/>
      <dgm:t>
        <a:bodyPr/>
        <a:lstStyle/>
        <a:p>
          <a:endParaRPr lang="en-US"/>
        </a:p>
      </dgm:t>
    </dgm:pt>
  </dgm:ptLst>
  <dgm:cxnLst>
    <dgm:cxn modelId="{F998FC93-EAFA-43EA-BECD-774208E80820}" type="presOf" srcId="{DEA6E8F0-8A20-462F-A24B-338F853F1B3F}" destId="{EAE7747B-135D-4637-A582-9E507904BE79}" srcOrd="0" destOrd="0" presId="urn:microsoft.com/office/officeart/2005/8/layout/vList3"/>
    <dgm:cxn modelId="{FBAA3C18-4E2C-47BA-A2BC-C69B27CF462D}" type="presOf" srcId="{DC2D3362-83EE-4CA7-ABF0-DB77151A7E2C}" destId="{BF8C935E-2F27-4E8F-A72A-41B602B61C1F}" srcOrd="0" destOrd="0" presId="urn:microsoft.com/office/officeart/2005/8/layout/vList3"/>
    <dgm:cxn modelId="{E6DD2D13-5F6E-4F51-AC70-77FB1F44578D}" srcId="{A0AF6AB8-F686-45F6-AF46-BA3093E826F4}" destId="{2DA4B508-65EE-4E1D-88B8-23C17BF5DDAB}" srcOrd="3" destOrd="0" parTransId="{0C70969E-0779-40C3-A516-33A144969EC5}" sibTransId="{E78DAB50-EDC8-49BB-9131-326B3866CBB5}"/>
    <dgm:cxn modelId="{206F2730-521A-4D1F-B912-ADEF8CD412E2}" srcId="{A0AF6AB8-F686-45F6-AF46-BA3093E826F4}" destId="{3D6FD6AE-7D6F-494C-A1E9-5EFD0BBF447A}" srcOrd="2" destOrd="0" parTransId="{7CE9B8C6-B7DF-425E-AB99-B2CB2F03AFF0}" sibTransId="{D259375E-11AB-4C8E-85B7-7643ABC1A0A4}"/>
    <dgm:cxn modelId="{B0D4BD49-7DD2-43D5-8DD6-02C2529C66D7}" type="presOf" srcId="{3D6FD6AE-7D6F-494C-A1E9-5EFD0BBF447A}" destId="{F6F05EF8-6323-484A-BBFE-FBA7B9C0CD46}" srcOrd="0" destOrd="0" presId="urn:microsoft.com/office/officeart/2005/8/layout/vList3"/>
    <dgm:cxn modelId="{361C9795-E424-4662-84D4-8461185FFB2E}" srcId="{A0AF6AB8-F686-45F6-AF46-BA3093E826F4}" destId="{DC2D3362-83EE-4CA7-ABF0-DB77151A7E2C}" srcOrd="0" destOrd="0" parTransId="{46EF1E83-939F-431A-B31B-6EC405E3FB53}" sibTransId="{F73AD4D6-A438-4331-AF06-C5973A7FF017}"/>
    <dgm:cxn modelId="{EA6B71A7-61AF-492B-AF33-B7EFFAC069A3}" type="presOf" srcId="{A0AF6AB8-F686-45F6-AF46-BA3093E826F4}" destId="{11D0B872-9C77-402F-AD12-B992FCE53C01}" srcOrd="0" destOrd="0" presId="urn:microsoft.com/office/officeart/2005/8/layout/vList3"/>
    <dgm:cxn modelId="{302C83B7-1DCF-4B6E-B8D5-F6519592F257}" srcId="{A0AF6AB8-F686-45F6-AF46-BA3093E826F4}" destId="{DEA6E8F0-8A20-462F-A24B-338F853F1B3F}" srcOrd="1" destOrd="0" parTransId="{969340C4-E5EC-46B0-B1F6-8A0D37DD3523}" sibTransId="{496D1536-4FF3-4912-B2B7-D825D50B4994}"/>
    <dgm:cxn modelId="{7F518133-FF59-44DB-97C3-91793C5C8A90}" type="presOf" srcId="{2DA4B508-65EE-4E1D-88B8-23C17BF5DDAB}" destId="{F6B1677E-69F6-41A3-949B-4D2D9B3E3DD6}" srcOrd="0" destOrd="0" presId="urn:microsoft.com/office/officeart/2005/8/layout/vList3"/>
    <dgm:cxn modelId="{0D53EFDF-4FDF-42E0-8663-57DA936F55F8}" type="presParOf" srcId="{11D0B872-9C77-402F-AD12-B992FCE53C01}" destId="{48EF5583-B20D-49A1-8E40-FD6A71E88BD7}" srcOrd="0" destOrd="0" presId="urn:microsoft.com/office/officeart/2005/8/layout/vList3"/>
    <dgm:cxn modelId="{BA7E1BA7-E1F1-430D-8CC2-FC863CEC418C}" type="presParOf" srcId="{48EF5583-B20D-49A1-8E40-FD6A71E88BD7}" destId="{1278BB97-C5FE-4DAE-A2E2-1DC100692F6B}" srcOrd="0" destOrd="0" presId="urn:microsoft.com/office/officeart/2005/8/layout/vList3"/>
    <dgm:cxn modelId="{959C5E39-49F0-472B-AD59-856B722BED2C}" type="presParOf" srcId="{48EF5583-B20D-49A1-8E40-FD6A71E88BD7}" destId="{BF8C935E-2F27-4E8F-A72A-41B602B61C1F}" srcOrd="1" destOrd="0" presId="urn:microsoft.com/office/officeart/2005/8/layout/vList3"/>
    <dgm:cxn modelId="{CC322412-9BBA-45E2-A7F3-5ABB5F04B355}" type="presParOf" srcId="{11D0B872-9C77-402F-AD12-B992FCE53C01}" destId="{15153E2E-CA08-4AAE-9EB6-0077742D3D61}" srcOrd="1" destOrd="0" presId="urn:microsoft.com/office/officeart/2005/8/layout/vList3"/>
    <dgm:cxn modelId="{532A4374-C183-4200-A6B4-CC1AC50EBB27}" type="presParOf" srcId="{11D0B872-9C77-402F-AD12-B992FCE53C01}" destId="{A736A849-7F45-4A64-B990-E8ABB5E6A12E}" srcOrd="2" destOrd="0" presId="urn:microsoft.com/office/officeart/2005/8/layout/vList3"/>
    <dgm:cxn modelId="{E8A62366-D041-4A36-8CDA-068FCEA57950}" type="presParOf" srcId="{A736A849-7F45-4A64-B990-E8ABB5E6A12E}" destId="{1DC1B5F0-4E9C-4C95-87F8-A1698E24ACF7}" srcOrd="0" destOrd="0" presId="urn:microsoft.com/office/officeart/2005/8/layout/vList3"/>
    <dgm:cxn modelId="{0828A581-08DD-4FDA-B81F-3176ED865C79}" type="presParOf" srcId="{A736A849-7F45-4A64-B990-E8ABB5E6A12E}" destId="{EAE7747B-135D-4637-A582-9E507904BE79}" srcOrd="1" destOrd="0" presId="urn:microsoft.com/office/officeart/2005/8/layout/vList3"/>
    <dgm:cxn modelId="{CB66994D-FA69-4F40-B2BA-59D915344720}" type="presParOf" srcId="{11D0B872-9C77-402F-AD12-B992FCE53C01}" destId="{BF9810F8-6C5A-46B0-97E5-1CE81CA11128}" srcOrd="3" destOrd="0" presId="urn:microsoft.com/office/officeart/2005/8/layout/vList3"/>
    <dgm:cxn modelId="{DB62003C-9982-467A-9C46-F7EED2741DF8}" type="presParOf" srcId="{11D0B872-9C77-402F-AD12-B992FCE53C01}" destId="{C355C717-3699-4669-B81C-9C0606C3BD1B}" srcOrd="4" destOrd="0" presId="urn:microsoft.com/office/officeart/2005/8/layout/vList3"/>
    <dgm:cxn modelId="{522BF8D9-2703-4AC7-A57A-ED49B9718D7C}" type="presParOf" srcId="{C355C717-3699-4669-B81C-9C0606C3BD1B}" destId="{0384CF2C-3AE0-4D46-9833-ECDF502ACB79}" srcOrd="0" destOrd="0" presId="urn:microsoft.com/office/officeart/2005/8/layout/vList3"/>
    <dgm:cxn modelId="{922C78D9-005B-4ECB-844B-7908C4A6F1F1}" type="presParOf" srcId="{C355C717-3699-4669-B81C-9C0606C3BD1B}" destId="{F6F05EF8-6323-484A-BBFE-FBA7B9C0CD46}" srcOrd="1" destOrd="0" presId="urn:microsoft.com/office/officeart/2005/8/layout/vList3"/>
    <dgm:cxn modelId="{3AD42742-C837-4EBB-B782-A89DFABD8B6E}" type="presParOf" srcId="{11D0B872-9C77-402F-AD12-B992FCE53C01}" destId="{22467E7F-4591-486C-BA3B-0EDF1FA650E4}" srcOrd="5" destOrd="0" presId="urn:microsoft.com/office/officeart/2005/8/layout/vList3"/>
    <dgm:cxn modelId="{653B5C95-F723-4FDE-ABB1-6C7812B242B7}" type="presParOf" srcId="{11D0B872-9C77-402F-AD12-B992FCE53C01}" destId="{A215FBEC-3439-459F-9080-186273BD5F63}" srcOrd="6" destOrd="0" presId="urn:microsoft.com/office/officeart/2005/8/layout/vList3"/>
    <dgm:cxn modelId="{DFEFF546-37A8-4636-8150-357FFC71DC91}" type="presParOf" srcId="{A215FBEC-3439-459F-9080-186273BD5F63}" destId="{E80CA476-BFF8-4721-BBC9-8CAF69FE923C}" srcOrd="0" destOrd="0" presId="urn:microsoft.com/office/officeart/2005/8/layout/vList3"/>
    <dgm:cxn modelId="{8485E1A1-DB22-4D3D-BDE4-5343B261FB51}" type="presParOf" srcId="{A215FBEC-3439-459F-9080-186273BD5F63}" destId="{F6B1677E-69F6-41A3-949B-4D2D9B3E3D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74B58-05D0-4F5B-8A89-1D8BB719F6E3}"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id-ID"/>
        </a:p>
      </dgm:t>
    </dgm:pt>
    <dgm:pt modelId="{09D27AE3-8538-4EBE-810B-85E8677D1310}">
      <dgm:prSet custT="1"/>
      <dgm:spPr/>
      <dgm:t>
        <a:bodyPr/>
        <a:lstStyle/>
        <a:p>
          <a:r>
            <a:rPr lang="id-ID" sz="1200" dirty="0" smtClean="0"/>
            <a:t>Amazon go</a:t>
          </a:r>
          <a:endParaRPr lang="id-ID" sz="1200" dirty="0"/>
        </a:p>
      </dgm:t>
    </dgm:pt>
    <dgm:pt modelId="{3D00A114-FF14-4836-AF88-E8BC0EA8FB6E}" type="parTrans" cxnId="{D2713F3B-6B63-45C8-80E4-22B089A15E7C}">
      <dgm:prSet/>
      <dgm:spPr/>
      <dgm:t>
        <a:bodyPr/>
        <a:lstStyle/>
        <a:p>
          <a:endParaRPr lang="id-ID"/>
        </a:p>
      </dgm:t>
    </dgm:pt>
    <dgm:pt modelId="{BCA0B8F4-3A76-4D52-A204-F3745FB23CC6}" type="sibTrans" cxnId="{D2713F3B-6B63-45C8-80E4-22B089A15E7C}">
      <dgm:prSet/>
      <dgm:spPr/>
      <dgm:t>
        <a:bodyPr/>
        <a:lstStyle/>
        <a:p>
          <a:endParaRPr lang="id-ID"/>
        </a:p>
      </dgm:t>
    </dgm:pt>
    <dgm:pt modelId="{15F87D9B-B32B-4DD6-94A8-5D84658F0AC5}">
      <dgm:prSet custT="1"/>
      <dgm:spPr/>
      <dgm:t>
        <a:bodyPr/>
        <a:lstStyle/>
        <a:p>
          <a:r>
            <a:rPr lang="nn-NO" sz="1200" dirty="0" smtClean="0"/>
            <a:t>toko yang menyediakan ruang belanja otomatis di masa depan.</a:t>
          </a:r>
          <a:endParaRPr lang="id-ID" sz="1200" dirty="0"/>
        </a:p>
      </dgm:t>
    </dgm:pt>
    <dgm:pt modelId="{930CB970-8CE7-471D-9820-0C5689191EB5}" type="parTrans" cxnId="{61EE4359-265B-42F3-AA2A-1F7B65A0CE2A}">
      <dgm:prSet/>
      <dgm:spPr/>
      <dgm:t>
        <a:bodyPr/>
        <a:lstStyle/>
        <a:p>
          <a:endParaRPr lang="id-ID"/>
        </a:p>
      </dgm:t>
    </dgm:pt>
    <dgm:pt modelId="{B326688C-D325-469C-B1FE-DEA38EFAB70F}" type="sibTrans" cxnId="{61EE4359-265B-42F3-AA2A-1F7B65A0CE2A}">
      <dgm:prSet/>
      <dgm:spPr/>
      <dgm:t>
        <a:bodyPr/>
        <a:lstStyle/>
        <a:p>
          <a:endParaRPr lang="id-ID"/>
        </a:p>
      </dgm:t>
    </dgm:pt>
    <dgm:pt modelId="{EA7D0167-807F-4B24-ADC8-65636F8A09EB}">
      <dgm:prSet custT="1"/>
      <dgm:spPr/>
      <dgm:t>
        <a:bodyPr/>
        <a:lstStyle/>
        <a:p>
          <a:r>
            <a:rPr lang="id-ID" sz="1200" dirty="0" smtClean="0"/>
            <a:t>Vesta</a:t>
          </a:r>
          <a:endParaRPr lang="id-ID" sz="1200" dirty="0"/>
        </a:p>
      </dgm:t>
    </dgm:pt>
    <dgm:pt modelId="{7137E2B3-34D8-4CA7-B7E1-823A2C95D411}" type="parTrans" cxnId="{EE78CAC5-D1A2-4787-9DEE-A5CCCEB2A8BC}">
      <dgm:prSet/>
      <dgm:spPr/>
      <dgm:t>
        <a:bodyPr/>
        <a:lstStyle/>
        <a:p>
          <a:endParaRPr lang="id-ID"/>
        </a:p>
      </dgm:t>
    </dgm:pt>
    <dgm:pt modelId="{392A99CE-4DEB-42E0-B797-6BB14F73E7E1}" type="sibTrans" cxnId="{EE78CAC5-D1A2-4787-9DEE-A5CCCEB2A8BC}">
      <dgm:prSet/>
      <dgm:spPr/>
      <dgm:t>
        <a:bodyPr/>
        <a:lstStyle/>
        <a:p>
          <a:endParaRPr lang="id-ID"/>
        </a:p>
      </dgm:t>
    </dgm:pt>
    <dgm:pt modelId="{58A37C87-4352-41EE-84C2-D1B064C9E245}">
      <dgm:prSet custT="1"/>
      <dgm:spPr/>
      <dgm:t>
        <a:bodyPr/>
        <a:lstStyle/>
        <a:p>
          <a:r>
            <a:rPr lang="id-ID" sz="1200" dirty="0" smtClean="0"/>
            <a:t>Robot rumah tangga</a:t>
          </a:r>
          <a:endParaRPr lang="id-ID" sz="1200" dirty="0"/>
        </a:p>
      </dgm:t>
    </dgm:pt>
    <dgm:pt modelId="{E3BE6586-A1AB-4D57-897F-1E4DBCEB6380}" type="parTrans" cxnId="{6E9B2423-C3A1-412F-8E70-1199946A9330}">
      <dgm:prSet/>
      <dgm:spPr/>
      <dgm:t>
        <a:bodyPr/>
        <a:lstStyle/>
        <a:p>
          <a:endParaRPr lang="id-ID"/>
        </a:p>
      </dgm:t>
    </dgm:pt>
    <dgm:pt modelId="{53C29A48-7750-410C-A761-79B7B29EBC59}" type="sibTrans" cxnId="{6E9B2423-C3A1-412F-8E70-1199946A9330}">
      <dgm:prSet/>
      <dgm:spPr/>
      <dgm:t>
        <a:bodyPr/>
        <a:lstStyle/>
        <a:p>
          <a:endParaRPr lang="id-ID"/>
        </a:p>
      </dgm:t>
    </dgm:pt>
    <dgm:pt modelId="{DBD11E67-267C-4C05-AFCA-08BB82A02B17}">
      <dgm:prSet custT="1"/>
      <dgm:spPr/>
      <dgm:t>
        <a:bodyPr/>
        <a:lstStyle/>
        <a:p>
          <a:r>
            <a:rPr lang="id-ID" sz="1200" dirty="0" smtClean="0"/>
            <a:t>Amazonetube</a:t>
          </a:r>
          <a:endParaRPr lang="id-ID" sz="1200" dirty="0"/>
        </a:p>
      </dgm:t>
    </dgm:pt>
    <dgm:pt modelId="{38C329EA-8005-46E3-91FA-2F12B65470C3}" type="parTrans" cxnId="{4AB9AB1D-CE9B-4015-8127-37A9E8D85189}">
      <dgm:prSet/>
      <dgm:spPr/>
      <dgm:t>
        <a:bodyPr/>
        <a:lstStyle/>
        <a:p>
          <a:endParaRPr lang="id-ID"/>
        </a:p>
      </dgm:t>
    </dgm:pt>
    <dgm:pt modelId="{4E942F51-9503-4602-A57B-42D269BB1B6D}" type="sibTrans" cxnId="{4AB9AB1D-CE9B-4015-8127-37A9E8D85189}">
      <dgm:prSet/>
      <dgm:spPr/>
      <dgm:t>
        <a:bodyPr/>
        <a:lstStyle/>
        <a:p>
          <a:endParaRPr lang="id-ID"/>
        </a:p>
      </dgm:t>
    </dgm:pt>
    <dgm:pt modelId="{8C356C0A-0C54-4C31-80B1-E9F5D2AFB993}">
      <dgm:prSet custT="1"/>
      <dgm:spPr/>
      <dgm:t>
        <a:bodyPr/>
        <a:lstStyle/>
        <a:p>
          <a:r>
            <a:rPr lang="id-ID" sz="1200" dirty="0" smtClean="0"/>
            <a:t>Video online yang ingin menyaingi Youtube</a:t>
          </a:r>
          <a:endParaRPr lang="id-ID" sz="1200" dirty="0"/>
        </a:p>
      </dgm:t>
    </dgm:pt>
    <dgm:pt modelId="{8EE4D5BE-F495-4ECA-8DB9-0507386CEAB8}" type="parTrans" cxnId="{2A86C765-4954-4B22-9CD1-A4DA88836843}">
      <dgm:prSet/>
      <dgm:spPr/>
      <dgm:t>
        <a:bodyPr/>
        <a:lstStyle/>
        <a:p>
          <a:endParaRPr lang="id-ID"/>
        </a:p>
      </dgm:t>
    </dgm:pt>
    <dgm:pt modelId="{87881AFF-9479-48B1-BD83-F34B1449F32A}" type="sibTrans" cxnId="{2A86C765-4954-4B22-9CD1-A4DA88836843}">
      <dgm:prSet/>
      <dgm:spPr/>
      <dgm:t>
        <a:bodyPr/>
        <a:lstStyle/>
        <a:p>
          <a:endParaRPr lang="id-ID"/>
        </a:p>
      </dgm:t>
    </dgm:pt>
    <dgm:pt modelId="{EA3AEC62-BE6E-4863-8857-6C424332458D}">
      <dgm:prSet custT="1"/>
      <dgm:spPr/>
      <dgm:t>
        <a:bodyPr/>
        <a:lstStyle/>
        <a:p>
          <a:r>
            <a:rPr lang="id-ID" sz="1200" dirty="0" smtClean="0"/>
            <a:t>Amazon Prime Now</a:t>
          </a:r>
          <a:endParaRPr lang="id-ID" sz="1200" dirty="0"/>
        </a:p>
      </dgm:t>
    </dgm:pt>
    <dgm:pt modelId="{174BF140-5BC6-477C-BC0E-2B1389E11812}" type="parTrans" cxnId="{B898D246-DAAC-4A7A-887C-746C97D2FE10}">
      <dgm:prSet/>
      <dgm:spPr/>
      <dgm:t>
        <a:bodyPr/>
        <a:lstStyle/>
        <a:p>
          <a:endParaRPr lang="id-ID"/>
        </a:p>
      </dgm:t>
    </dgm:pt>
    <dgm:pt modelId="{53CACEE4-E09E-4E0F-AFB3-9CD8A8B16B85}" type="sibTrans" cxnId="{B898D246-DAAC-4A7A-887C-746C97D2FE10}">
      <dgm:prSet/>
      <dgm:spPr/>
      <dgm:t>
        <a:bodyPr/>
        <a:lstStyle/>
        <a:p>
          <a:endParaRPr lang="id-ID"/>
        </a:p>
      </dgm:t>
    </dgm:pt>
    <dgm:pt modelId="{1A91C5C6-B301-43DE-9FC2-1774E14983E6}">
      <dgm:prSet custT="1"/>
      <dgm:spPr/>
      <dgm:t>
        <a:bodyPr/>
        <a:lstStyle/>
        <a:p>
          <a:r>
            <a:rPr lang="id-ID" sz="1200" dirty="0" smtClean="0"/>
            <a:t>Layanan keanggotaan  yang menawarkan pengiriman cepat. </a:t>
          </a:r>
          <a:endParaRPr lang="id-ID" sz="1200" dirty="0"/>
        </a:p>
      </dgm:t>
    </dgm:pt>
    <dgm:pt modelId="{29672923-4FE4-4D51-B490-96B00C6B0293}" type="parTrans" cxnId="{8D212E0C-5EC4-4CCB-8ED4-91E6A8E6981B}">
      <dgm:prSet/>
      <dgm:spPr/>
      <dgm:t>
        <a:bodyPr/>
        <a:lstStyle/>
        <a:p>
          <a:endParaRPr lang="id-ID"/>
        </a:p>
      </dgm:t>
    </dgm:pt>
    <dgm:pt modelId="{73D104F2-8562-4D15-805C-8E8812A02AE3}" type="sibTrans" cxnId="{8D212E0C-5EC4-4CCB-8ED4-91E6A8E6981B}">
      <dgm:prSet/>
      <dgm:spPr/>
      <dgm:t>
        <a:bodyPr/>
        <a:lstStyle/>
        <a:p>
          <a:endParaRPr lang="id-ID"/>
        </a:p>
      </dgm:t>
    </dgm:pt>
    <dgm:pt modelId="{C09C1E75-D5DD-4351-8AAF-30D92001ADFF}">
      <dgm:prSet custT="1"/>
      <dgm:spPr/>
      <dgm:t>
        <a:bodyPr/>
        <a:lstStyle/>
        <a:p>
          <a:r>
            <a:rPr lang="id-ID" sz="1200" dirty="0" smtClean="0"/>
            <a:t>Amazon Fresh</a:t>
          </a:r>
          <a:endParaRPr lang="id-ID" sz="1200" dirty="0"/>
        </a:p>
      </dgm:t>
    </dgm:pt>
    <dgm:pt modelId="{34EA8932-0B03-40F9-AD24-7D640B08F865}" type="parTrans" cxnId="{750D4CF4-3738-4DA3-97AA-0BEBFE8E3407}">
      <dgm:prSet/>
      <dgm:spPr/>
      <dgm:t>
        <a:bodyPr/>
        <a:lstStyle/>
        <a:p>
          <a:endParaRPr lang="id-ID"/>
        </a:p>
      </dgm:t>
    </dgm:pt>
    <dgm:pt modelId="{8B3CD314-4421-47FA-BDF3-6997D56D888E}" type="sibTrans" cxnId="{750D4CF4-3738-4DA3-97AA-0BEBFE8E3407}">
      <dgm:prSet/>
      <dgm:spPr/>
      <dgm:t>
        <a:bodyPr/>
        <a:lstStyle/>
        <a:p>
          <a:endParaRPr lang="id-ID"/>
        </a:p>
      </dgm:t>
    </dgm:pt>
    <dgm:pt modelId="{3982CEA4-109D-47FD-A0E1-CCCB9A1C5DDE}">
      <dgm:prSet custT="1"/>
      <dgm:spPr/>
      <dgm:t>
        <a:bodyPr/>
        <a:lstStyle/>
        <a:p>
          <a:r>
            <a:rPr lang="id-ID" sz="1200" dirty="0" smtClean="0"/>
            <a:t>suatu layanan pengiriman produk segar yang telah beroperasi di negara seperti Tokyo, London dan Jerman</a:t>
          </a:r>
          <a:endParaRPr lang="id-ID" sz="1200" dirty="0"/>
        </a:p>
      </dgm:t>
    </dgm:pt>
    <dgm:pt modelId="{DDBBE504-F48E-43F3-9356-89E881CCC88C}" type="parTrans" cxnId="{B01CF0F5-84F7-41ED-96A9-D3F2112C2A96}">
      <dgm:prSet/>
      <dgm:spPr/>
      <dgm:t>
        <a:bodyPr/>
        <a:lstStyle/>
        <a:p>
          <a:endParaRPr lang="id-ID"/>
        </a:p>
      </dgm:t>
    </dgm:pt>
    <dgm:pt modelId="{B8D430B2-3578-400C-B026-07D3557D2864}" type="sibTrans" cxnId="{B01CF0F5-84F7-41ED-96A9-D3F2112C2A96}">
      <dgm:prSet/>
      <dgm:spPr/>
      <dgm:t>
        <a:bodyPr/>
        <a:lstStyle/>
        <a:p>
          <a:endParaRPr lang="id-ID"/>
        </a:p>
      </dgm:t>
    </dgm:pt>
    <dgm:pt modelId="{8832C9A1-020E-43EE-844D-91C5A3D9992F}">
      <dgm:prSet custT="1"/>
      <dgm:spPr/>
      <dgm:t>
        <a:bodyPr/>
        <a:lstStyle/>
        <a:p>
          <a:r>
            <a:rPr lang="id-ID" sz="1200" dirty="0" smtClean="0"/>
            <a:t>Amazon Web Services (AWS)</a:t>
          </a:r>
          <a:endParaRPr lang="id-ID" sz="1200" dirty="0"/>
        </a:p>
      </dgm:t>
    </dgm:pt>
    <dgm:pt modelId="{F6351044-A100-4B7E-97E6-F9671016FE7A}" type="parTrans" cxnId="{39195876-67C4-4AD9-B844-8CE61EAA6C79}">
      <dgm:prSet/>
      <dgm:spPr/>
      <dgm:t>
        <a:bodyPr/>
        <a:lstStyle/>
        <a:p>
          <a:endParaRPr lang="id-ID"/>
        </a:p>
      </dgm:t>
    </dgm:pt>
    <dgm:pt modelId="{FC5727EB-3C0F-4208-9816-377754D0F205}" type="sibTrans" cxnId="{39195876-67C4-4AD9-B844-8CE61EAA6C79}">
      <dgm:prSet/>
      <dgm:spPr/>
      <dgm:t>
        <a:bodyPr/>
        <a:lstStyle/>
        <a:p>
          <a:endParaRPr lang="id-ID"/>
        </a:p>
      </dgm:t>
    </dgm:pt>
    <dgm:pt modelId="{18056EFC-31AE-487A-8B07-BE637AC2C411}">
      <dgm:prSet custT="1"/>
      <dgm:spPr/>
      <dgm:t>
        <a:bodyPr/>
        <a:lstStyle/>
        <a:p>
          <a:r>
            <a:rPr lang="id-ID" sz="1200" dirty="0" smtClean="0"/>
            <a:t>Divisi layanan Cloud</a:t>
          </a:r>
          <a:endParaRPr lang="id-ID" sz="1200" dirty="0"/>
        </a:p>
      </dgm:t>
    </dgm:pt>
    <dgm:pt modelId="{BA4506C0-512D-4491-AE9B-3A2F97AEA4B6}" type="parTrans" cxnId="{72964D87-1271-4F26-A2AE-CA6E7E3AAC7C}">
      <dgm:prSet/>
      <dgm:spPr/>
      <dgm:t>
        <a:bodyPr/>
        <a:lstStyle/>
        <a:p>
          <a:endParaRPr lang="id-ID"/>
        </a:p>
      </dgm:t>
    </dgm:pt>
    <dgm:pt modelId="{4D08BA91-6EFA-42A6-A8D6-1A378DD97CB0}" type="sibTrans" cxnId="{72964D87-1271-4F26-A2AE-CA6E7E3AAC7C}">
      <dgm:prSet/>
      <dgm:spPr/>
      <dgm:t>
        <a:bodyPr/>
        <a:lstStyle/>
        <a:p>
          <a:endParaRPr lang="id-ID"/>
        </a:p>
      </dgm:t>
    </dgm:pt>
    <dgm:pt modelId="{C8DC0CFF-E522-4314-ACB0-5FBAFE610F33}">
      <dgm:prSet custT="1"/>
      <dgm:spPr/>
      <dgm:t>
        <a:bodyPr/>
        <a:lstStyle/>
        <a:p>
          <a:r>
            <a:rPr lang="id-ID" sz="1200" dirty="0" smtClean="0"/>
            <a:t>Aexa</a:t>
          </a:r>
          <a:endParaRPr lang="id-ID" sz="1200" dirty="0"/>
        </a:p>
      </dgm:t>
    </dgm:pt>
    <dgm:pt modelId="{1F9B44E0-E992-4E54-AC9F-3C2D88264D97}" type="parTrans" cxnId="{3025BE8C-652C-484B-983C-7315FDF0A0B2}">
      <dgm:prSet/>
      <dgm:spPr/>
      <dgm:t>
        <a:bodyPr/>
        <a:lstStyle/>
        <a:p>
          <a:endParaRPr lang="id-ID"/>
        </a:p>
      </dgm:t>
    </dgm:pt>
    <dgm:pt modelId="{0E985DC7-9FEF-47F6-8673-4C64254927F7}" type="sibTrans" cxnId="{3025BE8C-652C-484B-983C-7315FDF0A0B2}">
      <dgm:prSet/>
      <dgm:spPr/>
      <dgm:t>
        <a:bodyPr/>
        <a:lstStyle/>
        <a:p>
          <a:endParaRPr lang="id-ID"/>
        </a:p>
      </dgm:t>
    </dgm:pt>
    <dgm:pt modelId="{9E9BB97D-E91A-4900-B166-E00D0DB65150}">
      <dgm:prSet custT="1"/>
      <dgm:spPr/>
      <dgm:t>
        <a:bodyPr/>
        <a:lstStyle/>
        <a:p>
          <a:r>
            <a:rPr lang="es-ES" sz="1200" dirty="0" smtClean="0"/>
            <a:t>Asisten digital </a:t>
          </a:r>
          <a:r>
            <a:rPr lang="es-ES" sz="1200" dirty="0" err="1" smtClean="0"/>
            <a:t>seperti</a:t>
          </a:r>
          <a:r>
            <a:rPr lang="es-ES" sz="1200" dirty="0" smtClean="0"/>
            <a:t> </a:t>
          </a:r>
          <a:r>
            <a:rPr lang="es-ES" sz="1200" dirty="0" err="1" smtClean="0"/>
            <a:t>Siri</a:t>
          </a:r>
          <a:r>
            <a:rPr lang="es-ES" sz="1200" dirty="0" smtClean="0"/>
            <a:t> dan </a:t>
          </a:r>
          <a:r>
            <a:rPr lang="es-ES" sz="1200" dirty="0" err="1" smtClean="0"/>
            <a:t>Bixby</a:t>
          </a:r>
          <a:endParaRPr lang="id-ID" sz="1200" dirty="0"/>
        </a:p>
      </dgm:t>
    </dgm:pt>
    <dgm:pt modelId="{8DD9FD39-92BF-478F-B663-DB18DE48F6DB}" type="parTrans" cxnId="{D771D76C-E6B8-4144-AE31-675B2A552391}">
      <dgm:prSet/>
      <dgm:spPr/>
      <dgm:t>
        <a:bodyPr/>
        <a:lstStyle/>
        <a:p>
          <a:endParaRPr lang="id-ID"/>
        </a:p>
      </dgm:t>
    </dgm:pt>
    <dgm:pt modelId="{D3C2A636-887B-48DB-BFA3-674FDE5345B6}" type="sibTrans" cxnId="{D771D76C-E6B8-4144-AE31-675B2A552391}">
      <dgm:prSet/>
      <dgm:spPr/>
      <dgm:t>
        <a:bodyPr/>
        <a:lstStyle/>
        <a:p>
          <a:endParaRPr lang="id-ID"/>
        </a:p>
      </dgm:t>
    </dgm:pt>
    <dgm:pt modelId="{1786F787-D76E-46B0-843C-33ADE3A7099C}">
      <dgm:prSet custT="1"/>
      <dgm:spPr/>
      <dgm:t>
        <a:bodyPr/>
        <a:lstStyle/>
        <a:p>
          <a:r>
            <a:rPr lang="id-ID" sz="1200" dirty="0" smtClean="0"/>
            <a:t>Amazon Web Services (AWS) </a:t>
          </a:r>
          <a:endParaRPr lang="id-ID" sz="1200" dirty="0"/>
        </a:p>
      </dgm:t>
    </dgm:pt>
    <dgm:pt modelId="{772145B2-E445-4529-A36B-B869E8FD4D90}" type="parTrans" cxnId="{729839E0-3B93-4FF5-9179-E9965D5468A9}">
      <dgm:prSet/>
      <dgm:spPr/>
      <dgm:t>
        <a:bodyPr/>
        <a:lstStyle/>
        <a:p>
          <a:endParaRPr lang="id-ID"/>
        </a:p>
      </dgm:t>
    </dgm:pt>
    <dgm:pt modelId="{DEC095F7-432D-45C5-801F-DC014AB70C40}" type="sibTrans" cxnId="{729839E0-3B93-4FF5-9179-E9965D5468A9}">
      <dgm:prSet/>
      <dgm:spPr/>
      <dgm:t>
        <a:bodyPr/>
        <a:lstStyle/>
        <a:p>
          <a:endParaRPr lang="id-ID"/>
        </a:p>
      </dgm:t>
    </dgm:pt>
    <dgm:pt modelId="{45AD2C52-80FE-4766-A398-28AC9025BD2B}">
      <dgm:prSet custT="1"/>
      <dgm:spPr/>
      <dgm:t>
        <a:bodyPr/>
        <a:lstStyle/>
        <a:p>
          <a:r>
            <a:rPr lang="id-ID" sz="1200" dirty="0" smtClean="0"/>
            <a:t>Penyewaan ruang server kepada perusahaan dan individu lainnya.</a:t>
          </a:r>
          <a:endParaRPr lang="id-ID" sz="1200" dirty="0"/>
        </a:p>
      </dgm:t>
    </dgm:pt>
    <dgm:pt modelId="{D7605D82-F1C3-49A3-A28F-E078AAB96394}" type="parTrans" cxnId="{9581AEAB-7055-490E-A291-4595D44A774E}">
      <dgm:prSet/>
      <dgm:spPr/>
      <dgm:t>
        <a:bodyPr/>
        <a:lstStyle/>
        <a:p>
          <a:endParaRPr lang="id-ID"/>
        </a:p>
      </dgm:t>
    </dgm:pt>
    <dgm:pt modelId="{C22C5A84-EBDC-433A-B7D2-FE89796D563A}" type="sibTrans" cxnId="{9581AEAB-7055-490E-A291-4595D44A774E}">
      <dgm:prSet/>
      <dgm:spPr/>
      <dgm:t>
        <a:bodyPr/>
        <a:lstStyle/>
        <a:p>
          <a:endParaRPr lang="id-ID"/>
        </a:p>
      </dgm:t>
    </dgm:pt>
    <dgm:pt modelId="{4E681F00-2F29-489A-A979-B14446CD8BF0}">
      <dgm:prSet custT="1"/>
      <dgm:spPr/>
      <dgm:t>
        <a:bodyPr/>
        <a:lstStyle/>
        <a:p>
          <a:r>
            <a:rPr lang="id-ID" sz="1200" dirty="0" smtClean="0"/>
            <a:t>Amazone TV Streaming</a:t>
          </a:r>
          <a:endParaRPr lang="id-ID" sz="1200" dirty="0"/>
        </a:p>
      </dgm:t>
    </dgm:pt>
    <dgm:pt modelId="{D733561F-9D4E-453B-97BD-B2318E7A8BA3}" type="parTrans" cxnId="{1B280EF6-8058-4780-9000-938800F12763}">
      <dgm:prSet/>
      <dgm:spPr/>
      <dgm:t>
        <a:bodyPr/>
        <a:lstStyle/>
        <a:p>
          <a:endParaRPr lang="id-ID"/>
        </a:p>
      </dgm:t>
    </dgm:pt>
    <dgm:pt modelId="{C284BE4E-63B4-46D8-97AB-30EA8F300239}" type="sibTrans" cxnId="{1B280EF6-8058-4780-9000-938800F12763}">
      <dgm:prSet/>
      <dgm:spPr/>
      <dgm:t>
        <a:bodyPr/>
        <a:lstStyle/>
        <a:p>
          <a:endParaRPr lang="id-ID"/>
        </a:p>
      </dgm:t>
    </dgm:pt>
    <dgm:pt modelId="{90361B0E-7F92-43BA-B89B-7E424E4902B8}">
      <dgm:prSet custT="1"/>
      <dgm:spPr/>
      <dgm:t>
        <a:bodyPr/>
        <a:lstStyle/>
        <a:p>
          <a:r>
            <a:rPr lang="id-ID" sz="1200" dirty="0" smtClean="0"/>
            <a:t>Untuk menyaingi peralatan Google Chromecast dan Apple TV, Amazon masuk ke pasar sistem set televisi yang menyediakan fasilitas streaming</a:t>
          </a:r>
          <a:endParaRPr lang="id-ID" sz="1200" dirty="0"/>
        </a:p>
      </dgm:t>
    </dgm:pt>
    <dgm:pt modelId="{77E5BA04-7E59-4A29-8130-E0E59CB43083}" type="parTrans" cxnId="{91798CFA-63EF-440D-BB3D-7EFAC77F808D}">
      <dgm:prSet/>
      <dgm:spPr/>
      <dgm:t>
        <a:bodyPr/>
        <a:lstStyle/>
        <a:p>
          <a:endParaRPr lang="id-ID"/>
        </a:p>
      </dgm:t>
    </dgm:pt>
    <dgm:pt modelId="{E4636F7D-A627-488B-8EFA-7CFA1614142A}" type="sibTrans" cxnId="{91798CFA-63EF-440D-BB3D-7EFAC77F808D}">
      <dgm:prSet/>
      <dgm:spPr/>
      <dgm:t>
        <a:bodyPr/>
        <a:lstStyle/>
        <a:p>
          <a:endParaRPr lang="id-ID"/>
        </a:p>
      </dgm:t>
    </dgm:pt>
    <dgm:pt modelId="{2F1C6B5B-DF61-4329-BC40-7C89B6642A6A}">
      <dgm:prSet custT="1"/>
      <dgm:spPr/>
      <dgm:t>
        <a:bodyPr/>
        <a:lstStyle/>
        <a:p>
          <a:r>
            <a:rPr lang="id-ID" sz="1200" dirty="0" smtClean="0"/>
            <a:t>Speaker Echo</a:t>
          </a:r>
          <a:endParaRPr lang="id-ID" sz="1200" dirty="0"/>
        </a:p>
      </dgm:t>
    </dgm:pt>
    <dgm:pt modelId="{B225DBBC-60C5-4031-AC9D-A3B927976BE6}" type="parTrans" cxnId="{DC77A48D-DB6C-443A-AB20-DA9F6E1EFF44}">
      <dgm:prSet/>
      <dgm:spPr/>
      <dgm:t>
        <a:bodyPr/>
        <a:lstStyle/>
        <a:p>
          <a:endParaRPr lang="id-ID"/>
        </a:p>
      </dgm:t>
    </dgm:pt>
    <dgm:pt modelId="{0EF6944F-5CB4-49D3-9B11-4122C227413D}" type="sibTrans" cxnId="{DC77A48D-DB6C-443A-AB20-DA9F6E1EFF44}">
      <dgm:prSet/>
      <dgm:spPr/>
      <dgm:t>
        <a:bodyPr/>
        <a:lstStyle/>
        <a:p>
          <a:endParaRPr lang="id-ID"/>
        </a:p>
      </dgm:t>
    </dgm:pt>
    <dgm:pt modelId="{9B418978-0175-46F8-9442-39A26D7FA2ED}">
      <dgm:prSet custT="1"/>
      <dgm:spPr/>
      <dgm:t>
        <a:bodyPr/>
        <a:lstStyle/>
        <a:p>
          <a:r>
            <a:rPr lang="id-ID" sz="1200" dirty="0" smtClean="0"/>
            <a:t>asisten mesin pencarian dalam bentuk speaker bernama Echo</a:t>
          </a:r>
          <a:endParaRPr lang="id-ID" sz="1200" dirty="0"/>
        </a:p>
      </dgm:t>
    </dgm:pt>
    <dgm:pt modelId="{99A8C6AE-9673-4D88-9159-5A01CC6B2EAA}" type="parTrans" cxnId="{E49B3874-5937-4D8F-B13D-AE3AC69FD387}">
      <dgm:prSet/>
      <dgm:spPr/>
      <dgm:t>
        <a:bodyPr/>
        <a:lstStyle/>
        <a:p>
          <a:endParaRPr lang="id-ID"/>
        </a:p>
      </dgm:t>
    </dgm:pt>
    <dgm:pt modelId="{13608BEB-2E10-46B9-8552-981565154E57}" type="sibTrans" cxnId="{E49B3874-5937-4D8F-B13D-AE3AC69FD387}">
      <dgm:prSet/>
      <dgm:spPr/>
      <dgm:t>
        <a:bodyPr/>
        <a:lstStyle/>
        <a:p>
          <a:endParaRPr lang="id-ID"/>
        </a:p>
      </dgm:t>
    </dgm:pt>
    <dgm:pt modelId="{B179FB08-03C2-419E-8EC3-827B575ED1EE}">
      <dgm:prSet custT="1"/>
      <dgm:spPr/>
      <dgm:t>
        <a:bodyPr/>
        <a:lstStyle/>
        <a:p>
          <a:r>
            <a:rPr lang="id-ID" sz="1200" dirty="0" smtClean="0"/>
            <a:t>Tablet Kindle</a:t>
          </a:r>
          <a:endParaRPr lang="id-ID" sz="1200" dirty="0"/>
        </a:p>
      </dgm:t>
    </dgm:pt>
    <dgm:pt modelId="{6639000B-C691-417D-A953-316AFBBF69A9}" type="parTrans" cxnId="{0DC01843-94E6-4444-A24B-A284E3826301}">
      <dgm:prSet/>
      <dgm:spPr/>
      <dgm:t>
        <a:bodyPr/>
        <a:lstStyle/>
        <a:p>
          <a:endParaRPr lang="id-ID"/>
        </a:p>
      </dgm:t>
    </dgm:pt>
    <dgm:pt modelId="{2F70E243-346C-4EFF-A45A-40F2569C7F27}" type="sibTrans" cxnId="{0DC01843-94E6-4444-A24B-A284E3826301}">
      <dgm:prSet/>
      <dgm:spPr/>
      <dgm:t>
        <a:bodyPr/>
        <a:lstStyle/>
        <a:p>
          <a:endParaRPr lang="id-ID"/>
        </a:p>
      </dgm:t>
    </dgm:pt>
    <dgm:pt modelId="{FEA58C77-ED71-4432-B5BB-42B20E9402AD}">
      <dgm:prSet custT="1"/>
      <dgm:spPr/>
      <dgm:t>
        <a:bodyPr/>
        <a:lstStyle/>
        <a:p>
          <a:r>
            <a:rPr lang="id-ID" sz="1200" dirty="0" smtClean="0"/>
            <a:t>Awalnya untuk electronic book reader, berfungsi seutuhnya sebagai tablet dan peralatan media yang fungsional. </a:t>
          </a:r>
          <a:endParaRPr lang="id-ID" sz="1200" dirty="0"/>
        </a:p>
      </dgm:t>
    </dgm:pt>
    <dgm:pt modelId="{B02FCBFA-9707-466D-B03B-1EB12642BF14}" type="parTrans" cxnId="{DA44E247-D106-453D-AA71-10A192A41601}">
      <dgm:prSet/>
      <dgm:spPr/>
      <dgm:t>
        <a:bodyPr/>
        <a:lstStyle/>
        <a:p>
          <a:endParaRPr lang="id-ID"/>
        </a:p>
      </dgm:t>
    </dgm:pt>
    <dgm:pt modelId="{AC376C6A-5865-4D76-9B49-41E8203E7CE6}" type="sibTrans" cxnId="{DA44E247-D106-453D-AA71-10A192A41601}">
      <dgm:prSet/>
      <dgm:spPr/>
      <dgm:t>
        <a:bodyPr/>
        <a:lstStyle/>
        <a:p>
          <a:endParaRPr lang="id-ID"/>
        </a:p>
      </dgm:t>
    </dgm:pt>
    <dgm:pt modelId="{890184FA-93F0-4633-BFB6-52823E757A2C}" type="pres">
      <dgm:prSet presAssocID="{66274B58-05D0-4F5B-8A89-1D8BB719F6E3}" presName="diagram" presStyleCnt="0">
        <dgm:presLayoutVars>
          <dgm:dir/>
          <dgm:resizeHandles val="exact"/>
        </dgm:presLayoutVars>
      </dgm:prSet>
      <dgm:spPr/>
      <dgm:t>
        <a:bodyPr/>
        <a:lstStyle/>
        <a:p>
          <a:endParaRPr lang="en-US"/>
        </a:p>
      </dgm:t>
    </dgm:pt>
    <dgm:pt modelId="{AE6A5F1D-296A-4D89-BE3C-BF3B76085AFD}" type="pres">
      <dgm:prSet presAssocID="{09D27AE3-8538-4EBE-810B-85E8677D1310}" presName="node" presStyleLbl="node1" presStyleIdx="0" presStyleCnt="11" custScaleY="122290">
        <dgm:presLayoutVars>
          <dgm:bulletEnabled val="1"/>
        </dgm:presLayoutVars>
      </dgm:prSet>
      <dgm:spPr/>
      <dgm:t>
        <a:bodyPr/>
        <a:lstStyle/>
        <a:p>
          <a:endParaRPr lang="id-ID"/>
        </a:p>
      </dgm:t>
    </dgm:pt>
    <dgm:pt modelId="{370DF192-C864-4657-82CC-ADDA72D15B10}" type="pres">
      <dgm:prSet presAssocID="{BCA0B8F4-3A76-4D52-A204-F3745FB23CC6}" presName="sibTrans" presStyleCnt="0"/>
      <dgm:spPr/>
    </dgm:pt>
    <dgm:pt modelId="{742B9327-B7D2-4341-8B67-792C2CEA5510}" type="pres">
      <dgm:prSet presAssocID="{EA7D0167-807F-4B24-ADC8-65636F8A09EB}" presName="node" presStyleLbl="node1" presStyleIdx="1" presStyleCnt="11" custScaleY="122290">
        <dgm:presLayoutVars>
          <dgm:bulletEnabled val="1"/>
        </dgm:presLayoutVars>
      </dgm:prSet>
      <dgm:spPr/>
      <dgm:t>
        <a:bodyPr/>
        <a:lstStyle/>
        <a:p>
          <a:endParaRPr lang="id-ID"/>
        </a:p>
      </dgm:t>
    </dgm:pt>
    <dgm:pt modelId="{5EB60748-DA1D-4F28-8E4E-8EB17D7CD90E}" type="pres">
      <dgm:prSet presAssocID="{392A99CE-4DEB-42E0-B797-6BB14F73E7E1}" presName="sibTrans" presStyleCnt="0"/>
      <dgm:spPr/>
    </dgm:pt>
    <dgm:pt modelId="{B576F297-39D6-4373-9D73-DA44453EEB16}" type="pres">
      <dgm:prSet presAssocID="{DBD11E67-267C-4C05-AFCA-08BB82A02B17}" presName="node" presStyleLbl="node1" presStyleIdx="2" presStyleCnt="11" custScaleY="122290">
        <dgm:presLayoutVars>
          <dgm:bulletEnabled val="1"/>
        </dgm:presLayoutVars>
      </dgm:prSet>
      <dgm:spPr/>
      <dgm:t>
        <a:bodyPr/>
        <a:lstStyle/>
        <a:p>
          <a:endParaRPr lang="id-ID"/>
        </a:p>
      </dgm:t>
    </dgm:pt>
    <dgm:pt modelId="{B22F88CC-31C5-43C9-89A4-04063440FFCD}" type="pres">
      <dgm:prSet presAssocID="{4E942F51-9503-4602-A57B-42D269BB1B6D}" presName="sibTrans" presStyleCnt="0"/>
      <dgm:spPr/>
    </dgm:pt>
    <dgm:pt modelId="{8EC079BF-7B7D-4702-978D-3AFED5C921BA}" type="pres">
      <dgm:prSet presAssocID="{EA3AEC62-BE6E-4863-8857-6C424332458D}" presName="node" presStyleLbl="node1" presStyleIdx="3" presStyleCnt="11" custScaleY="122290">
        <dgm:presLayoutVars>
          <dgm:bulletEnabled val="1"/>
        </dgm:presLayoutVars>
      </dgm:prSet>
      <dgm:spPr/>
      <dgm:t>
        <a:bodyPr/>
        <a:lstStyle/>
        <a:p>
          <a:endParaRPr lang="id-ID"/>
        </a:p>
      </dgm:t>
    </dgm:pt>
    <dgm:pt modelId="{DEACD143-D87C-4621-BF4A-D30A0E2CBB40}" type="pres">
      <dgm:prSet presAssocID="{53CACEE4-E09E-4E0F-AFB3-9CD8A8B16B85}" presName="sibTrans" presStyleCnt="0"/>
      <dgm:spPr/>
    </dgm:pt>
    <dgm:pt modelId="{9B0D422A-61CF-4A7A-A9CB-D676921ABAEC}" type="pres">
      <dgm:prSet presAssocID="{C09C1E75-D5DD-4351-8AAF-30D92001ADFF}" presName="node" presStyleLbl="node1" presStyleIdx="4" presStyleCnt="11" custScaleY="122290">
        <dgm:presLayoutVars>
          <dgm:bulletEnabled val="1"/>
        </dgm:presLayoutVars>
      </dgm:prSet>
      <dgm:spPr/>
      <dgm:t>
        <a:bodyPr/>
        <a:lstStyle/>
        <a:p>
          <a:endParaRPr lang="id-ID"/>
        </a:p>
      </dgm:t>
    </dgm:pt>
    <dgm:pt modelId="{CDFA3EB3-C22C-462E-B94C-A1E1719B3995}" type="pres">
      <dgm:prSet presAssocID="{8B3CD314-4421-47FA-BDF3-6997D56D888E}" presName="sibTrans" presStyleCnt="0"/>
      <dgm:spPr/>
    </dgm:pt>
    <dgm:pt modelId="{FAF9B6DE-88D1-43B3-945B-A881C2F9A815}" type="pres">
      <dgm:prSet presAssocID="{8832C9A1-020E-43EE-844D-91C5A3D9992F}" presName="node" presStyleLbl="node1" presStyleIdx="5" presStyleCnt="11" custScaleY="122290">
        <dgm:presLayoutVars>
          <dgm:bulletEnabled val="1"/>
        </dgm:presLayoutVars>
      </dgm:prSet>
      <dgm:spPr/>
      <dgm:t>
        <a:bodyPr/>
        <a:lstStyle/>
        <a:p>
          <a:endParaRPr lang="id-ID"/>
        </a:p>
      </dgm:t>
    </dgm:pt>
    <dgm:pt modelId="{74B41622-9E2D-4552-A600-290BD6C9CD2E}" type="pres">
      <dgm:prSet presAssocID="{FC5727EB-3C0F-4208-9816-377754D0F205}" presName="sibTrans" presStyleCnt="0"/>
      <dgm:spPr/>
    </dgm:pt>
    <dgm:pt modelId="{AF38D859-64BC-41B1-AD86-446682E56038}" type="pres">
      <dgm:prSet presAssocID="{C8DC0CFF-E522-4314-ACB0-5FBAFE610F33}" presName="node" presStyleLbl="node1" presStyleIdx="6" presStyleCnt="11" custScaleY="122290">
        <dgm:presLayoutVars>
          <dgm:bulletEnabled val="1"/>
        </dgm:presLayoutVars>
      </dgm:prSet>
      <dgm:spPr/>
      <dgm:t>
        <a:bodyPr/>
        <a:lstStyle/>
        <a:p>
          <a:endParaRPr lang="id-ID"/>
        </a:p>
      </dgm:t>
    </dgm:pt>
    <dgm:pt modelId="{8F817D27-D67A-4E0B-A747-DE03F8148AA7}" type="pres">
      <dgm:prSet presAssocID="{0E985DC7-9FEF-47F6-8673-4C64254927F7}" presName="sibTrans" presStyleCnt="0"/>
      <dgm:spPr/>
    </dgm:pt>
    <dgm:pt modelId="{67EB2972-8176-4933-86B7-E6932510FD6B}" type="pres">
      <dgm:prSet presAssocID="{1786F787-D76E-46B0-843C-33ADE3A7099C}" presName="node" presStyleLbl="node1" presStyleIdx="7" presStyleCnt="11" custScaleY="122290">
        <dgm:presLayoutVars>
          <dgm:bulletEnabled val="1"/>
        </dgm:presLayoutVars>
      </dgm:prSet>
      <dgm:spPr/>
      <dgm:t>
        <a:bodyPr/>
        <a:lstStyle/>
        <a:p>
          <a:endParaRPr lang="id-ID"/>
        </a:p>
      </dgm:t>
    </dgm:pt>
    <dgm:pt modelId="{66ADFAE8-7CA5-45C6-9758-542D4BA1044E}" type="pres">
      <dgm:prSet presAssocID="{DEC095F7-432D-45C5-801F-DC014AB70C40}" presName="sibTrans" presStyleCnt="0"/>
      <dgm:spPr/>
    </dgm:pt>
    <dgm:pt modelId="{86AB95A6-A41C-4130-B921-973050967CAA}" type="pres">
      <dgm:prSet presAssocID="{B179FB08-03C2-419E-8EC3-827B575ED1EE}" presName="node" presStyleLbl="node1" presStyleIdx="8" presStyleCnt="11" custScaleY="122290">
        <dgm:presLayoutVars>
          <dgm:bulletEnabled val="1"/>
        </dgm:presLayoutVars>
      </dgm:prSet>
      <dgm:spPr/>
      <dgm:t>
        <a:bodyPr/>
        <a:lstStyle/>
        <a:p>
          <a:endParaRPr lang="id-ID"/>
        </a:p>
      </dgm:t>
    </dgm:pt>
    <dgm:pt modelId="{E624A141-494B-45B2-8F9C-47D9CBF9B328}" type="pres">
      <dgm:prSet presAssocID="{2F70E243-346C-4EFF-A45A-40F2569C7F27}" presName="sibTrans" presStyleCnt="0"/>
      <dgm:spPr/>
    </dgm:pt>
    <dgm:pt modelId="{CF189799-7559-4AA7-B610-7BB05E6AA82A}" type="pres">
      <dgm:prSet presAssocID="{4E681F00-2F29-489A-A979-B14446CD8BF0}" presName="node" presStyleLbl="node1" presStyleIdx="9" presStyleCnt="11" custScaleY="122290">
        <dgm:presLayoutVars>
          <dgm:bulletEnabled val="1"/>
        </dgm:presLayoutVars>
      </dgm:prSet>
      <dgm:spPr/>
      <dgm:t>
        <a:bodyPr/>
        <a:lstStyle/>
        <a:p>
          <a:endParaRPr lang="id-ID"/>
        </a:p>
      </dgm:t>
    </dgm:pt>
    <dgm:pt modelId="{FCCAEEFA-6AF7-4864-9AE3-22E52EBCA6E6}" type="pres">
      <dgm:prSet presAssocID="{C284BE4E-63B4-46D8-97AB-30EA8F300239}" presName="sibTrans" presStyleCnt="0"/>
      <dgm:spPr/>
    </dgm:pt>
    <dgm:pt modelId="{566B32CE-3B05-449D-B6B5-D93530614200}" type="pres">
      <dgm:prSet presAssocID="{2F1C6B5B-DF61-4329-BC40-7C89B6642A6A}" presName="node" presStyleLbl="node1" presStyleIdx="10" presStyleCnt="11" custScaleY="122290">
        <dgm:presLayoutVars>
          <dgm:bulletEnabled val="1"/>
        </dgm:presLayoutVars>
      </dgm:prSet>
      <dgm:spPr/>
      <dgm:t>
        <a:bodyPr/>
        <a:lstStyle/>
        <a:p>
          <a:endParaRPr lang="id-ID"/>
        </a:p>
      </dgm:t>
    </dgm:pt>
  </dgm:ptLst>
  <dgm:cxnLst>
    <dgm:cxn modelId="{72964D87-1271-4F26-A2AE-CA6E7E3AAC7C}" srcId="{8832C9A1-020E-43EE-844D-91C5A3D9992F}" destId="{18056EFC-31AE-487A-8B07-BE637AC2C411}" srcOrd="0" destOrd="0" parTransId="{BA4506C0-512D-4491-AE9B-3A2F97AEA4B6}" sibTransId="{4D08BA91-6EFA-42A6-A8D6-1A378DD97CB0}"/>
    <dgm:cxn modelId="{A03C480C-6DB1-47D5-9E71-25B91D04D5F0}" type="presOf" srcId="{C8DC0CFF-E522-4314-ACB0-5FBAFE610F33}" destId="{AF38D859-64BC-41B1-AD86-446682E56038}" srcOrd="0" destOrd="0" presId="urn:microsoft.com/office/officeart/2005/8/layout/default"/>
    <dgm:cxn modelId="{3A4096DC-2309-4D7F-AF2D-EDC1ACCBA042}" type="presOf" srcId="{EA7D0167-807F-4B24-ADC8-65636F8A09EB}" destId="{742B9327-B7D2-4341-8B67-792C2CEA5510}" srcOrd="0" destOrd="0" presId="urn:microsoft.com/office/officeart/2005/8/layout/default"/>
    <dgm:cxn modelId="{DC77A48D-DB6C-443A-AB20-DA9F6E1EFF44}" srcId="{66274B58-05D0-4F5B-8A89-1D8BB719F6E3}" destId="{2F1C6B5B-DF61-4329-BC40-7C89B6642A6A}" srcOrd="10" destOrd="0" parTransId="{B225DBBC-60C5-4031-AC9D-A3B927976BE6}" sibTransId="{0EF6944F-5CB4-49D3-9B11-4122C227413D}"/>
    <dgm:cxn modelId="{14B71821-13AE-4534-97FE-56C32A2AD135}" type="presOf" srcId="{90361B0E-7F92-43BA-B89B-7E424E4902B8}" destId="{CF189799-7559-4AA7-B610-7BB05E6AA82A}" srcOrd="0" destOrd="1" presId="urn:microsoft.com/office/officeart/2005/8/layout/default"/>
    <dgm:cxn modelId="{B0B0532C-DDCF-4627-A87F-1D5325EA7C57}" type="presOf" srcId="{8832C9A1-020E-43EE-844D-91C5A3D9992F}" destId="{FAF9B6DE-88D1-43B3-945B-A881C2F9A815}" srcOrd="0" destOrd="0" presId="urn:microsoft.com/office/officeart/2005/8/layout/default"/>
    <dgm:cxn modelId="{61EE4359-265B-42F3-AA2A-1F7B65A0CE2A}" srcId="{09D27AE3-8538-4EBE-810B-85E8677D1310}" destId="{15F87D9B-B32B-4DD6-94A8-5D84658F0AC5}" srcOrd="0" destOrd="0" parTransId="{930CB970-8CE7-471D-9820-0C5689191EB5}" sibTransId="{B326688C-D325-469C-B1FE-DEA38EFAB70F}"/>
    <dgm:cxn modelId="{D771D76C-E6B8-4144-AE31-675B2A552391}" srcId="{C8DC0CFF-E522-4314-ACB0-5FBAFE610F33}" destId="{9E9BB97D-E91A-4900-B166-E00D0DB65150}" srcOrd="0" destOrd="0" parTransId="{8DD9FD39-92BF-478F-B663-DB18DE48F6DB}" sibTransId="{D3C2A636-887B-48DB-BFA3-674FDE5345B6}"/>
    <dgm:cxn modelId="{0DC01843-94E6-4444-A24B-A284E3826301}" srcId="{66274B58-05D0-4F5B-8A89-1D8BB719F6E3}" destId="{B179FB08-03C2-419E-8EC3-827B575ED1EE}" srcOrd="8" destOrd="0" parTransId="{6639000B-C691-417D-A953-316AFBBF69A9}" sibTransId="{2F70E243-346C-4EFF-A45A-40F2569C7F27}"/>
    <dgm:cxn modelId="{729839E0-3B93-4FF5-9179-E9965D5468A9}" srcId="{66274B58-05D0-4F5B-8A89-1D8BB719F6E3}" destId="{1786F787-D76E-46B0-843C-33ADE3A7099C}" srcOrd="7" destOrd="0" parTransId="{772145B2-E445-4529-A36B-B869E8FD4D90}" sibTransId="{DEC095F7-432D-45C5-801F-DC014AB70C40}"/>
    <dgm:cxn modelId="{4AB9AB1D-CE9B-4015-8127-37A9E8D85189}" srcId="{66274B58-05D0-4F5B-8A89-1D8BB719F6E3}" destId="{DBD11E67-267C-4C05-AFCA-08BB82A02B17}" srcOrd="2" destOrd="0" parTransId="{38C329EA-8005-46E3-91FA-2F12B65470C3}" sibTransId="{4E942F51-9503-4602-A57B-42D269BB1B6D}"/>
    <dgm:cxn modelId="{16639C72-B0FD-4325-BC2F-49F8137E9DA1}" type="presOf" srcId="{9B418978-0175-46F8-9442-39A26D7FA2ED}" destId="{566B32CE-3B05-449D-B6B5-D93530614200}" srcOrd="0" destOrd="1" presId="urn:microsoft.com/office/officeart/2005/8/layout/default"/>
    <dgm:cxn modelId="{B187E983-E1D2-44A2-8DFC-E0CD30F7565F}" type="presOf" srcId="{8C356C0A-0C54-4C31-80B1-E9F5D2AFB993}" destId="{B576F297-39D6-4373-9D73-DA44453EEB16}" srcOrd="0" destOrd="1" presId="urn:microsoft.com/office/officeart/2005/8/layout/default"/>
    <dgm:cxn modelId="{5D704D44-619A-4F29-9895-20FFFF482AC7}" type="presOf" srcId="{66274B58-05D0-4F5B-8A89-1D8BB719F6E3}" destId="{890184FA-93F0-4633-BFB6-52823E757A2C}" srcOrd="0" destOrd="0" presId="urn:microsoft.com/office/officeart/2005/8/layout/default"/>
    <dgm:cxn modelId="{D2713F3B-6B63-45C8-80E4-22B089A15E7C}" srcId="{66274B58-05D0-4F5B-8A89-1D8BB719F6E3}" destId="{09D27AE3-8538-4EBE-810B-85E8677D1310}" srcOrd="0" destOrd="0" parTransId="{3D00A114-FF14-4836-AF88-E8BC0EA8FB6E}" sibTransId="{BCA0B8F4-3A76-4D52-A204-F3745FB23CC6}"/>
    <dgm:cxn modelId="{E49B3874-5937-4D8F-B13D-AE3AC69FD387}" srcId="{2F1C6B5B-DF61-4329-BC40-7C89B6642A6A}" destId="{9B418978-0175-46F8-9442-39A26D7FA2ED}" srcOrd="0" destOrd="0" parTransId="{99A8C6AE-9673-4D88-9159-5A01CC6B2EAA}" sibTransId="{13608BEB-2E10-46B9-8552-981565154E57}"/>
    <dgm:cxn modelId="{D8854995-B638-41B0-B24D-2895CBAA7321}" type="presOf" srcId="{3982CEA4-109D-47FD-A0E1-CCCB9A1C5DDE}" destId="{9B0D422A-61CF-4A7A-A9CB-D676921ABAEC}" srcOrd="0" destOrd="1" presId="urn:microsoft.com/office/officeart/2005/8/layout/default"/>
    <dgm:cxn modelId="{8C84D376-12BE-43E2-8B8A-0E7C2522ABA0}" type="presOf" srcId="{B179FB08-03C2-419E-8EC3-827B575ED1EE}" destId="{86AB95A6-A41C-4130-B921-973050967CAA}" srcOrd="0" destOrd="0" presId="urn:microsoft.com/office/officeart/2005/8/layout/default"/>
    <dgm:cxn modelId="{9E9470EA-F09B-4A05-A7E2-92B2BEB7370B}" type="presOf" srcId="{9E9BB97D-E91A-4900-B166-E00D0DB65150}" destId="{AF38D859-64BC-41B1-AD86-446682E56038}" srcOrd="0" destOrd="1" presId="urn:microsoft.com/office/officeart/2005/8/layout/default"/>
    <dgm:cxn modelId="{0866B3E5-681C-40C8-A0D9-283EB3DA8A54}" type="presOf" srcId="{DBD11E67-267C-4C05-AFCA-08BB82A02B17}" destId="{B576F297-39D6-4373-9D73-DA44453EEB16}" srcOrd="0" destOrd="0" presId="urn:microsoft.com/office/officeart/2005/8/layout/default"/>
    <dgm:cxn modelId="{15241627-07D9-4149-8BF9-0D2CB345CF3D}" type="presOf" srcId="{EA3AEC62-BE6E-4863-8857-6C424332458D}" destId="{8EC079BF-7B7D-4702-978D-3AFED5C921BA}" srcOrd="0" destOrd="0" presId="urn:microsoft.com/office/officeart/2005/8/layout/default"/>
    <dgm:cxn modelId="{39195876-67C4-4AD9-B844-8CE61EAA6C79}" srcId="{66274B58-05D0-4F5B-8A89-1D8BB719F6E3}" destId="{8832C9A1-020E-43EE-844D-91C5A3D9992F}" srcOrd="5" destOrd="0" parTransId="{F6351044-A100-4B7E-97E6-F9671016FE7A}" sibTransId="{FC5727EB-3C0F-4208-9816-377754D0F205}"/>
    <dgm:cxn modelId="{750D4CF4-3738-4DA3-97AA-0BEBFE8E3407}" srcId="{66274B58-05D0-4F5B-8A89-1D8BB719F6E3}" destId="{C09C1E75-D5DD-4351-8AAF-30D92001ADFF}" srcOrd="4" destOrd="0" parTransId="{34EA8932-0B03-40F9-AD24-7D640B08F865}" sibTransId="{8B3CD314-4421-47FA-BDF3-6997D56D888E}"/>
    <dgm:cxn modelId="{EE78CAC5-D1A2-4787-9DEE-A5CCCEB2A8BC}" srcId="{66274B58-05D0-4F5B-8A89-1D8BB719F6E3}" destId="{EA7D0167-807F-4B24-ADC8-65636F8A09EB}" srcOrd="1" destOrd="0" parTransId="{7137E2B3-34D8-4CA7-B7E1-823A2C95D411}" sibTransId="{392A99CE-4DEB-42E0-B797-6BB14F73E7E1}"/>
    <dgm:cxn modelId="{8D212E0C-5EC4-4CCB-8ED4-91E6A8E6981B}" srcId="{EA3AEC62-BE6E-4863-8857-6C424332458D}" destId="{1A91C5C6-B301-43DE-9FC2-1774E14983E6}" srcOrd="0" destOrd="0" parTransId="{29672923-4FE4-4D51-B490-96B00C6B0293}" sibTransId="{73D104F2-8562-4D15-805C-8E8812A02AE3}"/>
    <dgm:cxn modelId="{7773C8AD-7892-41CC-B39F-BFCAE750ECCE}" type="presOf" srcId="{1786F787-D76E-46B0-843C-33ADE3A7099C}" destId="{67EB2972-8176-4933-86B7-E6932510FD6B}" srcOrd="0" destOrd="0" presId="urn:microsoft.com/office/officeart/2005/8/layout/default"/>
    <dgm:cxn modelId="{9D39CA2D-9747-403C-9C5A-58FC84F8A4AA}" type="presOf" srcId="{15F87D9B-B32B-4DD6-94A8-5D84658F0AC5}" destId="{AE6A5F1D-296A-4D89-BE3C-BF3B76085AFD}" srcOrd="0" destOrd="1" presId="urn:microsoft.com/office/officeart/2005/8/layout/default"/>
    <dgm:cxn modelId="{6770B00C-1808-4D5E-B11E-6D1D006BDC5B}" type="presOf" srcId="{09D27AE3-8538-4EBE-810B-85E8677D1310}" destId="{AE6A5F1D-296A-4D89-BE3C-BF3B76085AFD}" srcOrd="0" destOrd="0" presId="urn:microsoft.com/office/officeart/2005/8/layout/default"/>
    <dgm:cxn modelId="{1B280EF6-8058-4780-9000-938800F12763}" srcId="{66274B58-05D0-4F5B-8A89-1D8BB719F6E3}" destId="{4E681F00-2F29-489A-A979-B14446CD8BF0}" srcOrd="9" destOrd="0" parTransId="{D733561F-9D4E-453B-97BD-B2318E7A8BA3}" sibTransId="{C284BE4E-63B4-46D8-97AB-30EA8F300239}"/>
    <dgm:cxn modelId="{6E9B2423-C3A1-412F-8E70-1199946A9330}" srcId="{EA7D0167-807F-4B24-ADC8-65636F8A09EB}" destId="{58A37C87-4352-41EE-84C2-D1B064C9E245}" srcOrd="0" destOrd="0" parTransId="{E3BE6586-A1AB-4D57-897F-1E4DBCEB6380}" sibTransId="{53C29A48-7750-410C-A761-79B7B29EBC59}"/>
    <dgm:cxn modelId="{ADE61352-9666-4524-9EEB-84BEFC5CCD36}" type="presOf" srcId="{18056EFC-31AE-487A-8B07-BE637AC2C411}" destId="{FAF9B6DE-88D1-43B3-945B-A881C2F9A815}" srcOrd="0" destOrd="1" presId="urn:microsoft.com/office/officeart/2005/8/layout/default"/>
    <dgm:cxn modelId="{33750786-7886-4015-A690-59A6DB94D651}" type="presOf" srcId="{FEA58C77-ED71-4432-B5BB-42B20E9402AD}" destId="{86AB95A6-A41C-4130-B921-973050967CAA}" srcOrd="0" destOrd="1" presId="urn:microsoft.com/office/officeart/2005/8/layout/default"/>
    <dgm:cxn modelId="{C3B70694-0C7C-47B3-904D-1B3B7C34E91C}" type="presOf" srcId="{45AD2C52-80FE-4766-A398-28AC9025BD2B}" destId="{67EB2972-8176-4933-86B7-E6932510FD6B}" srcOrd="0" destOrd="1" presId="urn:microsoft.com/office/officeart/2005/8/layout/default"/>
    <dgm:cxn modelId="{B01CF0F5-84F7-41ED-96A9-D3F2112C2A96}" srcId="{C09C1E75-D5DD-4351-8AAF-30D92001ADFF}" destId="{3982CEA4-109D-47FD-A0E1-CCCB9A1C5DDE}" srcOrd="0" destOrd="0" parTransId="{DDBBE504-F48E-43F3-9356-89E881CCC88C}" sibTransId="{B8D430B2-3578-400C-B026-07D3557D2864}"/>
    <dgm:cxn modelId="{3025BE8C-652C-484B-983C-7315FDF0A0B2}" srcId="{66274B58-05D0-4F5B-8A89-1D8BB719F6E3}" destId="{C8DC0CFF-E522-4314-ACB0-5FBAFE610F33}" srcOrd="6" destOrd="0" parTransId="{1F9B44E0-E992-4E54-AC9F-3C2D88264D97}" sibTransId="{0E985DC7-9FEF-47F6-8673-4C64254927F7}"/>
    <dgm:cxn modelId="{DA44E247-D106-453D-AA71-10A192A41601}" srcId="{B179FB08-03C2-419E-8EC3-827B575ED1EE}" destId="{FEA58C77-ED71-4432-B5BB-42B20E9402AD}" srcOrd="0" destOrd="0" parTransId="{B02FCBFA-9707-466D-B03B-1EB12642BF14}" sibTransId="{AC376C6A-5865-4D76-9B49-41E8203E7CE6}"/>
    <dgm:cxn modelId="{31EAE293-A16B-45DB-961C-ECD87191FC21}" type="presOf" srcId="{C09C1E75-D5DD-4351-8AAF-30D92001ADFF}" destId="{9B0D422A-61CF-4A7A-A9CB-D676921ABAEC}" srcOrd="0" destOrd="0" presId="urn:microsoft.com/office/officeart/2005/8/layout/default"/>
    <dgm:cxn modelId="{91798CFA-63EF-440D-BB3D-7EFAC77F808D}" srcId="{4E681F00-2F29-489A-A979-B14446CD8BF0}" destId="{90361B0E-7F92-43BA-B89B-7E424E4902B8}" srcOrd="0" destOrd="0" parTransId="{77E5BA04-7E59-4A29-8130-E0E59CB43083}" sibTransId="{E4636F7D-A627-488B-8EFA-7CFA1614142A}"/>
    <dgm:cxn modelId="{1C7C6A6F-5214-47E0-8CFE-14221DDEE7EE}" type="presOf" srcId="{2F1C6B5B-DF61-4329-BC40-7C89B6642A6A}" destId="{566B32CE-3B05-449D-B6B5-D93530614200}" srcOrd="0" destOrd="0" presId="urn:microsoft.com/office/officeart/2005/8/layout/default"/>
    <dgm:cxn modelId="{9853163E-EB19-41A6-A43A-3D758D467002}" type="presOf" srcId="{58A37C87-4352-41EE-84C2-D1B064C9E245}" destId="{742B9327-B7D2-4341-8B67-792C2CEA5510}" srcOrd="0" destOrd="1" presId="urn:microsoft.com/office/officeart/2005/8/layout/default"/>
    <dgm:cxn modelId="{7FB0B622-F113-4CC0-A914-B6C890DC68B3}" type="presOf" srcId="{4E681F00-2F29-489A-A979-B14446CD8BF0}" destId="{CF189799-7559-4AA7-B610-7BB05E6AA82A}" srcOrd="0" destOrd="0" presId="urn:microsoft.com/office/officeart/2005/8/layout/default"/>
    <dgm:cxn modelId="{B898D246-DAAC-4A7A-887C-746C97D2FE10}" srcId="{66274B58-05D0-4F5B-8A89-1D8BB719F6E3}" destId="{EA3AEC62-BE6E-4863-8857-6C424332458D}" srcOrd="3" destOrd="0" parTransId="{174BF140-5BC6-477C-BC0E-2B1389E11812}" sibTransId="{53CACEE4-E09E-4E0F-AFB3-9CD8A8B16B85}"/>
    <dgm:cxn modelId="{2A86C765-4954-4B22-9CD1-A4DA88836843}" srcId="{DBD11E67-267C-4C05-AFCA-08BB82A02B17}" destId="{8C356C0A-0C54-4C31-80B1-E9F5D2AFB993}" srcOrd="0" destOrd="0" parTransId="{8EE4D5BE-F495-4ECA-8DB9-0507386CEAB8}" sibTransId="{87881AFF-9479-48B1-BD83-F34B1449F32A}"/>
    <dgm:cxn modelId="{9581AEAB-7055-490E-A291-4595D44A774E}" srcId="{1786F787-D76E-46B0-843C-33ADE3A7099C}" destId="{45AD2C52-80FE-4766-A398-28AC9025BD2B}" srcOrd="0" destOrd="0" parTransId="{D7605D82-F1C3-49A3-A28F-E078AAB96394}" sibTransId="{C22C5A84-EBDC-433A-B7D2-FE89796D563A}"/>
    <dgm:cxn modelId="{DA591756-DB29-4508-A77A-A668655EB516}" type="presOf" srcId="{1A91C5C6-B301-43DE-9FC2-1774E14983E6}" destId="{8EC079BF-7B7D-4702-978D-3AFED5C921BA}" srcOrd="0" destOrd="1" presId="urn:microsoft.com/office/officeart/2005/8/layout/default"/>
    <dgm:cxn modelId="{501ABA39-F3E6-4608-9837-7DFD277ECCEE}" type="presParOf" srcId="{890184FA-93F0-4633-BFB6-52823E757A2C}" destId="{AE6A5F1D-296A-4D89-BE3C-BF3B76085AFD}" srcOrd="0" destOrd="0" presId="urn:microsoft.com/office/officeart/2005/8/layout/default"/>
    <dgm:cxn modelId="{9C5DBDF5-A07D-4258-931A-1D4C1BC231B2}" type="presParOf" srcId="{890184FA-93F0-4633-BFB6-52823E757A2C}" destId="{370DF192-C864-4657-82CC-ADDA72D15B10}" srcOrd="1" destOrd="0" presId="urn:microsoft.com/office/officeart/2005/8/layout/default"/>
    <dgm:cxn modelId="{DC24EF57-D383-4CA1-A759-A67E5DF661B6}" type="presParOf" srcId="{890184FA-93F0-4633-BFB6-52823E757A2C}" destId="{742B9327-B7D2-4341-8B67-792C2CEA5510}" srcOrd="2" destOrd="0" presId="urn:microsoft.com/office/officeart/2005/8/layout/default"/>
    <dgm:cxn modelId="{9190C013-5BBE-4DA2-A755-1D400E14E376}" type="presParOf" srcId="{890184FA-93F0-4633-BFB6-52823E757A2C}" destId="{5EB60748-DA1D-4F28-8E4E-8EB17D7CD90E}" srcOrd="3" destOrd="0" presId="urn:microsoft.com/office/officeart/2005/8/layout/default"/>
    <dgm:cxn modelId="{86D92F4E-DAA4-4A83-8D5A-B1E39F8DC5DC}" type="presParOf" srcId="{890184FA-93F0-4633-BFB6-52823E757A2C}" destId="{B576F297-39D6-4373-9D73-DA44453EEB16}" srcOrd="4" destOrd="0" presId="urn:microsoft.com/office/officeart/2005/8/layout/default"/>
    <dgm:cxn modelId="{A4EE96CB-F387-4C3A-A2D1-5876C5305EB5}" type="presParOf" srcId="{890184FA-93F0-4633-BFB6-52823E757A2C}" destId="{B22F88CC-31C5-43C9-89A4-04063440FFCD}" srcOrd="5" destOrd="0" presId="urn:microsoft.com/office/officeart/2005/8/layout/default"/>
    <dgm:cxn modelId="{D2556F68-5BC5-486A-B7E7-09DF314A8C51}" type="presParOf" srcId="{890184FA-93F0-4633-BFB6-52823E757A2C}" destId="{8EC079BF-7B7D-4702-978D-3AFED5C921BA}" srcOrd="6" destOrd="0" presId="urn:microsoft.com/office/officeart/2005/8/layout/default"/>
    <dgm:cxn modelId="{7FC31610-037C-4160-90DB-9E40785F1989}" type="presParOf" srcId="{890184FA-93F0-4633-BFB6-52823E757A2C}" destId="{DEACD143-D87C-4621-BF4A-D30A0E2CBB40}" srcOrd="7" destOrd="0" presId="urn:microsoft.com/office/officeart/2005/8/layout/default"/>
    <dgm:cxn modelId="{2429962D-30F1-4488-B96C-70702BB9E4E7}" type="presParOf" srcId="{890184FA-93F0-4633-BFB6-52823E757A2C}" destId="{9B0D422A-61CF-4A7A-A9CB-D676921ABAEC}" srcOrd="8" destOrd="0" presId="urn:microsoft.com/office/officeart/2005/8/layout/default"/>
    <dgm:cxn modelId="{DC0001F6-4EA4-4631-B8FD-9BAAAA55EF0D}" type="presParOf" srcId="{890184FA-93F0-4633-BFB6-52823E757A2C}" destId="{CDFA3EB3-C22C-462E-B94C-A1E1719B3995}" srcOrd="9" destOrd="0" presId="urn:microsoft.com/office/officeart/2005/8/layout/default"/>
    <dgm:cxn modelId="{A075EB26-B508-4B56-9EFB-1B358D2C7F14}" type="presParOf" srcId="{890184FA-93F0-4633-BFB6-52823E757A2C}" destId="{FAF9B6DE-88D1-43B3-945B-A881C2F9A815}" srcOrd="10" destOrd="0" presId="urn:microsoft.com/office/officeart/2005/8/layout/default"/>
    <dgm:cxn modelId="{4D131F53-F67F-43D7-B61F-AB698D9BE71E}" type="presParOf" srcId="{890184FA-93F0-4633-BFB6-52823E757A2C}" destId="{74B41622-9E2D-4552-A600-290BD6C9CD2E}" srcOrd="11" destOrd="0" presId="urn:microsoft.com/office/officeart/2005/8/layout/default"/>
    <dgm:cxn modelId="{E4394F99-1CDF-4ECE-93EE-85E3C9B5DE22}" type="presParOf" srcId="{890184FA-93F0-4633-BFB6-52823E757A2C}" destId="{AF38D859-64BC-41B1-AD86-446682E56038}" srcOrd="12" destOrd="0" presId="urn:microsoft.com/office/officeart/2005/8/layout/default"/>
    <dgm:cxn modelId="{DC2F016F-0DA2-466C-A0AD-69EA5E42898F}" type="presParOf" srcId="{890184FA-93F0-4633-BFB6-52823E757A2C}" destId="{8F817D27-D67A-4E0B-A747-DE03F8148AA7}" srcOrd="13" destOrd="0" presId="urn:microsoft.com/office/officeart/2005/8/layout/default"/>
    <dgm:cxn modelId="{2FECE0B3-3EC1-47CB-9F02-FF35A82FEF51}" type="presParOf" srcId="{890184FA-93F0-4633-BFB6-52823E757A2C}" destId="{67EB2972-8176-4933-86B7-E6932510FD6B}" srcOrd="14" destOrd="0" presId="urn:microsoft.com/office/officeart/2005/8/layout/default"/>
    <dgm:cxn modelId="{550333DC-51AB-4365-B304-75B102B4320F}" type="presParOf" srcId="{890184FA-93F0-4633-BFB6-52823E757A2C}" destId="{66ADFAE8-7CA5-45C6-9758-542D4BA1044E}" srcOrd="15" destOrd="0" presId="urn:microsoft.com/office/officeart/2005/8/layout/default"/>
    <dgm:cxn modelId="{9D899870-FA4A-45A2-9F38-8780C9C306C3}" type="presParOf" srcId="{890184FA-93F0-4633-BFB6-52823E757A2C}" destId="{86AB95A6-A41C-4130-B921-973050967CAA}" srcOrd="16" destOrd="0" presId="urn:microsoft.com/office/officeart/2005/8/layout/default"/>
    <dgm:cxn modelId="{ABFD9F32-C762-4A72-A710-97BCD54B17AE}" type="presParOf" srcId="{890184FA-93F0-4633-BFB6-52823E757A2C}" destId="{E624A141-494B-45B2-8F9C-47D9CBF9B328}" srcOrd="17" destOrd="0" presId="urn:microsoft.com/office/officeart/2005/8/layout/default"/>
    <dgm:cxn modelId="{0D5F3B9B-8E5F-44E8-97A0-C1732D803C79}" type="presParOf" srcId="{890184FA-93F0-4633-BFB6-52823E757A2C}" destId="{CF189799-7559-4AA7-B610-7BB05E6AA82A}" srcOrd="18" destOrd="0" presId="urn:microsoft.com/office/officeart/2005/8/layout/default"/>
    <dgm:cxn modelId="{6108DB9A-590E-4786-85AE-990A4037D7B0}" type="presParOf" srcId="{890184FA-93F0-4633-BFB6-52823E757A2C}" destId="{FCCAEEFA-6AF7-4864-9AE3-22E52EBCA6E6}" srcOrd="19" destOrd="0" presId="urn:microsoft.com/office/officeart/2005/8/layout/default"/>
    <dgm:cxn modelId="{7E71B831-9AFF-4608-97AF-6D12A9C9F534}" type="presParOf" srcId="{890184FA-93F0-4633-BFB6-52823E757A2C}" destId="{566B32CE-3B05-449D-B6B5-D93530614200}"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16AD2-F20E-46B4-9041-BF098601A87A}" type="doc">
      <dgm:prSet loTypeId="urn:microsoft.com/office/officeart/2005/8/layout/hProcess9" loCatId="process" qsTypeId="urn:microsoft.com/office/officeart/2005/8/quickstyle/3d2" qsCatId="3D" csTypeId="urn:microsoft.com/office/officeart/2005/8/colors/accent1_2" csCatId="accent1" phldr="1"/>
      <dgm:spPr/>
    </dgm:pt>
    <dgm:pt modelId="{39F3C7DE-D711-48FD-880E-F4675F758437}">
      <dgm:prSet>
        <dgm:style>
          <a:lnRef idx="3">
            <a:schemeClr val="lt1"/>
          </a:lnRef>
          <a:fillRef idx="1">
            <a:schemeClr val="dk1"/>
          </a:fillRef>
          <a:effectRef idx="1">
            <a:schemeClr val="dk1"/>
          </a:effectRef>
          <a:fontRef idx="minor">
            <a:schemeClr val="lt1"/>
          </a:fontRef>
        </dgm:style>
      </dgm:prSet>
      <dgm:spPr/>
      <dgm:t>
        <a:bodyPr/>
        <a:lstStyle/>
        <a:p>
          <a:r>
            <a:rPr lang="id-ID" b="1" dirty="0" smtClean="0"/>
            <a:t>PEMILIHAN PRODUK</a:t>
          </a:r>
          <a:endParaRPr lang="id-ID" b="1" dirty="0"/>
        </a:p>
      </dgm:t>
    </dgm:pt>
    <dgm:pt modelId="{5810D0E3-703C-43E7-B9EB-634E669057BC}" type="parTrans" cxnId="{300E3BBF-4AE6-4C3A-BE3D-3B67C0130D08}">
      <dgm:prSet/>
      <dgm:spPr/>
      <dgm:t>
        <a:bodyPr/>
        <a:lstStyle/>
        <a:p>
          <a:endParaRPr lang="id-ID"/>
        </a:p>
      </dgm:t>
    </dgm:pt>
    <dgm:pt modelId="{FC4BA1A8-8AD7-44A6-BA53-0A96274F9370}" type="sibTrans" cxnId="{300E3BBF-4AE6-4C3A-BE3D-3B67C0130D08}">
      <dgm:prSet/>
      <dgm:spPr/>
      <dgm:t>
        <a:bodyPr/>
        <a:lstStyle/>
        <a:p>
          <a:endParaRPr lang="id-ID"/>
        </a:p>
      </dgm:t>
    </dgm:pt>
    <dgm:pt modelId="{86933660-C185-4591-9775-F8550ADD1CEC}">
      <dgm:prSet>
        <dgm:style>
          <a:lnRef idx="3">
            <a:schemeClr val="lt1"/>
          </a:lnRef>
          <a:fillRef idx="1">
            <a:schemeClr val="dk1"/>
          </a:fillRef>
          <a:effectRef idx="1">
            <a:schemeClr val="dk1"/>
          </a:effectRef>
          <a:fontRef idx="minor">
            <a:schemeClr val="lt1"/>
          </a:fontRef>
        </dgm:style>
      </dgm:prSet>
      <dgm:spPr/>
      <dgm:t>
        <a:bodyPr/>
        <a:lstStyle/>
        <a:p>
          <a:r>
            <a:rPr lang="id-ID" b="1" dirty="0" smtClean="0"/>
            <a:t>HARGA</a:t>
          </a:r>
          <a:endParaRPr lang="id-ID" b="1" dirty="0"/>
        </a:p>
      </dgm:t>
    </dgm:pt>
    <dgm:pt modelId="{B16FD5C6-8A90-4E41-BE67-3C0F2DAECC18}" type="parTrans" cxnId="{7D124884-4CA7-4F26-8075-718A95C594E0}">
      <dgm:prSet/>
      <dgm:spPr/>
      <dgm:t>
        <a:bodyPr/>
        <a:lstStyle/>
        <a:p>
          <a:endParaRPr lang="id-ID"/>
        </a:p>
      </dgm:t>
    </dgm:pt>
    <dgm:pt modelId="{901FBD62-137F-4B61-BD03-6A2AA1B27E65}" type="sibTrans" cxnId="{7D124884-4CA7-4F26-8075-718A95C594E0}">
      <dgm:prSet/>
      <dgm:spPr/>
      <dgm:t>
        <a:bodyPr/>
        <a:lstStyle/>
        <a:p>
          <a:endParaRPr lang="id-ID"/>
        </a:p>
      </dgm:t>
    </dgm:pt>
    <dgm:pt modelId="{7C0C3D41-B0B0-43EF-B37C-6B8978242087}">
      <dgm:prSet>
        <dgm:style>
          <a:lnRef idx="3">
            <a:schemeClr val="lt1"/>
          </a:lnRef>
          <a:fillRef idx="1">
            <a:schemeClr val="dk1"/>
          </a:fillRef>
          <a:effectRef idx="1">
            <a:schemeClr val="dk1"/>
          </a:effectRef>
          <a:fontRef idx="minor">
            <a:schemeClr val="lt1"/>
          </a:fontRef>
        </dgm:style>
      </dgm:prSet>
      <dgm:spPr/>
      <dgm:t>
        <a:bodyPr/>
        <a:lstStyle/>
        <a:p>
          <a:r>
            <a:rPr lang="id-ID" b="1" dirty="0" smtClean="0"/>
            <a:t>KEMUDAHAN</a:t>
          </a:r>
          <a:endParaRPr lang="id-ID" b="1" dirty="0"/>
        </a:p>
      </dgm:t>
    </dgm:pt>
    <dgm:pt modelId="{EBE3CA9E-B284-4F1B-8502-8B3EE6C4504D}" type="parTrans" cxnId="{FBB4A26A-7690-467E-99FB-4CE560FF9FB2}">
      <dgm:prSet/>
      <dgm:spPr/>
      <dgm:t>
        <a:bodyPr/>
        <a:lstStyle/>
        <a:p>
          <a:endParaRPr lang="id-ID"/>
        </a:p>
      </dgm:t>
    </dgm:pt>
    <dgm:pt modelId="{C735189D-779C-4AAB-B381-8C9951A3B19E}" type="sibTrans" cxnId="{FBB4A26A-7690-467E-99FB-4CE560FF9FB2}">
      <dgm:prSet/>
      <dgm:spPr/>
      <dgm:t>
        <a:bodyPr/>
        <a:lstStyle/>
        <a:p>
          <a:endParaRPr lang="id-ID"/>
        </a:p>
      </dgm:t>
    </dgm:pt>
    <dgm:pt modelId="{7E91A292-AF54-4F7A-9C95-C158CF14824A}" type="pres">
      <dgm:prSet presAssocID="{42416AD2-F20E-46B4-9041-BF098601A87A}" presName="CompostProcess" presStyleCnt="0">
        <dgm:presLayoutVars>
          <dgm:dir/>
          <dgm:resizeHandles val="exact"/>
        </dgm:presLayoutVars>
      </dgm:prSet>
      <dgm:spPr/>
    </dgm:pt>
    <dgm:pt modelId="{D0C10514-7B40-458E-A870-9C6942AA875A}" type="pres">
      <dgm:prSet presAssocID="{42416AD2-F20E-46B4-9041-BF098601A87A}" presName="arrow" presStyleLbl="bgShp" presStyleIdx="0" presStyleCnt="1" custLinFactNeighborY="-2671"/>
      <dgm:spPr/>
    </dgm:pt>
    <dgm:pt modelId="{A139210B-29F8-40B4-9CF9-60D500909F00}" type="pres">
      <dgm:prSet presAssocID="{42416AD2-F20E-46B4-9041-BF098601A87A}" presName="linearProcess" presStyleCnt="0"/>
      <dgm:spPr/>
    </dgm:pt>
    <dgm:pt modelId="{645E3318-8A6F-461C-BDF2-932243764175}" type="pres">
      <dgm:prSet presAssocID="{39F3C7DE-D711-48FD-880E-F4675F758437}" presName="textNode" presStyleLbl="node1" presStyleIdx="0" presStyleCnt="3">
        <dgm:presLayoutVars>
          <dgm:bulletEnabled val="1"/>
        </dgm:presLayoutVars>
      </dgm:prSet>
      <dgm:spPr/>
      <dgm:t>
        <a:bodyPr/>
        <a:lstStyle/>
        <a:p>
          <a:endParaRPr lang="id-ID"/>
        </a:p>
      </dgm:t>
    </dgm:pt>
    <dgm:pt modelId="{AEDB6CCE-7EDF-41ED-927E-E64BD5C83EE7}" type="pres">
      <dgm:prSet presAssocID="{FC4BA1A8-8AD7-44A6-BA53-0A96274F9370}" presName="sibTrans" presStyleCnt="0"/>
      <dgm:spPr/>
    </dgm:pt>
    <dgm:pt modelId="{A588B87B-67F9-4669-8004-DF237DD4E8E9}" type="pres">
      <dgm:prSet presAssocID="{86933660-C185-4591-9775-F8550ADD1CEC}" presName="textNode" presStyleLbl="node1" presStyleIdx="1" presStyleCnt="3" custLinFactNeighborX="5251">
        <dgm:presLayoutVars>
          <dgm:bulletEnabled val="1"/>
        </dgm:presLayoutVars>
      </dgm:prSet>
      <dgm:spPr/>
      <dgm:t>
        <a:bodyPr/>
        <a:lstStyle/>
        <a:p>
          <a:endParaRPr lang="id-ID"/>
        </a:p>
      </dgm:t>
    </dgm:pt>
    <dgm:pt modelId="{22202C38-0944-4D89-B5DB-0DFA2AB6A8D0}" type="pres">
      <dgm:prSet presAssocID="{901FBD62-137F-4B61-BD03-6A2AA1B27E65}" presName="sibTrans" presStyleCnt="0"/>
      <dgm:spPr/>
    </dgm:pt>
    <dgm:pt modelId="{86D90290-76A9-4463-B75E-93226E2AF10A}" type="pres">
      <dgm:prSet presAssocID="{7C0C3D41-B0B0-43EF-B37C-6B8978242087}" presName="textNode" presStyleLbl="node1" presStyleIdx="2" presStyleCnt="3">
        <dgm:presLayoutVars>
          <dgm:bulletEnabled val="1"/>
        </dgm:presLayoutVars>
      </dgm:prSet>
      <dgm:spPr/>
      <dgm:t>
        <a:bodyPr/>
        <a:lstStyle/>
        <a:p>
          <a:endParaRPr lang="en-US"/>
        </a:p>
      </dgm:t>
    </dgm:pt>
  </dgm:ptLst>
  <dgm:cxnLst>
    <dgm:cxn modelId="{FBB4A26A-7690-467E-99FB-4CE560FF9FB2}" srcId="{42416AD2-F20E-46B4-9041-BF098601A87A}" destId="{7C0C3D41-B0B0-43EF-B37C-6B8978242087}" srcOrd="2" destOrd="0" parTransId="{EBE3CA9E-B284-4F1B-8502-8B3EE6C4504D}" sibTransId="{C735189D-779C-4AAB-B381-8C9951A3B19E}"/>
    <dgm:cxn modelId="{97EE762E-F97F-4132-B381-1C161F886B9F}" type="presOf" srcId="{7C0C3D41-B0B0-43EF-B37C-6B8978242087}" destId="{86D90290-76A9-4463-B75E-93226E2AF10A}" srcOrd="0" destOrd="0" presId="urn:microsoft.com/office/officeart/2005/8/layout/hProcess9"/>
    <dgm:cxn modelId="{300E3BBF-4AE6-4C3A-BE3D-3B67C0130D08}" srcId="{42416AD2-F20E-46B4-9041-BF098601A87A}" destId="{39F3C7DE-D711-48FD-880E-F4675F758437}" srcOrd="0" destOrd="0" parTransId="{5810D0E3-703C-43E7-B9EB-634E669057BC}" sibTransId="{FC4BA1A8-8AD7-44A6-BA53-0A96274F9370}"/>
    <dgm:cxn modelId="{8DB10B18-ED84-48AB-9B26-DC856A6D1295}" type="presOf" srcId="{39F3C7DE-D711-48FD-880E-F4675F758437}" destId="{645E3318-8A6F-461C-BDF2-932243764175}" srcOrd="0" destOrd="0" presId="urn:microsoft.com/office/officeart/2005/8/layout/hProcess9"/>
    <dgm:cxn modelId="{B0BB2B87-5151-455F-A574-6CFABE71AEE6}" type="presOf" srcId="{86933660-C185-4591-9775-F8550ADD1CEC}" destId="{A588B87B-67F9-4669-8004-DF237DD4E8E9}" srcOrd="0" destOrd="0" presId="urn:microsoft.com/office/officeart/2005/8/layout/hProcess9"/>
    <dgm:cxn modelId="{7D124884-4CA7-4F26-8075-718A95C594E0}" srcId="{42416AD2-F20E-46B4-9041-BF098601A87A}" destId="{86933660-C185-4591-9775-F8550ADD1CEC}" srcOrd="1" destOrd="0" parTransId="{B16FD5C6-8A90-4E41-BE67-3C0F2DAECC18}" sibTransId="{901FBD62-137F-4B61-BD03-6A2AA1B27E65}"/>
    <dgm:cxn modelId="{94D41D5B-721D-4965-8040-8A9009FBB738}" type="presOf" srcId="{42416AD2-F20E-46B4-9041-BF098601A87A}" destId="{7E91A292-AF54-4F7A-9C95-C158CF14824A}" srcOrd="0" destOrd="0" presId="urn:microsoft.com/office/officeart/2005/8/layout/hProcess9"/>
    <dgm:cxn modelId="{A8A8AF8B-16B6-4963-950C-F521B6DE0E65}" type="presParOf" srcId="{7E91A292-AF54-4F7A-9C95-C158CF14824A}" destId="{D0C10514-7B40-458E-A870-9C6942AA875A}" srcOrd="0" destOrd="0" presId="urn:microsoft.com/office/officeart/2005/8/layout/hProcess9"/>
    <dgm:cxn modelId="{AF8F5B3C-D864-4F85-90C3-70F859FA250C}" type="presParOf" srcId="{7E91A292-AF54-4F7A-9C95-C158CF14824A}" destId="{A139210B-29F8-40B4-9CF9-60D500909F00}" srcOrd="1" destOrd="0" presId="urn:microsoft.com/office/officeart/2005/8/layout/hProcess9"/>
    <dgm:cxn modelId="{B297CE94-D189-47C9-AF07-878559BC8055}" type="presParOf" srcId="{A139210B-29F8-40B4-9CF9-60D500909F00}" destId="{645E3318-8A6F-461C-BDF2-932243764175}" srcOrd="0" destOrd="0" presId="urn:microsoft.com/office/officeart/2005/8/layout/hProcess9"/>
    <dgm:cxn modelId="{92B29C18-98E2-4050-808A-B7DD9760B2CB}" type="presParOf" srcId="{A139210B-29F8-40B4-9CF9-60D500909F00}" destId="{AEDB6CCE-7EDF-41ED-927E-E64BD5C83EE7}" srcOrd="1" destOrd="0" presId="urn:microsoft.com/office/officeart/2005/8/layout/hProcess9"/>
    <dgm:cxn modelId="{5EA9AD65-BEBE-40B2-85C1-ABB1E2508DE0}" type="presParOf" srcId="{A139210B-29F8-40B4-9CF9-60D500909F00}" destId="{A588B87B-67F9-4669-8004-DF237DD4E8E9}" srcOrd="2" destOrd="0" presId="urn:microsoft.com/office/officeart/2005/8/layout/hProcess9"/>
    <dgm:cxn modelId="{26040761-14FE-42C2-AF8C-D02FD1309363}" type="presParOf" srcId="{A139210B-29F8-40B4-9CF9-60D500909F00}" destId="{22202C38-0944-4D89-B5DB-0DFA2AB6A8D0}" srcOrd="3" destOrd="0" presId="urn:microsoft.com/office/officeart/2005/8/layout/hProcess9"/>
    <dgm:cxn modelId="{FB8F2C17-99D7-4A97-9F26-3091499142C9}" type="presParOf" srcId="{A139210B-29F8-40B4-9CF9-60D500909F00}" destId="{86D90290-76A9-4463-B75E-93226E2AF1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16AD2-F20E-46B4-9041-BF098601A87A}"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id-ID"/>
        </a:p>
      </dgm:t>
    </dgm:pt>
    <dgm:pt modelId="{F9F6979C-6C26-4041-9330-115D2259B6FF}">
      <dgm:prSet>
        <dgm:style>
          <a:lnRef idx="3">
            <a:schemeClr val="lt1"/>
          </a:lnRef>
          <a:fillRef idx="1">
            <a:schemeClr val="dk1"/>
          </a:fillRef>
          <a:effectRef idx="1">
            <a:schemeClr val="dk1"/>
          </a:effectRef>
          <a:fontRef idx="minor">
            <a:schemeClr val="lt1"/>
          </a:fontRef>
        </dgm:style>
      </dgm:prSet>
      <dgm:spPr/>
      <dgm:t>
        <a:bodyPr/>
        <a:lstStyle/>
        <a:p>
          <a:r>
            <a:rPr lang="id-ID" dirty="0" smtClean="0"/>
            <a:t>online retaill</a:t>
          </a:r>
          <a:endParaRPr lang="id-ID" dirty="0"/>
        </a:p>
      </dgm:t>
    </dgm:pt>
    <dgm:pt modelId="{B45F9687-823D-40AF-BBE5-B067D9238E0E}" type="parTrans" cxnId="{4A2B051E-5B1B-4E23-B89F-38A5C8EFA426}">
      <dgm:prSet/>
      <dgm:spPr/>
      <dgm:t>
        <a:bodyPr/>
        <a:lstStyle/>
        <a:p>
          <a:endParaRPr lang="id-ID"/>
        </a:p>
      </dgm:t>
    </dgm:pt>
    <dgm:pt modelId="{408AFFAD-B5AF-4B8B-B3C2-58D8C441F654}" type="sibTrans" cxnId="{4A2B051E-5B1B-4E23-B89F-38A5C8EFA426}">
      <dgm:prSet/>
      <dgm:spPr/>
      <dgm:t>
        <a:bodyPr/>
        <a:lstStyle/>
        <a:p>
          <a:endParaRPr lang="id-ID"/>
        </a:p>
      </dgm:t>
    </dgm:pt>
    <dgm:pt modelId="{44D6B2ED-0A7C-4635-BDE2-6E7C15CA4F6B}">
      <dgm:prSet>
        <dgm:style>
          <a:lnRef idx="3">
            <a:schemeClr val="lt1"/>
          </a:lnRef>
          <a:fillRef idx="1">
            <a:schemeClr val="dk1"/>
          </a:fillRef>
          <a:effectRef idx="1">
            <a:schemeClr val="dk1"/>
          </a:effectRef>
          <a:fontRef idx="minor">
            <a:schemeClr val="lt1"/>
          </a:fontRef>
        </dgm:style>
      </dgm:prSet>
      <dgm:spPr/>
      <dgm:t>
        <a:bodyPr/>
        <a:lstStyle/>
        <a:p>
          <a:r>
            <a:rPr lang="id-ID" dirty="0" smtClean="0"/>
            <a:t>kindle ecosystem. </a:t>
          </a:r>
          <a:endParaRPr lang="id-ID" dirty="0"/>
        </a:p>
      </dgm:t>
    </dgm:pt>
    <dgm:pt modelId="{133831BC-A823-400A-B1F7-283A47D4DC00}" type="parTrans" cxnId="{873261C3-FB8C-49EE-860A-6063504EBC19}">
      <dgm:prSet/>
      <dgm:spPr/>
      <dgm:t>
        <a:bodyPr/>
        <a:lstStyle/>
        <a:p>
          <a:endParaRPr lang="id-ID"/>
        </a:p>
      </dgm:t>
    </dgm:pt>
    <dgm:pt modelId="{1E3E3A5C-114A-450B-8E81-C7A75FC85C94}" type="sibTrans" cxnId="{873261C3-FB8C-49EE-860A-6063504EBC19}">
      <dgm:prSet/>
      <dgm:spPr/>
      <dgm:t>
        <a:bodyPr/>
        <a:lstStyle/>
        <a:p>
          <a:endParaRPr lang="id-ID"/>
        </a:p>
      </dgm:t>
    </dgm:pt>
    <dgm:pt modelId="{55E9605B-DC5E-40ED-9017-6ED32A725B99}">
      <dgm:prSet>
        <dgm:style>
          <a:lnRef idx="3">
            <a:schemeClr val="lt1"/>
          </a:lnRef>
          <a:fillRef idx="1">
            <a:schemeClr val="dk1"/>
          </a:fillRef>
          <a:effectRef idx="1">
            <a:schemeClr val="dk1"/>
          </a:effectRef>
          <a:fontRef idx="minor">
            <a:schemeClr val="lt1"/>
          </a:fontRef>
        </dgm:style>
      </dgm:prSet>
      <dgm:spPr/>
      <dgm:t>
        <a:bodyPr/>
        <a:lstStyle/>
        <a:p>
          <a:r>
            <a:rPr lang="id-ID" dirty="0" smtClean="0"/>
            <a:t>internet services</a:t>
          </a:r>
          <a:endParaRPr lang="id-ID" dirty="0"/>
        </a:p>
      </dgm:t>
    </dgm:pt>
    <dgm:pt modelId="{F63C23C3-B938-4686-BF76-3B62F025C171}" type="parTrans" cxnId="{7C3F1C8F-0446-4B01-A1D9-EB7BBB19B6FC}">
      <dgm:prSet/>
      <dgm:spPr/>
      <dgm:t>
        <a:bodyPr/>
        <a:lstStyle/>
        <a:p>
          <a:endParaRPr lang="id-ID"/>
        </a:p>
      </dgm:t>
    </dgm:pt>
    <dgm:pt modelId="{32ED7C35-3D4C-441F-933A-8ABC2FCC7350}" type="sibTrans" cxnId="{7C3F1C8F-0446-4B01-A1D9-EB7BBB19B6FC}">
      <dgm:prSet/>
      <dgm:spPr/>
      <dgm:t>
        <a:bodyPr/>
        <a:lstStyle/>
        <a:p>
          <a:endParaRPr lang="id-ID"/>
        </a:p>
      </dgm:t>
    </dgm:pt>
    <dgm:pt modelId="{7E91A292-AF54-4F7A-9C95-C158CF14824A}" type="pres">
      <dgm:prSet presAssocID="{42416AD2-F20E-46B4-9041-BF098601A87A}" presName="CompostProcess" presStyleCnt="0">
        <dgm:presLayoutVars>
          <dgm:dir/>
          <dgm:resizeHandles val="exact"/>
        </dgm:presLayoutVars>
      </dgm:prSet>
      <dgm:spPr/>
      <dgm:t>
        <a:bodyPr/>
        <a:lstStyle/>
        <a:p>
          <a:endParaRPr lang="en-US"/>
        </a:p>
      </dgm:t>
    </dgm:pt>
    <dgm:pt modelId="{D0C10514-7B40-458E-A870-9C6942AA875A}" type="pres">
      <dgm:prSet presAssocID="{42416AD2-F20E-46B4-9041-BF098601A87A}" presName="arrow" presStyleLbl="bgShp" presStyleIdx="0" presStyleCnt="1" custLinFactNeighborY="-2671"/>
      <dgm:spPr/>
    </dgm:pt>
    <dgm:pt modelId="{A139210B-29F8-40B4-9CF9-60D500909F00}" type="pres">
      <dgm:prSet presAssocID="{42416AD2-F20E-46B4-9041-BF098601A87A}" presName="linearProcess" presStyleCnt="0"/>
      <dgm:spPr/>
    </dgm:pt>
    <dgm:pt modelId="{A700BA7C-A1AA-48F0-B289-5305B3D4A15A}" type="pres">
      <dgm:prSet presAssocID="{F9F6979C-6C26-4041-9330-115D2259B6FF}" presName="textNode" presStyleLbl="node1" presStyleIdx="0" presStyleCnt="3">
        <dgm:presLayoutVars>
          <dgm:bulletEnabled val="1"/>
        </dgm:presLayoutVars>
      </dgm:prSet>
      <dgm:spPr/>
      <dgm:t>
        <a:bodyPr/>
        <a:lstStyle/>
        <a:p>
          <a:endParaRPr lang="id-ID"/>
        </a:p>
      </dgm:t>
    </dgm:pt>
    <dgm:pt modelId="{20CC85C0-468A-4E48-852F-3EA3C911E2F6}" type="pres">
      <dgm:prSet presAssocID="{408AFFAD-B5AF-4B8B-B3C2-58D8C441F654}" presName="sibTrans" presStyleCnt="0"/>
      <dgm:spPr/>
    </dgm:pt>
    <dgm:pt modelId="{D0990399-8F22-4022-AC0D-9B573ED7DF9D}" type="pres">
      <dgm:prSet presAssocID="{55E9605B-DC5E-40ED-9017-6ED32A725B99}" presName="textNode" presStyleLbl="node1" presStyleIdx="1" presStyleCnt="3">
        <dgm:presLayoutVars>
          <dgm:bulletEnabled val="1"/>
        </dgm:presLayoutVars>
      </dgm:prSet>
      <dgm:spPr/>
      <dgm:t>
        <a:bodyPr/>
        <a:lstStyle/>
        <a:p>
          <a:endParaRPr lang="id-ID"/>
        </a:p>
      </dgm:t>
    </dgm:pt>
    <dgm:pt modelId="{7282CEC2-E430-49B6-AE74-597988A03BCB}" type="pres">
      <dgm:prSet presAssocID="{32ED7C35-3D4C-441F-933A-8ABC2FCC7350}" presName="sibTrans" presStyleCnt="0"/>
      <dgm:spPr/>
    </dgm:pt>
    <dgm:pt modelId="{D6D222A5-7755-4475-87E0-D17BC47611CB}" type="pres">
      <dgm:prSet presAssocID="{44D6B2ED-0A7C-4635-BDE2-6E7C15CA4F6B}" presName="textNode" presStyleLbl="node1" presStyleIdx="2" presStyleCnt="3">
        <dgm:presLayoutVars>
          <dgm:bulletEnabled val="1"/>
        </dgm:presLayoutVars>
      </dgm:prSet>
      <dgm:spPr/>
      <dgm:t>
        <a:bodyPr/>
        <a:lstStyle/>
        <a:p>
          <a:endParaRPr lang="en-US"/>
        </a:p>
      </dgm:t>
    </dgm:pt>
  </dgm:ptLst>
  <dgm:cxnLst>
    <dgm:cxn modelId="{873261C3-FB8C-49EE-860A-6063504EBC19}" srcId="{42416AD2-F20E-46B4-9041-BF098601A87A}" destId="{44D6B2ED-0A7C-4635-BDE2-6E7C15CA4F6B}" srcOrd="2" destOrd="0" parTransId="{133831BC-A823-400A-B1F7-283A47D4DC00}" sibTransId="{1E3E3A5C-114A-450B-8E81-C7A75FC85C94}"/>
    <dgm:cxn modelId="{4A2B051E-5B1B-4E23-B89F-38A5C8EFA426}" srcId="{42416AD2-F20E-46B4-9041-BF098601A87A}" destId="{F9F6979C-6C26-4041-9330-115D2259B6FF}" srcOrd="0" destOrd="0" parTransId="{B45F9687-823D-40AF-BBE5-B067D9238E0E}" sibTransId="{408AFFAD-B5AF-4B8B-B3C2-58D8C441F654}"/>
    <dgm:cxn modelId="{C15E3169-4F15-445B-9462-CA616EAFD0A9}" type="presOf" srcId="{55E9605B-DC5E-40ED-9017-6ED32A725B99}" destId="{D0990399-8F22-4022-AC0D-9B573ED7DF9D}" srcOrd="0" destOrd="0" presId="urn:microsoft.com/office/officeart/2005/8/layout/hProcess9"/>
    <dgm:cxn modelId="{A0F3F87F-6C6D-4FDE-BAE4-6EEBBF249D27}" type="presOf" srcId="{F9F6979C-6C26-4041-9330-115D2259B6FF}" destId="{A700BA7C-A1AA-48F0-B289-5305B3D4A15A}" srcOrd="0" destOrd="0" presId="urn:microsoft.com/office/officeart/2005/8/layout/hProcess9"/>
    <dgm:cxn modelId="{D2221A38-805F-4263-8CEF-C68207F3FC03}" type="presOf" srcId="{42416AD2-F20E-46B4-9041-BF098601A87A}" destId="{7E91A292-AF54-4F7A-9C95-C158CF14824A}" srcOrd="0" destOrd="0" presId="urn:microsoft.com/office/officeart/2005/8/layout/hProcess9"/>
    <dgm:cxn modelId="{71F3C611-FB58-46BA-AE70-7006015C2F0C}" type="presOf" srcId="{44D6B2ED-0A7C-4635-BDE2-6E7C15CA4F6B}" destId="{D6D222A5-7755-4475-87E0-D17BC47611CB}" srcOrd="0" destOrd="0" presId="urn:microsoft.com/office/officeart/2005/8/layout/hProcess9"/>
    <dgm:cxn modelId="{7C3F1C8F-0446-4B01-A1D9-EB7BBB19B6FC}" srcId="{42416AD2-F20E-46B4-9041-BF098601A87A}" destId="{55E9605B-DC5E-40ED-9017-6ED32A725B99}" srcOrd="1" destOrd="0" parTransId="{F63C23C3-B938-4686-BF76-3B62F025C171}" sibTransId="{32ED7C35-3D4C-441F-933A-8ABC2FCC7350}"/>
    <dgm:cxn modelId="{37085184-ED46-403A-B699-9BBA95450389}" type="presParOf" srcId="{7E91A292-AF54-4F7A-9C95-C158CF14824A}" destId="{D0C10514-7B40-458E-A870-9C6942AA875A}" srcOrd="0" destOrd="0" presId="urn:microsoft.com/office/officeart/2005/8/layout/hProcess9"/>
    <dgm:cxn modelId="{9EE33477-3954-40E9-8F1B-9E8AB243D2EA}" type="presParOf" srcId="{7E91A292-AF54-4F7A-9C95-C158CF14824A}" destId="{A139210B-29F8-40B4-9CF9-60D500909F00}" srcOrd="1" destOrd="0" presId="urn:microsoft.com/office/officeart/2005/8/layout/hProcess9"/>
    <dgm:cxn modelId="{D6CE285F-589C-40B0-A06A-F17EB566274B}" type="presParOf" srcId="{A139210B-29F8-40B4-9CF9-60D500909F00}" destId="{A700BA7C-A1AA-48F0-B289-5305B3D4A15A}" srcOrd="0" destOrd="0" presId="urn:microsoft.com/office/officeart/2005/8/layout/hProcess9"/>
    <dgm:cxn modelId="{F1F72D35-3315-46A2-BFC1-3267179E1BE2}" type="presParOf" srcId="{A139210B-29F8-40B4-9CF9-60D500909F00}" destId="{20CC85C0-468A-4E48-852F-3EA3C911E2F6}" srcOrd="1" destOrd="0" presId="urn:microsoft.com/office/officeart/2005/8/layout/hProcess9"/>
    <dgm:cxn modelId="{39D1A725-CF2A-4B3E-9CCC-244E3F1A98E4}" type="presParOf" srcId="{A139210B-29F8-40B4-9CF9-60D500909F00}" destId="{D0990399-8F22-4022-AC0D-9B573ED7DF9D}" srcOrd="2" destOrd="0" presId="urn:microsoft.com/office/officeart/2005/8/layout/hProcess9"/>
    <dgm:cxn modelId="{045E7D64-D49C-4AC5-9056-AFA8E07A2BA2}" type="presParOf" srcId="{A139210B-29F8-40B4-9CF9-60D500909F00}" destId="{7282CEC2-E430-49B6-AE74-597988A03BCB}" srcOrd="3" destOrd="0" presId="urn:microsoft.com/office/officeart/2005/8/layout/hProcess9"/>
    <dgm:cxn modelId="{13450DEC-DB37-4C91-9E1C-C6004B487A4D}" type="presParOf" srcId="{A139210B-29F8-40B4-9CF9-60D500909F00}" destId="{D6D222A5-7755-4475-87E0-D17BC47611C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74B58-05D0-4F5B-8A89-1D8BB719F6E3}" type="doc">
      <dgm:prSet loTypeId="urn:microsoft.com/office/officeart/2005/8/layout/hList3" loCatId="list" qsTypeId="urn:microsoft.com/office/officeart/2005/8/quickstyle/simple2" qsCatId="simple" csTypeId="urn:microsoft.com/office/officeart/2005/8/colors/accent1_1" csCatId="accent1" phldr="1"/>
      <dgm:spPr/>
      <dgm:t>
        <a:bodyPr/>
        <a:lstStyle/>
        <a:p>
          <a:endParaRPr lang="id-ID"/>
        </a:p>
      </dgm:t>
    </dgm:pt>
    <dgm:pt modelId="{383D7378-5897-4971-A266-9A476C3F6EDC}">
      <dgm:prSet custT="1"/>
      <dgm:spPr/>
      <dgm:t>
        <a:bodyPr/>
        <a:lstStyle/>
        <a:p>
          <a:r>
            <a:rPr lang="id-ID" sz="2400" dirty="0" smtClean="0"/>
            <a:t>AMAZON BERHASIL MENERAPKAN FOKUS UTAMA DARI INTELIJEN PASAR, YAITU</a:t>
          </a:r>
          <a:endParaRPr lang="id-ID" sz="2400" dirty="0"/>
        </a:p>
      </dgm:t>
    </dgm:pt>
    <dgm:pt modelId="{5DA715C6-3A1A-4630-BA41-633C73EBEC81}" type="parTrans" cxnId="{5EADF4C6-6026-4C30-81C4-70A26A505406}">
      <dgm:prSet/>
      <dgm:spPr/>
      <dgm:t>
        <a:bodyPr/>
        <a:lstStyle/>
        <a:p>
          <a:endParaRPr lang="id-ID"/>
        </a:p>
      </dgm:t>
    </dgm:pt>
    <dgm:pt modelId="{A9B8A93B-AE90-439A-98E0-461691EF8D2A}" type="sibTrans" cxnId="{5EADF4C6-6026-4C30-81C4-70A26A505406}">
      <dgm:prSet/>
      <dgm:spPr/>
      <dgm:t>
        <a:bodyPr/>
        <a:lstStyle/>
        <a:p>
          <a:endParaRPr lang="id-ID"/>
        </a:p>
      </dgm:t>
    </dgm:pt>
    <dgm:pt modelId="{D2FD447C-A33F-4BA6-9347-796B0EAE6B98}">
      <dgm:prSet/>
      <dgm:spPr/>
      <dgm:t>
        <a:bodyPr/>
        <a:lstStyle/>
        <a:p>
          <a:r>
            <a:rPr lang="id-ID" dirty="0" smtClean="0"/>
            <a:t>PELANGGAN</a:t>
          </a:r>
          <a:endParaRPr lang="id-ID" dirty="0"/>
        </a:p>
      </dgm:t>
    </dgm:pt>
    <dgm:pt modelId="{8A6546CE-7B63-49E6-B4FF-430F5C9E419B}" type="parTrans" cxnId="{96043762-504B-46B4-9B8A-006995EF07F1}">
      <dgm:prSet/>
      <dgm:spPr/>
      <dgm:t>
        <a:bodyPr/>
        <a:lstStyle/>
        <a:p>
          <a:endParaRPr lang="id-ID"/>
        </a:p>
      </dgm:t>
    </dgm:pt>
    <dgm:pt modelId="{114FBE62-CB7F-4CAC-98CE-301824FA2C1B}" type="sibTrans" cxnId="{96043762-504B-46B4-9B8A-006995EF07F1}">
      <dgm:prSet/>
      <dgm:spPr/>
      <dgm:t>
        <a:bodyPr/>
        <a:lstStyle/>
        <a:p>
          <a:endParaRPr lang="id-ID"/>
        </a:p>
      </dgm:t>
    </dgm:pt>
    <dgm:pt modelId="{4F7DE3FA-3663-4E38-AE11-B5E8C9F58D1F}">
      <dgm:prSet/>
      <dgm:spPr/>
      <dgm:t>
        <a:bodyPr/>
        <a:lstStyle/>
        <a:p>
          <a:r>
            <a:rPr lang="id-ID" dirty="0" smtClean="0"/>
            <a:t>MENCIPTAKAN PASAR</a:t>
          </a:r>
          <a:endParaRPr lang="id-ID" dirty="0"/>
        </a:p>
      </dgm:t>
    </dgm:pt>
    <dgm:pt modelId="{73EA239D-322D-48BB-9A89-D47DAD4EDB08}" type="parTrans" cxnId="{EC043F4A-9826-49E8-A5E5-050258EB7AD0}">
      <dgm:prSet/>
      <dgm:spPr/>
      <dgm:t>
        <a:bodyPr/>
        <a:lstStyle/>
        <a:p>
          <a:endParaRPr lang="id-ID"/>
        </a:p>
      </dgm:t>
    </dgm:pt>
    <dgm:pt modelId="{3C9D02C2-2CC4-4BFE-8818-A1266CF5EE2A}" type="sibTrans" cxnId="{EC043F4A-9826-49E8-A5E5-050258EB7AD0}">
      <dgm:prSet/>
      <dgm:spPr/>
      <dgm:t>
        <a:bodyPr/>
        <a:lstStyle/>
        <a:p>
          <a:endParaRPr lang="id-ID"/>
        </a:p>
      </dgm:t>
    </dgm:pt>
    <dgm:pt modelId="{DF9C38DC-1429-4DFD-9628-91D9DD59B67A}">
      <dgm:prSet/>
      <dgm:spPr/>
      <dgm:t>
        <a:bodyPr/>
        <a:lstStyle/>
        <a:p>
          <a:r>
            <a:rPr lang="id-ID" dirty="0" smtClean="0"/>
            <a:t>DAN MENGUASAI LINGKUNGAN YANG KOMPETITIF</a:t>
          </a:r>
          <a:endParaRPr lang="id-ID" dirty="0"/>
        </a:p>
      </dgm:t>
    </dgm:pt>
    <dgm:pt modelId="{6240510D-A3D5-4A1F-822B-6D4B48136A5F}" type="parTrans" cxnId="{2D389189-DBD0-4F06-BAFE-2C460339FB5E}">
      <dgm:prSet/>
      <dgm:spPr/>
      <dgm:t>
        <a:bodyPr/>
        <a:lstStyle/>
        <a:p>
          <a:endParaRPr lang="id-ID"/>
        </a:p>
      </dgm:t>
    </dgm:pt>
    <dgm:pt modelId="{58B4F672-5C6A-48C7-B9E4-39F62A367A5F}" type="sibTrans" cxnId="{2D389189-DBD0-4F06-BAFE-2C460339FB5E}">
      <dgm:prSet/>
      <dgm:spPr/>
      <dgm:t>
        <a:bodyPr/>
        <a:lstStyle/>
        <a:p>
          <a:endParaRPr lang="id-ID"/>
        </a:p>
      </dgm:t>
    </dgm:pt>
    <dgm:pt modelId="{C35C1B5B-5C73-4C6E-8F79-14B4EEE409B9}" type="pres">
      <dgm:prSet presAssocID="{66274B58-05D0-4F5B-8A89-1D8BB719F6E3}" presName="composite" presStyleCnt="0">
        <dgm:presLayoutVars>
          <dgm:chMax val="1"/>
          <dgm:dir/>
          <dgm:resizeHandles val="exact"/>
        </dgm:presLayoutVars>
      </dgm:prSet>
      <dgm:spPr/>
      <dgm:t>
        <a:bodyPr/>
        <a:lstStyle/>
        <a:p>
          <a:endParaRPr lang="en-US"/>
        </a:p>
      </dgm:t>
    </dgm:pt>
    <dgm:pt modelId="{8D219B7C-F748-4482-90DD-92E5D00A3EDE}" type="pres">
      <dgm:prSet presAssocID="{383D7378-5897-4971-A266-9A476C3F6EDC}" presName="roof" presStyleLbl="dkBgShp" presStyleIdx="0" presStyleCnt="2"/>
      <dgm:spPr/>
      <dgm:t>
        <a:bodyPr/>
        <a:lstStyle/>
        <a:p>
          <a:endParaRPr lang="en-US"/>
        </a:p>
      </dgm:t>
    </dgm:pt>
    <dgm:pt modelId="{22C76BDF-C9DF-4FE1-9099-9837AFB8EBD3}" type="pres">
      <dgm:prSet presAssocID="{383D7378-5897-4971-A266-9A476C3F6EDC}" presName="pillars" presStyleCnt="0"/>
      <dgm:spPr/>
    </dgm:pt>
    <dgm:pt modelId="{24564947-755D-445A-9589-1BD8A2E53888}" type="pres">
      <dgm:prSet presAssocID="{383D7378-5897-4971-A266-9A476C3F6EDC}" presName="pillar1" presStyleLbl="node1" presStyleIdx="0" presStyleCnt="3" custScaleY="70238" custLinFactNeighborX="-3120" custLinFactNeighborY="-2976">
        <dgm:presLayoutVars>
          <dgm:bulletEnabled val="1"/>
        </dgm:presLayoutVars>
      </dgm:prSet>
      <dgm:spPr/>
      <dgm:t>
        <a:bodyPr/>
        <a:lstStyle/>
        <a:p>
          <a:endParaRPr lang="en-US"/>
        </a:p>
      </dgm:t>
    </dgm:pt>
    <dgm:pt modelId="{59D2918E-9703-4E42-9DB7-7268C84A8917}" type="pres">
      <dgm:prSet presAssocID="{4F7DE3FA-3663-4E38-AE11-B5E8C9F58D1F}" presName="pillarX" presStyleLbl="node1" presStyleIdx="1" presStyleCnt="3" custScaleY="70238" custLinFactNeighborX="-3120" custLinFactNeighborY="-2976">
        <dgm:presLayoutVars>
          <dgm:bulletEnabled val="1"/>
        </dgm:presLayoutVars>
      </dgm:prSet>
      <dgm:spPr/>
      <dgm:t>
        <a:bodyPr/>
        <a:lstStyle/>
        <a:p>
          <a:endParaRPr lang="en-US"/>
        </a:p>
      </dgm:t>
    </dgm:pt>
    <dgm:pt modelId="{E7440213-C68C-4218-A7BC-E16C71B7AB3B}" type="pres">
      <dgm:prSet presAssocID="{DF9C38DC-1429-4DFD-9628-91D9DD59B67A}" presName="pillarX" presStyleLbl="node1" presStyleIdx="2" presStyleCnt="3" custScaleY="70238" custLinFactNeighborX="-3120" custLinFactNeighborY="-2976">
        <dgm:presLayoutVars>
          <dgm:bulletEnabled val="1"/>
        </dgm:presLayoutVars>
      </dgm:prSet>
      <dgm:spPr/>
      <dgm:t>
        <a:bodyPr/>
        <a:lstStyle/>
        <a:p>
          <a:endParaRPr lang="en-US"/>
        </a:p>
      </dgm:t>
    </dgm:pt>
    <dgm:pt modelId="{1460DCB1-F9F2-4989-A135-B01C0AAF7533}" type="pres">
      <dgm:prSet presAssocID="{383D7378-5897-4971-A266-9A476C3F6EDC}" presName="base" presStyleLbl="dkBgShp" presStyleIdx="1" presStyleCnt="2"/>
      <dgm:spPr/>
    </dgm:pt>
  </dgm:ptLst>
  <dgm:cxnLst>
    <dgm:cxn modelId="{2D389189-DBD0-4F06-BAFE-2C460339FB5E}" srcId="{383D7378-5897-4971-A266-9A476C3F6EDC}" destId="{DF9C38DC-1429-4DFD-9628-91D9DD59B67A}" srcOrd="2" destOrd="0" parTransId="{6240510D-A3D5-4A1F-822B-6D4B48136A5F}" sibTransId="{58B4F672-5C6A-48C7-B9E4-39F62A367A5F}"/>
    <dgm:cxn modelId="{BF732053-E62D-4D94-984F-56339F0A81E8}" type="presOf" srcId="{66274B58-05D0-4F5B-8A89-1D8BB719F6E3}" destId="{C35C1B5B-5C73-4C6E-8F79-14B4EEE409B9}" srcOrd="0" destOrd="0" presId="urn:microsoft.com/office/officeart/2005/8/layout/hList3"/>
    <dgm:cxn modelId="{37667DE7-FB82-4A65-B939-FD15EAE1DEB3}" type="presOf" srcId="{4F7DE3FA-3663-4E38-AE11-B5E8C9F58D1F}" destId="{59D2918E-9703-4E42-9DB7-7268C84A8917}" srcOrd="0" destOrd="0" presId="urn:microsoft.com/office/officeart/2005/8/layout/hList3"/>
    <dgm:cxn modelId="{392A54F4-7CE8-414E-AEF9-8AB3339C2E48}" type="presOf" srcId="{D2FD447C-A33F-4BA6-9347-796B0EAE6B98}" destId="{24564947-755D-445A-9589-1BD8A2E53888}" srcOrd="0" destOrd="0" presId="urn:microsoft.com/office/officeart/2005/8/layout/hList3"/>
    <dgm:cxn modelId="{5142DB10-ACCC-4F86-B71C-9AC1A939BFF2}" type="presOf" srcId="{383D7378-5897-4971-A266-9A476C3F6EDC}" destId="{8D219B7C-F748-4482-90DD-92E5D00A3EDE}" srcOrd="0" destOrd="0" presId="urn:microsoft.com/office/officeart/2005/8/layout/hList3"/>
    <dgm:cxn modelId="{5EADF4C6-6026-4C30-81C4-70A26A505406}" srcId="{66274B58-05D0-4F5B-8A89-1D8BB719F6E3}" destId="{383D7378-5897-4971-A266-9A476C3F6EDC}" srcOrd="0" destOrd="0" parTransId="{5DA715C6-3A1A-4630-BA41-633C73EBEC81}" sibTransId="{A9B8A93B-AE90-439A-98E0-461691EF8D2A}"/>
    <dgm:cxn modelId="{96043762-504B-46B4-9B8A-006995EF07F1}" srcId="{383D7378-5897-4971-A266-9A476C3F6EDC}" destId="{D2FD447C-A33F-4BA6-9347-796B0EAE6B98}" srcOrd="0" destOrd="0" parTransId="{8A6546CE-7B63-49E6-B4FF-430F5C9E419B}" sibTransId="{114FBE62-CB7F-4CAC-98CE-301824FA2C1B}"/>
    <dgm:cxn modelId="{A8688420-D48F-4518-A823-261DC91E4100}" type="presOf" srcId="{DF9C38DC-1429-4DFD-9628-91D9DD59B67A}" destId="{E7440213-C68C-4218-A7BC-E16C71B7AB3B}" srcOrd="0" destOrd="0" presId="urn:microsoft.com/office/officeart/2005/8/layout/hList3"/>
    <dgm:cxn modelId="{EC043F4A-9826-49E8-A5E5-050258EB7AD0}" srcId="{383D7378-5897-4971-A266-9A476C3F6EDC}" destId="{4F7DE3FA-3663-4E38-AE11-B5E8C9F58D1F}" srcOrd="1" destOrd="0" parTransId="{73EA239D-322D-48BB-9A89-D47DAD4EDB08}" sibTransId="{3C9D02C2-2CC4-4BFE-8818-A1266CF5EE2A}"/>
    <dgm:cxn modelId="{02FD9CD6-BAA4-46A5-A28F-B0E7019CD508}" type="presParOf" srcId="{C35C1B5B-5C73-4C6E-8F79-14B4EEE409B9}" destId="{8D219B7C-F748-4482-90DD-92E5D00A3EDE}" srcOrd="0" destOrd="0" presId="urn:microsoft.com/office/officeart/2005/8/layout/hList3"/>
    <dgm:cxn modelId="{741C4810-CE49-4F25-BAB8-1930AE92AFEC}" type="presParOf" srcId="{C35C1B5B-5C73-4C6E-8F79-14B4EEE409B9}" destId="{22C76BDF-C9DF-4FE1-9099-9837AFB8EBD3}" srcOrd="1" destOrd="0" presId="urn:microsoft.com/office/officeart/2005/8/layout/hList3"/>
    <dgm:cxn modelId="{A123722F-52E3-4F29-BAA2-339EE777D875}" type="presParOf" srcId="{22C76BDF-C9DF-4FE1-9099-9837AFB8EBD3}" destId="{24564947-755D-445A-9589-1BD8A2E53888}" srcOrd="0" destOrd="0" presId="urn:microsoft.com/office/officeart/2005/8/layout/hList3"/>
    <dgm:cxn modelId="{DE0F5E93-D6C5-4CA7-956E-B94C716EADA7}" type="presParOf" srcId="{22C76BDF-C9DF-4FE1-9099-9837AFB8EBD3}" destId="{59D2918E-9703-4E42-9DB7-7268C84A8917}" srcOrd="1" destOrd="0" presId="urn:microsoft.com/office/officeart/2005/8/layout/hList3"/>
    <dgm:cxn modelId="{EA5E36A4-3535-4D48-AADC-AE65D9BB947F}" type="presParOf" srcId="{22C76BDF-C9DF-4FE1-9099-9837AFB8EBD3}" destId="{E7440213-C68C-4218-A7BC-E16C71B7AB3B}" srcOrd="2" destOrd="0" presId="urn:microsoft.com/office/officeart/2005/8/layout/hList3"/>
    <dgm:cxn modelId="{A23913A2-A94A-4D0B-8530-F0201E4EB207}" type="presParOf" srcId="{C35C1B5B-5C73-4C6E-8F79-14B4EEE409B9}" destId="{1460DCB1-F9F2-4989-A135-B01C0AAF753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A9A389-9B43-464A-A13B-4248C3E3BBB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id-ID"/>
        </a:p>
      </dgm:t>
    </dgm:pt>
    <dgm:pt modelId="{9AF4330A-835F-413E-884A-BE5C4C2E923C}">
      <dgm:prSet phldrT="[Text]" custT="1"/>
      <dgm:spPr/>
      <dgm:t>
        <a:bodyPr/>
        <a:lstStyle/>
        <a:p>
          <a:pPr algn="ctr"/>
          <a:r>
            <a:rPr lang="id-ID" sz="2700" b="1" dirty="0" smtClean="0">
              <a:solidFill>
                <a:schemeClr val="bg1"/>
              </a:solidFill>
            </a:rPr>
            <a:t>MISI AMAZON ADALAH UNTUK MENJADI PERUSAHAAN YANG CUSTOMER-CENTRIC DI DUNIA</a:t>
          </a:r>
          <a:endParaRPr lang="id-ID" sz="2700" b="1" dirty="0">
            <a:solidFill>
              <a:schemeClr val="bg1"/>
            </a:solidFill>
          </a:endParaRPr>
        </a:p>
      </dgm:t>
    </dgm:pt>
    <dgm:pt modelId="{DCCD97BA-BA68-4B93-8C67-BD578D3DE0D2}" type="parTrans" cxnId="{8F83624C-3F34-41C9-AA1D-A68390381D5C}">
      <dgm:prSet/>
      <dgm:spPr/>
      <dgm:t>
        <a:bodyPr/>
        <a:lstStyle/>
        <a:p>
          <a:endParaRPr lang="id-ID"/>
        </a:p>
      </dgm:t>
    </dgm:pt>
    <dgm:pt modelId="{7F37D612-441C-4BCB-8A6E-164AA164C4F0}" type="sibTrans" cxnId="{8F83624C-3F34-41C9-AA1D-A68390381D5C}">
      <dgm:prSet/>
      <dgm:spPr/>
      <dgm:t>
        <a:bodyPr/>
        <a:lstStyle/>
        <a:p>
          <a:endParaRPr lang="id-ID"/>
        </a:p>
      </dgm:t>
    </dgm:pt>
    <dgm:pt modelId="{73FBC279-E20D-4A4F-82CC-1B46092F1BC3}" type="pres">
      <dgm:prSet presAssocID="{16A9A389-9B43-464A-A13B-4248C3E3BBBA}" presName="linear" presStyleCnt="0">
        <dgm:presLayoutVars>
          <dgm:animLvl val="lvl"/>
          <dgm:resizeHandles val="exact"/>
        </dgm:presLayoutVars>
      </dgm:prSet>
      <dgm:spPr/>
      <dgm:t>
        <a:bodyPr/>
        <a:lstStyle/>
        <a:p>
          <a:endParaRPr lang="en-US"/>
        </a:p>
      </dgm:t>
    </dgm:pt>
    <dgm:pt modelId="{B2828229-B1CC-4C8A-B58A-DFBB4C780A42}" type="pres">
      <dgm:prSet presAssocID="{9AF4330A-835F-413E-884A-BE5C4C2E923C}" presName="parentText" presStyleLbl="node1" presStyleIdx="0" presStyleCnt="1">
        <dgm:presLayoutVars>
          <dgm:chMax val="0"/>
          <dgm:bulletEnabled val="1"/>
        </dgm:presLayoutVars>
      </dgm:prSet>
      <dgm:spPr/>
      <dgm:t>
        <a:bodyPr/>
        <a:lstStyle/>
        <a:p>
          <a:endParaRPr lang="id-ID"/>
        </a:p>
      </dgm:t>
    </dgm:pt>
  </dgm:ptLst>
  <dgm:cxnLst>
    <dgm:cxn modelId="{2BE982DD-A533-4801-89D4-3274C44EA155}" type="presOf" srcId="{16A9A389-9B43-464A-A13B-4248C3E3BBBA}" destId="{73FBC279-E20D-4A4F-82CC-1B46092F1BC3}" srcOrd="0" destOrd="0" presId="urn:microsoft.com/office/officeart/2005/8/layout/vList2"/>
    <dgm:cxn modelId="{8F83624C-3F34-41C9-AA1D-A68390381D5C}" srcId="{16A9A389-9B43-464A-A13B-4248C3E3BBBA}" destId="{9AF4330A-835F-413E-884A-BE5C4C2E923C}" srcOrd="0" destOrd="0" parTransId="{DCCD97BA-BA68-4B93-8C67-BD578D3DE0D2}" sibTransId="{7F37D612-441C-4BCB-8A6E-164AA164C4F0}"/>
    <dgm:cxn modelId="{793A9C99-ED5E-42CE-9903-394D250226A8}" type="presOf" srcId="{9AF4330A-835F-413E-884A-BE5C4C2E923C}" destId="{B2828229-B1CC-4C8A-B58A-DFBB4C780A42}" srcOrd="0" destOrd="0" presId="urn:microsoft.com/office/officeart/2005/8/layout/vList2"/>
    <dgm:cxn modelId="{9BFACA1D-2B65-432F-BFE2-B4D0953F01E8}" type="presParOf" srcId="{73FBC279-E20D-4A4F-82CC-1B46092F1BC3}" destId="{B2828229-B1CC-4C8A-B58A-DFBB4C780A4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EB11B5-C8BD-4DD6-A704-76232000FE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A14BAAB5-3BBB-4980-A105-FCF013470C93}">
      <dgm:prSet phldrT="[Text]"/>
      <dgm:spPr/>
      <dgm:t>
        <a:bodyPr/>
        <a:lstStyle/>
        <a:p>
          <a:r>
            <a:rPr lang="id-ID" dirty="0" smtClean="0">
              <a:solidFill>
                <a:schemeClr val="tx1"/>
              </a:solidFill>
            </a:rPr>
            <a:t>Amazone membentuk situs yang ramah terhadap pelanggan dan dihubungkan sesuai dengan masing-masing tipe pelanggan. Hal ini sesuai dengan salah satu prinsip </a:t>
          </a:r>
          <a:r>
            <a:rPr lang="id-ID" b="1" u="sng" dirty="0" smtClean="0">
              <a:solidFill>
                <a:schemeClr val="tx1"/>
              </a:solidFill>
            </a:rPr>
            <a:t>intelijen pasar </a:t>
          </a:r>
          <a:r>
            <a:rPr lang="id-ID" dirty="0" smtClean="0">
              <a:solidFill>
                <a:schemeClr val="tx1"/>
              </a:solidFill>
            </a:rPr>
            <a:t>yang berfokus pada pelanggan dengan elemen utama, yakni mengukur kepuasan pelanggan secara real-time untuk menghindari kehilangan loyalitas pelanggan dan menjadikan pelanggan sebagai sumber ide-ide inovatif. </a:t>
          </a:r>
          <a:endParaRPr lang="id-ID" dirty="0">
            <a:solidFill>
              <a:schemeClr val="tx1"/>
            </a:solidFill>
          </a:endParaRPr>
        </a:p>
      </dgm:t>
    </dgm:pt>
    <dgm:pt modelId="{DD9BCDE1-64E0-41E6-A3FE-6D658FFE6AE6}" type="parTrans" cxnId="{0E01B473-B344-4D8E-9341-9ABC07CA01AA}">
      <dgm:prSet/>
      <dgm:spPr/>
      <dgm:t>
        <a:bodyPr/>
        <a:lstStyle/>
        <a:p>
          <a:endParaRPr lang="id-ID"/>
        </a:p>
      </dgm:t>
    </dgm:pt>
    <dgm:pt modelId="{E1CC870B-D9BB-4B1C-BD13-5695E5BF15BC}" type="sibTrans" cxnId="{0E01B473-B344-4D8E-9341-9ABC07CA01AA}">
      <dgm:prSet/>
      <dgm:spPr/>
      <dgm:t>
        <a:bodyPr/>
        <a:lstStyle/>
        <a:p>
          <a:endParaRPr lang="id-ID"/>
        </a:p>
      </dgm:t>
    </dgm:pt>
    <dgm:pt modelId="{DDFCC09C-ECA3-4470-92AB-B7F0F180C646}">
      <dgm:prSet/>
      <dgm:spPr/>
      <dgm:t>
        <a:bodyPr/>
        <a:lstStyle/>
        <a:p>
          <a:r>
            <a:rPr lang="id-ID" dirty="0" smtClean="0">
              <a:solidFill>
                <a:schemeClr val="tx1"/>
              </a:solidFill>
            </a:rPr>
            <a:t>Dalam memenuhi prinsip menguasai lingkungan yang kompetitif, Amazon telah mengembangkan </a:t>
          </a:r>
          <a:r>
            <a:rPr lang="id-ID" b="1" u="sng" dirty="0" smtClean="0">
              <a:solidFill>
                <a:schemeClr val="tx1"/>
              </a:solidFill>
            </a:rPr>
            <a:t>strategi diferensiasi </a:t>
          </a:r>
          <a:r>
            <a:rPr lang="id-ID" dirty="0" smtClean="0">
              <a:solidFill>
                <a:schemeClr val="tx1"/>
              </a:solidFill>
            </a:rPr>
            <a:t>produk dengan tetap memerhatikan kompetitor-kompetitornya. Salah satu caranya adalah potensi data yang besar dan sistem distribusi yang terintegrasi sehingga sulit bagi pesaing Amazon untuk mengalahkannya. </a:t>
          </a:r>
          <a:endParaRPr lang="id-ID" dirty="0">
            <a:solidFill>
              <a:schemeClr val="tx1"/>
            </a:solidFill>
          </a:endParaRPr>
        </a:p>
      </dgm:t>
    </dgm:pt>
    <dgm:pt modelId="{9D493D25-A264-462B-A73B-22EEEEAA2336}" type="parTrans" cxnId="{3126D36C-96F2-47F4-87FA-9DDD232505BE}">
      <dgm:prSet/>
      <dgm:spPr/>
      <dgm:t>
        <a:bodyPr/>
        <a:lstStyle/>
        <a:p>
          <a:endParaRPr lang="id-ID"/>
        </a:p>
      </dgm:t>
    </dgm:pt>
    <dgm:pt modelId="{C8036F51-10C4-4200-AD2A-06AE93CAC68C}" type="sibTrans" cxnId="{3126D36C-96F2-47F4-87FA-9DDD232505BE}">
      <dgm:prSet/>
      <dgm:spPr/>
      <dgm:t>
        <a:bodyPr/>
        <a:lstStyle/>
        <a:p>
          <a:endParaRPr lang="id-ID"/>
        </a:p>
      </dgm:t>
    </dgm:pt>
    <dgm:pt modelId="{32BC2A2D-FC2F-4A61-A0CC-675650D81638}" type="pres">
      <dgm:prSet presAssocID="{1EEB11B5-C8BD-4DD6-A704-76232000FE42}" presName="diagram" presStyleCnt="0">
        <dgm:presLayoutVars>
          <dgm:dir/>
          <dgm:resizeHandles val="exact"/>
        </dgm:presLayoutVars>
      </dgm:prSet>
      <dgm:spPr/>
      <dgm:t>
        <a:bodyPr/>
        <a:lstStyle/>
        <a:p>
          <a:endParaRPr lang="en-US"/>
        </a:p>
      </dgm:t>
    </dgm:pt>
    <dgm:pt modelId="{A5D8B955-AE62-4FB0-B3FC-24C99CBCAE81}" type="pres">
      <dgm:prSet presAssocID="{A14BAAB5-3BBB-4980-A105-FCF013470C93}" presName="node" presStyleLbl="node1" presStyleIdx="0" presStyleCnt="2" custScaleY="129713" custLinFactNeighborY="-5640">
        <dgm:presLayoutVars>
          <dgm:bulletEnabled val="1"/>
        </dgm:presLayoutVars>
      </dgm:prSet>
      <dgm:spPr/>
      <dgm:t>
        <a:bodyPr/>
        <a:lstStyle/>
        <a:p>
          <a:endParaRPr lang="id-ID"/>
        </a:p>
      </dgm:t>
    </dgm:pt>
    <dgm:pt modelId="{B3AA062A-A5F9-4EB3-981C-D023DF41B7FC}" type="pres">
      <dgm:prSet presAssocID="{E1CC870B-D9BB-4B1C-BD13-5695E5BF15BC}" presName="sibTrans" presStyleCnt="0"/>
      <dgm:spPr/>
    </dgm:pt>
    <dgm:pt modelId="{5D6FDD80-5261-4DE9-B7AF-2FEC4E0AD6BA}" type="pres">
      <dgm:prSet presAssocID="{DDFCC09C-ECA3-4470-92AB-B7F0F180C646}" presName="node" presStyleLbl="node1" presStyleIdx="1" presStyleCnt="2" custScaleY="129713" custLinFactNeighborY="-5640">
        <dgm:presLayoutVars>
          <dgm:bulletEnabled val="1"/>
        </dgm:presLayoutVars>
      </dgm:prSet>
      <dgm:spPr/>
      <dgm:t>
        <a:bodyPr/>
        <a:lstStyle/>
        <a:p>
          <a:endParaRPr lang="en-US"/>
        </a:p>
      </dgm:t>
    </dgm:pt>
  </dgm:ptLst>
  <dgm:cxnLst>
    <dgm:cxn modelId="{6DC953D1-4408-40FB-AB02-86F541019147}" type="presOf" srcId="{DDFCC09C-ECA3-4470-92AB-B7F0F180C646}" destId="{5D6FDD80-5261-4DE9-B7AF-2FEC4E0AD6BA}" srcOrd="0" destOrd="0" presId="urn:microsoft.com/office/officeart/2005/8/layout/default"/>
    <dgm:cxn modelId="{5B80086B-D02D-4EF1-AB04-B9899ACBFDBD}" type="presOf" srcId="{A14BAAB5-3BBB-4980-A105-FCF013470C93}" destId="{A5D8B955-AE62-4FB0-B3FC-24C99CBCAE81}" srcOrd="0" destOrd="0" presId="urn:microsoft.com/office/officeart/2005/8/layout/default"/>
    <dgm:cxn modelId="{6D37996F-0179-485F-A901-704D50AF2532}" type="presOf" srcId="{1EEB11B5-C8BD-4DD6-A704-76232000FE42}" destId="{32BC2A2D-FC2F-4A61-A0CC-675650D81638}" srcOrd="0" destOrd="0" presId="urn:microsoft.com/office/officeart/2005/8/layout/default"/>
    <dgm:cxn modelId="{0E01B473-B344-4D8E-9341-9ABC07CA01AA}" srcId="{1EEB11B5-C8BD-4DD6-A704-76232000FE42}" destId="{A14BAAB5-3BBB-4980-A105-FCF013470C93}" srcOrd="0" destOrd="0" parTransId="{DD9BCDE1-64E0-41E6-A3FE-6D658FFE6AE6}" sibTransId="{E1CC870B-D9BB-4B1C-BD13-5695E5BF15BC}"/>
    <dgm:cxn modelId="{3126D36C-96F2-47F4-87FA-9DDD232505BE}" srcId="{1EEB11B5-C8BD-4DD6-A704-76232000FE42}" destId="{DDFCC09C-ECA3-4470-92AB-B7F0F180C646}" srcOrd="1" destOrd="0" parTransId="{9D493D25-A264-462B-A73B-22EEEEAA2336}" sibTransId="{C8036F51-10C4-4200-AD2A-06AE93CAC68C}"/>
    <dgm:cxn modelId="{6616F0CC-816B-494E-8B46-A20C3D6FAC10}" type="presParOf" srcId="{32BC2A2D-FC2F-4A61-A0CC-675650D81638}" destId="{A5D8B955-AE62-4FB0-B3FC-24C99CBCAE81}" srcOrd="0" destOrd="0" presId="urn:microsoft.com/office/officeart/2005/8/layout/default"/>
    <dgm:cxn modelId="{8F456F0F-4282-4CC2-BFB4-34F10A007DFF}" type="presParOf" srcId="{32BC2A2D-FC2F-4A61-A0CC-675650D81638}" destId="{B3AA062A-A5F9-4EB3-981C-D023DF41B7FC}" srcOrd="1" destOrd="0" presId="urn:microsoft.com/office/officeart/2005/8/layout/default"/>
    <dgm:cxn modelId="{92D1FEA3-63CC-4C28-BF13-1E22B1E706BE}" type="presParOf" srcId="{32BC2A2D-FC2F-4A61-A0CC-675650D81638}" destId="{5D6FDD80-5261-4DE9-B7AF-2FEC4E0AD6BA}"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A9A389-9B43-464A-A13B-4248C3E3BBB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id-ID"/>
        </a:p>
      </dgm:t>
    </dgm:pt>
    <dgm:pt modelId="{9AF4330A-835F-413E-884A-BE5C4C2E923C}">
      <dgm:prSet phldrT="[Text]" custT="1"/>
      <dgm:spPr/>
      <dgm:t>
        <a:bodyPr/>
        <a:lstStyle/>
        <a:p>
          <a:pPr algn="ctr"/>
          <a:r>
            <a:rPr lang="en-US" sz="2700" b="1" dirty="0" err="1" smtClean="0">
              <a:solidFill>
                <a:schemeClr val="bg1"/>
              </a:solidFill>
            </a:rPr>
            <a:t>Terdapat</a:t>
          </a:r>
          <a:r>
            <a:rPr lang="en-US" sz="2700" b="1" dirty="0" smtClean="0">
              <a:solidFill>
                <a:schemeClr val="bg1"/>
              </a:solidFill>
            </a:rPr>
            <a:t> 4 </a:t>
          </a:r>
          <a:r>
            <a:rPr lang="en-US" sz="2700" b="1" dirty="0" err="1" smtClean="0">
              <a:solidFill>
                <a:schemeClr val="bg1"/>
              </a:solidFill>
            </a:rPr>
            <a:t>tipe</a:t>
          </a:r>
          <a:r>
            <a:rPr lang="en-US" sz="2700" b="1" dirty="0" smtClean="0">
              <a:solidFill>
                <a:schemeClr val="bg1"/>
              </a:solidFill>
            </a:rPr>
            <a:t> </a:t>
          </a:r>
          <a:r>
            <a:rPr lang="en-US" sz="2700" b="1" dirty="0" err="1" smtClean="0">
              <a:solidFill>
                <a:schemeClr val="bg1"/>
              </a:solidFill>
            </a:rPr>
            <a:t>strategi</a:t>
          </a:r>
          <a:r>
            <a:rPr lang="en-US" sz="2700" b="1" dirty="0" smtClean="0">
              <a:solidFill>
                <a:schemeClr val="bg1"/>
              </a:solidFill>
            </a:rPr>
            <a:t> dynamic pricing </a:t>
          </a:r>
          <a:r>
            <a:rPr lang="en-US" sz="2700" b="1" dirty="0" err="1" smtClean="0">
              <a:solidFill>
                <a:schemeClr val="bg1"/>
              </a:solidFill>
            </a:rPr>
            <a:t>untuk</a:t>
          </a:r>
          <a:r>
            <a:rPr lang="en-US" sz="2700" b="1" dirty="0" smtClean="0">
              <a:solidFill>
                <a:schemeClr val="bg1"/>
              </a:solidFill>
            </a:rPr>
            <a:t> e-commerce</a:t>
          </a:r>
          <a:endParaRPr lang="id-ID" sz="2700" b="1" dirty="0">
            <a:solidFill>
              <a:schemeClr val="bg1"/>
            </a:solidFill>
          </a:endParaRPr>
        </a:p>
      </dgm:t>
    </dgm:pt>
    <dgm:pt modelId="{DCCD97BA-BA68-4B93-8C67-BD578D3DE0D2}" type="parTrans" cxnId="{8F83624C-3F34-41C9-AA1D-A68390381D5C}">
      <dgm:prSet/>
      <dgm:spPr/>
      <dgm:t>
        <a:bodyPr/>
        <a:lstStyle/>
        <a:p>
          <a:endParaRPr lang="id-ID"/>
        </a:p>
      </dgm:t>
    </dgm:pt>
    <dgm:pt modelId="{7F37D612-441C-4BCB-8A6E-164AA164C4F0}" type="sibTrans" cxnId="{8F83624C-3F34-41C9-AA1D-A68390381D5C}">
      <dgm:prSet/>
      <dgm:spPr/>
      <dgm:t>
        <a:bodyPr/>
        <a:lstStyle/>
        <a:p>
          <a:endParaRPr lang="id-ID"/>
        </a:p>
      </dgm:t>
    </dgm:pt>
    <dgm:pt modelId="{73FBC279-E20D-4A4F-82CC-1B46092F1BC3}" type="pres">
      <dgm:prSet presAssocID="{16A9A389-9B43-464A-A13B-4248C3E3BBBA}" presName="linear" presStyleCnt="0">
        <dgm:presLayoutVars>
          <dgm:animLvl val="lvl"/>
          <dgm:resizeHandles val="exact"/>
        </dgm:presLayoutVars>
      </dgm:prSet>
      <dgm:spPr/>
      <dgm:t>
        <a:bodyPr/>
        <a:lstStyle/>
        <a:p>
          <a:endParaRPr lang="en-US"/>
        </a:p>
      </dgm:t>
    </dgm:pt>
    <dgm:pt modelId="{B2828229-B1CC-4C8A-B58A-DFBB4C780A42}" type="pres">
      <dgm:prSet presAssocID="{9AF4330A-835F-413E-884A-BE5C4C2E923C}" presName="parentText" presStyleLbl="node1" presStyleIdx="0" presStyleCnt="1" custLinFactNeighborY="-7699">
        <dgm:presLayoutVars>
          <dgm:chMax val="0"/>
          <dgm:bulletEnabled val="1"/>
        </dgm:presLayoutVars>
      </dgm:prSet>
      <dgm:spPr/>
      <dgm:t>
        <a:bodyPr/>
        <a:lstStyle/>
        <a:p>
          <a:endParaRPr lang="id-ID"/>
        </a:p>
      </dgm:t>
    </dgm:pt>
  </dgm:ptLst>
  <dgm:cxnLst>
    <dgm:cxn modelId="{881F0C32-B1E9-4F46-9B72-5EA88B0947EF}" type="presOf" srcId="{16A9A389-9B43-464A-A13B-4248C3E3BBBA}" destId="{73FBC279-E20D-4A4F-82CC-1B46092F1BC3}" srcOrd="0" destOrd="0" presId="urn:microsoft.com/office/officeart/2005/8/layout/vList2"/>
    <dgm:cxn modelId="{5CC2182B-3E6D-4DB0-B2F6-99657AF32EF2}" type="presOf" srcId="{9AF4330A-835F-413E-884A-BE5C4C2E923C}" destId="{B2828229-B1CC-4C8A-B58A-DFBB4C780A42}" srcOrd="0" destOrd="0" presId="urn:microsoft.com/office/officeart/2005/8/layout/vList2"/>
    <dgm:cxn modelId="{8F83624C-3F34-41C9-AA1D-A68390381D5C}" srcId="{16A9A389-9B43-464A-A13B-4248C3E3BBBA}" destId="{9AF4330A-835F-413E-884A-BE5C4C2E923C}" srcOrd="0" destOrd="0" parTransId="{DCCD97BA-BA68-4B93-8C67-BD578D3DE0D2}" sibTransId="{7F37D612-441C-4BCB-8A6E-164AA164C4F0}"/>
    <dgm:cxn modelId="{229079E1-1A20-4F95-A129-8BB7AAA8229C}" type="presParOf" srcId="{73FBC279-E20D-4A4F-82CC-1B46092F1BC3}" destId="{B2828229-B1CC-4C8A-B58A-DFBB4C780A4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EB11B5-C8BD-4DD6-A704-76232000FE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24F7A56B-C6FF-4DAE-A9CF-A0A36105C21D}">
      <dgm:prSet custT="1"/>
      <dgm:spPr/>
      <dgm:t>
        <a:bodyPr/>
        <a:lstStyle/>
        <a:p>
          <a:r>
            <a:rPr lang="id-ID" sz="2000" dirty="0" smtClean="0">
              <a:solidFill>
                <a:schemeClr val="tx1"/>
              </a:solidFill>
            </a:rPr>
            <a:t>Strategi pemberian harga berbasis waktu</a:t>
          </a:r>
          <a:endParaRPr lang="id-ID" sz="2000" dirty="0">
            <a:solidFill>
              <a:schemeClr val="tx1"/>
            </a:solidFill>
          </a:endParaRPr>
        </a:p>
      </dgm:t>
    </dgm:pt>
    <dgm:pt modelId="{73FA7770-E4D4-4D68-AD27-B9097DD9013B}" type="parTrans" cxnId="{7A191F43-494D-43F4-8A54-E3D17D1F7546}">
      <dgm:prSet/>
      <dgm:spPr/>
      <dgm:t>
        <a:bodyPr/>
        <a:lstStyle/>
        <a:p>
          <a:endParaRPr lang="id-ID"/>
        </a:p>
      </dgm:t>
    </dgm:pt>
    <dgm:pt modelId="{98C5BA05-3F2C-4E7F-9725-381E75795ADF}" type="sibTrans" cxnId="{7A191F43-494D-43F4-8A54-E3D17D1F7546}">
      <dgm:prSet/>
      <dgm:spPr/>
      <dgm:t>
        <a:bodyPr/>
        <a:lstStyle/>
        <a:p>
          <a:endParaRPr lang="id-ID"/>
        </a:p>
      </dgm:t>
    </dgm:pt>
    <dgm:pt modelId="{402F3264-D229-4D31-A048-37EA21F3EAA5}">
      <dgm:prSet custT="1"/>
      <dgm:spPr/>
      <dgm:t>
        <a:bodyPr/>
        <a:lstStyle/>
        <a:p>
          <a:r>
            <a:rPr lang="id-ID" sz="2000" dirty="0" smtClean="0">
              <a:solidFill>
                <a:schemeClr val="tx1"/>
              </a:solidFill>
            </a:rPr>
            <a:t>Strategi segmentasi pasar dan persediaan terbatas</a:t>
          </a:r>
          <a:endParaRPr lang="id-ID" sz="2000" dirty="0">
            <a:solidFill>
              <a:schemeClr val="tx1"/>
            </a:solidFill>
          </a:endParaRPr>
        </a:p>
      </dgm:t>
    </dgm:pt>
    <dgm:pt modelId="{2D18B02F-EA3A-478A-BF16-0862EB1DEED1}" type="parTrans" cxnId="{9D8144F3-693E-4DB9-99EF-4E45D5EB1941}">
      <dgm:prSet/>
      <dgm:spPr/>
      <dgm:t>
        <a:bodyPr/>
        <a:lstStyle/>
        <a:p>
          <a:endParaRPr lang="id-ID"/>
        </a:p>
      </dgm:t>
    </dgm:pt>
    <dgm:pt modelId="{A2F9C28D-EE8A-423C-B1B2-1EEDF29A5E0A}" type="sibTrans" cxnId="{9D8144F3-693E-4DB9-99EF-4E45D5EB1941}">
      <dgm:prSet/>
      <dgm:spPr/>
      <dgm:t>
        <a:bodyPr/>
        <a:lstStyle/>
        <a:p>
          <a:endParaRPr lang="id-ID"/>
        </a:p>
      </dgm:t>
    </dgm:pt>
    <dgm:pt modelId="{D4647D40-6320-48D2-AD8B-B88CBF2F3674}">
      <dgm:prSet custT="1"/>
      <dgm:spPr/>
      <dgm:t>
        <a:bodyPr/>
        <a:lstStyle/>
        <a:p>
          <a:r>
            <a:rPr lang="id-ID" sz="2000" dirty="0" smtClean="0">
              <a:solidFill>
                <a:schemeClr val="tx1"/>
              </a:solidFill>
            </a:rPr>
            <a:t>Strategi pemasaran dinamis</a:t>
          </a:r>
          <a:endParaRPr lang="id-ID" sz="2000" dirty="0">
            <a:solidFill>
              <a:schemeClr val="tx1"/>
            </a:solidFill>
          </a:endParaRPr>
        </a:p>
      </dgm:t>
    </dgm:pt>
    <dgm:pt modelId="{C031337B-87F1-43E7-A1C6-2BB164D186EB}" type="parTrans" cxnId="{2E6F44C6-6D06-47D7-A7F6-D642206F7999}">
      <dgm:prSet/>
      <dgm:spPr/>
      <dgm:t>
        <a:bodyPr/>
        <a:lstStyle/>
        <a:p>
          <a:endParaRPr lang="id-ID"/>
        </a:p>
      </dgm:t>
    </dgm:pt>
    <dgm:pt modelId="{E536F216-0133-4296-8F8D-E7D40F610FDC}" type="sibTrans" cxnId="{2E6F44C6-6D06-47D7-A7F6-D642206F7999}">
      <dgm:prSet/>
      <dgm:spPr/>
      <dgm:t>
        <a:bodyPr/>
        <a:lstStyle/>
        <a:p>
          <a:endParaRPr lang="id-ID"/>
        </a:p>
      </dgm:t>
    </dgm:pt>
    <dgm:pt modelId="{3B472943-BFDC-436E-AB24-66F443404674}">
      <dgm:prSet custT="1"/>
      <dgm:spPr/>
      <dgm:t>
        <a:bodyPr/>
        <a:lstStyle/>
        <a:p>
          <a:r>
            <a:rPr lang="id-ID" sz="2000" dirty="0" smtClean="0">
              <a:solidFill>
                <a:schemeClr val="tx1"/>
              </a:solidFill>
            </a:rPr>
            <a:t>Penggunaan komprehensif dari ketiga jenis di atas. </a:t>
          </a:r>
          <a:endParaRPr lang="id-ID" sz="2000" dirty="0">
            <a:solidFill>
              <a:schemeClr val="tx1"/>
            </a:solidFill>
          </a:endParaRPr>
        </a:p>
      </dgm:t>
    </dgm:pt>
    <dgm:pt modelId="{F748199D-BE8F-4B6E-AAB9-1EC22999D168}" type="parTrans" cxnId="{289E3444-978B-4A5A-8DC9-C1C6B914B9C2}">
      <dgm:prSet/>
      <dgm:spPr/>
      <dgm:t>
        <a:bodyPr/>
        <a:lstStyle/>
        <a:p>
          <a:endParaRPr lang="id-ID"/>
        </a:p>
      </dgm:t>
    </dgm:pt>
    <dgm:pt modelId="{7CEAE114-5A15-42B8-8CC3-99C7722CB612}" type="sibTrans" cxnId="{289E3444-978B-4A5A-8DC9-C1C6B914B9C2}">
      <dgm:prSet/>
      <dgm:spPr/>
      <dgm:t>
        <a:bodyPr/>
        <a:lstStyle/>
        <a:p>
          <a:endParaRPr lang="id-ID"/>
        </a:p>
      </dgm:t>
    </dgm:pt>
    <dgm:pt modelId="{32BC2A2D-FC2F-4A61-A0CC-675650D81638}" type="pres">
      <dgm:prSet presAssocID="{1EEB11B5-C8BD-4DD6-A704-76232000FE42}" presName="diagram" presStyleCnt="0">
        <dgm:presLayoutVars>
          <dgm:dir/>
          <dgm:resizeHandles val="exact"/>
        </dgm:presLayoutVars>
      </dgm:prSet>
      <dgm:spPr/>
      <dgm:t>
        <a:bodyPr/>
        <a:lstStyle/>
        <a:p>
          <a:endParaRPr lang="en-US"/>
        </a:p>
      </dgm:t>
    </dgm:pt>
    <dgm:pt modelId="{56086783-A219-426D-AFDC-341D08529304}" type="pres">
      <dgm:prSet presAssocID="{24F7A56B-C6FF-4DAE-A9CF-A0A36105C21D}" presName="node" presStyleLbl="node1" presStyleIdx="0" presStyleCnt="4">
        <dgm:presLayoutVars>
          <dgm:bulletEnabled val="1"/>
        </dgm:presLayoutVars>
      </dgm:prSet>
      <dgm:spPr/>
      <dgm:t>
        <a:bodyPr/>
        <a:lstStyle/>
        <a:p>
          <a:endParaRPr lang="id-ID"/>
        </a:p>
      </dgm:t>
    </dgm:pt>
    <dgm:pt modelId="{A32E1171-3B5A-40DF-8B8A-F6380B26D9F8}" type="pres">
      <dgm:prSet presAssocID="{98C5BA05-3F2C-4E7F-9725-381E75795ADF}" presName="sibTrans" presStyleCnt="0"/>
      <dgm:spPr/>
    </dgm:pt>
    <dgm:pt modelId="{14857738-450A-4744-9D34-ADD2E53368A6}" type="pres">
      <dgm:prSet presAssocID="{402F3264-D229-4D31-A048-37EA21F3EAA5}" presName="node" presStyleLbl="node1" presStyleIdx="1" presStyleCnt="4">
        <dgm:presLayoutVars>
          <dgm:bulletEnabled val="1"/>
        </dgm:presLayoutVars>
      </dgm:prSet>
      <dgm:spPr/>
      <dgm:t>
        <a:bodyPr/>
        <a:lstStyle/>
        <a:p>
          <a:endParaRPr lang="id-ID"/>
        </a:p>
      </dgm:t>
    </dgm:pt>
    <dgm:pt modelId="{7C86F074-27DC-4D5D-81E5-E317FA2AA7A3}" type="pres">
      <dgm:prSet presAssocID="{A2F9C28D-EE8A-423C-B1B2-1EEDF29A5E0A}" presName="sibTrans" presStyleCnt="0"/>
      <dgm:spPr/>
    </dgm:pt>
    <dgm:pt modelId="{D989BD82-12B9-4054-BC39-8F07C8B360E4}" type="pres">
      <dgm:prSet presAssocID="{D4647D40-6320-48D2-AD8B-B88CBF2F3674}" presName="node" presStyleLbl="node1" presStyleIdx="2" presStyleCnt="4">
        <dgm:presLayoutVars>
          <dgm:bulletEnabled val="1"/>
        </dgm:presLayoutVars>
      </dgm:prSet>
      <dgm:spPr/>
      <dgm:t>
        <a:bodyPr/>
        <a:lstStyle/>
        <a:p>
          <a:endParaRPr lang="id-ID"/>
        </a:p>
      </dgm:t>
    </dgm:pt>
    <dgm:pt modelId="{D7F2A759-D521-4C8F-84B7-0552225F035C}" type="pres">
      <dgm:prSet presAssocID="{E536F216-0133-4296-8F8D-E7D40F610FDC}" presName="sibTrans" presStyleCnt="0"/>
      <dgm:spPr/>
    </dgm:pt>
    <dgm:pt modelId="{94D9EFCA-20DF-457E-A049-7EA62563CAB4}" type="pres">
      <dgm:prSet presAssocID="{3B472943-BFDC-436E-AB24-66F443404674}" presName="node" presStyleLbl="node1" presStyleIdx="3" presStyleCnt="4">
        <dgm:presLayoutVars>
          <dgm:bulletEnabled val="1"/>
        </dgm:presLayoutVars>
      </dgm:prSet>
      <dgm:spPr/>
      <dgm:t>
        <a:bodyPr/>
        <a:lstStyle/>
        <a:p>
          <a:endParaRPr lang="id-ID"/>
        </a:p>
      </dgm:t>
    </dgm:pt>
  </dgm:ptLst>
  <dgm:cxnLst>
    <dgm:cxn modelId="{D7469BD2-90AE-4756-A660-FB1C8F0295A6}" type="presOf" srcId="{3B472943-BFDC-436E-AB24-66F443404674}" destId="{94D9EFCA-20DF-457E-A049-7EA62563CAB4}" srcOrd="0" destOrd="0" presId="urn:microsoft.com/office/officeart/2005/8/layout/default"/>
    <dgm:cxn modelId="{9D8144F3-693E-4DB9-99EF-4E45D5EB1941}" srcId="{1EEB11B5-C8BD-4DD6-A704-76232000FE42}" destId="{402F3264-D229-4D31-A048-37EA21F3EAA5}" srcOrd="1" destOrd="0" parTransId="{2D18B02F-EA3A-478A-BF16-0862EB1DEED1}" sibTransId="{A2F9C28D-EE8A-423C-B1B2-1EEDF29A5E0A}"/>
    <dgm:cxn modelId="{289E3444-978B-4A5A-8DC9-C1C6B914B9C2}" srcId="{1EEB11B5-C8BD-4DD6-A704-76232000FE42}" destId="{3B472943-BFDC-436E-AB24-66F443404674}" srcOrd="3" destOrd="0" parTransId="{F748199D-BE8F-4B6E-AAB9-1EC22999D168}" sibTransId="{7CEAE114-5A15-42B8-8CC3-99C7722CB612}"/>
    <dgm:cxn modelId="{97C332A8-3652-4354-8825-EADBE3368F4B}" type="presOf" srcId="{402F3264-D229-4D31-A048-37EA21F3EAA5}" destId="{14857738-450A-4744-9D34-ADD2E53368A6}" srcOrd="0" destOrd="0" presId="urn:microsoft.com/office/officeart/2005/8/layout/default"/>
    <dgm:cxn modelId="{2E6F44C6-6D06-47D7-A7F6-D642206F7999}" srcId="{1EEB11B5-C8BD-4DD6-A704-76232000FE42}" destId="{D4647D40-6320-48D2-AD8B-B88CBF2F3674}" srcOrd="2" destOrd="0" parTransId="{C031337B-87F1-43E7-A1C6-2BB164D186EB}" sibTransId="{E536F216-0133-4296-8F8D-E7D40F610FDC}"/>
    <dgm:cxn modelId="{6D13EC50-DFFD-4220-82D5-C313EAC84210}" type="presOf" srcId="{24F7A56B-C6FF-4DAE-A9CF-A0A36105C21D}" destId="{56086783-A219-426D-AFDC-341D08529304}" srcOrd="0" destOrd="0" presId="urn:microsoft.com/office/officeart/2005/8/layout/default"/>
    <dgm:cxn modelId="{D26DEF1F-CCB0-4B3B-99D7-6B5D5184F5D3}" type="presOf" srcId="{D4647D40-6320-48D2-AD8B-B88CBF2F3674}" destId="{D989BD82-12B9-4054-BC39-8F07C8B360E4}" srcOrd="0" destOrd="0" presId="urn:microsoft.com/office/officeart/2005/8/layout/default"/>
    <dgm:cxn modelId="{7A191F43-494D-43F4-8A54-E3D17D1F7546}" srcId="{1EEB11B5-C8BD-4DD6-A704-76232000FE42}" destId="{24F7A56B-C6FF-4DAE-A9CF-A0A36105C21D}" srcOrd="0" destOrd="0" parTransId="{73FA7770-E4D4-4D68-AD27-B9097DD9013B}" sibTransId="{98C5BA05-3F2C-4E7F-9725-381E75795ADF}"/>
    <dgm:cxn modelId="{8858A2CA-ECDA-42BF-A0F1-7052DBD6EEF9}" type="presOf" srcId="{1EEB11B5-C8BD-4DD6-A704-76232000FE42}" destId="{32BC2A2D-FC2F-4A61-A0CC-675650D81638}" srcOrd="0" destOrd="0" presId="urn:microsoft.com/office/officeart/2005/8/layout/default"/>
    <dgm:cxn modelId="{FFB744C9-D447-44AF-8F9F-462B71A79433}" type="presParOf" srcId="{32BC2A2D-FC2F-4A61-A0CC-675650D81638}" destId="{56086783-A219-426D-AFDC-341D08529304}" srcOrd="0" destOrd="0" presId="urn:microsoft.com/office/officeart/2005/8/layout/default"/>
    <dgm:cxn modelId="{413B1C41-9EAD-4E7A-AD68-9A31ED17D652}" type="presParOf" srcId="{32BC2A2D-FC2F-4A61-A0CC-675650D81638}" destId="{A32E1171-3B5A-40DF-8B8A-F6380B26D9F8}" srcOrd="1" destOrd="0" presId="urn:microsoft.com/office/officeart/2005/8/layout/default"/>
    <dgm:cxn modelId="{AE33AADC-8F2F-4147-B082-3A19B35A245D}" type="presParOf" srcId="{32BC2A2D-FC2F-4A61-A0CC-675650D81638}" destId="{14857738-450A-4744-9D34-ADD2E53368A6}" srcOrd="2" destOrd="0" presId="urn:microsoft.com/office/officeart/2005/8/layout/default"/>
    <dgm:cxn modelId="{D15C08ED-BDDE-4EF0-B131-9AF9999DAA15}" type="presParOf" srcId="{32BC2A2D-FC2F-4A61-A0CC-675650D81638}" destId="{7C86F074-27DC-4D5D-81E5-E317FA2AA7A3}" srcOrd="3" destOrd="0" presId="urn:microsoft.com/office/officeart/2005/8/layout/default"/>
    <dgm:cxn modelId="{0A0C9E25-1442-492D-8E02-105B3E15D95C}" type="presParOf" srcId="{32BC2A2D-FC2F-4A61-A0CC-675650D81638}" destId="{D989BD82-12B9-4054-BC39-8F07C8B360E4}" srcOrd="4" destOrd="0" presId="urn:microsoft.com/office/officeart/2005/8/layout/default"/>
    <dgm:cxn modelId="{C19F27B2-BA57-4FCD-A03C-6BFA8DCFB74B}" type="presParOf" srcId="{32BC2A2D-FC2F-4A61-A0CC-675650D81638}" destId="{D7F2A759-D521-4C8F-84B7-0552225F035C}" srcOrd="5" destOrd="0" presId="urn:microsoft.com/office/officeart/2005/8/layout/default"/>
    <dgm:cxn modelId="{F0B2C2FC-7B42-462C-8FA5-4C8DEF2A0F41}" type="presParOf" srcId="{32BC2A2D-FC2F-4A61-A0CC-675650D81638}" destId="{94D9EFCA-20DF-457E-A049-7EA62563CAB4}"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4CCE8-0265-4EBE-9C70-0F6DC4C88EDE}">
      <dsp:nvSpPr>
        <dsp:cNvPr id="0" name=""/>
        <dsp:cNvSpPr/>
      </dsp:nvSpPr>
      <dsp:spPr>
        <a:xfrm rot="10800000">
          <a:off x="1520868" y="3366"/>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id-ID" sz="1200" kern="1200" dirty="0" smtClean="0"/>
            <a:t>Awalnya Amazon.com adalah online retail dengan </a:t>
          </a:r>
          <a:r>
            <a:rPr lang="en-US" sz="1200" kern="1200" dirty="0" err="1" smtClean="0"/>
            <a:t>menjual</a:t>
          </a:r>
          <a:r>
            <a:rPr lang="en-US" sz="1200" kern="1200" dirty="0" smtClean="0"/>
            <a:t> </a:t>
          </a:r>
          <a:r>
            <a:rPr lang="en-US" sz="1200" kern="1200" dirty="0" err="1" smtClean="0"/>
            <a:t>Buku</a:t>
          </a:r>
          <a:r>
            <a:rPr lang="en-US" sz="1200" kern="1200" dirty="0" smtClean="0"/>
            <a:t> </a:t>
          </a:r>
          <a:r>
            <a:rPr lang="en-US" sz="1200" kern="1200" dirty="0" err="1" smtClean="0"/>
            <a:t>pada</a:t>
          </a:r>
          <a:r>
            <a:rPr lang="en-US" sz="1200" kern="1200" dirty="0" smtClean="0"/>
            <a:t> 1995</a:t>
          </a:r>
          <a:endParaRPr lang="id-ID" sz="1200" kern="1200" dirty="0"/>
        </a:p>
      </dsp:txBody>
      <dsp:txXfrm rot="10800000">
        <a:off x="1702927" y="3366"/>
        <a:ext cx="5133211" cy="728238"/>
      </dsp:txXfrm>
    </dsp:sp>
    <dsp:sp modelId="{789637BA-F3AC-4365-8605-6CBE6285343C}">
      <dsp:nvSpPr>
        <dsp:cNvPr id="0" name=""/>
        <dsp:cNvSpPr/>
      </dsp:nvSpPr>
      <dsp:spPr>
        <a:xfrm>
          <a:off x="1156749" y="3366"/>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CE81BA4-6D22-4A89-A7F7-AB7C06200113}">
      <dsp:nvSpPr>
        <dsp:cNvPr id="0" name=""/>
        <dsp:cNvSpPr/>
      </dsp:nvSpPr>
      <dsp:spPr>
        <a:xfrm rot="10800000">
          <a:off x="1520868" y="948990"/>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id-ID" sz="1200" kern="1200" dirty="0" smtClean="0"/>
            <a:t>Amazon.com, inc. adalah sebuah e-commerce multinasional yang berpusat di Washington, US</a:t>
          </a:r>
          <a:r>
            <a:rPr lang="en-US" sz="1200" kern="1200" dirty="0" smtClean="0"/>
            <a:t>. Amazon </a:t>
          </a:r>
          <a:r>
            <a:rPr lang="id-ID" sz="1200" kern="1200" dirty="0" smtClean="0"/>
            <a:t> merupakan retail terbesar di dunia yang mengambil keuntungan sedikit</a:t>
          </a:r>
          <a:endParaRPr lang="id-ID" sz="1200" kern="1200" dirty="0"/>
        </a:p>
      </dsp:txBody>
      <dsp:txXfrm rot="10800000">
        <a:off x="1702927" y="948990"/>
        <a:ext cx="5133211" cy="728238"/>
      </dsp:txXfrm>
    </dsp:sp>
    <dsp:sp modelId="{AC277442-0992-4B16-AC4C-99037394890B}">
      <dsp:nvSpPr>
        <dsp:cNvPr id="0" name=""/>
        <dsp:cNvSpPr/>
      </dsp:nvSpPr>
      <dsp:spPr>
        <a:xfrm>
          <a:off x="1156749" y="948990"/>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21A3B50-A197-4CBE-874C-A41740A1A2BE}">
      <dsp:nvSpPr>
        <dsp:cNvPr id="0" name=""/>
        <dsp:cNvSpPr/>
      </dsp:nvSpPr>
      <dsp:spPr>
        <a:xfrm rot="10800000">
          <a:off x="1520868" y="1894613"/>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en-US" sz="1200" kern="1200" dirty="0" err="1" smtClean="0"/>
            <a:t>Pada</a:t>
          </a:r>
          <a:r>
            <a:rPr lang="en-US" sz="1200" kern="1200" dirty="0" smtClean="0"/>
            <a:t> 1998 </a:t>
          </a:r>
          <a:r>
            <a:rPr lang="id-ID" sz="1200" kern="1200" dirty="0" smtClean="0"/>
            <a:t>Amazon</a:t>
          </a:r>
          <a:r>
            <a:rPr lang="en-US" sz="1200" kern="1200" dirty="0" smtClean="0"/>
            <a:t> </a:t>
          </a:r>
          <a:r>
            <a:rPr lang="en-US" sz="1200" kern="1200" dirty="0" err="1" smtClean="0"/>
            <a:t>menghadapi</a:t>
          </a:r>
          <a:r>
            <a:rPr lang="en-US" sz="1200" kern="1200" dirty="0" smtClean="0"/>
            <a:t> </a:t>
          </a:r>
          <a:r>
            <a:rPr lang="en-US" sz="1200" kern="1200" dirty="0" err="1" smtClean="0"/>
            <a:t>gugatan</a:t>
          </a:r>
          <a:r>
            <a:rPr lang="en-US" sz="1200" kern="1200" dirty="0" smtClean="0"/>
            <a:t> </a:t>
          </a:r>
          <a:r>
            <a:rPr lang="en-US" sz="1200" kern="1200" dirty="0" err="1" smtClean="0"/>
            <a:t>serius</a:t>
          </a:r>
          <a:r>
            <a:rPr lang="en-US" sz="1200" kern="1200" dirty="0" smtClean="0"/>
            <a:t> </a:t>
          </a:r>
          <a:r>
            <a:rPr lang="en-US" sz="1200" kern="1200" dirty="0" err="1" smtClean="0"/>
            <a:t>dari</a:t>
          </a:r>
          <a:r>
            <a:rPr lang="en-US" sz="1200" kern="1200" dirty="0" smtClean="0"/>
            <a:t> Walmart </a:t>
          </a:r>
          <a:r>
            <a:rPr lang="en-US" sz="1200" kern="1200" dirty="0" err="1" smtClean="0"/>
            <a:t>mengenai</a:t>
          </a:r>
          <a:r>
            <a:rPr lang="en-US" sz="1200" kern="1200" dirty="0" smtClean="0"/>
            <a:t> </a:t>
          </a:r>
          <a:r>
            <a:rPr lang="en-US" sz="1200" kern="1200" dirty="0" err="1" smtClean="0"/>
            <a:t>pencurian</a:t>
          </a:r>
          <a:r>
            <a:rPr lang="en-US" sz="1200" kern="1200" dirty="0" smtClean="0"/>
            <a:t> ide </a:t>
          </a:r>
          <a:r>
            <a:rPr lang="en-US" sz="1200" kern="1200" dirty="0" err="1" smtClean="0"/>
            <a:t>bisnis</a:t>
          </a:r>
          <a:r>
            <a:rPr lang="en-US" sz="1200" kern="1200" dirty="0" smtClean="0"/>
            <a:t>. </a:t>
          </a:r>
          <a:r>
            <a:rPr lang="en-US" sz="1200" kern="1200" dirty="0" err="1" smtClean="0"/>
            <a:t>Namun</a:t>
          </a:r>
          <a:r>
            <a:rPr lang="en-US" sz="1200" kern="1200" dirty="0" smtClean="0"/>
            <a:t> </a:t>
          </a:r>
          <a:r>
            <a:rPr lang="en-US" sz="1200" kern="1200" dirty="0" err="1" smtClean="0"/>
            <a:t>akkhirnya</a:t>
          </a:r>
          <a:r>
            <a:rPr lang="en-US" sz="1200" kern="1200" dirty="0" smtClean="0"/>
            <a:t> Amazon </a:t>
          </a:r>
          <a:r>
            <a:rPr lang="en-US" sz="1200" kern="1200" dirty="0" err="1" smtClean="0"/>
            <a:t>berhasil</a:t>
          </a:r>
          <a:r>
            <a:rPr lang="en-US" sz="1200" kern="1200" dirty="0" smtClean="0"/>
            <a:t> </a:t>
          </a:r>
          <a:r>
            <a:rPr lang="en-US" sz="1200" kern="1200" dirty="0" err="1" smtClean="0"/>
            <a:t>bangkit</a:t>
          </a:r>
          <a:endParaRPr lang="id-ID" sz="1200" kern="1200" dirty="0"/>
        </a:p>
      </dsp:txBody>
      <dsp:txXfrm rot="10800000">
        <a:off x="1702927" y="1894613"/>
        <a:ext cx="5133211" cy="728238"/>
      </dsp:txXfrm>
    </dsp:sp>
    <dsp:sp modelId="{85751C55-4800-4DBC-8C24-9707985AC120}">
      <dsp:nvSpPr>
        <dsp:cNvPr id="0" name=""/>
        <dsp:cNvSpPr/>
      </dsp:nvSpPr>
      <dsp:spPr>
        <a:xfrm>
          <a:off x="1156749" y="1894613"/>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63AFA28-51E8-4BA4-AEEE-EA47359568D5}">
      <dsp:nvSpPr>
        <dsp:cNvPr id="0" name=""/>
        <dsp:cNvSpPr/>
      </dsp:nvSpPr>
      <dsp:spPr>
        <a:xfrm rot="10800000">
          <a:off x="1520868" y="2840237"/>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en-US" sz="1200" kern="1200" dirty="0" err="1" smtClean="0"/>
            <a:t>Pada</a:t>
          </a:r>
          <a:r>
            <a:rPr lang="en-US" sz="1200" kern="1200" dirty="0" smtClean="0"/>
            <a:t> 1999 </a:t>
          </a:r>
          <a:r>
            <a:rPr lang="id-ID" sz="1200" kern="1200" dirty="0" smtClean="0"/>
            <a:t>Amazon.com </a:t>
          </a:r>
          <a:r>
            <a:rPr lang="id-ID" sz="1200" kern="1200" dirty="0" smtClean="0"/>
            <a:t>memperluas bisnis  dengan menjual aneka </a:t>
          </a:r>
          <a:r>
            <a:rPr lang="id-ID" sz="1200" kern="1200" dirty="0" smtClean="0"/>
            <a:t>produk</a:t>
          </a:r>
          <a:r>
            <a:rPr lang="en-US" sz="1200" kern="1200" dirty="0" smtClean="0"/>
            <a:t> seperti Video Games, Compact disc, software computer, hardware </a:t>
          </a:r>
          <a:r>
            <a:rPr lang="en-US" sz="1200" kern="1200" dirty="0" err="1" smtClean="0"/>
            <a:t>dan</a:t>
          </a:r>
          <a:r>
            <a:rPr lang="en-US" sz="1200" kern="1200" dirty="0" smtClean="0"/>
            <a:t> Video </a:t>
          </a:r>
          <a:endParaRPr lang="id-ID" sz="1200" kern="1200" dirty="0"/>
        </a:p>
      </dsp:txBody>
      <dsp:txXfrm rot="10800000">
        <a:off x="1702927" y="2840237"/>
        <a:ext cx="5133211" cy="728238"/>
      </dsp:txXfrm>
    </dsp:sp>
    <dsp:sp modelId="{4F48447B-C9D3-4E12-8450-EB78419D50D1}">
      <dsp:nvSpPr>
        <dsp:cNvPr id="0" name=""/>
        <dsp:cNvSpPr/>
      </dsp:nvSpPr>
      <dsp:spPr>
        <a:xfrm>
          <a:off x="1156749" y="2840237"/>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9617F58-C12C-468F-97A5-01A81D9E8BC7}">
      <dsp:nvSpPr>
        <dsp:cNvPr id="0" name=""/>
        <dsp:cNvSpPr/>
      </dsp:nvSpPr>
      <dsp:spPr>
        <a:xfrm rot="10800000">
          <a:off x="1520868" y="3785860"/>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id-ID" sz="1200" kern="1200" dirty="0" smtClean="0"/>
            <a:t>Pada tahun 1994, Jeff Bezos mampu menangkap peluang dari pertumbuhan penggunaan internet sebesar 2.300 % per tahun dengan membuka usaha penjualan barang secara online (Mc Carthy, 1999). </a:t>
          </a:r>
          <a:endParaRPr lang="id-ID" sz="1200" kern="1200" dirty="0"/>
        </a:p>
      </dsp:txBody>
      <dsp:txXfrm rot="10800000">
        <a:off x="1702927" y="3785860"/>
        <a:ext cx="5133211" cy="728238"/>
      </dsp:txXfrm>
    </dsp:sp>
    <dsp:sp modelId="{ACC01F1E-76C6-4A50-B40E-FC85197A10A7}">
      <dsp:nvSpPr>
        <dsp:cNvPr id="0" name=""/>
        <dsp:cNvSpPr/>
      </dsp:nvSpPr>
      <dsp:spPr>
        <a:xfrm>
          <a:off x="1156749" y="3785860"/>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2698FB7-1960-444B-B7A6-590AAA185ACA}">
      <dsp:nvSpPr>
        <dsp:cNvPr id="0" name=""/>
        <dsp:cNvSpPr/>
      </dsp:nvSpPr>
      <dsp:spPr>
        <a:xfrm rot="10800000">
          <a:off x="1520868" y="4731484"/>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id-ID" sz="1200" kern="1200" dirty="0" smtClean="0"/>
            <a:t>Amazone Berkembang menjadi perusahaan dengan jumlah karyawan 341.400 orang dengan pendapatan sebesar $136 miliar pada tahun 2016 dengan margin keuntungan sebesar 1,74% (Pramisti, 2017)</a:t>
          </a:r>
          <a:endParaRPr lang="id-ID" sz="1200" kern="1200" dirty="0"/>
        </a:p>
      </dsp:txBody>
      <dsp:txXfrm rot="10800000">
        <a:off x="1702927" y="4731484"/>
        <a:ext cx="5133211" cy="728238"/>
      </dsp:txXfrm>
    </dsp:sp>
    <dsp:sp modelId="{56769382-8CC6-419F-9C32-6C2B68E0D6C1}">
      <dsp:nvSpPr>
        <dsp:cNvPr id="0" name=""/>
        <dsp:cNvSpPr/>
      </dsp:nvSpPr>
      <dsp:spPr>
        <a:xfrm>
          <a:off x="1156749" y="4731484"/>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988D45E-B4BC-42EE-8F61-9EEF59FF043F}">
      <dsp:nvSpPr>
        <dsp:cNvPr id="0" name=""/>
        <dsp:cNvSpPr/>
      </dsp:nvSpPr>
      <dsp:spPr>
        <a:xfrm rot="10800000">
          <a:off x="1520868" y="5677107"/>
          <a:ext cx="5315270" cy="72823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1133" tIns="45720" rIns="85344" bIns="45720" numCol="1" spcCol="1270" anchor="ctr" anchorCtr="0">
          <a:noAutofit/>
        </a:bodyPr>
        <a:lstStyle/>
        <a:p>
          <a:pPr lvl="0" algn="ctr" defTabSz="533400">
            <a:lnSpc>
              <a:spcPct val="90000"/>
            </a:lnSpc>
            <a:spcBef>
              <a:spcPct val="0"/>
            </a:spcBef>
            <a:spcAft>
              <a:spcPct val="35000"/>
            </a:spcAft>
          </a:pPr>
          <a:r>
            <a:rPr lang="id-ID" sz="1200" kern="1200" dirty="0" smtClean="0"/>
            <a:t>Perusahaan-perusahan baru yang berpotensial berakhir dibeli oleh Amazon, seperti </a:t>
          </a:r>
          <a:r>
            <a:rPr lang="en-US" sz="1200" kern="1200" dirty="0" smtClean="0"/>
            <a:t>IMDb,</a:t>
          </a:r>
          <a:r>
            <a:rPr lang="id-ID" sz="1200" kern="1200" dirty="0" smtClean="0"/>
            <a:t>2lementary</a:t>
          </a:r>
          <a:r>
            <a:rPr lang="id-ID" sz="1200" kern="1200" dirty="0" smtClean="0"/>
            <a:t>, Quidsi dan Zappos (The Economist, 2017)</a:t>
          </a:r>
          <a:endParaRPr lang="id-ID" sz="1200" kern="1200" dirty="0"/>
        </a:p>
      </dsp:txBody>
      <dsp:txXfrm rot="10800000">
        <a:off x="1702927" y="5677107"/>
        <a:ext cx="5133211" cy="728238"/>
      </dsp:txXfrm>
    </dsp:sp>
    <dsp:sp modelId="{1B5561F9-2C90-4316-A098-981BF265C4D7}">
      <dsp:nvSpPr>
        <dsp:cNvPr id="0" name=""/>
        <dsp:cNvSpPr/>
      </dsp:nvSpPr>
      <dsp:spPr>
        <a:xfrm>
          <a:off x="1156749" y="5677107"/>
          <a:ext cx="728238" cy="728238"/>
        </a:xfrm>
        <a:prstGeom prst="ellipse">
          <a:avLst/>
        </a:prstGeom>
        <a:solidFill>
          <a:schemeClr val="dk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935E-2F27-4E8F-A72A-41B602B61C1F}">
      <dsp:nvSpPr>
        <dsp:cNvPr id="0" name=""/>
        <dsp:cNvSpPr/>
      </dsp:nvSpPr>
      <dsp:spPr>
        <a:xfrm rot="10800000">
          <a:off x="1772610" y="71"/>
          <a:ext cx="5869622" cy="117668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8886" tIns="41910" rIns="78232"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Ancaman </a:t>
          </a:r>
          <a:r>
            <a:rPr lang="en-US" sz="1100" kern="1200" dirty="0" err="1" smtClean="0">
              <a:solidFill>
                <a:schemeClr val="bg1"/>
              </a:solidFill>
            </a:rPr>
            <a:t>dari</a:t>
          </a:r>
          <a:r>
            <a:rPr lang="en-US" sz="1100" kern="1200" dirty="0" smtClean="0">
              <a:solidFill>
                <a:schemeClr val="bg1"/>
              </a:solidFill>
            </a:rPr>
            <a:t> </a:t>
          </a:r>
          <a:r>
            <a:rPr lang="en-US" sz="1100" kern="1200" dirty="0" err="1" smtClean="0">
              <a:solidFill>
                <a:schemeClr val="bg1"/>
              </a:solidFill>
            </a:rPr>
            <a:t>pesaing</a:t>
          </a:r>
          <a:r>
            <a:rPr lang="en-US" sz="1100" kern="1200" dirty="0" smtClean="0">
              <a:solidFill>
                <a:schemeClr val="bg1"/>
              </a:solidFill>
            </a:rPr>
            <a:t> </a:t>
          </a:r>
          <a:r>
            <a:rPr lang="en-US" sz="1100" kern="1200" dirty="0" err="1" smtClean="0">
              <a:solidFill>
                <a:schemeClr val="bg1"/>
              </a:solidFill>
            </a:rPr>
            <a:t>baru</a:t>
          </a:r>
          <a:r>
            <a:rPr lang="en-US" sz="1100" kern="1200" dirty="0" smtClean="0">
              <a:solidFill>
                <a:schemeClr val="bg1"/>
              </a:solidFill>
            </a:rPr>
            <a:t> </a:t>
          </a:r>
          <a:r>
            <a:rPr lang="en-US" sz="1100" kern="1200" dirty="0" err="1" smtClean="0">
              <a:solidFill>
                <a:schemeClr val="bg1"/>
              </a:solidFill>
            </a:rPr>
            <a:t>sangat</a:t>
          </a:r>
          <a:r>
            <a:rPr lang="en-US" sz="1100" kern="1200" dirty="0" smtClean="0">
              <a:solidFill>
                <a:schemeClr val="bg1"/>
              </a:solidFill>
            </a:rPr>
            <a:t> </a:t>
          </a:r>
          <a:r>
            <a:rPr lang="en-US" sz="1100" kern="1200" dirty="0" err="1" smtClean="0">
              <a:solidFill>
                <a:schemeClr val="bg1"/>
              </a:solidFill>
            </a:rPr>
            <a:t>tinggi</a:t>
          </a:r>
          <a:r>
            <a:rPr lang="en-US" sz="1100" kern="1200" dirty="0" smtClean="0">
              <a:solidFill>
                <a:schemeClr val="bg1"/>
              </a:solidFill>
            </a:rPr>
            <a:t> di </a:t>
          </a:r>
          <a:r>
            <a:rPr lang="en-US" sz="1100" kern="1200" dirty="0" err="1" smtClean="0">
              <a:solidFill>
                <a:schemeClr val="bg1"/>
              </a:solidFill>
            </a:rPr>
            <a:t>ritel</a:t>
          </a:r>
          <a:r>
            <a:rPr lang="en-US" sz="1100" kern="1200" dirty="0" smtClean="0">
              <a:solidFill>
                <a:schemeClr val="bg1"/>
              </a:solidFill>
            </a:rPr>
            <a:t> Online yang </a:t>
          </a:r>
          <a:r>
            <a:rPr lang="en-US" sz="1100" kern="1200" dirty="0" err="1" smtClean="0">
              <a:solidFill>
                <a:schemeClr val="bg1"/>
              </a:solidFill>
            </a:rPr>
            <a:t>dapat</a:t>
          </a:r>
          <a:r>
            <a:rPr lang="en-US" sz="1100" kern="1200" dirty="0" smtClean="0">
              <a:solidFill>
                <a:schemeClr val="bg1"/>
              </a:solidFill>
            </a:rPr>
            <a:t> </a:t>
          </a:r>
          <a:r>
            <a:rPr lang="en-US" sz="1100" kern="1200" dirty="0" err="1" smtClean="0">
              <a:solidFill>
                <a:schemeClr val="bg1"/>
              </a:solidFill>
            </a:rPr>
            <a:t>dilihat</a:t>
          </a:r>
          <a:r>
            <a:rPr lang="en-US" sz="1100" kern="1200" dirty="0" smtClean="0">
              <a:solidFill>
                <a:schemeClr val="bg1"/>
              </a:solidFill>
            </a:rPr>
            <a:t> </a:t>
          </a:r>
          <a:r>
            <a:rPr lang="en-US" sz="1100" kern="1200" dirty="0" err="1" smtClean="0">
              <a:solidFill>
                <a:schemeClr val="bg1"/>
              </a:solidFill>
            </a:rPr>
            <a:t>dari</a:t>
          </a:r>
          <a:r>
            <a:rPr lang="en-US" sz="1100" kern="1200" dirty="0" smtClean="0">
              <a:solidFill>
                <a:schemeClr val="bg1"/>
              </a:solidFill>
            </a:rPr>
            <a:t> </a:t>
          </a:r>
          <a:r>
            <a:rPr lang="en-US" sz="1100" kern="1200" dirty="0" err="1" smtClean="0">
              <a:solidFill>
                <a:schemeClr val="bg1"/>
              </a:solidFill>
            </a:rPr>
            <a:t>upaya</a:t>
          </a:r>
          <a:r>
            <a:rPr lang="en-US" sz="1100" kern="1200" dirty="0" smtClean="0">
              <a:solidFill>
                <a:schemeClr val="bg1"/>
              </a:solidFill>
            </a:rPr>
            <a:t> Amazon </a:t>
          </a:r>
          <a:r>
            <a:rPr lang="en-US" sz="1100" kern="1200" dirty="0" err="1" smtClean="0">
              <a:solidFill>
                <a:schemeClr val="bg1"/>
              </a:solidFill>
            </a:rPr>
            <a:t>dalam</a:t>
          </a:r>
          <a:r>
            <a:rPr lang="en-US" sz="1100" kern="1200" dirty="0" smtClean="0">
              <a:solidFill>
                <a:schemeClr val="bg1"/>
              </a:solidFill>
            </a:rPr>
            <a:t> </a:t>
          </a:r>
          <a:r>
            <a:rPr lang="en-US" sz="1100" kern="1200" dirty="0" err="1" smtClean="0">
              <a:solidFill>
                <a:schemeClr val="bg1"/>
              </a:solidFill>
            </a:rPr>
            <a:t>menangkap</a:t>
          </a:r>
          <a:r>
            <a:rPr lang="en-US" sz="1100" kern="1200" dirty="0" smtClean="0">
              <a:solidFill>
                <a:schemeClr val="bg1"/>
              </a:solidFill>
            </a:rPr>
            <a:t> </a:t>
          </a:r>
          <a:r>
            <a:rPr lang="en-US" sz="1100" kern="1200" dirty="0" err="1" smtClean="0">
              <a:solidFill>
                <a:schemeClr val="bg1"/>
              </a:solidFill>
            </a:rPr>
            <a:t>Pasar</a:t>
          </a:r>
          <a:r>
            <a:rPr lang="en-US" sz="1100" kern="1200" dirty="0" smtClean="0">
              <a:solidFill>
                <a:schemeClr val="bg1"/>
              </a:solidFill>
            </a:rPr>
            <a:t> India </a:t>
          </a:r>
          <a:r>
            <a:rPr lang="en-US" sz="1100" kern="1200" dirty="0" err="1" smtClean="0">
              <a:solidFill>
                <a:schemeClr val="bg1"/>
              </a:solidFill>
            </a:rPr>
            <a:t>dengan</a:t>
          </a:r>
          <a:r>
            <a:rPr lang="en-US" sz="1100" kern="1200" dirty="0" smtClean="0">
              <a:solidFill>
                <a:schemeClr val="bg1"/>
              </a:solidFill>
            </a:rPr>
            <a:t> </a:t>
          </a:r>
          <a:r>
            <a:rPr lang="en-US" sz="1100" kern="1200" dirty="0" err="1" smtClean="0">
              <a:solidFill>
                <a:schemeClr val="bg1"/>
              </a:solidFill>
            </a:rPr>
            <a:t>pemain</a:t>
          </a:r>
          <a:r>
            <a:rPr lang="en-US" sz="1100" kern="1200" dirty="0" smtClean="0">
              <a:solidFill>
                <a:schemeClr val="bg1"/>
              </a:solidFill>
            </a:rPr>
            <a:t> </a:t>
          </a:r>
          <a:r>
            <a:rPr lang="en-US" sz="1100" kern="1200" dirty="0" err="1" smtClean="0">
              <a:solidFill>
                <a:schemeClr val="bg1"/>
              </a:solidFill>
            </a:rPr>
            <a:t>baru</a:t>
          </a:r>
          <a:r>
            <a:rPr lang="en-US" sz="1100" kern="1200" dirty="0" smtClean="0">
              <a:solidFill>
                <a:schemeClr val="bg1"/>
              </a:solidFill>
            </a:rPr>
            <a:t> yang </a:t>
          </a:r>
          <a:r>
            <a:rPr lang="en-US" sz="1100" kern="1200" dirty="0" err="1" smtClean="0">
              <a:solidFill>
                <a:schemeClr val="bg1"/>
              </a:solidFill>
            </a:rPr>
            <a:t>signifikan</a:t>
          </a:r>
          <a:r>
            <a:rPr lang="en-US" sz="1100" kern="1200" dirty="0" smtClean="0">
              <a:solidFill>
                <a:schemeClr val="bg1"/>
              </a:solidFill>
            </a:rPr>
            <a:t> seperti Flipkart, </a:t>
          </a:r>
          <a:r>
            <a:rPr lang="en-US" sz="1100" kern="1200" dirty="0" err="1" smtClean="0">
              <a:solidFill>
                <a:schemeClr val="bg1"/>
              </a:solidFill>
            </a:rPr>
            <a:t>Snapdeal</a:t>
          </a:r>
          <a:r>
            <a:rPr lang="en-US" sz="1100" kern="1200" dirty="0" smtClean="0">
              <a:solidFill>
                <a:schemeClr val="bg1"/>
              </a:solidFill>
            </a:rPr>
            <a:t>, </a:t>
          </a:r>
          <a:r>
            <a:rPr lang="en-US" sz="1100" kern="1200" dirty="0" err="1" smtClean="0">
              <a:solidFill>
                <a:schemeClr val="bg1"/>
              </a:solidFill>
            </a:rPr>
            <a:t>Paytm</a:t>
          </a:r>
          <a:r>
            <a:rPr lang="en-US" sz="1100" kern="1200" dirty="0" smtClean="0">
              <a:solidFill>
                <a:schemeClr val="bg1"/>
              </a:solidFill>
            </a:rPr>
            <a:t>, </a:t>
          </a:r>
          <a:r>
            <a:rPr lang="en-US" sz="1100" kern="1200" dirty="0" err="1" smtClean="0">
              <a:solidFill>
                <a:schemeClr val="bg1"/>
              </a:solidFill>
            </a:rPr>
            <a:t>dll</a:t>
          </a:r>
          <a:r>
            <a:rPr lang="en-US" sz="1100" kern="1200" dirty="0" smtClean="0">
              <a:solidFill>
                <a:schemeClr val="bg1"/>
              </a:solidFill>
            </a:rPr>
            <a:t>. </a:t>
          </a:r>
          <a:r>
            <a:rPr lang="en-US" sz="1100" kern="1200" dirty="0" err="1" smtClean="0">
              <a:solidFill>
                <a:schemeClr val="bg1"/>
              </a:solidFill>
            </a:rPr>
            <a:t>Ini</a:t>
          </a:r>
          <a:r>
            <a:rPr lang="en-US" sz="1100" kern="1200" dirty="0" smtClean="0">
              <a:solidFill>
                <a:schemeClr val="bg1"/>
              </a:solidFill>
            </a:rPr>
            <a:t> </a:t>
          </a:r>
          <a:r>
            <a:rPr lang="en-US" sz="1100" kern="1200" dirty="0" err="1" smtClean="0">
              <a:solidFill>
                <a:schemeClr val="bg1"/>
              </a:solidFill>
            </a:rPr>
            <a:t>telah</a:t>
          </a:r>
          <a:r>
            <a:rPr lang="en-US" sz="1100" kern="1200" dirty="0" smtClean="0">
              <a:solidFill>
                <a:schemeClr val="bg1"/>
              </a:solidFill>
            </a:rPr>
            <a:t> </a:t>
          </a:r>
          <a:r>
            <a:rPr lang="en-US" sz="1100" kern="1200" dirty="0" err="1" smtClean="0">
              <a:solidFill>
                <a:schemeClr val="bg1"/>
              </a:solidFill>
            </a:rPr>
            <a:t>mengakibatkan</a:t>
          </a:r>
          <a:r>
            <a:rPr lang="en-US" sz="1100" kern="1200" dirty="0" smtClean="0">
              <a:solidFill>
                <a:schemeClr val="bg1"/>
              </a:solidFill>
            </a:rPr>
            <a:t> Amazon </a:t>
          </a:r>
          <a:r>
            <a:rPr lang="en-US" sz="1100" kern="1200" dirty="0" err="1" smtClean="0">
              <a:solidFill>
                <a:schemeClr val="bg1"/>
              </a:solidFill>
            </a:rPr>
            <a:t>mengubah</a:t>
          </a:r>
          <a:r>
            <a:rPr lang="en-US" sz="1100" kern="1200" dirty="0" smtClean="0">
              <a:solidFill>
                <a:schemeClr val="bg1"/>
              </a:solidFill>
            </a:rPr>
            <a:t> </a:t>
          </a:r>
          <a:r>
            <a:rPr lang="en-US" sz="1100" kern="1200" dirty="0" err="1" smtClean="0">
              <a:solidFill>
                <a:schemeClr val="bg1"/>
              </a:solidFill>
            </a:rPr>
            <a:t>kebijakannya</a:t>
          </a:r>
          <a:r>
            <a:rPr lang="en-US" sz="1100" kern="1200" dirty="0" smtClean="0">
              <a:solidFill>
                <a:schemeClr val="bg1"/>
              </a:solidFill>
            </a:rPr>
            <a:t> </a:t>
          </a:r>
          <a:r>
            <a:rPr lang="en-US" sz="1100" kern="1200" dirty="0" err="1" smtClean="0">
              <a:solidFill>
                <a:schemeClr val="bg1"/>
              </a:solidFill>
            </a:rPr>
            <a:t>secara</a:t>
          </a:r>
          <a:r>
            <a:rPr lang="en-US" sz="1100" kern="1200" dirty="0" smtClean="0">
              <a:solidFill>
                <a:schemeClr val="bg1"/>
              </a:solidFill>
            </a:rPr>
            <a:t> </a:t>
          </a:r>
          <a:r>
            <a:rPr lang="en-US" sz="1100" kern="1200" dirty="0" err="1" smtClean="0">
              <a:solidFill>
                <a:schemeClr val="bg1"/>
              </a:solidFill>
            </a:rPr>
            <a:t>eksklusif</a:t>
          </a:r>
          <a:r>
            <a:rPr lang="en-US" sz="1100" kern="1200" dirty="0" smtClean="0">
              <a:solidFill>
                <a:schemeClr val="bg1"/>
              </a:solidFill>
            </a:rPr>
            <a:t> </a:t>
          </a:r>
          <a:r>
            <a:rPr lang="en-US" sz="1100" kern="1200" dirty="0" err="1" smtClean="0">
              <a:solidFill>
                <a:schemeClr val="bg1"/>
              </a:solidFill>
            </a:rPr>
            <a:t>untuk</a:t>
          </a:r>
          <a:r>
            <a:rPr lang="en-US" sz="1100" kern="1200" dirty="0" smtClean="0">
              <a:solidFill>
                <a:schemeClr val="bg1"/>
              </a:solidFill>
            </a:rPr>
            <a:t> </a:t>
          </a:r>
          <a:r>
            <a:rPr lang="en-US" sz="1100" kern="1200" dirty="0" err="1" smtClean="0">
              <a:solidFill>
                <a:schemeClr val="bg1"/>
              </a:solidFill>
            </a:rPr>
            <a:t>pasar</a:t>
          </a:r>
          <a:r>
            <a:rPr lang="en-US" sz="1100" kern="1200" dirty="0" smtClean="0">
              <a:solidFill>
                <a:schemeClr val="bg1"/>
              </a:solidFill>
            </a:rPr>
            <a:t> India. Amazon Overseas </a:t>
          </a:r>
          <a:r>
            <a:rPr lang="en-US" sz="1100" kern="1200" dirty="0" err="1" smtClean="0">
              <a:solidFill>
                <a:schemeClr val="bg1"/>
              </a:solidFill>
            </a:rPr>
            <a:t>beroperasi</a:t>
          </a:r>
          <a:r>
            <a:rPr lang="en-US" sz="1100" kern="1200" dirty="0" smtClean="0">
              <a:solidFill>
                <a:schemeClr val="bg1"/>
              </a:solidFill>
            </a:rPr>
            <a:t> </a:t>
          </a:r>
          <a:r>
            <a:rPr lang="en-US" sz="1100" kern="1200" dirty="0" err="1" smtClean="0">
              <a:solidFill>
                <a:schemeClr val="bg1"/>
              </a:solidFill>
            </a:rPr>
            <a:t>pada</a:t>
          </a:r>
          <a:r>
            <a:rPr lang="en-US" sz="1100" kern="1200" dirty="0" smtClean="0">
              <a:solidFill>
                <a:schemeClr val="bg1"/>
              </a:solidFill>
            </a:rPr>
            <a:t> </a:t>
          </a:r>
          <a:r>
            <a:rPr lang="en-US" sz="1100" kern="1200" dirty="0" err="1" smtClean="0">
              <a:solidFill>
                <a:schemeClr val="bg1"/>
              </a:solidFill>
            </a:rPr>
            <a:t>layanan</a:t>
          </a:r>
          <a:r>
            <a:rPr lang="en-US" sz="1100" kern="1200" dirty="0" smtClean="0">
              <a:solidFill>
                <a:schemeClr val="bg1"/>
              </a:solidFill>
            </a:rPr>
            <a:t> </a:t>
          </a:r>
          <a:r>
            <a:rPr lang="en-US" sz="1100" kern="1200" dirty="0" err="1" smtClean="0">
              <a:solidFill>
                <a:schemeClr val="bg1"/>
              </a:solidFill>
            </a:rPr>
            <a:t>berbayar</a:t>
          </a:r>
          <a:r>
            <a:rPr lang="en-US" sz="1100" kern="1200" dirty="0" smtClean="0">
              <a:solidFill>
                <a:schemeClr val="bg1"/>
              </a:solidFill>
            </a:rPr>
            <a:t> </a:t>
          </a:r>
          <a:r>
            <a:rPr lang="en-US" sz="1100" kern="1200" dirty="0" err="1" smtClean="0">
              <a:solidFill>
                <a:schemeClr val="bg1"/>
              </a:solidFill>
            </a:rPr>
            <a:t>dan</a:t>
          </a:r>
          <a:r>
            <a:rPr lang="en-US" sz="1100" kern="1200" dirty="0" smtClean="0">
              <a:solidFill>
                <a:schemeClr val="bg1"/>
              </a:solidFill>
            </a:rPr>
            <a:t> </a:t>
          </a:r>
          <a:r>
            <a:rPr lang="en-US" sz="1100" kern="1200" dirty="0" err="1" smtClean="0">
              <a:solidFill>
                <a:schemeClr val="bg1"/>
              </a:solidFill>
            </a:rPr>
            <a:t>diferensiasi</a:t>
          </a:r>
          <a:r>
            <a:rPr lang="en-US" sz="1100" kern="1200" dirty="0" smtClean="0">
              <a:solidFill>
                <a:schemeClr val="bg1"/>
              </a:solidFill>
            </a:rPr>
            <a:t> </a:t>
          </a:r>
          <a:r>
            <a:rPr lang="en-US" sz="1100" kern="1200" dirty="0" err="1" smtClean="0">
              <a:solidFill>
                <a:schemeClr val="bg1"/>
              </a:solidFill>
            </a:rPr>
            <a:t>layanan</a:t>
          </a:r>
          <a:r>
            <a:rPr lang="en-US" sz="1100" kern="1200" dirty="0" smtClean="0">
              <a:solidFill>
                <a:schemeClr val="bg1"/>
              </a:solidFill>
            </a:rPr>
            <a:t> gratis, </a:t>
          </a:r>
          <a:r>
            <a:rPr lang="en-US" sz="1100" kern="1200" dirty="0" err="1" smtClean="0">
              <a:solidFill>
                <a:schemeClr val="bg1"/>
              </a:solidFill>
            </a:rPr>
            <a:t>tetapi</a:t>
          </a:r>
          <a:r>
            <a:rPr lang="en-US" sz="1100" kern="1200" dirty="0" smtClean="0">
              <a:solidFill>
                <a:schemeClr val="bg1"/>
              </a:solidFill>
            </a:rPr>
            <a:t> di India </a:t>
          </a:r>
          <a:r>
            <a:rPr lang="en-US" sz="1100" kern="1200" dirty="0" err="1" smtClean="0">
              <a:solidFill>
                <a:schemeClr val="bg1"/>
              </a:solidFill>
            </a:rPr>
            <a:t>mereka</a:t>
          </a:r>
          <a:r>
            <a:rPr lang="en-US" sz="1100" kern="1200" dirty="0" smtClean="0">
              <a:solidFill>
                <a:schemeClr val="bg1"/>
              </a:solidFill>
            </a:rPr>
            <a:t> </a:t>
          </a:r>
          <a:r>
            <a:rPr lang="en-US" sz="1100" kern="1200" dirty="0" err="1" smtClean="0">
              <a:solidFill>
                <a:schemeClr val="bg1"/>
              </a:solidFill>
            </a:rPr>
            <a:t>dipaksa</a:t>
          </a:r>
          <a:r>
            <a:rPr lang="en-US" sz="1100" kern="1200" dirty="0" smtClean="0">
              <a:solidFill>
                <a:schemeClr val="bg1"/>
              </a:solidFill>
            </a:rPr>
            <a:t> </a:t>
          </a:r>
          <a:r>
            <a:rPr lang="en-US" sz="1100" kern="1200" dirty="0" err="1" smtClean="0">
              <a:solidFill>
                <a:schemeClr val="bg1"/>
              </a:solidFill>
            </a:rPr>
            <a:t>untuk</a:t>
          </a:r>
          <a:r>
            <a:rPr lang="en-US" sz="1100" kern="1200" dirty="0" smtClean="0">
              <a:solidFill>
                <a:schemeClr val="bg1"/>
              </a:solidFill>
            </a:rPr>
            <a:t> </a:t>
          </a:r>
          <a:r>
            <a:rPr lang="en-US" sz="1100" kern="1200" dirty="0" err="1" smtClean="0">
              <a:solidFill>
                <a:schemeClr val="bg1"/>
              </a:solidFill>
            </a:rPr>
            <a:t>mengikuti</a:t>
          </a:r>
          <a:r>
            <a:rPr lang="en-US" sz="1100" kern="1200" dirty="0" smtClean="0">
              <a:solidFill>
                <a:schemeClr val="bg1"/>
              </a:solidFill>
            </a:rPr>
            <a:t> model gratis </a:t>
          </a:r>
          <a:r>
            <a:rPr lang="en-US" sz="1100" kern="1200" dirty="0" err="1" smtClean="0">
              <a:solidFill>
                <a:schemeClr val="bg1"/>
              </a:solidFill>
            </a:rPr>
            <a:t>karena</a:t>
          </a:r>
          <a:r>
            <a:rPr lang="en-US" sz="1100" kern="1200" dirty="0" smtClean="0">
              <a:solidFill>
                <a:schemeClr val="bg1"/>
              </a:solidFill>
            </a:rPr>
            <a:t> </a:t>
          </a:r>
          <a:r>
            <a:rPr lang="en-US" sz="1100" kern="1200" dirty="0" err="1" smtClean="0">
              <a:solidFill>
                <a:schemeClr val="bg1"/>
              </a:solidFill>
            </a:rPr>
            <a:t>persaingan</a:t>
          </a:r>
          <a:r>
            <a:rPr lang="en-US" sz="1100" kern="1200" dirty="0" smtClean="0">
              <a:solidFill>
                <a:schemeClr val="bg1"/>
              </a:solidFill>
            </a:rPr>
            <a:t> yang </a:t>
          </a:r>
          <a:r>
            <a:rPr lang="en-US" sz="1100" kern="1200" dirty="0" err="1" smtClean="0">
              <a:solidFill>
                <a:schemeClr val="bg1"/>
              </a:solidFill>
            </a:rPr>
            <a:t>tinggi</a:t>
          </a:r>
          <a:r>
            <a:rPr lang="en-US" sz="1100" kern="1200" dirty="0" smtClean="0">
              <a:solidFill>
                <a:schemeClr val="bg1"/>
              </a:solidFill>
            </a:rPr>
            <a:t>. India, </a:t>
          </a:r>
          <a:r>
            <a:rPr lang="en-US" sz="1100" kern="1200" dirty="0" err="1" smtClean="0">
              <a:solidFill>
                <a:schemeClr val="bg1"/>
              </a:solidFill>
            </a:rPr>
            <a:t>pasar</a:t>
          </a:r>
          <a:r>
            <a:rPr lang="en-US" sz="1100" kern="1200" dirty="0" smtClean="0">
              <a:solidFill>
                <a:schemeClr val="bg1"/>
              </a:solidFill>
            </a:rPr>
            <a:t> yang </a:t>
          </a:r>
          <a:r>
            <a:rPr lang="en-US" sz="1100" kern="1200" dirty="0" err="1" smtClean="0">
              <a:solidFill>
                <a:schemeClr val="bg1"/>
              </a:solidFill>
            </a:rPr>
            <a:t>berkembang</a:t>
          </a:r>
          <a:r>
            <a:rPr lang="en-US" sz="1100" kern="1200" dirty="0" smtClean="0">
              <a:solidFill>
                <a:schemeClr val="bg1"/>
              </a:solidFill>
            </a:rPr>
            <a:t>, </a:t>
          </a:r>
          <a:r>
            <a:rPr lang="en-US" sz="1100" kern="1200" dirty="0" err="1" smtClean="0">
              <a:solidFill>
                <a:schemeClr val="bg1"/>
              </a:solidFill>
            </a:rPr>
            <a:t>memiliki</a:t>
          </a:r>
          <a:r>
            <a:rPr lang="en-US" sz="1100" kern="1200" dirty="0" smtClean="0">
              <a:solidFill>
                <a:schemeClr val="bg1"/>
              </a:solidFill>
            </a:rPr>
            <a:t> </a:t>
          </a:r>
          <a:r>
            <a:rPr lang="en-US" sz="1100" kern="1200" dirty="0" err="1" smtClean="0">
              <a:solidFill>
                <a:schemeClr val="bg1"/>
              </a:solidFill>
            </a:rPr>
            <a:t>banyak</a:t>
          </a:r>
          <a:r>
            <a:rPr lang="en-US" sz="1100" kern="1200" dirty="0" smtClean="0">
              <a:solidFill>
                <a:schemeClr val="bg1"/>
              </a:solidFill>
            </a:rPr>
            <a:t> </a:t>
          </a:r>
          <a:r>
            <a:rPr lang="en-US" sz="1100" kern="1200" dirty="0" err="1" smtClean="0">
              <a:solidFill>
                <a:schemeClr val="bg1"/>
              </a:solidFill>
            </a:rPr>
            <a:t>toko</a:t>
          </a:r>
          <a:r>
            <a:rPr lang="en-US" sz="1100" kern="1200" dirty="0" smtClean="0">
              <a:solidFill>
                <a:schemeClr val="bg1"/>
              </a:solidFill>
            </a:rPr>
            <a:t> </a:t>
          </a:r>
          <a:r>
            <a:rPr lang="en-US" sz="1100" kern="1200" dirty="0" err="1" smtClean="0">
              <a:solidFill>
                <a:schemeClr val="bg1"/>
              </a:solidFill>
            </a:rPr>
            <a:t>ritel</a:t>
          </a:r>
          <a:r>
            <a:rPr lang="en-US" sz="1100" kern="1200" dirty="0" smtClean="0">
              <a:solidFill>
                <a:schemeClr val="bg1"/>
              </a:solidFill>
            </a:rPr>
            <a:t> online </a:t>
          </a:r>
          <a:r>
            <a:rPr lang="en-US" sz="1100" kern="1200" dirty="0" err="1" smtClean="0">
              <a:solidFill>
                <a:schemeClr val="bg1"/>
              </a:solidFill>
            </a:rPr>
            <a:t>dengan</a:t>
          </a:r>
          <a:r>
            <a:rPr lang="en-US" sz="1100" kern="1200" dirty="0" smtClean="0">
              <a:solidFill>
                <a:schemeClr val="bg1"/>
              </a:solidFill>
            </a:rPr>
            <a:t> </a:t>
          </a:r>
          <a:r>
            <a:rPr lang="en-US" sz="1100" kern="1200" dirty="0" err="1" smtClean="0">
              <a:solidFill>
                <a:schemeClr val="bg1"/>
              </a:solidFill>
            </a:rPr>
            <a:t>diferensiasi</a:t>
          </a:r>
          <a:r>
            <a:rPr lang="en-US" sz="1100" kern="1200" dirty="0" smtClean="0">
              <a:solidFill>
                <a:schemeClr val="bg1"/>
              </a:solidFill>
            </a:rPr>
            <a:t> yang </a:t>
          </a:r>
          <a:r>
            <a:rPr lang="en-US" sz="1100" kern="1200" dirty="0" err="1" smtClean="0">
              <a:solidFill>
                <a:schemeClr val="bg1"/>
              </a:solidFill>
            </a:rPr>
            <a:t>beragam</a:t>
          </a:r>
          <a:r>
            <a:rPr lang="en-US" sz="1100" kern="1200" dirty="0" smtClean="0"/>
            <a:t>.</a:t>
          </a:r>
          <a:endParaRPr lang="en-US" sz="1100" kern="1200" dirty="0"/>
        </a:p>
      </dsp:txBody>
      <dsp:txXfrm rot="10800000">
        <a:off x="2066782" y="71"/>
        <a:ext cx="5575450" cy="1176687"/>
      </dsp:txXfrm>
    </dsp:sp>
    <dsp:sp modelId="{1278BB97-C5FE-4DAE-A2E2-1DC100692F6B}">
      <dsp:nvSpPr>
        <dsp:cNvPr id="0" name=""/>
        <dsp:cNvSpPr/>
      </dsp:nvSpPr>
      <dsp:spPr>
        <a:xfrm>
          <a:off x="831755" y="0"/>
          <a:ext cx="1176687" cy="1176687"/>
        </a:xfrm>
        <a:prstGeom prst="ellipse">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AE7747B-135D-4637-A582-9E507904BE79}">
      <dsp:nvSpPr>
        <dsp:cNvPr id="0" name=""/>
        <dsp:cNvSpPr/>
      </dsp:nvSpPr>
      <dsp:spPr>
        <a:xfrm rot="10800000">
          <a:off x="1945060" y="1534844"/>
          <a:ext cx="5869622" cy="1176687"/>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8886" tIns="41910" rIns="78232" bIns="41910" numCol="1" spcCol="1270" anchor="ctr" anchorCtr="0">
          <a:noAutofit/>
        </a:bodyPr>
        <a:lstStyle/>
        <a:p>
          <a:pPr lvl="0" algn="ctr" defTabSz="488950">
            <a:lnSpc>
              <a:spcPct val="90000"/>
            </a:lnSpc>
            <a:spcBef>
              <a:spcPct val="0"/>
            </a:spcBef>
            <a:spcAft>
              <a:spcPct val="35000"/>
            </a:spcAft>
          </a:pPr>
          <a:r>
            <a:rPr lang="en-US" sz="1100" kern="1200" dirty="0" smtClean="0"/>
            <a:t>Kekuatan </a:t>
          </a:r>
          <a:r>
            <a:rPr lang="en-US" sz="1100" kern="1200" dirty="0" err="1" smtClean="0"/>
            <a:t>Tawar</a:t>
          </a:r>
          <a:r>
            <a:rPr lang="en-US" sz="1100" kern="1200" dirty="0" smtClean="0"/>
            <a:t> </a:t>
          </a:r>
          <a:r>
            <a:rPr lang="en-US" sz="1100" kern="1200" dirty="0" err="1" smtClean="0"/>
            <a:t>dari</a:t>
          </a:r>
          <a:r>
            <a:rPr lang="en-US" sz="1100" kern="1200" dirty="0" smtClean="0"/>
            <a:t> </a:t>
          </a:r>
          <a:r>
            <a:rPr lang="en-US" sz="1100" kern="1200" dirty="0" err="1" smtClean="0"/>
            <a:t>Pembeli</a:t>
          </a:r>
          <a:r>
            <a:rPr lang="en-US" sz="1100" kern="1200" dirty="0" smtClean="0"/>
            <a:t> </a:t>
          </a:r>
          <a:r>
            <a:rPr lang="en-US" sz="1100" kern="1200" dirty="0" err="1" smtClean="0"/>
            <a:t>Sangat</a:t>
          </a:r>
          <a:r>
            <a:rPr lang="en-US" sz="1100" kern="1200" dirty="0" smtClean="0"/>
            <a:t> Tinggi, </a:t>
          </a:r>
          <a:r>
            <a:rPr lang="en-US" sz="1100" kern="1200" dirty="0" err="1" smtClean="0"/>
            <a:t>karena</a:t>
          </a:r>
          <a:r>
            <a:rPr lang="en-US" sz="1100" kern="1200" dirty="0" smtClean="0"/>
            <a:t> </a:t>
          </a:r>
          <a:r>
            <a:rPr lang="en-US" sz="1100" kern="1200" dirty="0" err="1" smtClean="0"/>
            <a:t>pembeli</a:t>
          </a:r>
          <a:r>
            <a:rPr lang="en-US" sz="1100" kern="1200" dirty="0" smtClean="0"/>
            <a:t> </a:t>
          </a:r>
          <a:r>
            <a:rPr lang="en-US" sz="1100" kern="1200" dirty="0" err="1" smtClean="0"/>
            <a:t>akan</a:t>
          </a:r>
          <a:r>
            <a:rPr lang="en-US" sz="1100" kern="1200" dirty="0" smtClean="0"/>
            <a:t> </a:t>
          </a:r>
          <a:r>
            <a:rPr lang="en-US" sz="1100" kern="1200" dirty="0" err="1" smtClean="0"/>
            <a:t>beralih</a:t>
          </a:r>
          <a:r>
            <a:rPr lang="en-US" sz="1100" kern="1200" dirty="0" smtClean="0"/>
            <a:t> </a:t>
          </a:r>
          <a:r>
            <a:rPr lang="en-US" sz="1100" kern="1200" dirty="0" err="1" smtClean="0"/>
            <a:t>ke</a:t>
          </a:r>
          <a:r>
            <a:rPr lang="en-US" sz="1100" kern="1200" dirty="0" smtClean="0"/>
            <a:t> e-commerce </a:t>
          </a:r>
          <a:r>
            <a:rPr lang="en-US" sz="1100" kern="1200" dirty="0" err="1" smtClean="0"/>
            <a:t>lainnya</a:t>
          </a:r>
          <a:r>
            <a:rPr lang="en-US" sz="1100" kern="1200" dirty="0" smtClean="0"/>
            <a:t> </a:t>
          </a:r>
          <a:r>
            <a:rPr lang="en-US" sz="1100" kern="1200" dirty="0" err="1" smtClean="0"/>
            <a:t>jika</a:t>
          </a:r>
          <a:r>
            <a:rPr lang="en-US" sz="1100" kern="1200" dirty="0" smtClean="0"/>
            <a:t> </a:t>
          </a:r>
          <a:r>
            <a:rPr lang="en-US" sz="1100" kern="1200" dirty="0" err="1" smtClean="0"/>
            <a:t>harga</a:t>
          </a:r>
          <a:r>
            <a:rPr lang="en-US" sz="1100" kern="1200" dirty="0" smtClean="0"/>
            <a:t> </a:t>
          </a:r>
          <a:r>
            <a:rPr lang="en-US" sz="1100" kern="1200" dirty="0" err="1" smtClean="0"/>
            <a:t>dan</a:t>
          </a:r>
          <a:r>
            <a:rPr lang="en-US" sz="1100" kern="1200" dirty="0" smtClean="0"/>
            <a:t> </a:t>
          </a:r>
          <a:r>
            <a:rPr lang="en-US" sz="1100" kern="1200" dirty="0" err="1" smtClean="0"/>
            <a:t>layanan</a:t>
          </a:r>
          <a:r>
            <a:rPr lang="en-US" sz="1100" kern="1200" dirty="0" smtClean="0"/>
            <a:t> yang </a:t>
          </a:r>
          <a:r>
            <a:rPr lang="en-US" sz="1100" kern="1200" dirty="0" err="1" smtClean="0"/>
            <a:t>ditawarkan</a:t>
          </a:r>
          <a:r>
            <a:rPr lang="en-US" sz="1100" kern="1200" dirty="0" smtClean="0"/>
            <a:t> </a:t>
          </a:r>
          <a:r>
            <a:rPr lang="en-US" sz="1100" kern="1200" dirty="0" err="1" smtClean="0"/>
            <a:t>tidak</a:t>
          </a:r>
          <a:r>
            <a:rPr lang="en-US" sz="1100" kern="1200" dirty="0" smtClean="0"/>
            <a:t> </a:t>
          </a:r>
          <a:r>
            <a:rPr lang="en-US" sz="1100" kern="1200" dirty="0" err="1" smtClean="0"/>
            <a:t>sesuai</a:t>
          </a:r>
          <a:r>
            <a:rPr lang="en-US" sz="1100" kern="1200" dirty="0" smtClean="0"/>
            <a:t> </a:t>
          </a:r>
          <a:r>
            <a:rPr lang="en-US" sz="1100" kern="1200" dirty="0" err="1" smtClean="0"/>
            <a:t>dengan</a:t>
          </a:r>
          <a:r>
            <a:rPr lang="en-US" sz="1100" kern="1200" dirty="0" smtClean="0"/>
            <a:t> </a:t>
          </a:r>
          <a:r>
            <a:rPr lang="en-US" sz="1100" kern="1200" dirty="0" err="1" smtClean="0"/>
            <a:t>harapan</a:t>
          </a:r>
          <a:r>
            <a:rPr lang="en-US" sz="1100" kern="1200" dirty="0" smtClean="0"/>
            <a:t> </a:t>
          </a:r>
          <a:r>
            <a:rPr lang="en-US" sz="1100" kern="1200" dirty="0" err="1" smtClean="0"/>
            <a:t>pembeli</a:t>
          </a:r>
          <a:r>
            <a:rPr lang="en-US" sz="1100" kern="1200" dirty="0" smtClean="0"/>
            <a:t>. </a:t>
          </a:r>
          <a:r>
            <a:rPr lang="en-US" sz="1100" kern="1200" dirty="0" err="1" smtClean="0"/>
            <a:t>Dengan</a:t>
          </a:r>
          <a:r>
            <a:rPr lang="en-US" sz="1100" kern="1200" dirty="0" smtClean="0"/>
            <a:t> </a:t>
          </a:r>
          <a:r>
            <a:rPr lang="en-US" sz="1100" kern="1200" dirty="0" err="1" smtClean="0"/>
            <a:t>hadirnya</a:t>
          </a:r>
          <a:r>
            <a:rPr lang="en-US" sz="1100" kern="1200" dirty="0" smtClean="0"/>
            <a:t> situs </a:t>
          </a:r>
          <a:r>
            <a:rPr lang="en-US" sz="1100" kern="1200" dirty="0" err="1" smtClean="0"/>
            <a:t>perbandingan</a:t>
          </a:r>
          <a:r>
            <a:rPr lang="en-US" sz="1100" kern="1200" dirty="0" smtClean="0"/>
            <a:t> </a:t>
          </a:r>
          <a:r>
            <a:rPr lang="en-US" sz="1100" kern="1200" dirty="0" err="1" smtClean="0"/>
            <a:t>harga</a:t>
          </a:r>
          <a:r>
            <a:rPr lang="en-US" sz="1100" kern="1200" dirty="0" smtClean="0"/>
            <a:t>, </a:t>
          </a:r>
          <a:r>
            <a:rPr lang="en-US" sz="1100" kern="1200" dirty="0" err="1" smtClean="0"/>
            <a:t>pembeli</a:t>
          </a:r>
          <a:r>
            <a:rPr lang="en-US" sz="1100" kern="1200" dirty="0" smtClean="0"/>
            <a:t> </a:t>
          </a:r>
          <a:r>
            <a:rPr lang="en-US" sz="1100" kern="1200" dirty="0" err="1" smtClean="0"/>
            <a:t>langsung</a:t>
          </a:r>
          <a:r>
            <a:rPr lang="en-US" sz="1100" kern="1200" dirty="0" smtClean="0"/>
            <a:t> </a:t>
          </a:r>
          <a:r>
            <a:rPr lang="en-US" sz="1100" kern="1200" dirty="0" err="1" smtClean="0"/>
            <a:t>dipengaruhi</a:t>
          </a:r>
          <a:r>
            <a:rPr lang="en-US" sz="1100" kern="1200" dirty="0" smtClean="0"/>
            <a:t> </a:t>
          </a:r>
          <a:r>
            <a:rPr lang="en-US" sz="1100" kern="1200" dirty="0" err="1" smtClean="0"/>
            <a:t>oleh</a:t>
          </a:r>
          <a:r>
            <a:rPr lang="en-US" sz="1100" kern="1200" dirty="0" smtClean="0"/>
            <a:t> </a:t>
          </a:r>
          <a:r>
            <a:rPr lang="en-US" sz="1100" kern="1200" dirty="0" err="1" smtClean="0"/>
            <a:t>faktor</a:t>
          </a:r>
          <a:r>
            <a:rPr lang="en-US" sz="1100" kern="1200" dirty="0" smtClean="0"/>
            <a:t> </a:t>
          </a:r>
          <a:r>
            <a:rPr lang="en-US" sz="1100" kern="1200" dirty="0" err="1" smtClean="0"/>
            <a:t>harga</a:t>
          </a:r>
          <a:r>
            <a:rPr lang="en-US" sz="1100" kern="1200" dirty="0" smtClean="0"/>
            <a:t>. Situs-situs </a:t>
          </a:r>
          <a:r>
            <a:rPr lang="en-US" sz="1100" kern="1200" dirty="0" err="1" smtClean="0"/>
            <a:t>kode</a:t>
          </a:r>
          <a:r>
            <a:rPr lang="en-US" sz="1100" kern="1200" dirty="0" smtClean="0"/>
            <a:t> </a:t>
          </a:r>
          <a:r>
            <a:rPr lang="en-US" sz="1100" kern="1200" dirty="0" err="1" smtClean="0"/>
            <a:t>kupon</a:t>
          </a:r>
          <a:r>
            <a:rPr lang="en-US" sz="1100" kern="1200" dirty="0" smtClean="0"/>
            <a:t> yang </a:t>
          </a:r>
          <a:r>
            <a:rPr lang="en-US" sz="1100" kern="1200" dirty="0" err="1" smtClean="0"/>
            <a:t>berkembang</a:t>
          </a:r>
          <a:r>
            <a:rPr lang="en-US" sz="1100" kern="1200" dirty="0" smtClean="0"/>
            <a:t> </a:t>
          </a:r>
          <a:r>
            <a:rPr lang="en-US" sz="1100" kern="1200" dirty="0" err="1" smtClean="0"/>
            <a:t>menimbulkan</a:t>
          </a:r>
          <a:r>
            <a:rPr lang="en-US" sz="1100" kern="1200" dirty="0" smtClean="0"/>
            <a:t> </a:t>
          </a:r>
          <a:r>
            <a:rPr lang="en-US" sz="1100" kern="1200" dirty="0" err="1" smtClean="0"/>
            <a:t>tantangan</a:t>
          </a:r>
          <a:r>
            <a:rPr lang="en-US" sz="1100" kern="1200" dirty="0" smtClean="0"/>
            <a:t> </a:t>
          </a:r>
          <a:r>
            <a:rPr lang="en-US" sz="1100" kern="1200" dirty="0" err="1" smtClean="0"/>
            <a:t>nyata</a:t>
          </a:r>
          <a:r>
            <a:rPr lang="en-US" sz="1100" kern="1200" dirty="0" smtClean="0"/>
            <a:t> </a:t>
          </a:r>
          <a:r>
            <a:rPr lang="en-US" sz="1100" kern="1200" dirty="0" err="1" smtClean="0"/>
            <a:t>bagi</a:t>
          </a:r>
          <a:r>
            <a:rPr lang="en-US" sz="1100" kern="1200" dirty="0" smtClean="0"/>
            <a:t> Amazon </a:t>
          </a:r>
          <a:r>
            <a:rPr lang="en-US" sz="1100" kern="1200" dirty="0" err="1" smtClean="0"/>
            <a:t>untuk</a:t>
          </a:r>
          <a:r>
            <a:rPr lang="en-US" sz="1100" kern="1200" dirty="0" smtClean="0"/>
            <a:t> </a:t>
          </a:r>
          <a:r>
            <a:rPr lang="en-US" sz="1100" kern="1200" dirty="0" err="1" smtClean="0"/>
            <a:t>menawarkan</a:t>
          </a:r>
          <a:r>
            <a:rPr lang="en-US" sz="1100" kern="1200" dirty="0" smtClean="0"/>
            <a:t> </a:t>
          </a:r>
          <a:r>
            <a:rPr lang="en-US" sz="1100" kern="1200" dirty="0" err="1" smtClean="0"/>
            <a:t>layanan</a:t>
          </a:r>
          <a:r>
            <a:rPr lang="en-US" sz="1100" kern="1200" dirty="0" smtClean="0"/>
            <a:t> agar </a:t>
          </a:r>
          <a:r>
            <a:rPr lang="en-US" sz="1100" kern="1200" dirty="0" err="1" smtClean="0"/>
            <a:t>sesuai</a:t>
          </a:r>
          <a:r>
            <a:rPr lang="en-US" sz="1100" kern="1200" dirty="0" smtClean="0"/>
            <a:t> </a:t>
          </a:r>
          <a:r>
            <a:rPr lang="en-US" sz="1100" kern="1200" dirty="0" err="1" smtClean="0"/>
            <a:t>dengan</a:t>
          </a:r>
          <a:r>
            <a:rPr lang="en-US" sz="1100" kern="1200" dirty="0" smtClean="0"/>
            <a:t> </a:t>
          </a:r>
          <a:r>
            <a:rPr lang="en-US" sz="1100" kern="1200" dirty="0" err="1" smtClean="0"/>
            <a:t>tren</a:t>
          </a:r>
          <a:r>
            <a:rPr lang="en-US" sz="1100" kern="1200" dirty="0" smtClean="0"/>
            <a:t> </a:t>
          </a:r>
          <a:r>
            <a:rPr lang="en-US" sz="1100" kern="1200" dirty="0" err="1" smtClean="0"/>
            <a:t>pasar</a:t>
          </a:r>
          <a:r>
            <a:rPr lang="en-US" sz="1100" kern="1200" dirty="0" smtClean="0"/>
            <a:t> </a:t>
          </a:r>
          <a:r>
            <a:rPr lang="en-US" sz="1100" kern="1200" dirty="0" err="1" smtClean="0"/>
            <a:t>saat</a:t>
          </a:r>
          <a:r>
            <a:rPr lang="en-US" sz="1100" kern="1200" dirty="0" smtClean="0"/>
            <a:t> </a:t>
          </a:r>
          <a:r>
            <a:rPr lang="en-US" sz="1100" kern="1200" dirty="0" err="1" smtClean="0"/>
            <a:t>ini</a:t>
          </a:r>
          <a:r>
            <a:rPr lang="en-US" sz="1100" kern="1200" dirty="0" smtClean="0"/>
            <a:t>.</a:t>
          </a:r>
          <a:endParaRPr lang="en-US" sz="1100" kern="1200" dirty="0"/>
        </a:p>
      </dsp:txBody>
      <dsp:txXfrm rot="10800000">
        <a:off x="2239232" y="1534844"/>
        <a:ext cx="5575450" cy="1176687"/>
      </dsp:txXfrm>
    </dsp:sp>
    <dsp:sp modelId="{1DC1B5F0-4E9C-4C95-87F8-A1698E24ACF7}">
      <dsp:nvSpPr>
        <dsp:cNvPr id="0" name=""/>
        <dsp:cNvSpPr/>
      </dsp:nvSpPr>
      <dsp:spPr>
        <a:xfrm>
          <a:off x="1184266" y="1528007"/>
          <a:ext cx="1176687" cy="1176687"/>
        </a:xfrm>
        <a:prstGeom prst="ellipse">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6F05EF8-6323-484A-BBFE-FBA7B9C0CD46}">
      <dsp:nvSpPr>
        <dsp:cNvPr id="0" name=""/>
        <dsp:cNvSpPr/>
      </dsp:nvSpPr>
      <dsp:spPr>
        <a:xfrm rot="10800000">
          <a:off x="1772610" y="3055944"/>
          <a:ext cx="5869622" cy="1176687"/>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8886" tIns="41910" rIns="78232" bIns="41910" numCol="1" spcCol="1270" anchor="ctr" anchorCtr="0">
          <a:noAutofit/>
        </a:bodyPr>
        <a:lstStyle/>
        <a:p>
          <a:pPr lvl="0" algn="ctr" defTabSz="488950">
            <a:lnSpc>
              <a:spcPct val="90000"/>
            </a:lnSpc>
            <a:spcBef>
              <a:spcPct val="0"/>
            </a:spcBef>
            <a:spcAft>
              <a:spcPct val="35000"/>
            </a:spcAft>
          </a:pPr>
          <a:r>
            <a:rPr lang="en-US" sz="1100" kern="1200" dirty="0" smtClean="0"/>
            <a:t>Kekuatan </a:t>
          </a:r>
          <a:r>
            <a:rPr lang="en-US" sz="1100" kern="1200" dirty="0" err="1" smtClean="0"/>
            <a:t>Pemasok</a:t>
          </a:r>
          <a:r>
            <a:rPr lang="en-US" sz="1100" kern="1200" dirty="0" smtClean="0"/>
            <a:t> </a:t>
          </a:r>
          <a:r>
            <a:rPr lang="en-US" sz="1100" kern="1200" dirty="0" err="1" smtClean="0"/>
            <a:t>rendah</a:t>
          </a:r>
          <a:r>
            <a:rPr lang="en-US" sz="1100" kern="1200" dirty="0" smtClean="0"/>
            <a:t> </a:t>
          </a:r>
          <a:r>
            <a:rPr lang="en-US" sz="1100" kern="1200" dirty="0" err="1" smtClean="0"/>
            <a:t>hingga</a:t>
          </a:r>
          <a:r>
            <a:rPr lang="en-US" sz="1100" kern="1200" dirty="0" smtClean="0"/>
            <a:t> </a:t>
          </a:r>
          <a:r>
            <a:rPr lang="en-US" sz="1100" kern="1200" dirty="0" err="1" smtClean="0"/>
            <a:t>sedang</a:t>
          </a:r>
          <a:r>
            <a:rPr lang="en-US" sz="1100" kern="1200" dirty="0" smtClean="0"/>
            <a:t> </a:t>
          </a:r>
          <a:r>
            <a:rPr lang="en-US" sz="1100" kern="1200" dirty="0" err="1" smtClean="0"/>
            <a:t>saat</a:t>
          </a:r>
          <a:r>
            <a:rPr lang="en-US" sz="1100" kern="1200" dirty="0" smtClean="0"/>
            <a:t> </a:t>
          </a:r>
          <a:r>
            <a:rPr lang="en-US" sz="1100" kern="1200" dirty="0" err="1" smtClean="0"/>
            <a:t>ini</a:t>
          </a:r>
          <a:r>
            <a:rPr lang="en-US" sz="1100" kern="1200" dirty="0" smtClean="0"/>
            <a:t> di </a:t>
          </a:r>
          <a:r>
            <a:rPr lang="en-US" sz="1100" kern="1200" dirty="0" err="1" smtClean="0"/>
            <a:t>pasar</a:t>
          </a:r>
          <a:r>
            <a:rPr lang="en-US" sz="1100" kern="1200" dirty="0" smtClean="0"/>
            <a:t> </a:t>
          </a:r>
          <a:r>
            <a:rPr lang="en-US" sz="1100" kern="1200" dirty="0" err="1" smtClean="0"/>
            <a:t>ritel</a:t>
          </a:r>
          <a:r>
            <a:rPr lang="en-US" sz="1100" kern="1200" dirty="0" smtClean="0"/>
            <a:t> online, </a:t>
          </a:r>
          <a:r>
            <a:rPr lang="en-US" sz="1100" kern="1200" dirty="0" err="1" smtClean="0"/>
            <a:t>terutama</a:t>
          </a:r>
          <a:r>
            <a:rPr lang="en-US" sz="1100" kern="1200" dirty="0" smtClean="0"/>
            <a:t> </a:t>
          </a:r>
          <a:r>
            <a:rPr lang="en-US" sz="1100" kern="1200" dirty="0" err="1" smtClean="0"/>
            <a:t>pengecer</a:t>
          </a:r>
          <a:r>
            <a:rPr lang="en-US" sz="1100" kern="1200" dirty="0" smtClean="0"/>
            <a:t> online </a:t>
          </a:r>
          <a:r>
            <a:rPr lang="en-US" sz="1100" kern="1200" dirty="0" err="1" smtClean="0"/>
            <a:t>menetapkan</a:t>
          </a:r>
          <a:r>
            <a:rPr lang="en-US" sz="1100" kern="1200" dirty="0" smtClean="0"/>
            <a:t> </a:t>
          </a:r>
          <a:r>
            <a:rPr lang="en-US" sz="1100" kern="1200" dirty="0" err="1" smtClean="0"/>
            <a:t>aturan</a:t>
          </a:r>
          <a:r>
            <a:rPr lang="en-US" sz="1100" kern="1200" dirty="0" smtClean="0"/>
            <a:t> yang </a:t>
          </a:r>
          <a:r>
            <a:rPr lang="en-US" sz="1100" kern="1200" dirty="0" err="1" smtClean="0"/>
            <a:t>harus</a:t>
          </a:r>
          <a:r>
            <a:rPr lang="en-US" sz="1100" kern="1200" dirty="0" smtClean="0"/>
            <a:t> </a:t>
          </a:r>
          <a:r>
            <a:rPr lang="en-US" sz="1100" kern="1200" dirty="0" err="1" smtClean="0"/>
            <a:t>diikuti</a:t>
          </a:r>
          <a:r>
            <a:rPr lang="en-US" sz="1100" kern="1200" dirty="0" smtClean="0"/>
            <a:t> </a:t>
          </a:r>
          <a:r>
            <a:rPr lang="en-US" sz="1100" kern="1200" dirty="0" err="1" smtClean="0"/>
            <a:t>oleh</a:t>
          </a:r>
          <a:r>
            <a:rPr lang="en-US" sz="1100" kern="1200" dirty="0" smtClean="0"/>
            <a:t> </a:t>
          </a:r>
          <a:r>
            <a:rPr lang="en-US" sz="1100" kern="1200" dirty="0" err="1" smtClean="0"/>
            <a:t>pemasok</a:t>
          </a:r>
          <a:r>
            <a:rPr lang="en-US" sz="1100" kern="1200" dirty="0" smtClean="0"/>
            <a:t>. </a:t>
          </a:r>
          <a:r>
            <a:rPr lang="en-US" sz="1100" kern="1200" dirty="0" err="1" smtClean="0"/>
            <a:t>Telah</a:t>
          </a:r>
          <a:r>
            <a:rPr lang="en-US" sz="1100" kern="1200" dirty="0" smtClean="0"/>
            <a:t> </a:t>
          </a:r>
          <a:r>
            <a:rPr lang="en-US" sz="1100" kern="1200" dirty="0" err="1" smtClean="0"/>
            <a:t>ada</a:t>
          </a:r>
          <a:r>
            <a:rPr lang="en-US" sz="1100" kern="1200" dirty="0" smtClean="0"/>
            <a:t> </a:t>
          </a:r>
          <a:r>
            <a:rPr lang="en-US" sz="1100" kern="1200" dirty="0" err="1" smtClean="0"/>
            <a:t>pertumbuhan</a:t>
          </a:r>
          <a:r>
            <a:rPr lang="en-US" sz="1100" kern="1200" dirty="0" smtClean="0"/>
            <a:t> </a:t>
          </a:r>
          <a:r>
            <a:rPr lang="en-US" sz="1100" kern="1200" dirty="0" err="1" smtClean="0"/>
            <a:t>berkala</a:t>
          </a:r>
          <a:r>
            <a:rPr lang="en-US" sz="1100" kern="1200" dirty="0" smtClean="0"/>
            <a:t> </a:t>
          </a:r>
          <a:r>
            <a:rPr lang="en-US" sz="1100" kern="1200" dirty="0" err="1" smtClean="0"/>
            <a:t>dalam</a:t>
          </a:r>
          <a:r>
            <a:rPr lang="en-US" sz="1100" kern="1200" dirty="0" smtClean="0"/>
            <a:t> </a:t>
          </a:r>
          <a:r>
            <a:rPr lang="en-US" sz="1100" kern="1200" dirty="0" err="1" smtClean="0"/>
            <a:t>tingkat</a:t>
          </a:r>
          <a:r>
            <a:rPr lang="en-US" sz="1100" kern="1200" dirty="0" smtClean="0"/>
            <a:t> </a:t>
          </a:r>
          <a:r>
            <a:rPr lang="en-US" sz="1100" kern="1200" dirty="0" err="1" smtClean="0"/>
            <a:t>komisi</a:t>
          </a:r>
          <a:r>
            <a:rPr lang="en-US" sz="1100" kern="1200" dirty="0" smtClean="0"/>
            <a:t> </a:t>
          </a:r>
          <a:r>
            <a:rPr lang="en-US" sz="1100" kern="1200" dirty="0" err="1" smtClean="0"/>
            <a:t>oleh</a:t>
          </a:r>
          <a:r>
            <a:rPr lang="en-US" sz="1100" kern="1200" dirty="0" smtClean="0"/>
            <a:t> </a:t>
          </a:r>
          <a:r>
            <a:rPr lang="en-US" sz="1100" kern="1200" dirty="0" err="1" smtClean="0"/>
            <a:t>pasar</a:t>
          </a:r>
          <a:r>
            <a:rPr lang="en-US" sz="1100" kern="1200" dirty="0" smtClean="0"/>
            <a:t> </a:t>
          </a:r>
          <a:r>
            <a:rPr lang="en-US" sz="1100" kern="1200" dirty="0" err="1" smtClean="0"/>
            <a:t>ritel</a:t>
          </a:r>
          <a:r>
            <a:rPr lang="en-US" sz="1100" kern="1200" dirty="0" smtClean="0"/>
            <a:t> online, </a:t>
          </a:r>
          <a:r>
            <a:rPr lang="en-US" sz="1100" kern="1200" dirty="0" err="1" smtClean="0"/>
            <a:t>tetapi</a:t>
          </a:r>
          <a:r>
            <a:rPr lang="en-US" sz="1100" kern="1200" dirty="0" smtClean="0"/>
            <a:t> </a:t>
          </a:r>
          <a:r>
            <a:rPr lang="en-US" sz="1100" kern="1200" dirty="0" err="1" smtClean="0"/>
            <a:t>pemasok</a:t>
          </a:r>
          <a:r>
            <a:rPr lang="en-US" sz="1100" kern="1200" dirty="0" smtClean="0"/>
            <a:t> </a:t>
          </a:r>
          <a:r>
            <a:rPr lang="en-US" sz="1100" kern="1200" dirty="0" err="1" smtClean="0"/>
            <a:t>memiliki</a:t>
          </a:r>
          <a:r>
            <a:rPr lang="en-US" sz="1100" kern="1200" dirty="0" smtClean="0"/>
            <a:t> </a:t>
          </a:r>
          <a:r>
            <a:rPr lang="en-US" sz="1100" kern="1200" dirty="0" err="1" smtClean="0"/>
            <a:t>sedikit</a:t>
          </a:r>
          <a:r>
            <a:rPr lang="en-US" sz="1100" kern="1200" dirty="0" smtClean="0"/>
            <a:t> </a:t>
          </a:r>
          <a:r>
            <a:rPr lang="en-US" sz="1100" kern="1200" dirty="0" err="1" smtClean="0"/>
            <a:t>pilihan</a:t>
          </a:r>
          <a:r>
            <a:rPr lang="en-US" sz="1100" kern="1200" dirty="0" smtClean="0"/>
            <a:t> </a:t>
          </a:r>
          <a:r>
            <a:rPr lang="en-US" sz="1100" kern="1200" dirty="0" err="1" smtClean="0"/>
            <a:t>untuk</a:t>
          </a:r>
          <a:r>
            <a:rPr lang="en-US" sz="1100" kern="1200" dirty="0" smtClean="0"/>
            <a:t> </a:t>
          </a:r>
          <a:r>
            <a:rPr lang="en-US" sz="1100" kern="1200" dirty="0" err="1" smtClean="0"/>
            <a:t>memilih</a:t>
          </a:r>
          <a:endParaRPr lang="en-US" sz="1100" kern="1200" dirty="0"/>
        </a:p>
      </dsp:txBody>
      <dsp:txXfrm rot="10800000">
        <a:off x="2066782" y="3055944"/>
        <a:ext cx="5575450" cy="1176687"/>
      </dsp:txXfrm>
    </dsp:sp>
    <dsp:sp modelId="{0384CF2C-3AE0-4D46-9833-ECDF502ACB79}">
      <dsp:nvSpPr>
        <dsp:cNvPr id="0" name=""/>
        <dsp:cNvSpPr/>
      </dsp:nvSpPr>
      <dsp:spPr>
        <a:xfrm>
          <a:off x="1184266" y="3055944"/>
          <a:ext cx="1176687" cy="1176687"/>
        </a:xfrm>
        <a:prstGeom prst="ellipse">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6B1677E-69F6-41A3-949B-4D2D9B3E3DD6}">
      <dsp:nvSpPr>
        <dsp:cNvPr id="0" name=""/>
        <dsp:cNvSpPr/>
      </dsp:nvSpPr>
      <dsp:spPr>
        <a:xfrm rot="10800000">
          <a:off x="1772610" y="4583881"/>
          <a:ext cx="5869622" cy="1176687"/>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8886" tIns="41910" rIns="78232" bIns="41910" numCol="1" spcCol="1270" anchor="ctr" anchorCtr="0">
          <a:noAutofit/>
        </a:bodyPr>
        <a:lstStyle/>
        <a:p>
          <a:pPr lvl="0" algn="ctr" defTabSz="488950">
            <a:lnSpc>
              <a:spcPct val="90000"/>
            </a:lnSpc>
            <a:spcBef>
              <a:spcPct val="0"/>
            </a:spcBef>
            <a:spcAft>
              <a:spcPct val="35000"/>
            </a:spcAft>
          </a:pPr>
          <a:r>
            <a:rPr lang="en-US" sz="1100" kern="1200" dirty="0" smtClean="0"/>
            <a:t>Ancaman </a:t>
          </a:r>
          <a:r>
            <a:rPr lang="en-US" sz="1100" kern="1200" dirty="0" err="1" smtClean="0"/>
            <a:t>dari</a:t>
          </a:r>
          <a:r>
            <a:rPr lang="en-US" sz="1100" kern="1200" dirty="0" smtClean="0"/>
            <a:t> </a:t>
          </a:r>
          <a:r>
            <a:rPr lang="en-US" sz="1100" kern="1200" dirty="0" err="1" smtClean="0"/>
            <a:t>produk</a:t>
          </a:r>
          <a:r>
            <a:rPr lang="en-US" sz="1100" kern="1200" dirty="0" smtClean="0"/>
            <a:t> </a:t>
          </a:r>
          <a:r>
            <a:rPr lang="en-US" sz="1100" kern="1200" dirty="0" err="1" smtClean="0"/>
            <a:t>pengganti</a:t>
          </a:r>
          <a:r>
            <a:rPr lang="en-US" sz="1100" kern="1200" dirty="0" smtClean="0"/>
            <a:t>  </a:t>
          </a:r>
          <a:r>
            <a:rPr lang="en-US" sz="1100" kern="1200" dirty="0" err="1" smtClean="0"/>
            <a:t>sangat</a:t>
          </a:r>
          <a:r>
            <a:rPr lang="en-US" sz="1100" kern="1200" dirty="0" smtClean="0"/>
            <a:t> </a:t>
          </a:r>
          <a:r>
            <a:rPr lang="en-US" sz="1100" kern="1200" dirty="0" err="1" smtClean="0"/>
            <a:t>tinggi</a:t>
          </a:r>
          <a:r>
            <a:rPr lang="en-US" sz="1100" kern="1200" dirty="0" smtClean="0"/>
            <a:t>, </a:t>
          </a:r>
          <a:r>
            <a:rPr lang="en-US" sz="1100" kern="1200" dirty="0" err="1" smtClean="0"/>
            <a:t>pembeli</a:t>
          </a:r>
          <a:r>
            <a:rPr lang="en-US" sz="1100" kern="1200" dirty="0" smtClean="0"/>
            <a:t> </a:t>
          </a:r>
          <a:r>
            <a:rPr lang="en-US" sz="1100" kern="1200" dirty="0" err="1" smtClean="0"/>
            <a:t>dapat</a:t>
          </a:r>
          <a:r>
            <a:rPr lang="en-US" sz="1100" kern="1200" dirty="0" smtClean="0"/>
            <a:t> </a:t>
          </a:r>
          <a:r>
            <a:rPr lang="en-US" sz="1100" kern="1200" dirty="0" err="1" smtClean="0"/>
            <a:t>dengan</a:t>
          </a:r>
          <a:r>
            <a:rPr lang="en-US" sz="1100" kern="1200" dirty="0" smtClean="0"/>
            <a:t> </a:t>
          </a:r>
          <a:r>
            <a:rPr lang="en-US" sz="1100" kern="1200" dirty="0" err="1" smtClean="0"/>
            <a:t>mudah</a:t>
          </a:r>
          <a:r>
            <a:rPr lang="en-US" sz="1100" kern="1200" dirty="0" smtClean="0"/>
            <a:t> </a:t>
          </a:r>
          <a:r>
            <a:rPr lang="en-US" sz="1100" kern="1200" dirty="0" err="1" smtClean="0"/>
            <a:t>beralih</a:t>
          </a:r>
          <a:r>
            <a:rPr lang="en-US" sz="1100" kern="1200" dirty="0" smtClean="0"/>
            <a:t> </a:t>
          </a:r>
          <a:r>
            <a:rPr lang="en-US" sz="1100" kern="1200" dirty="0" err="1" smtClean="0"/>
            <a:t>ke</a:t>
          </a:r>
          <a:r>
            <a:rPr lang="en-US" sz="1100" kern="1200" dirty="0" smtClean="0"/>
            <a:t> </a:t>
          </a:r>
          <a:r>
            <a:rPr lang="en-US" sz="1100" kern="1200" dirty="0" err="1" smtClean="0"/>
            <a:t>pasar</a:t>
          </a:r>
          <a:r>
            <a:rPr lang="en-US" sz="1100" kern="1200" dirty="0" smtClean="0"/>
            <a:t> online </a:t>
          </a:r>
          <a:r>
            <a:rPr lang="en-US" sz="1100" kern="1200" dirty="0" err="1" smtClean="0"/>
            <a:t>lainnya</a:t>
          </a:r>
          <a:r>
            <a:rPr lang="en-US" sz="1100" kern="1200" dirty="0" smtClean="0"/>
            <a:t> </a:t>
          </a:r>
          <a:r>
            <a:rPr lang="en-US" sz="1100" kern="1200" dirty="0" err="1" smtClean="0"/>
            <a:t>dan</a:t>
          </a:r>
          <a:r>
            <a:rPr lang="en-US" sz="1100" kern="1200" dirty="0" smtClean="0"/>
            <a:t> </a:t>
          </a:r>
          <a:r>
            <a:rPr lang="en-US" sz="1100" kern="1200" dirty="0" err="1" smtClean="0"/>
            <a:t>bahkan</a:t>
          </a:r>
          <a:r>
            <a:rPr lang="en-US" sz="1100" kern="1200" dirty="0" smtClean="0"/>
            <a:t> </a:t>
          </a:r>
          <a:r>
            <a:rPr lang="en-US" sz="1100" kern="1200" dirty="0" err="1" smtClean="0"/>
            <a:t>toko</a:t>
          </a:r>
          <a:r>
            <a:rPr lang="en-US" sz="1100" kern="1200" dirty="0" smtClean="0"/>
            <a:t> </a:t>
          </a:r>
          <a:r>
            <a:rPr lang="en-US" sz="1100" kern="1200" dirty="0" err="1" smtClean="0"/>
            <a:t>lokal</a:t>
          </a:r>
          <a:r>
            <a:rPr lang="en-US" sz="1100" kern="1200" dirty="0" smtClean="0"/>
            <a:t>. </a:t>
          </a:r>
          <a:r>
            <a:rPr lang="en-US" sz="1100" kern="1200" dirty="0" err="1" smtClean="0"/>
            <a:t>Ini</a:t>
          </a:r>
          <a:r>
            <a:rPr lang="en-US" sz="1100" kern="1200" dirty="0" smtClean="0"/>
            <a:t> </a:t>
          </a:r>
          <a:r>
            <a:rPr lang="en-US" sz="1100" kern="1200" dirty="0" err="1" smtClean="0"/>
            <a:t>diidentifikasi</a:t>
          </a:r>
          <a:r>
            <a:rPr lang="en-US" sz="1100" kern="1200" dirty="0" smtClean="0"/>
            <a:t> </a:t>
          </a:r>
          <a:r>
            <a:rPr lang="en-US" sz="1100" kern="1200" dirty="0" err="1" smtClean="0"/>
            <a:t>oleh</a:t>
          </a:r>
          <a:r>
            <a:rPr lang="en-US" sz="1100" kern="1200" dirty="0" smtClean="0"/>
            <a:t> Amazon </a:t>
          </a:r>
          <a:r>
            <a:rPr lang="en-US" sz="1100" kern="1200" dirty="0" err="1" smtClean="0"/>
            <a:t>dan</a:t>
          </a:r>
          <a:r>
            <a:rPr lang="en-US" sz="1100" kern="1200" dirty="0" smtClean="0"/>
            <a:t> </a:t>
          </a:r>
          <a:r>
            <a:rPr lang="en-US" sz="1100" kern="1200" dirty="0" err="1" smtClean="0"/>
            <a:t>toko</a:t>
          </a:r>
          <a:r>
            <a:rPr lang="en-US" sz="1100" kern="1200" dirty="0" smtClean="0"/>
            <a:t> </a:t>
          </a:r>
          <a:r>
            <a:rPr lang="en-US" sz="1100" kern="1200" dirty="0" err="1" smtClean="0"/>
            <a:t>ritel</a:t>
          </a:r>
          <a:r>
            <a:rPr lang="en-US" sz="1100" kern="1200" dirty="0" smtClean="0"/>
            <a:t> online </a:t>
          </a:r>
          <a:r>
            <a:rPr lang="en-US" sz="1100" kern="1200" dirty="0" err="1" smtClean="0"/>
            <a:t>lainnya</a:t>
          </a:r>
          <a:r>
            <a:rPr lang="en-US" sz="1100" kern="1200" dirty="0" smtClean="0"/>
            <a:t> </a:t>
          </a:r>
          <a:r>
            <a:rPr lang="en-US" sz="1100" kern="1200" dirty="0" err="1" smtClean="0"/>
            <a:t>dan</a:t>
          </a:r>
          <a:r>
            <a:rPr lang="en-US" sz="1100" kern="1200" dirty="0" smtClean="0"/>
            <a:t> </a:t>
          </a:r>
          <a:r>
            <a:rPr lang="en-US" sz="1100" kern="1200" dirty="0" err="1" smtClean="0"/>
            <a:t>mereka</a:t>
          </a:r>
          <a:r>
            <a:rPr lang="en-US" sz="1100" kern="1200" dirty="0" smtClean="0"/>
            <a:t> </a:t>
          </a:r>
          <a:r>
            <a:rPr lang="en-US" sz="1100" kern="1200" dirty="0" err="1" smtClean="0"/>
            <a:t>sudah</a:t>
          </a:r>
          <a:r>
            <a:rPr lang="en-US" sz="1100" kern="1200" dirty="0" smtClean="0"/>
            <a:t> </a:t>
          </a:r>
          <a:r>
            <a:rPr lang="en-US" sz="1100" kern="1200" dirty="0" err="1" smtClean="0"/>
            <a:t>mulai</a:t>
          </a:r>
          <a:r>
            <a:rPr lang="en-US" sz="1100" kern="1200" dirty="0" smtClean="0"/>
            <a:t> </a:t>
          </a:r>
          <a:r>
            <a:rPr lang="en-US" sz="1100" kern="1200" dirty="0" err="1" smtClean="0"/>
            <a:t>menawarkan</a:t>
          </a:r>
          <a:r>
            <a:rPr lang="en-US" sz="1100" kern="1200" dirty="0" smtClean="0"/>
            <a:t> </a:t>
          </a:r>
          <a:r>
            <a:rPr lang="en-US" sz="1100" kern="1200" dirty="0" err="1" smtClean="0"/>
            <a:t>pengiriman</a:t>
          </a:r>
          <a:r>
            <a:rPr lang="en-US" sz="1100" kern="1200" dirty="0" smtClean="0"/>
            <a:t> gratis </a:t>
          </a:r>
          <a:r>
            <a:rPr lang="en-US" sz="1100" kern="1200" dirty="0" err="1" smtClean="0"/>
            <a:t>dan</a:t>
          </a:r>
          <a:r>
            <a:rPr lang="en-US" sz="1100" kern="1200" dirty="0" smtClean="0"/>
            <a:t> </a:t>
          </a:r>
          <a:r>
            <a:rPr lang="en-US" sz="1100" kern="1200" dirty="0" err="1" smtClean="0"/>
            <a:t>bahkan</a:t>
          </a:r>
          <a:r>
            <a:rPr lang="en-US" sz="1100" kern="1200" dirty="0" smtClean="0"/>
            <a:t> </a:t>
          </a:r>
          <a:r>
            <a:rPr lang="en-US" sz="1100" kern="1200" dirty="0" err="1" smtClean="0"/>
            <a:t>pengiriman</a:t>
          </a:r>
          <a:r>
            <a:rPr lang="en-US" sz="1100" kern="1200" dirty="0" smtClean="0"/>
            <a:t> </a:t>
          </a:r>
          <a:r>
            <a:rPr lang="en-US" sz="1100" kern="1200" dirty="0" err="1" smtClean="0"/>
            <a:t>cepat</a:t>
          </a:r>
          <a:r>
            <a:rPr lang="en-US" sz="1100" kern="1200" dirty="0" smtClean="0"/>
            <a:t> di </a:t>
          </a:r>
          <a:r>
            <a:rPr lang="en-US" sz="1100" kern="1200" dirty="0" err="1" smtClean="0"/>
            <a:t>kota-kota</a:t>
          </a:r>
          <a:r>
            <a:rPr lang="en-US" sz="1100" kern="1200" dirty="0" smtClean="0"/>
            <a:t> </a:t>
          </a:r>
          <a:r>
            <a:rPr lang="en-US" sz="1100" kern="1200" dirty="0" err="1" smtClean="0"/>
            <a:t>besar</a:t>
          </a:r>
          <a:r>
            <a:rPr lang="en-US" sz="1100" kern="1200" dirty="0" smtClean="0"/>
            <a:t> </a:t>
          </a:r>
          <a:r>
            <a:rPr lang="en-US" sz="1100" kern="1200" dirty="0" err="1" smtClean="0"/>
            <a:t>dalam</a:t>
          </a:r>
          <a:r>
            <a:rPr lang="en-US" sz="1100" kern="1200" dirty="0" smtClean="0"/>
            <a:t> </a:t>
          </a:r>
          <a:r>
            <a:rPr lang="en-US" sz="1100" kern="1200" dirty="0" err="1" smtClean="0"/>
            <a:t>beberapa</a:t>
          </a:r>
          <a:r>
            <a:rPr lang="en-US" sz="1100" kern="1200" dirty="0" smtClean="0"/>
            <a:t> jam </a:t>
          </a:r>
          <a:r>
            <a:rPr lang="en-US" sz="1100" kern="1200" dirty="0" err="1" smtClean="0"/>
            <a:t>serta</a:t>
          </a:r>
          <a:r>
            <a:rPr lang="en-US" sz="1100" kern="1200" dirty="0" smtClean="0"/>
            <a:t> </a:t>
          </a:r>
          <a:r>
            <a:rPr lang="en-US" sz="1100" kern="1200" dirty="0" err="1" smtClean="0"/>
            <a:t>Kupon</a:t>
          </a:r>
          <a:r>
            <a:rPr lang="en-US" sz="1100" kern="1200" dirty="0" smtClean="0"/>
            <a:t> </a:t>
          </a:r>
          <a:r>
            <a:rPr lang="en-US" sz="1100" kern="1200" dirty="0" err="1" smtClean="0"/>
            <a:t>diskon</a:t>
          </a:r>
          <a:r>
            <a:rPr lang="en-US" sz="1100" kern="1200" dirty="0" smtClean="0"/>
            <a:t> yang </a:t>
          </a:r>
          <a:r>
            <a:rPr lang="en-US" sz="1100" kern="1200" dirty="0" err="1" smtClean="0"/>
            <a:t>bertebaran</a:t>
          </a:r>
          <a:endParaRPr lang="en-US" sz="1100" kern="1200" dirty="0"/>
        </a:p>
      </dsp:txBody>
      <dsp:txXfrm rot="10800000">
        <a:off x="2066782" y="4583881"/>
        <a:ext cx="5575450" cy="1176687"/>
      </dsp:txXfrm>
    </dsp:sp>
    <dsp:sp modelId="{E80CA476-BFF8-4721-BBC9-8CAF69FE923C}">
      <dsp:nvSpPr>
        <dsp:cNvPr id="0" name=""/>
        <dsp:cNvSpPr/>
      </dsp:nvSpPr>
      <dsp:spPr>
        <a:xfrm>
          <a:off x="1184266" y="4583881"/>
          <a:ext cx="1176687" cy="1176687"/>
        </a:xfrm>
        <a:prstGeom prst="ellipse">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A5F1D-296A-4D89-BE3C-BF3B76085AFD}">
      <dsp:nvSpPr>
        <dsp:cNvPr id="0" name=""/>
        <dsp:cNvSpPr/>
      </dsp:nvSpPr>
      <dsp:spPr>
        <a:xfrm>
          <a:off x="2678" y="221562"/>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 go</a:t>
          </a:r>
          <a:endParaRPr lang="id-ID" sz="1200" kern="1200" dirty="0"/>
        </a:p>
        <a:p>
          <a:pPr marL="114300" lvl="1" indent="-114300" algn="l" defTabSz="533400">
            <a:lnSpc>
              <a:spcPct val="90000"/>
            </a:lnSpc>
            <a:spcBef>
              <a:spcPct val="0"/>
            </a:spcBef>
            <a:spcAft>
              <a:spcPct val="15000"/>
            </a:spcAft>
            <a:buChar char="••"/>
          </a:pPr>
          <a:r>
            <a:rPr lang="nn-NO" sz="1200" kern="1200" dirty="0" smtClean="0"/>
            <a:t>toko yang menyediakan ruang belanja otomatis di masa depan.</a:t>
          </a:r>
          <a:endParaRPr lang="id-ID" sz="1200" kern="1200" dirty="0"/>
        </a:p>
      </dsp:txBody>
      <dsp:txXfrm>
        <a:off x="2678" y="221562"/>
        <a:ext cx="2125265" cy="1559392"/>
      </dsp:txXfrm>
    </dsp:sp>
    <dsp:sp modelId="{742B9327-B7D2-4341-8B67-792C2CEA5510}">
      <dsp:nvSpPr>
        <dsp:cNvPr id="0" name=""/>
        <dsp:cNvSpPr/>
      </dsp:nvSpPr>
      <dsp:spPr>
        <a:xfrm>
          <a:off x="2340471" y="221562"/>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Vesta</a:t>
          </a:r>
          <a:endParaRPr lang="id-ID" sz="1200" kern="1200" dirty="0"/>
        </a:p>
        <a:p>
          <a:pPr marL="114300" lvl="1" indent="-114300" algn="l" defTabSz="533400">
            <a:lnSpc>
              <a:spcPct val="90000"/>
            </a:lnSpc>
            <a:spcBef>
              <a:spcPct val="0"/>
            </a:spcBef>
            <a:spcAft>
              <a:spcPct val="15000"/>
            </a:spcAft>
            <a:buChar char="••"/>
          </a:pPr>
          <a:r>
            <a:rPr lang="id-ID" sz="1200" kern="1200" dirty="0" smtClean="0"/>
            <a:t>Robot rumah tangga</a:t>
          </a:r>
          <a:endParaRPr lang="id-ID" sz="1200" kern="1200" dirty="0"/>
        </a:p>
      </dsp:txBody>
      <dsp:txXfrm>
        <a:off x="2340471" y="221562"/>
        <a:ext cx="2125265" cy="1559392"/>
      </dsp:txXfrm>
    </dsp:sp>
    <dsp:sp modelId="{B576F297-39D6-4373-9D73-DA44453EEB16}">
      <dsp:nvSpPr>
        <dsp:cNvPr id="0" name=""/>
        <dsp:cNvSpPr/>
      </dsp:nvSpPr>
      <dsp:spPr>
        <a:xfrm>
          <a:off x="4678263" y="221562"/>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Amazonetube</a:t>
          </a:r>
          <a:endParaRPr lang="id-ID" sz="1200" kern="1200" dirty="0"/>
        </a:p>
        <a:p>
          <a:pPr marL="114300" lvl="1" indent="-114300" algn="l" defTabSz="533400">
            <a:lnSpc>
              <a:spcPct val="90000"/>
            </a:lnSpc>
            <a:spcBef>
              <a:spcPct val="0"/>
            </a:spcBef>
            <a:spcAft>
              <a:spcPct val="15000"/>
            </a:spcAft>
            <a:buChar char="••"/>
          </a:pPr>
          <a:r>
            <a:rPr lang="id-ID" sz="1200" kern="1200" dirty="0" smtClean="0"/>
            <a:t>Video online yang ingin menyaingi Youtube</a:t>
          </a:r>
          <a:endParaRPr lang="id-ID" sz="1200" kern="1200" dirty="0"/>
        </a:p>
      </dsp:txBody>
      <dsp:txXfrm>
        <a:off x="4678263" y="221562"/>
        <a:ext cx="2125265" cy="1559392"/>
      </dsp:txXfrm>
    </dsp:sp>
    <dsp:sp modelId="{8EC079BF-7B7D-4702-978D-3AFED5C921BA}">
      <dsp:nvSpPr>
        <dsp:cNvPr id="0" name=""/>
        <dsp:cNvSpPr/>
      </dsp:nvSpPr>
      <dsp:spPr>
        <a:xfrm>
          <a:off x="7016055" y="221562"/>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 Prime Now</a:t>
          </a:r>
          <a:endParaRPr lang="id-ID" sz="1200" kern="1200" dirty="0"/>
        </a:p>
        <a:p>
          <a:pPr marL="114300" lvl="1" indent="-114300" algn="l" defTabSz="533400">
            <a:lnSpc>
              <a:spcPct val="90000"/>
            </a:lnSpc>
            <a:spcBef>
              <a:spcPct val="0"/>
            </a:spcBef>
            <a:spcAft>
              <a:spcPct val="15000"/>
            </a:spcAft>
            <a:buChar char="••"/>
          </a:pPr>
          <a:r>
            <a:rPr lang="id-ID" sz="1200" kern="1200" dirty="0" smtClean="0"/>
            <a:t>Layanan keanggotaan  yang menawarkan pengiriman cepat. </a:t>
          </a:r>
          <a:endParaRPr lang="id-ID" sz="1200" kern="1200" dirty="0"/>
        </a:p>
      </dsp:txBody>
      <dsp:txXfrm>
        <a:off x="7016055" y="221562"/>
        <a:ext cx="2125265" cy="1559392"/>
      </dsp:txXfrm>
    </dsp:sp>
    <dsp:sp modelId="{9B0D422A-61CF-4A7A-A9CB-D676921ABAEC}">
      <dsp:nvSpPr>
        <dsp:cNvPr id="0" name=""/>
        <dsp:cNvSpPr/>
      </dsp:nvSpPr>
      <dsp:spPr>
        <a:xfrm>
          <a:off x="2678" y="1993481"/>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 Fresh</a:t>
          </a:r>
          <a:endParaRPr lang="id-ID" sz="1200" kern="1200" dirty="0"/>
        </a:p>
        <a:p>
          <a:pPr marL="114300" lvl="1" indent="-114300" algn="l" defTabSz="533400">
            <a:lnSpc>
              <a:spcPct val="90000"/>
            </a:lnSpc>
            <a:spcBef>
              <a:spcPct val="0"/>
            </a:spcBef>
            <a:spcAft>
              <a:spcPct val="15000"/>
            </a:spcAft>
            <a:buChar char="••"/>
          </a:pPr>
          <a:r>
            <a:rPr lang="id-ID" sz="1200" kern="1200" dirty="0" smtClean="0"/>
            <a:t>suatu layanan pengiriman produk segar yang telah beroperasi di negara seperti Tokyo, London dan Jerman</a:t>
          </a:r>
          <a:endParaRPr lang="id-ID" sz="1200" kern="1200" dirty="0"/>
        </a:p>
      </dsp:txBody>
      <dsp:txXfrm>
        <a:off x="2678" y="1993481"/>
        <a:ext cx="2125265" cy="1559392"/>
      </dsp:txXfrm>
    </dsp:sp>
    <dsp:sp modelId="{FAF9B6DE-88D1-43B3-945B-A881C2F9A815}">
      <dsp:nvSpPr>
        <dsp:cNvPr id="0" name=""/>
        <dsp:cNvSpPr/>
      </dsp:nvSpPr>
      <dsp:spPr>
        <a:xfrm>
          <a:off x="2340471" y="1993481"/>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 Web Services (AWS)</a:t>
          </a:r>
          <a:endParaRPr lang="id-ID" sz="1200" kern="1200" dirty="0"/>
        </a:p>
        <a:p>
          <a:pPr marL="114300" lvl="1" indent="-114300" algn="l" defTabSz="533400">
            <a:lnSpc>
              <a:spcPct val="90000"/>
            </a:lnSpc>
            <a:spcBef>
              <a:spcPct val="0"/>
            </a:spcBef>
            <a:spcAft>
              <a:spcPct val="15000"/>
            </a:spcAft>
            <a:buChar char="••"/>
          </a:pPr>
          <a:r>
            <a:rPr lang="id-ID" sz="1200" kern="1200" dirty="0" smtClean="0"/>
            <a:t>Divisi layanan Cloud</a:t>
          </a:r>
          <a:endParaRPr lang="id-ID" sz="1200" kern="1200" dirty="0"/>
        </a:p>
      </dsp:txBody>
      <dsp:txXfrm>
        <a:off x="2340471" y="1993481"/>
        <a:ext cx="2125265" cy="1559392"/>
      </dsp:txXfrm>
    </dsp:sp>
    <dsp:sp modelId="{AF38D859-64BC-41B1-AD86-446682E56038}">
      <dsp:nvSpPr>
        <dsp:cNvPr id="0" name=""/>
        <dsp:cNvSpPr/>
      </dsp:nvSpPr>
      <dsp:spPr>
        <a:xfrm>
          <a:off x="4678263" y="1993481"/>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Aexa</a:t>
          </a:r>
          <a:endParaRPr lang="id-ID" sz="1200" kern="1200" dirty="0"/>
        </a:p>
        <a:p>
          <a:pPr marL="114300" lvl="1" indent="-114300" algn="l" defTabSz="533400">
            <a:lnSpc>
              <a:spcPct val="90000"/>
            </a:lnSpc>
            <a:spcBef>
              <a:spcPct val="0"/>
            </a:spcBef>
            <a:spcAft>
              <a:spcPct val="15000"/>
            </a:spcAft>
            <a:buChar char="••"/>
          </a:pPr>
          <a:r>
            <a:rPr lang="es-ES" sz="1200" kern="1200" dirty="0" smtClean="0"/>
            <a:t>Asisten digital </a:t>
          </a:r>
          <a:r>
            <a:rPr lang="es-ES" sz="1200" kern="1200" dirty="0" err="1" smtClean="0"/>
            <a:t>seperti</a:t>
          </a:r>
          <a:r>
            <a:rPr lang="es-ES" sz="1200" kern="1200" dirty="0" smtClean="0"/>
            <a:t> </a:t>
          </a:r>
          <a:r>
            <a:rPr lang="es-ES" sz="1200" kern="1200" dirty="0" err="1" smtClean="0"/>
            <a:t>Siri</a:t>
          </a:r>
          <a:r>
            <a:rPr lang="es-ES" sz="1200" kern="1200" dirty="0" smtClean="0"/>
            <a:t> dan </a:t>
          </a:r>
          <a:r>
            <a:rPr lang="es-ES" sz="1200" kern="1200" dirty="0" err="1" smtClean="0"/>
            <a:t>Bixby</a:t>
          </a:r>
          <a:endParaRPr lang="id-ID" sz="1200" kern="1200" dirty="0"/>
        </a:p>
      </dsp:txBody>
      <dsp:txXfrm>
        <a:off x="4678263" y="1993481"/>
        <a:ext cx="2125265" cy="1559392"/>
      </dsp:txXfrm>
    </dsp:sp>
    <dsp:sp modelId="{67EB2972-8176-4933-86B7-E6932510FD6B}">
      <dsp:nvSpPr>
        <dsp:cNvPr id="0" name=""/>
        <dsp:cNvSpPr/>
      </dsp:nvSpPr>
      <dsp:spPr>
        <a:xfrm>
          <a:off x="7016055" y="1993481"/>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 Web Services (AWS) </a:t>
          </a:r>
          <a:endParaRPr lang="id-ID" sz="1200" kern="1200" dirty="0"/>
        </a:p>
        <a:p>
          <a:pPr marL="114300" lvl="1" indent="-114300" algn="l" defTabSz="533400">
            <a:lnSpc>
              <a:spcPct val="90000"/>
            </a:lnSpc>
            <a:spcBef>
              <a:spcPct val="0"/>
            </a:spcBef>
            <a:spcAft>
              <a:spcPct val="15000"/>
            </a:spcAft>
            <a:buChar char="••"/>
          </a:pPr>
          <a:r>
            <a:rPr lang="id-ID" sz="1200" kern="1200" dirty="0" smtClean="0"/>
            <a:t>Penyewaan ruang server kepada perusahaan dan individu lainnya.</a:t>
          </a:r>
          <a:endParaRPr lang="id-ID" sz="1200" kern="1200" dirty="0"/>
        </a:p>
      </dsp:txBody>
      <dsp:txXfrm>
        <a:off x="7016055" y="1993481"/>
        <a:ext cx="2125265" cy="1559392"/>
      </dsp:txXfrm>
    </dsp:sp>
    <dsp:sp modelId="{86AB95A6-A41C-4130-B921-973050967CAA}">
      <dsp:nvSpPr>
        <dsp:cNvPr id="0" name=""/>
        <dsp:cNvSpPr/>
      </dsp:nvSpPr>
      <dsp:spPr>
        <a:xfrm>
          <a:off x="1171575" y="3765400"/>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Tablet Kindle</a:t>
          </a:r>
          <a:endParaRPr lang="id-ID" sz="1200" kern="1200" dirty="0"/>
        </a:p>
        <a:p>
          <a:pPr marL="114300" lvl="1" indent="-114300" algn="l" defTabSz="533400">
            <a:lnSpc>
              <a:spcPct val="90000"/>
            </a:lnSpc>
            <a:spcBef>
              <a:spcPct val="0"/>
            </a:spcBef>
            <a:spcAft>
              <a:spcPct val="15000"/>
            </a:spcAft>
            <a:buChar char="••"/>
          </a:pPr>
          <a:r>
            <a:rPr lang="id-ID" sz="1200" kern="1200" dirty="0" smtClean="0"/>
            <a:t>Awalnya untuk electronic book reader, berfungsi seutuhnya sebagai tablet dan peralatan media yang fungsional. </a:t>
          </a:r>
          <a:endParaRPr lang="id-ID" sz="1200" kern="1200" dirty="0"/>
        </a:p>
      </dsp:txBody>
      <dsp:txXfrm>
        <a:off x="1171575" y="3765400"/>
        <a:ext cx="2125265" cy="1559392"/>
      </dsp:txXfrm>
    </dsp:sp>
    <dsp:sp modelId="{CF189799-7559-4AA7-B610-7BB05E6AA82A}">
      <dsp:nvSpPr>
        <dsp:cNvPr id="0" name=""/>
        <dsp:cNvSpPr/>
      </dsp:nvSpPr>
      <dsp:spPr>
        <a:xfrm>
          <a:off x="3509367" y="3765400"/>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Amazone TV Streaming</a:t>
          </a:r>
          <a:endParaRPr lang="id-ID" sz="1200" kern="1200" dirty="0"/>
        </a:p>
        <a:p>
          <a:pPr marL="114300" lvl="1" indent="-114300" algn="l" defTabSz="533400">
            <a:lnSpc>
              <a:spcPct val="90000"/>
            </a:lnSpc>
            <a:spcBef>
              <a:spcPct val="0"/>
            </a:spcBef>
            <a:spcAft>
              <a:spcPct val="15000"/>
            </a:spcAft>
            <a:buChar char="••"/>
          </a:pPr>
          <a:r>
            <a:rPr lang="id-ID" sz="1200" kern="1200" dirty="0" smtClean="0"/>
            <a:t>Untuk menyaingi peralatan Google Chromecast dan Apple TV, Amazon masuk ke pasar sistem set televisi yang menyediakan fasilitas streaming</a:t>
          </a:r>
          <a:endParaRPr lang="id-ID" sz="1200" kern="1200" dirty="0"/>
        </a:p>
      </dsp:txBody>
      <dsp:txXfrm>
        <a:off x="3509367" y="3765400"/>
        <a:ext cx="2125265" cy="1559392"/>
      </dsp:txXfrm>
    </dsp:sp>
    <dsp:sp modelId="{566B32CE-3B05-449D-B6B5-D93530614200}">
      <dsp:nvSpPr>
        <dsp:cNvPr id="0" name=""/>
        <dsp:cNvSpPr/>
      </dsp:nvSpPr>
      <dsp:spPr>
        <a:xfrm>
          <a:off x="5847159" y="3765400"/>
          <a:ext cx="2125265" cy="155939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d-ID" sz="1200" kern="1200" dirty="0" smtClean="0"/>
            <a:t>Speaker Echo</a:t>
          </a:r>
          <a:endParaRPr lang="id-ID" sz="1200" kern="1200" dirty="0"/>
        </a:p>
        <a:p>
          <a:pPr marL="114300" lvl="1" indent="-114300" algn="l" defTabSz="533400">
            <a:lnSpc>
              <a:spcPct val="90000"/>
            </a:lnSpc>
            <a:spcBef>
              <a:spcPct val="0"/>
            </a:spcBef>
            <a:spcAft>
              <a:spcPct val="15000"/>
            </a:spcAft>
            <a:buChar char="••"/>
          </a:pPr>
          <a:r>
            <a:rPr lang="id-ID" sz="1200" kern="1200" dirty="0" smtClean="0"/>
            <a:t>asisten mesin pencarian dalam bentuk speaker bernama Echo</a:t>
          </a:r>
          <a:endParaRPr lang="id-ID" sz="1200" kern="1200" dirty="0"/>
        </a:p>
      </dsp:txBody>
      <dsp:txXfrm>
        <a:off x="5847159" y="3765400"/>
        <a:ext cx="2125265" cy="1559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10514-7B40-458E-A870-9C6942AA875A}">
      <dsp:nvSpPr>
        <dsp:cNvPr id="0" name=""/>
        <dsp:cNvSpPr/>
      </dsp:nvSpPr>
      <dsp:spPr>
        <a:xfrm>
          <a:off x="447869" y="0"/>
          <a:ext cx="5075858" cy="2695847"/>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45E3318-8A6F-461C-BDF2-932243764175}">
      <dsp:nvSpPr>
        <dsp:cNvPr id="0" name=""/>
        <dsp:cNvSpPr/>
      </dsp:nvSpPr>
      <dsp:spPr>
        <a:xfrm>
          <a:off x="6414" y="808754"/>
          <a:ext cx="1922108" cy="1078339"/>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b="1" kern="1200" dirty="0" smtClean="0"/>
            <a:t>PEMILIHAN PRODUK</a:t>
          </a:r>
          <a:endParaRPr lang="id-ID" sz="2200" b="1" kern="1200" dirty="0"/>
        </a:p>
      </dsp:txBody>
      <dsp:txXfrm>
        <a:off x="59054" y="861394"/>
        <a:ext cx="1816828" cy="973059"/>
      </dsp:txXfrm>
    </dsp:sp>
    <dsp:sp modelId="{A588B87B-67F9-4669-8004-DF237DD4E8E9}">
      <dsp:nvSpPr>
        <dsp:cNvPr id="0" name=""/>
        <dsp:cNvSpPr/>
      </dsp:nvSpPr>
      <dsp:spPr>
        <a:xfrm>
          <a:off x="2029797" y="808754"/>
          <a:ext cx="1922108" cy="1078339"/>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b="1" kern="1200" dirty="0" smtClean="0"/>
            <a:t>HARGA</a:t>
          </a:r>
          <a:endParaRPr lang="id-ID" sz="2200" b="1" kern="1200" dirty="0"/>
        </a:p>
      </dsp:txBody>
      <dsp:txXfrm>
        <a:off x="2082437" y="861394"/>
        <a:ext cx="1816828" cy="973059"/>
      </dsp:txXfrm>
    </dsp:sp>
    <dsp:sp modelId="{86D90290-76A9-4463-B75E-93226E2AF10A}">
      <dsp:nvSpPr>
        <dsp:cNvPr id="0" name=""/>
        <dsp:cNvSpPr/>
      </dsp:nvSpPr>
      <dsp:spPr>
        <a:xfrm>
          <a:off x="4043075" y="808754"/>
          <a:ext cx="1922108" cy="1078339"/>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b="1" kern="1200" dirty="0" smtClean="0"/>
            <a:t>KEMUDAHAN</a:t>
          </a:r>
          <a:endParaRPr lang="id-ID" sz="2200" b="1" kern="1200" dirty="0"/>
        </a:p>
      </dsp:txBody>
      <dsp:txXfrm>
        <a:off x="4095715" y="861394"/>
        <a:ext cx="1816828" cy="973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10514-7B40-458E-A870-9C6942AA875A}">
      <dsp:nvSpPr>
        <dsp:cNvPr id="0" name=""/>
        <dsp:cNvSpPr/>
      </dsp:nvSpPr>
      <dsp:spPr>
        <a:xfrm>
          <a:off x="523478" y="0"/>
          <a:ext cx="5932753" cy="2376264"/>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700BA7C-A1AA-48F0-B289-5305B3D4A15A}">
      <dsp:nvSpPr>
        <dsp:cNvPr id="0" name=""/>
        <dsp:cNvSpPr/>
      </dsp:nvSpPr>
      <dsp:spPr>
        <a:xfrm>
          <a:off x="189147" y="712879"/>
          <a:ext cx="2093913" cy="950505"/>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online retaill</a:t>
          </a:r>
          <a:endParaRPr lang="id-ID" sz="2400" kern="1200" dirty="0"/>
        </a:p>
      </dsp:txBody>
      <dsp:txXfrm>
        <a:off x="235547" y="759279"/>
        <a:ext cx="2001113" cy="857705"/>
      </dsp:txXfrm>
    </dsp:sp>
    <dsp:sp modelId="{D0990399-8F22-4022-AC0D-9B573ED7DF9D}">
      <dsp:nvSpPr>
        <dsp:cNvPr id="0" name=""/>
        <dsp:cNvSpPr/>
      </dsp:nvSpPr>
      <dsp:spPr>
        <a:xfrm>
          <a:off x="2442898" y="712879"/>
          <a:ext cx="2093913" cy="950505"/>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internet services</a:t>
          </a:r>
          <a:endParaRPr lang="id-ID" sz="2400" kern="1200" dirty="0"/>
        </a:p>
      </dsp:txBody>
      <dsp:txXfrm>
        <a:off x="2489298" y="759279"/>
        <a:ext cx="2001113" cy="857705"/>
      </dsp:txXfrm>
    </dsp:sp>
    <dsp:sp modelId="{D6D222A5-7755-4475-87E0-D17BC47611CB}">
      <dsp:nvSpPr>
        <dsp:cNvPr id="0" name=""/>
        <dsp:cNvSpPr/>
      </dsp:nvSpPr>
      <dsp:spPr>
        <a:xfrm>
          <a:off x="4696649" y="712879"/>
          <a:ext cx="2093913" cy="950505"/>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kindle ecosystem. </a:t>
          </a:r>
          <a:endParaRPr lang="id-ID" sz="2400" kern="1200" dirty="0"/>
        </a:p>
      </dsp:txBody>
      <dsp:txXfrm>
        <a:off x="4743049" y="759279"/>
        <a:ext cx="2001113" cy="857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19B7C-F748-4482-90DD-92E5D00A3EDE}">
      <dsp:nvSpPr>
        <dsp:cNvPr id="0" name=""/>
        <dsp:cNvSpPr/>
      </dsp:nvSpPr>
      <dsp:spPr>
        <a:xfrm>
          <a:off x="0" y="0"/>
          <a:ext cx="7272808" cy="6912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AMAZON BERHASIL MENERAPKAN FOKUS UTAMA DARI INTELIJEN PASAR, YAITU</a:t>
          </a:r>
          <a:endParaRPr lang="id-ID" sz="2400" kern="1200" dirty="0"/>
        </a:p>
      </dsp:txBody>
      <dsp:txXfrm>
        <a:off x="0" y="0"/>
        <a:ext cx="7272808" cy="691276"/>
      </dsp:txXfrm>
    </dsp:sp>
    <dsp:sp modelId="{24564947-755D-445A-9589-1BD8A2E53888}">
      <dsp:nvSpPr>
        <dsp:cNvPr id="0" name=""/>
        <dsp:cNvSpPr/>
      </dsp:nvSpPr>
      <dsp:spPr>
        <a:xfrm>
          <a:off x="0" y="864099"/>
          <a:ext cx="2421901" cy="101963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PELANGGAN</a:t>
          </a:r>
          <a:endParaRPr lang="id-ID" sz="2000" kern="1200" dirty="0"/>
        </a:p>
      </dsp:txBody>
      <dsp:txXfrm>
        <a:off x="0" y="864099"/>
        <a:ext cx="2421901" cy="1019631"/>
      </dsp:txXfrm>
    </dsp:sp>
    <dsp:sp modelId="{59D2918E-9703-4E42-9DB7-7268C84A8917}">
      <dsp:nvSpPr>
        <dsp:cNvPr id="0" name=""/>
        <dsp:cNvSpPr/>
      </dsp:nvSpPr>
      <dsp:spPr>
        <a:xfrm>
          <a:off x="2349889" y="864099"/>
          <a:ext cx="2421901" cy="101963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MENCIPTAKAN PASAR</a:t>
          </a:r>
          <a:endParaRPr lang="id-ID" sz="2000" kern="1200" dirty="0"/>
        </a:p>
      </dsp:txBody>
      <dsp:txXfrm>
        <a:off x="2349889" y="864099"/>
        <a:ext cx="2421901" cy="1019631"/>
      </dsp:txXfrm>
    </dsp:sp>
    <dsp:sp modelId="{E7440213-C68C-4218-A7BC-E16C71B7AB3B}">
      <dsp:nvSpPr>
        <dsp:cNvPr id="0" name=""/>
        <dsp:cNvSpPr/>
      </dsp:nvSpPr>
      <dsp:spPr>
        <a:xfrm>
          <a:off x="4771791" y="864099"/>
          <a:ext cx="2421901" cy="101963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DAN MENGUASAI LINGKUNGAN YANG KOMPETITIF</a:t>
          </a:r>
          <a:endParaRPr lang="id-ID" sz="2000" kern="1200" dirty="0"/>
        </a:p>
      </dsp:txBody>
      <dsp:txXfrm>
        <a:off x="4771791" y="864099"/>
        <a:ext cx="2421901" cy="1019631"/>
      </dsp:txXfrm>
    </dsp:sp>
    <dsp:sp modelId="{1460DCB1-F9F2-4989-A135-B01C0AAF7533}">
      <dsp:nvSpPr>
        <dsp:cNvPr id="0" name=""/>
        <dsp:cNvSpPr/>
      </dsp:nvSpPr>
      <dsp:spPr>
        <a:xfrm>
          <a:off x="0" y="2142958"/>
          <a:ext cx="7272808" cy="16129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8229-B1CC-4C8A-B58A-DFBB4C780A42}">
      <dsp:nvSpPr>
        <dsp:cNvPr id="0" name=""/>
        <dsp:cNvSpPr/>
      </dsp:nvSpPr>
      <dsp:spPr>
        <a:xfrm>
          <a:off x="0" y="280"/>
          <a:ext cx="8856984" cy="93554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b="1" kern="1200" dirty="0" smtClean="0">
              <a:solidFill>
                <a:schemeClr val="bg1"/>
              </a:solidFill>
            </a:rPr>
            <a:t>MISI AMAZON ADALAH UNTUK MENJADI PERUSAHAAN YANG CUSTOMER-CENTRIC DI DUNIA</a:t>
          </a:r>
          <a:endParaRPr lang="id-ID" sz="2700" b="1" kern="1200" dirty="0">
            <a:solidFill>
              <a:schemeClr val="bg1"/>
            </a:solidFill>
          </a:endParaRPr>
        </a:p>
      </dsp:txBody>
      <dsp:txXfrm>
        <a:off x="45669" y="45949"/>
        <a:ext cx="8765646" cy="844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8B955-AE62-4FB0-B3FC-24C99CBCAE81}">
      <dsp:nvSpPr>
        <dsp:cNvPr id="0" name=""/>
        <dsp:cNvSpPr/>
      </dsp:nvSpPr>
      <dsp:spPr>
        <a:xfrm>
          <a:off x="1091" y="216020"/>
          <a:ext cx="4256012" cy="3312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Amazone membentuk situs yang ramah terhadap pelanggan dan dihubungkan sesuai dengan masing-masing tipe pelanggan. Hal ini sesuai dengan salah satu prinsip </a:t>
          </a:r>
          <a:r>
            <a:rPr lang="id-ID" sz="2000" b="1" u="sng" kern="1200" dirty="0" smtClean="0">
              <a:solidFill>
                <a:schemeClr val="tx1"/>
              </a:solidFill>
            </a:rPr>
            <a:t>intelijen pasar </a:t>
          </a:r>
          <a:r>
            <a:rPr lang="id-ID" sz="2000" kern="1200" dirty="0" smtClean="0">
              <a:solidFill>
                <a:schemeClr val="tx1"/>
              </a:solidFill>
            </a:rPr>
            <a:t>yang berfokus pada pelanggan dengan elemen utama, yakni mengukur kepuasan pelanggan secara real-time untuk menghindari kehilangan loyalitas pelanggan dan menjadikan pelanggan sebagai sumber ide-ide inovatif. </a:t>
          </a:r>
          <a:endParaRPr lang="id-ID" sz="2000" kern="1200" dirty="0">
            <a:solidFill>
              <a:schemeClr val="tx1"/>
            </a:solidFill>
          </a:endParaRPr>
        </a:p>
      </dsp:txBody>
      <dsp:txXfrm>
        <a:off x="1091" y="216020"/>
        <a:ext cx="4256012" cy="3312360"/>
      </dsp:txXfrm>
    </dsp:sp>
    <dsp:sp modelId="{5D6FDD80-5261-4DE9-B7AF-2FEC4E0AD6BA}">
      <dsp:nvSpPr>
        <dsp:cNvPr id="0" name=""/>
        <dsp:cNvSpPr/>
      </dsp:nvSpPr>
      <dsp:spPr>
        <a:xfrm>
          <a:off x="4682704" y="216020"/>
          <a:ext cx="4256012" cy="3312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Dalam memenuhi prinsip menguasai lingkungan yang kompetitif, Amazon telah mengembangkan </a:t>
          </a:r>
          <a:r>
            <a:rPr lang="id-ID" sz="2000" b="1" u="sng" kern="1200" dirty="0" smtClean="0">
              <a:solidFill>
                <a:schemeClr val="tx1"/>
              </a:solidFill>
            </a:rPr>
            <a:t>strategi diferensiasi </a:t>
          </a:r>
          <a:r>
            <a:rPr lang="id-ID" sz="2000" kern="1200" dirty="0" smtClean="0">
              <a:solidFill>
                <a:schemeClr val="tx1"/>
              </a:solidFill>
            </a:rPr>
            <a:t>produk dengan tetap memerhatikan kompetitor-kompetitornya. Salah satu caranya adalah potensi data yang besar dan sistem distribusi yang terintegrasi sehingga sulit bagi pesaing Amazon untuk mengalahkannya. </a:t>
          </a:r>
          <a:endParaRPr lang="id-ID" sz="2000" kern="1200" dirty="0">
            <a:solidFill>
              <a:schemeClr val="tx1"/>
            </a:solidFill>
          </a:endParaRPr>
        </a:p>
      </dsp:txBody>
      <dsp:txXfrm>
        <a:off x="4682704" y="216020"/>
        <a:ext cx="4256012" cy="3312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8229-B1CC-4C8A-B58A-DFBB4C780A42}">
      <dsp:nvSpPr>
        <dsp:cNvPr id="0" name=""/>
        <dsp:cNvSpPr/>
      </dsp:nvSpPr>
      <dsp:spPr>
        <a:xfrm>
          <a:off x="0" y="0"/>
          <a:ext cx="5184576" cy="93554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chemeClr val="bg1"/>
              </a:solidFill>
            </a:rPr>
            <a:t>Terdapat</a:t>
          </a:r>
          <a:r>
            <a:rPr lang="en-US" sz="2700" b="1" kern="1200" dirty="0" smtClean="0">
              <a:solidFill>
                <a:schemeClr val="bg1"/>
              </a:solidFill>
            </a:rPr>
            <a:t> 4 </a:t>
          </a:r>
          <a:r>
            <a:rPr lang="en-US" sz="2700" b="1" kern="1200" dirty="0" err="1" smtClean="0">
              <a:solidFill>
                <a:schemeClr val="bg1"/>
              </a:solidFill>
            </a:rPr>
            <a:t>tipe</a:t>
          </a:r>
          <a:r>
            <a:rPr lang="en-US" sz="2700" b="1" kern="1200" dirty="0" smtClean="0">
              <a:solidFill>
                <a:schemeClr val="bg1"/>
              </a:solidFill>
            </a:rPr>
            <a:t> </a:t>
          </a:r>
          <a:r>
            <a:rPr lang="en-US" sz="2700" b="1" kern="1200" dirty="0" err="1" smtClean="0">
              <a:solidFill>
                <a:schemeClr val="bg1"/>
              </a:solidFill>
            </a:rPr>
            <a:t>strategi</a:t>
          </a:r>
          <a:r>
            <a:rPr lang="en-US" sz="2700" b="1" kern="1200" dirty="0" smtClean="0">
              <a:solidFill>
                <a:schemeClr val="bg1"/>
              </a:solidFill>
            </a:rPr>
            <a:t> dynamic pricing </a:t>
          </a:r>
          <a:r>
            <a:rPr lang="en-US" sz="2700" b="1" kern="1200" dirty="0" err="1" smtClean="0">
              <a:solidFill>
                <a:schemeClr val="bg1"/>
              </a:solidFill>
            </a:rPr>
            <a:t>untuk</a:t>
          </a:r>
          <a:r>
            <a:rPr lang="en-US" sz="2700" b="1" kern="1200" dirty="0" smtClean="0">
              <a:solidFill>
                <a:schemeClr val="bg1"/>
              </a:solidFill>
            </a:rPr>
            <a:t> e-commerce</a:t>
          </a:r>
          <a:endParaRPr lang="id-ID" sz="2700" b="1" kern="1200" dirty="0">
            <a:solidFill>
              <a:schemeClr val="bg1"/>
            </a:solidFill>
          </a:endParaRPr>
        </a:p>
      </dsp:txBody>
      <dsp:txXfrm>
        <a:off x="45669" y="45669"/>
        <a:ext cx="5093238" cy="844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6783-A219-426D-AFDC-341D08529304}">
      <dsp:nvSpPr>
        <dsp:cNvPr id="0" name=""/>
        <dsp:cNvSpPr/>
      </dsp:nvSpPr>
      <dsp:spPr>
        <a:xfrm>
          <a:off x="580" y="437550"/>
          <a:ext cx="2262556" cy="1357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Strategi pemberian harga berbasis waktu</a:t>
          </a:r>
          <a:endParaRPr lang="id-ID" sz="2000" kern="1200" dirty="0">
            <a:solidFill>
              <a:schemeClr val="tx1"/>
            </a:solidFill>
          </a:endParaRPr>
        </a:p>
      </dsp:txBody>
      <dsp:txXfrm>
        <a:off x="580" y="437550"/>
        <a:ext cx="2262556" cy="1357533"/>
      </dsp:txXfrm>
    </dsp:sp>
    <dsp:sp modelId="{14857738-450A-4744-9D34-ADD2E53368A6}">
      <dsp:nvSpPr>
        <dsp:cNvPr id="0" name=""/>
        <dsp:cNvSpPr/>
      </dsp:nvSpPr>
      <dsp:spPr>
        <a:xfrm>
          <a:off x="2489391" y="437550"/>
          <a:ext cx="2262556" cy="1357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Strategi segmentasi pasar dan persediaan terbatas</a:t>
          </a:r>
          <a:endParaRPr lang="id-ID" sz="2000" kern="1200" dirty="0">
            <a:solidFill>
              <a:schemeClr val="tx1"/>
            </a:solidFill>
          </a:endParaRPr>
        </a:p>
      </dsp:txBody>
      <dsp:txXfrm>
        <a:off x="2489391" y="437550"/>
        <a:ext cx="2262556" cy="1357533"/>
      </dsp:txXfrm>
    </dsp:sp>
    <dsp:sp modelId="{D989BD82-12B9-4054-BC39-8F07C8B360E4}">
      <dsp:nvSpPr>
        <dsp:cNvPr id="0" name=""/>
        <dsp:cNvSpPr/>
      </dsp:nvSpPr>
      <dsp:spPr>
        <a:xfrm>
          <a:off x="580" y="2021339"/>
          <a:ext cx="2262556" cy="1357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Strategi pemasaran dinamis</a:t>
          </a:r>
          <a:endParaRPr lang="id-ID" sz="2000" kern="1200" dirty="0">
            <a:solidFill>
              <a:schemeClr val="tx1"/>
            </a:solidFill>
          </a:endParaRPr>
        </a:p>
      </dsp:txBody>
      <dsp:txXfrm>
        <a:off x="580" y="2021339"/>
        <a:ext cx="2262556" cy="1357533"/>
      </dsp:txXfrm>
    </dsp:sp>
    <dsp:sp modelId="{94D9EFCA-20DF-457E-A049-7EA62563CAB4}">
      <dsp:nvSpPr>
        <dsp:cNvPr id="0" name=""/>
        <dsp:cNvSpPr/>
      </dsp:nvSpPr>
      <dsp:spPr>
        <a:xfrm>
          <a:off x="2489391" y="2021339"/>
          <a:ext cx="2262556" cy="1357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Penggunaan komprehensif dari ketiga jenis di atas. </a:t>
          </a:r>
          <a:endParaRPr lang="id-ID" sz="2000" kern="1200" dirty="0">
            <a:solidFill>
              <a:schemeClr val="tx1"/>
            </a:solidFill>
          </a:endParaRPr>
        </a:p>
      </dsp:txBody>
      <dsp:txXfrm>
        <a:off x="2489391" y="2021339"/>
        <a:ext cx="2262556" cy="135753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7530FB4-8E6E-4661-9AD2-FA38699781DB}" type="datetimeFigureOut">
              <a:rPr lang="id-ID" smtClean="0"/>
              <a:t>18/06/2019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112973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7530FB4-8E6E-4661-9AD2-FA38699781DB}" type="datetimeFigureOut">
              <a:rPr lang="id-ID" smtClean="0"/>
              <a:t>18/06/2019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25916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7530FB4-8E6E-4661-9AD2-FA38699781DB}" type="datetimeFigureOut">
              <a:rPr lang="id-ID" smtClean="0"/>
              <a:t>18/06/2019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218879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7530FB4-8E6E-4661-9AD2-FA38699781DB}" type="datetimeFigureOut">
              <a:rPr lang="id-ID" smtClean="0"/>
              <a:t>18/06/2019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146420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30FB4-8E6E-4661-9AD2-FA38699781DB}" type="datetimeFigureOut">
              <a:rPr lang="id-ID" smtClean="0"/>
              <a:t>18/06/2019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27457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7530FB4-8E6E-4661-9AD2-FA38699781DB}" type="datetimeFigureOut">
              <a:rPr lang="id-ID" smtClean="0"/>
              <a:t>18/06/2019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229413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7530FB4-8E6E-4661-9AD2-FA38699781DB}" type="datetimeFigureOut">
              <a:rPr lang="id-ID" smtClean="0"/>
              <a:t>18/06/2019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6896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7530FB4-8E6E-4661-9AD2-FA38699781DB}" type="datetimeFigureOut">
              <a:rPr lang="id-ID" smtClean="0"/>
              <a:t>18/06/2019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381887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30FB4-8E6E-4661-9AD2-FA38699781DB}" type="datetimeFigureOut">
              <a:rPr lang="id-ID" smtClean="0"/>
              <a:t>18/06/2019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249744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30FB4-8E6E-4661-9AD2-FA38699781DB}" type="datetimeFigureOut">
              <a:rPr lang="id-ID" smtClean="0"/>
              <a:t>18/06/2019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126444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30FB4-8E6E-4661-9AD2-FA38699781DB}" type="datetimeFigureOut">
              <a:rPr lang="id-ID" smtClean="0"/>
              <a:t>18/06/2019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6DDF775-CACF-42DC-BD5B-96B3246A81E3}" type="slidenum">
              <a:rPr lang="id-ID" smtClean="0"/>
              <a:t>‹#›</a:t>
            </a:fld>
            <a:endParaRPr lang="id-ID"/>
          </a:p>
        </p:txBody>
      </p:sp>
    </p:spTree>
    <p:extLst>
      <p:ext uri="{BB962C8B-B14F-4D97-AF65-F5344CB8AC3E}">
        <p14:creationId xmlns:p14="http://schemas.microsoft.com/office/powerpoint/2010/main" val="116917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30FB4-8E6E-4661-9AD2-FA38699781DB}" type="datetimeFigureOut">
              <a:rPr lang="id-ID" smtClean="0"/>
              <a:t>18/06/2019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DF775-CACF-42DC-BD5B-96B3246A81E3}" type="slidenum">
              <a:rPr lang="id-ID" smtClean="0"/>
              <a:t>‹#›</a:t>
            </a:fld>
            <a:endParaRPr lang="id-ID"/>
          </a:p>
        </p:txBody>
      </p:sp>
    </p:spTree>
    <p:extLst>
      <p:ext uri="{BB962C8B-B14F-4D97-AF65-F5344CB8AC3E}">
        <p14:creationId xmlns:p14="http://schemas.microsoft.com/office/powerpoint/2010/main" val="118799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video" Target="https://www.youtube.com/embed/EHRLJsk2V4U" TargetMode="External"/><Relationship Id="rId7" Type="http://schemas.openxmlformats.org/officeDocument/2006/relationships/image" Target="../media/image14.jpeg"/><Relationship Id="rId2" Type="http://schemas.openxmlformats.org/officeDocument/2006/relationships/video" Target="https://www.youtube.com/embed/UyohSu-Ft_U" TargetMode="External"/><Relationship Id="rId1" Type="http://schemas.openxmlformats.org/officeDocument/2006/relationships/video" Target="https://www.youtube.com/embed/2DtyjC0UxTw" TargetMode="Externa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amazon.com/" TargetMode="External"/><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776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41" y="9663"/>
            <a:ext cx="4390643" cy="6848337"/>
          </a:xfr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393" b="8283"/>
          <a:stretch/>
        </p:blipFill>
        <p:spPr bwMode="auto">
          <a:xfrm>
            <a:off x="4572000" y="44624"/>
            <a:ext cx="4572000" cy="662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04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Analisa</a:t>
            </a:r>
            <a:r>
              <a:rPr lang="en-US" dirty="0" smtClean="0"/>
              <a:t> </a:t>
            </a:r>
            <a:r>
              <a:rPr lang="en-US" dirty="0" err="1" smtClean="0"/>
              <a:t>Bisnis</a:t>
            </a:r>
            <a:r>
              <a:rPr lang="en-US" dirty="0" smtClean="0"/>
              <a:t> Amazon</a:t>
            </a:r>
            <a:endParaRPr lang="en-US" dirty="0"/>
          </a:p>
        </p:txBody>
      </p:sp>
      <p:pic>
        <p:nvPicPr>
          <p:cNvPr id="4" name="Content Placeholder 3"/>
          <p:cNvPicPr>
            <a:picLocks noGrp="1" noChangeAspect="1"/>
          </p:cNvPicPr>
          <p:nvPr>
            <p:ph idx="1"/>
          </p:nvPr>
        </p:nvPicPr>
        <p:blipFill>
          <a:blip r:embed="rId2"/>
          <a:stretch>
            <a:fillRect/>
          </a:stretch>
        </p:blipFill>
        <p:spPr>
          <a:xfrm>
            <a:off x="683568" y="1268760"/>
            <a:ext cx="7562476" cy="5398678"/>
          </a:xfrm>
          <a:prstGeom prst="rect">
            <a:avLst/>
          </a:prstGeom>
        </p:spPr>
      </p:pic>
    </p:spTree>
    <p:extLst>
      <p:ext uri="{BB962C8B-B14F-4D97-AF65-F5344CB8AC3E}">
        <p14:creationId xmlns:p14="http://schemas.microsoft.com/office/powerpoint/2010/main" val="2128966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612" y="0"/>
            <a:ext cx="8229600" cy="1143000"/>
          </a:xfrm>
        </p:spPr>
        <p:txBody>
          <a:bodyPr/>
          <a:lstStyle/>
          <a:p>
            <a:r>
              <a:rPr lang="en-US" dirty="0" err="1" smtClean="0"/>
              <a:t>Analisa</a:t>
            </a:r>
            <a:r>
              <a:rPr lang="en-US" dirty="0" smtClean="0"/>
              <a:t> </a:t>
            </a:r>
            <a:r>
              <a:rPr lang="en-US" dirty="0" err="1" smtClean="0"/>
              <a:t>Bisnis</a:t>
            </a:r>
            <a:r>
              <a:rPr lang="en-US" dirty="0" smtClean="0"/>
              <a:t> Amazon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0459195"/>
              </p:ext>
            </p:extLst>
          </p:nvPr>
        </p:nvGraphicFramePr>
        <p:xfrm>
          <a:off x="-160288" y="980728"/>
          <a:ext cx="88265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308304" y="58882"/>
            <a:ext cx="1805322" cy="1114779"/>
          </a:xfrm>
          <a:prstGeom prst="rect">
            <a:avLst/>
          </a:prstGeom>
        </p:spPr>
      </p:pic>
    </p:spTree>
    <p:extLst>
      <p:ext uri="{BB962C8B-B14F-4D97-AF65-F5344CB8AC3E}">
        <p14:creationId xmlns:p14="http://schemas.microsoft.com/office/powerpoint/2010/main" val="656774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Business Canvas Model</a:t>
            </a:r>
            <a:endParaRPr lang="en-US" dirty="0"/>
          </a:p>
        </p:txBody>
      </p:sp>
      <p:pic>
        <p:nvPicPr>
          <p:cNvPr id="6" name="Content Placeholder 5"/>
          <p:cNvPicPr>
            <a:picLocks noGrp="1" noChangeAspect="1"/>
          </p:cNvPicPr>
          <p:nvPr>
            <p:ph idx="1"/>
          </p:nvPr>
        </p:nvPicPr>
        <p:blipFill>
          <a:blip r:embed="rId2"/>
          <a:stretch>
            <a:fillRect/>
          </a:stretch>
        </p:blipFill>
        <p:spPr>
          <a:xfrm>
            <a:off x="323528" y="1052736"/>
            <a:ext cx="8363272" cy="5921263"/>
          </a:xfrm>
          <a:prstGeom prst="rect">
            <a:avLst/>
          </a:prstGeom>
        </p:spPr>
      </p:pic>
    </p:spTree>
    <p:extLst>
      <p:ext uri="{BB962C8B-B14F-4D97-AF65-F5344CB8AC3E}">
        <p14:creationId xmlns:p14="http://schemas.microsoft.com/office/powerpoint/2010/main" val="1685475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612" y="0"/>
            <a:ext cx="8229600" cy="1143000"/>
          </a:xfrm>
        </p:spPr>
        <p:txBody>
          <a:bodyPr/>
          <a:lstStyle/>
          <a:p>
            <a:r>
              <a:rPr lang="en-US" dirty="0" smtClean="0"/>
              <a:t>Quiz Review Amazon</a:t>
            </a:r>
            <a:endParaRPr lang="en-US" dirty="0"/>
          </a:p>
        </p:txBody>
      </p:sp>
      <p:pic>
        <p:nvPicPr>
          <p:cNvPr id="5" name="Picture 4"/>
          <p:cNvPicPr>
            <a:picLocks noChangeAspect="1"/>
          </p:cNvPicPr>
          <p:nvPr/>
        </p:nvPicPr>
        <p:blipFill>
          <a:blip r:embed="rId2"/>
          <a:stretch>
            <a:fillRect/>
          </a:stretch>
        </p:blipFill>
        <p:spPr>
          <a:xfrm>
            <a:off x="7308304" y="58882"/>
            <a:ext cx="1805322" cy="1114779"/>
          </a:xfrm>
          <a:prstGeom prst="rect">
            <a:avLst/>
          </a:prstGeom>
        </p:spPr>
      </p:pic>
      <p:sp>
        <p:nvSpPr>
          <p:cNvPr id="3" name="Content Placeholder 2"/>
          <p:cNvSpPr>
            <a:spLocks noGrp="1"/>
          </p:cNvSpPr>
          <p:nvPr>
            <p:ph idx="1"/>
          </p:nvPr>
        </p:nvSpPr>
        <p:spPr/>
        <p:txBody>
          <a:bodyPr>
            <a:normAutofit fontScale="92500" lnSpcReduction="20000"/>
          </a:bodyPr>
          <a:lstStyle/>
          <a:p>
            <a:r>
              <a:rPr lang="en-US" dirty="0" smtClean="0"/>
              <a:t>1. </a:t>
            </a:r>
            <a:r>
              <a:rPr lang="en-US" dirty="0" err="1" smtClean="0"/>
              <a:t>Mengapa</a:t>
            </a:r>
            <a:r>
              <a:rPr lang="en-US" dirty="0" smtClean="0"/>
              <a:t> Amazon di </a:t>
            </a:r>
            <a:r>
              <a:rPr lang="en-US" dirty="0" err="1" smtClean="0"/>
              <a:t>tahun</a:t>
            </a:r>
            <a:r>
              <a:rPr lang="en-US" dirty="0" smtClean="0"/>
              <a:t> 1990-an </a:t>
            </a:r>
            <a:r>
              <a:rPr lang="en-US" dirty="0" err="1" smtClean="0"/>
              <a:t>bisa</a:t>
            </a:r>
            <a:r>
              <a:rPr lang="en-US" dirty="0" smtClean="0"/>
              <a:t> </a:t>
            </a:r>
            <a:r>
              <a:rPr lang="en-US" dirty="0" err="1" smtClean="0"/>
              <a:t>mendapatkan</a:t>
            </a:r>
            <a:r>
              <a:rPr lang="en-US" dirty="0" smtClean="0"/>
              <a:t> </a:t>
            </a:r>
            <a:r>
              <a:rPr lang="en-US" dirty="0" err="1" smtClean="0"/>
              <a:t>inspirasi</a:t>
            </a:r>
            <a:r>
              <a:rPr lang="en-US" dirty="0" smtClean="0"/>
              <a:t> </a:t>
            </a:r>
            <a:r>
              <a:rPr lang="en-US" dirty="0" err="1" smtClean="0"/>
              <a:t>membuat</a:t>
            </a:r>
            <a:r>
              <a:rPr lang="en-US" dirty="0" smtClean="0"/>
              <a:t> situs </a:t>
            </a:r>
            <a:r>
              <a:rPr lang="en-US" i="1" dirty="0" smtClean="0"/>
              <a:t>e-commerce ?</a:t>
            </a:r>
          </a:p>
          <a:p>
            <a:r>
              <a:rPr lang="en-US" dirty="0" smtClean="0"/>
              <a:t>2. </a:t>
            </a:r>
            <a:r>
              <a:rPr lang="en-US" dirty="0" err="1" smtClean="0"/>
              <a:t>Apa</a:t>
            </a:r>
            <a:r>
              <a:rPr lang="en-US" dirty="0" smtClean="0"/>
              <a:t> yang </a:t>
            </a:r>
            <a:r>
              <a:rPr lang="en-US" dirty="0" err="1" smtClean="0"/>
              <a:t>anda</a:t>
            </a:r>
            <a:r>
              <a:rPr lang="en-US" dirty="0" smtClean="0"/>
              <a:t> </a:t>
            </a:r>
            <a:r>
              <a:rPr lang="en-US" dirty="0" err="1" smtClean="0"/>
              <a:t>ketahui</a:t>
            </a:r>
            <a:r>
              <a:rPr lang="en-US" dirty="0" smtClean="0"/>
              <a:t> </a:t>
            </a:r>
            <a:r>
              <a:rPr lang="en-US" dirty="0" err="1" smtClean="0"/>
              <a:t>tentang</a:t>
            </a:r>
            <a:r>
              <a:rPr lang="en-US" dirty="0" smtClean="0"/>
              <a:t> Amazon ?</a:t>
            </a:r>
          </a:p>
          <a:p>
            <a:r>
              <a:rPr lang="en-US" dirty="0" smtClean="0"/>
              <a:t>3. </a:t>
            </a:r>
            <a:r>
              <a:rPr lang="en-US" dirty="0" err="1" smtClean="0"/>
              <a:t>Bagaimana</a:t>
            </a:r>
            <a:r>
              <a:rPr lang="en-US" dirty="0" smtClean="0"/>
              <a:t> Amazon </a:t>
            </a:r>
            <a:r>
              <a:rPr lang="en-US" dirty="0" err="1" smtClean="0"/>
              <a:t>bertransformasi</a:t>
            </a:r>
            <a:r>
              <a:rPr lang="en-US" dirty="0" smtClean="0"/>
              <a:t> </a:t>
            </a:r>
            <a:r>
              <a:rPr lang="en-US" dirty="0" err="1" smtClean="0"/>
              <a:t>dari</a:t>
            </a:r>
            <a:r>
              <a:rPr lang="en-US" dirty="0" smtClean="0"/>
              <a:t> </a:t>
            </a:r>
            <a:r>
              <a:rPr lang="en-US" dirty="0" err="1" smtClean="0"/>
              <a:t>tahun</a:t>
            </a:r>
            <a:r>
              <a:rPr lang="en-US" dirty="0" smtClean="0"/>
              <a:t> </a:t>
            </a:r>
            <a:r>
              <a:rPr lang="en-US" dirty="0" err="1" smtClean="0"/>
              <a:t>ke</a:t>
            </a:r>
            <a:r>
              <a:rPr lang="en-US" dirty="0" smtClean="0"/>
              <a:t> </a:t>
            </a:r>
            <a:r>
              <a:rPr lang="en-US" dirty="0" err="1" smtClean="0"/>
              <a:t>tahun</a:t>
            </a:r>
            <a:r>
              <a:rPr lang="en-US" dirty="0" smtClean="0"/>
              <a:t> ?</a:t>
            </a:r>
          </a:p>
          <a:p>
            <a:r>
              <a:rPr lang="en-US" dirty="0" smtClean="0"/>
              <a:t>4.Kenapa Amazon </a:t>
            </a:r>
            <a:r>
              <a:rPr lang="en-US" dirty="0" err="1" smtClean="0"/>
              <a:t>menjadi</a:t>
            </a:r>
            <a:r>
              <a:rPr lang="en-US" dirty="0" smtClean="0"/>
              <a:t> </a:t>
            </a:r>
            <a:r>
              <a:rPr lang="en-US" dirty="0" err="1" smtClean="0"/>
              <a:t>perusahaan</a:t>
            </a:r>
            <a:r>
              <a:rPr lang="en-US" dirty="0" smtClean="0"/>
              <a:t> yang </a:t>
            </a:r>
            <a:r>
              <a:rPr lang="en-US" i="1" dirty="0" smtClean="0"/>
              <a:t>customer-centric </a:t>
            </a:r>
            <a:r>
              <a:rPr lang="en-US" dirty="0" smtClean="0"/>
              <a:t>?</a:t>
            </a:r>
            <a:r>
              <a:rPr lang="en-US" dirty="0" err="1" smtClean="0"/>
              <a:t>apa</a:t>
            </a:r>
            <a:r>
              <a:rPr lang="en-US" dirty="0" smtClean="0"/>
              <a:t> </a:t>
            </a:r>
            <a:r>
              <a:rPr lang="en-US" dirty="0" err="1" smtClean="0"/>
              <a:t>keuntungan</a:t>
            </a:r>
            <a:r>
              <a:rPr lang="en-US" dirty="0" smtClean="0"/>
              <a:t> </a:t>
            </a:r>
            <a:r>
              <a:rPr lang="en-US" dirty="0" err="1" smtClean="0"/>
              <a:t>nya</a:t>
            </a:r>
            <a:r>
              <a:rPr lang="en-US" dirty="0" smtClean="0"/>
              <a:t> ?</a:t>
            </a:r>
          </a:p>
          <a:p>
            <a:r>
              <a:rPr lang="en-US" dirty="0" smtClean="0"/>
              <a:t>5.Bagaimana </a:t>
            </a:r>
            <a:r>
              <a:rPr lang="en-US" dirty="0" err="1" smtClean="0"/>
              <a:t>Taktik</a:t>
            </a:r>
            <a:r>
              <a:rPr lang="en-US" dirty="0" smtClean="0"/>
              <a:t> Amazon </a:t>
            </a:r>
            <a:r>
              <a:rPr lang="en-US" dirty="0" err="1" smtClean="0"/>
              <a:t>dalam</a:t>
            </a:r>
            <a:r>
              <a:rPr lang="en-US" dirty="0" smtClean="0"/>
              <a:t> </a:t>
            </a:r>
            <a:r>
              <a:rPr lang="en-US" dirty="0" err="1" smtClean="0"/>
              <a:t>menghadapi</a:t>
            </a:r>
            <a:r>
              <a:rPr lang="en-US" dirty="0" smtClean="0"/>
              <a:t> </a:t>
            </a:r>
            <a:r>
              <a:rPr lang="en-US" dirty="0" err="1" smtClean="0"/>
              <a:t>persaingan</a:t>
            </a:r>
            <a:r>
              <a:rPr lang="en-US" dirty="0" smtClean="0"/>
              <a:t> di </a:t>
            </a:r>
            <a:r>
              <a:rPr lang="en-US" dirty="0" err="1" smtClean="0"/>
              <a:t>bisnis</a:t>
            </a:r>
            <a:r>
              <a:rPr lang="en-US" i="1" dirty="0" smtClean="0"/>
              <a:t> e-commerce</a:t>
            </a:r>
            <a:r>
              <a:rPr lang="en-US" dirty="0" smtClean="0"/>
              <a:t>?</a:t>
            </a:r>
          </a:p>
          <a:p>
            <a:pPr marL="0" indent="0">
              <a:buNone/>
            </a:pPr>
            <a:endParaRPr lang="en-US" dirty="0" smtClean="0"/>
          </a:p>
          <a:p>
            <a:endParaRPr lang="en-US" dirty="0"/>
          </a:p>
        </p:txBody>
      </p:sp>
    </p:spTree>
    <p:extLst>
      <p:ext uri="{BB962C8B-B14F-4D97-AF65-F5344CB8AC3E}">
        <p14:creationId xmlns:p14="http://schemas.microsoft.com/office/powerpoint/2010/main" val="3718705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612" y="0"/>
            <a:ext cx="8229600" cy="1143000"/>
          </a:xfrm>
        </p:spPr>
        <p:txBody>
          <a:bodyPr/>
          <a:lstStyle/>
          <a:p>
            <a:r>
              <a:rPr lang="en-US" dirty="0" smtClean="0"/>
              <a:t>Quiz Review Amazon</a:t>
            </a:r>
            <a:endParaRPr lang="en-US" dirty="0"/>
          </a:p>
        </p:txBody>
      </p:sp>
      <p:pic>
        <p:nvPicPr>
          <p:cNvPr id="5" name="Picture 4"/>
          <p:cNvPicPr>
            <a:picLocks noChangeAspect="1"/>
          </p:cNvPicPr>
          <p:nvPr/>
        </p:nvPicPr>
        <p:blipFill>
          <a:blip r:embed="rId2"/>
          <a:stretch>
            <a:fillRect/>
          </a:stretch>
        </p:blipFill>
        <p:spPr>
          <a:xfrm>
            <a:off x="7308304" y="58882"/>
            <a:ext cx="1805322" cy="1114779"/>
          </a:xfrm>
          <a:prstGeom prst="rect">
            <a:avLst/>
          </a:prstGeom>
        </p:spPr>
      </p:pic>
      <p:sp>
        <p:nvSpPr>
          <p:cNvPr id="3" name="Content Placeholder 2"/>
          <p:cNvSpPr>
            <a:spLocks noGrp="1"/>
          </p:cNvSpPr>
          <p:nvPr>
            <p:ph idx="1"/>
          </p:nvPr>
        </p:nvSpPr>
        <p:spPr/>
        <p:txBody>
          <a:bodyPr>
            <a:normAutofit fontScale="92500" lnSpcReduction="20000"/>
          </a:bodyPr>
          <a:lstStyle/>
          <a:p>
            <a:r>
              <a:rPr lang="en-US" dirty="0" smtClean="0"/>
              <a:t>6. </a:t>
            </a:r>
            <a:r>
              <a:rPr lang="en-US" dirty="0" err="1" smtClean="0"/>
              <a:t>Apa</a:t>
            </a:r>
            <a:r>
              <a:rPr lang="en-US" dirty="0" smtClean="0"/>
              <a:t> </a:t>
            </a:r>
            <a:r>
              <a:rPr lang="en-US" dirty="0" err="1" smtClean="0"/>
              <a:t>saja</a:t>
            </a:r>
            <a:r>
              <a:rPr lang="en-US" dirty="0" smtClean="0"/>
              <a:t> </a:t>
            </a:r>
            <a:r>
              <a:rPr lang="en-US" dirty="0" err="1" smtClean="0"/>
              <a:t>lini</a:t>
            </a:r>
            <a:r>
              <a:rPr lang="en-US" dirty="0" smtClean="0"/>
              <a:t> </a:t>
            </a:r>
            <a:r>
              <a:rPr lang="en-US" dirty="0" err="1" smtClean="0"/>
              <a:t>bisnis</a:t>
            </a:r>
            <a:r>
              <a:rPr lang="en-US" dirty="0" smtClean="0"/>
              <a:t> Amazon </a:t>
            </a:r>
            <a:r>
              <a:rPr lang="en-US" dirty="0" err="1" smtClean="0"/>
              <a:t>sekarang</a:t>
            </a:r>
            <a:r>
              <a:rPr lang="en-US" dirty="0" smtClean="0"/>
              <a:t> </a:t>
            </a:r>
            <a:r>
              <a:rPr lang="en-US" dirty="0" err="1" smtClean="0"/>
              <a:t>ini</a:t>
            </a:r>
            <a:r>
              <a:rPr lang="en-US" dirty="0" smtClean="0"/>
              <a:t>?</a:t>
            </a:r>
          </a:p>
          <a:p>
            <a:r>
              <a:rPr lang="en-US" dirty="0" smtClean="0"/>
              <a:t>7. </a:t>
            </a:r>
            <a:r>
              <a:rPr lang="en-US" dirty="0" err="1" smtClean="0"/>
              <a:t>Kemukakan</a:t>
            </a:r>
            <a:r>
              <a:rPr lang="en-US" dirty="0" smtClean="0"/>
              <a:t> </a:t>
            </a:r>
            <a:r>
              <a:rPr lang="en-US" dirty="0" err="1" smtClean="0"/>
              <a:t>analisa</a:t>
            </a:r>
            <a:r>
              <a:rPr lang="en-US" dirty="0" smtClean="0"/>
              <a:t> </a:t>
            </a:r>
            <a:r>
              <a:rPr lang="en-US" dirty="0" err="1" smtClean="0"/>
              <a:t>bisnis</a:t>
            </a:r>
            <a:r>
              <a:rPr lang="en-US" dirty="0" smtClean="0"/>
              <a:t> Amazon </a:t>
            </a:r>
            <a:r>
              <a:rPr lang="en-US" dirty="0" err="1" smtClean="0"/>
              <a:t>dengan</a:t>
            </a:r>
            <a:r>
              <a:rPr lang="en-US" dirty="0" smtClean="0"/>
              <a:t> </a:t>
            </a:r>
            <a:r>
              <a:rPr lang="en-US" dirty="0" err="1" smtClean="0"/>
              <a:t>menggunakan</a:t>
            </a:r>
            <a:r>
              <a:rPr lang="en-US" dirty="0" smtClean="0"/>
              <a:t> </a:t>
            </a:r>
            <a:r>
              <a:rPr lang="en-US" dirty="0" err="1" smtClean="0"/>
              <a:t>analisa</a:t>
            </a:r>
            <a:r>
              <a:rPr lang="en-US" dirty="0" smtClean="0"/>
              <a:t> NICE ?</a:t>
            </a:r>
          </a:p>
          <a:p>
            <a:r>
              <a:rPr lang="en-US" dirty="0" smtClean="0"/>
              <a:t>8. </a:t>
            </a:r>
            <a:r>
              <a:rPr lang="en-US" dirty="0" err="1" smtClean="0"/>
              <a:t>Bagaimana</a:t>
            </a:r>
            <a:r>
              <a:rPr lang="en-US" dirty="0" smtClean="0"/>
              <a:t> </a:t>
            </a:r>
            <a:r>
              <a:rPr lang="en-US" dirty="0" err="1" smtClean="0"/>
              <a:t>menurut</a:t>
            </a:r>
            <a:r>
              <a:rPr lang="en-US" dirty="0" smtClean="0"/>
              <a:t> </a:t>
            </a:r>
            <a:r>
              <a:rPr lang="en-US" dirty="0" err="1" smtClean="0"/>
              <a:t>anda</a:t>
            </a:r>
            <a:r>
              <a:rPr lang="en-US" dirty="0" smtClean="0"/>
              <a:t> </a:t>
            </a:r>
            <a:r>
              <a:rPr lang="en-US" dirty="0" err="1" smtClean="0"/>
              <a:t>mengenai</a:t>
            </a:r>
            <a:r>
              <a:rPr lang="en-US" dirty="0" smtClean="0"/>
              <a:t> </a:t>
            </a:r>
            <a:r>
              <a:rPr lang="en-US" dirty="0" err="1" smtClean="0"/>
              <a:t>strategi</a:t>
            </a:r>
            <a:r>
              <a:rPr lang="en-US" dirty="0" smtClean="0"/>
              <a:t> </a:t>
            </a:r>
            <a:r>
              <a:rPr lang="en-US" i="1" dirty="0" smtClean="0"/>
              <a:t>dynamic pricing </a:t>
            </a:r>
            <a:r>
              <a:rPr lang="en-US" dirty="0" smtClean="0"/>
              <a:t>amazon ?</a:t>
            </a:r>
          </a:p>
          <a:p>
            <a:r>
              <a:rPr lang="en-US" dirty="0" smtClean="0"/>
              <a:t>9. </a:t>
            </a:r>
            <a:r>
              <a:rPr lang="en-US" dirty="0" err="1" smtClean="0"/>
              <a:t>Mengapa</a:t>
            </a:r>
            <a:r>
              <a:rPr lang="en-US" dirty="0" smtClean="0"/>
              <a:t> Amazon </a:t>
            </a:r>
            <a:r>
              <a:rPr lang="en-US" dirty="0" err="1" smtClean="0"/>
              <a:t>khususnya</a:t>
            </a:r>
            <a:r>
              <a:rPr lang="en-US" dirty="0" smtClean="0"/>
              <a:t> </a:t>
            </a:r>
            <a:r>
              <a:rPr lang="en-US" dirty="0" err="1" smtClean="0"/>
              <a:t>bisnis</a:t>
            </a:r>
            <a:r>
              <a:rPr lang="en-US" dirty="0" smtClean="0"/>
              <a:t> e-commerce </a:t>
            </a:r>
            <a:r>
              <a:rPr lang="en-US" dirty="0" err="1" smtClean="0"/>
              <a:t>nya</a:t>
            </a:r>
            <a:r>
              <a:rPr lang="en-US" dirty="0" smtClean="0"/>
              <a:t> </a:t>
            </a:r>
            <a:r>
              <a:rPr lang="en-US" dirty="0" err="1" smtClean="0"/>
              <a:t>belum</a:t>
            </a:r>
            <a:r>
              <a:rPr lang="en-US" dirty="0" smtClean="0"/>
              <a:t> </a:t>
            </a:r>
            <a:r>
              <a:rPr lang="en-US" dirty="0" err="1" smtClean="0"/>
              <a:t>memasuki</a:t>
            </a:r>
            <a:r>
              <a:rPr lang="en-US" dirty="0" smtClean="0"/>
              <a:t> Indonesia ?</a:t>
            </a:r>
          </a:p>
          <a:p>
            <a:r>
              <a:rPr lang="en-US" dirty="0" smtClean="0"/>
              <a:t>10. </a:t>
            </a:r>
            <a:r>
              <a:rPr lang="en-US" dirty="0" err="1" smtClean="0"/>
              <a:t>Apa</a:t>
            </a:r>
            <a:r>
              <a:rPr lang="en-US" dirty="0" smtClean="0"/>
              <a:t> yang </a:t>
            </a:r>
            <a:r>
              <a:rPr lang="en-US" dirty="0" err="1" smtClean="0"/>
              <a:t>harus</a:t>
            </a:r>
            <a:r>
              <a:rPr lang="en-US" dirty="0" smtClean="0"/>
              <a:t> Amazon </a:t>
            </a:r>
            <a:r>
              <a:rPr lang="en-US" dirty="0" err="1" smtClean="0"/>
              <a:t>lakukan</a:t>
            </a:r>
            <a:r>
              <a:rPr lang="en-US" dirty="0" smtClean="0"/>
              <a:t> </a:t>
            </a:r>
            <a:r>
              <a:rPr lang="en-US" dirty="0" err="1" smtClean="0"/>
              <a:t>jika</a:t>
            </a:r>
            <a:r>
              <a:rPr lang="en-US" dirty="0" smtClean="0"/>
              <a:t> </a:t>
            </a:r>
            <a:r>
              <a:rPr lang="en-US" dirty="0" err="1" smtClean="0"/>
              <a:t>memasuki</a:t>
            </a:r>
            <a:r>
              <a:rPr lang="en-US" dirty="0" smtClean="0"/>
              <a:t> </a:t>
            </a:r>
            <a:r>
              <a:rPr lang="en-US" dirty="0" err="1" smtClean="0"/>
              <a:t>pasar</a:t>
            </a:r>
            <a:r>
              <a:rPr lang="en-US" dirty="0" smtClean="0"/>
              <a:t> Asia Tenggara </a:t>
            </a:r>
            <a:r>
              <a:rPr lang="en-US" dirty="0" err="1" smtClean="0"/>
              <a:t>khususnya</a:t>
            </a:r>
            <a:r>
              <a:rPr lang="en-US" dirty="0" smtClean="0"/>
              <a:t> Indonesia ?</a:t>
            </a:r>
          </a:p>
          <a:p>
            <a:endParaRPr lang="en-US" dirty="0" smtClean="0"/>
          </a:p>
          <a:p>
            <a:endParaRPr lang="en-US" dirty="0"/>
          </a:p>
        </p:txBody>
      </p:sp>
    </p:spTree>
    <p:extLst>
      <p:ext uri="{BB962C8B-B14F-4D97-AF65-F5344CB8AC3E}">
        <p14:creationId xmlns:p14="http://schemas.microsoft.com/office/powerpoint/2010/main" val="55505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612" y="0"/>
            <a:ext cx="8229600" cy="1143000"/>
          </a:xfrm>
        </p:spPr>
        <p:txBody>
          <a:bodyPr/>
          <a:lstStyle/>
          <a:p>
            <a:r>
              <a:rPr lang="en-US" dirty="0" smtClean="0"/>
              <a:t>Quiz Review Amazon</a:t>
            </a:r>
            <a:endParaRPr lang="en-US" dirty="0"/>
          </a:p>
        </p:txBody>
      </p:sp>
      <p:pic>
        <p:nvPicPr>
          <p:cNvPr id="5" name="Picture 4"/>
          <p:cNvPicPr>
            <a:picLocks noChangeAspect="1"/>
          </p:cNvPicPr>
          <p:nvPr/>
        </p:nvPicPr>
        <p:blipFill>
          <a:blip r:embed="rId2"/>
          <a:stretch>
            <a:fillRect/>
          </a:stretch>
        </p:blipFill>
        <p:spPr>
          <a:xfrm>
            <a:off x="7308304" y="58882"/>
            <a:ext cx="1805322" cy="1114779"/>
          </a:xfrm>
          <a:prstGeom prst="rect">
            <a:avLst/>
          </a:prstGeom>
        </p:spPr>
      </p:pic>
      <p:sp>
        <p:nvSpPr>
          <p:cNvPr id="3" name="Content Placeholder 2"/>
          <p:cNvSpPr>
            <a:spLocks noGrp="1"/>
          </p:cNvSpPr>
          <p:nvPr>
            <p:ph idx="1"/>
          </p:nvPr>
        </p:nvSpPr>
        <p:spPr/>
        <p:txBody>
          <a:bodyPr>
            <a:normAutofit fontScale="92500" lnSpcReduction="20000"/>
          </a:bodyPr>
          <a:lstStyle/>
          <a:p>
            <a:r>
              <a:rPr lang="en-US" dirty="0" smtClean="0"/>
              <a:t>11. </a:t>
            </a:r>
            <a:r>
              <a:rPr lang="en-US" dirty="0" err="1" smtClean="0"/>
              <a:t>Mengapa</a:t>
            </a:r>
            <a:r>
              <a:rPr lang="en-US" dirty="0" smtClean="0"/>
              <a:t> </a:t>
            </a:r>
            <a:r>
              <a:rPr lang="en-US" dirty="0" err="1" smtClean="0"/>
              <a:t>peran</a:t>
            </a:r>
            <a:r>
              <a:rPr lang="en-US" dirty="0" smtClean="0"/>
              <a:t> Jeff </a:t>
            </a:r>
            <a:r>
              <a:rPr lang="en-US" dirty="0" err="1" smtClean="0"/>
              <a:t>Bezoz</a:t>
            </a:r>
            <a:r>
              <a:rPr lang="en-US" dirty="0" smtClean="0"/>
              <a:t> </a:t>
            </a:r>
            <a:r>
              <a:rPr lang="en-US" dirty="0" err="1" smtClean="0"/>
              <a:t>begitu</a:t>
            </a:r>
            <a:r>
              <a:rPr lang="en-US" dirty="0" smtClean="0"/>
              <a:t> </a:t>
            </a:r>
            <a:r>
              <a:rPr lang="en-US" dirty="0" err="1" smtClean="0"/>
              <a:t>Sentral</a:t>
            </a:r>
            <a:r>
              <a:rPr lang="en-US" dirty="0" smtClean="0"/>
              <a:t> di Amazon?</a:t>
            </a:r>
          </a:p>
          <a:p>
            <a:r>
              <a:rPr lang="en-US" dirty="0" smtClean="0"/>
              <a:t>12. </a:t>
            </a:r>
            <a:r>
              <a:rPr lang="en-US" dirty="0" err="1" smtClean="0"/>
              <a:t>Bagaimana</a:t>
            </a:r>
            <a:r>
              <a:rPr lang="en-US" dirty="0" smtClean="0"/>
              <a:t> </a:t>
            </a:r>
            <a:r>
              <a:rPr lang="en-US" dirty="0" err="1" smtClean="0"/>
              <a:t>cara</a:t>
            </a:r>
            <a:r>
              <a:rPr lang="en-US" dirty="0" smtClean="0"/>
              <a:t> Amazon </a:t>
            </a:r>
            <a:r>
              <a:rPr lang="en-US" dirty="0" err="1" smtClean="0"/>
              <a:t>menghasilkan</a:t>
            </a:r>
            <a:r>
              <a:rPr lang="en-US" dirty="0" smtClean="0"/>
              <a:t> Profit?</a:t>
            </a:r>
          </a:p>
          <a:p>
            <a:r>
              <a:rPr lang="en-US" dirty="0" smtClean="0"/>
              <a:t>13.Bagaimana </a:t>
            </a:r>
            <a:r>
              <a:rPr lang="en-US" dirty="0" err="1" smtClean="0"/>
              <a:t>cara</a:t>
            </a:r>
            <a:r>
              <a:rPr lang="en-US" dirty="0" smtClean="0"/>
              <a:t> Amazon agar para </a:t>
            </a:r>
            <a:r>
              <a:rPr lang="en-US" dirty="0" err="1" smtClean="0"/>
              <a:t>rekan</a:t>
            </a:r>
            <a:r>
              <a:rPr lang="en-US" dirty="0" smtClean="0"/>
              <a:t> </a:t>
            </a:r>
            <a:r>
              <a:rPr lang="en-US" i="1" dirty="0" smtClean="0"/>
              <a:t>seller</a:t>
            </a:r>
            <a:r>
              <a:rPr lang="en-US" dirty="0" smtClean="0"/>
              <a:t> </a:t>
            </a:r>
            <a:r>
              <a:rPr lang="en-US" dirty="0" err="1" smtClean="0"/>
              <a:t>nya</a:t>
            </a:r>
            <a:r>
              <a:rPr lang="en-US" dirty="0" smtClean="0"/>
              <a:t> </a:t>
            </a:r>
            <a:r>
              <a:rPr lang="en-US" dirty="0" err="1" smtClean="0"/>
              <a:t>tetap</a:t>
            </a:r>
            <a:r>
              <a:rPr lang="en-US" dirty="0" smtClean="0"/>
              <a:t> </a:t>
            </a:r>
            <a:r>
              <a:rPr lang="en-US" dirty="0" err="1" smtClean="0"/>
              <a:t>bertahan</a:t>
            </a:r>
            <a:r>
              <a:rPr lang="en-US" dirty="0" smtClean="0"/>
              <a:t> </a:t>
            </a:r>
            <a:r>
              <a:rPr lang="en-US" dirty="0" err="1" smtClean="0"/>
              <a:t>pada</a:t>
            </a:r>
            <a:r>
              <a:rPr lang="en-US" dirty="0" smtClean="0"/>
              <a:t> </a:t>
            </a:r>
            <a:r>
              <a:rPr lang="en-US" i="1" dirty="0" smtClean="0"/>
              <a:t>platform</a:t>
            </a:r>
            <a:r>
              <a:rPr lang="en-US" dirty="0" smtClean="0"/>
              <a:t> </a:t>
            </a:r>
            <a:r>
              <a:rPr lang="en-US" dirty="0" err="1" smtClean="0"/>
              <a:t>ini</a:t>
            </a:r>
            <a:r>
              <a:rPr lang="en-US" dirty="0" smtClean="0"/>
              <a:t> ?</a:t>
            </a:r>
          </a:p>
          <a:p>
            <a:r>
              <a:rPr lang="en-US" dirty="0" smtClean="0"/>
              <a:t>14. </a:t>
            </a:r>
            <a:r>
              <a:rPr lang="en-US" dirty="0" err="1" smtClean="0"/>
              <a:t>Jika</a:t>
            </a:r>
            <a:r>
              <a:rPr lang="en-US" dirty="0" smtClean="0"/>
              <a:t> </a:t>
            </a:r>
            <a:r>
              <a:rPr lang="en-US" dirty="0" err="1" smtClean="0"/>
              <a:t>anda</a:t>
            </a:r>
            <a:r>
              <a:rPr lang="en-US" dirty="0" smtClean="0"/>
              <a:t> </a:t>
            </a:r>
            <a:r>
              <a:rPr lang="en-US" dirty="0" err="1" smtClean="0"/>
              <a:t>menjadi</a:t>
            </a:r>
            <a:r>
              <a:rPr lang="en-US" dirty="0" smtClean="0"/>
              <a:t> </a:t>
            </a:r>
            <a:r>
              <a:rPr lang="en-US" dirty="0" err="1" smtClean="0"/>
              <a:t>salah</a:t>
            </a:r>
            <a:r>
              <a:rPr lang="en-US" dirty="0" smtClean="0"/>
              <a:t> </a:t>
            </a:r>
            <a:r>
              <a:rPr lang="en-US" dirty="0" err="1" smtClean="0"/>
              <a:t>satu</a:t>
            </a:r>
            <a:r>
              <a:rPr lang="en-US" dirty="0" smtClean="0"/>
              <a:t> </a:t>
            </a:r>
            <a:r>
              <a:rPr lang="en-US" dirty="0" err="1" smtClean="0"/>
              <a:t>personil</a:t>
            </a:r>
            <a:r>
              <a:rPr lang="en-US" dirty="0" smtClean="0"/>
              <a:t> di Amazon, </a:t>
            </a:r>
            <a:r>
              <a:rPr lang="en-US" dirty="0" err="1" smtClean="0"/>
              <a:t>apa</a:t>
            </a:r>
            <a:r>
              <a:rPr lang="en-US" dirty="0" smtClean="0"/>
              <a:t> yang </a:t>
            </a:r>
            <a:r>
              <a:rPr lang="en-US" dirty="0" err="1" smtClean="0"/>
              <a:t>anda</a:t>
            </a:r>
            <a:r>
              <a:rPr lang="en-US" dirty="0" smtClean="0"/>
              <a:t> </a:t>
            </a:r>
            <a:r>
              <a:rPr lang="en-US" dirty="0" err="1" smtClean="0"/>
              <a:t>lakukan</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perusahaan</a:t>
            </a:r>
            <a:r>
              <a:rPr lang="en-US" dirty="0" smtClean="0"/>
              <a:t> </a:t>
            </a:r>
            <a:r>
              <a:rPr lang="en-US" dirty="0" err="1" smtClean="0"/>
              <a:t>ini</a:t>
            </a:r>
            <a:r>
              <a:rPr lang="en-US" dirty="0" smtClean="0"/>
              <a:t> </a:t>
            </a:r>
            <a:r>
              <a:rPr lang="en-US" dirty="0" err="1" smtClean="0"/>
              <a:t>lebih</a:t>
            </a:r>
            <a:r>
              <a:rPr lang="en-US" dirty="0" smtClean="0"/>
              <a:t> </a:t>
            </a:r>
            <a:r>
              <a:rPr lang="en-US" dirty="0" err="1" smtClean="0"/>
              <a:t>berkembang</a:t>
            </a:r>
            <a:r>
              <a:rPr lang="en-US" dirty="0" smtClean="0"/>
              <a:t> ?</a:t>
            </a:r>
          </a:p>
          <a:p>
            <a:r>
              <a:rPr lang="en-US" dirty="0" smtClean="0"/>
              <a:t>15. </a:t>
            </a:r>
            <a:r>
              <a:rPr lang="en-US" dirty="0" err="1" smtClean="0"/>
              <a:t>Apa</a:t>
            </a:r>
            <a:r>
              <a:rPr lang="en-US" dirty="0" smtClean="0"/>
              <a:t> lesson learn yang </a:t>
            </a:r>
            <a:r>
              <a:rPr lang="en-US" dirty="0" err="1" smtClean="0"/>
              <a:t>anda</a:t>
            </a:r>
            <a:r>
              <a:rPr lang="en-US" dirty="0" smtClean="0"/>
              <a:t> </a:t>
            </a:r>
            <a:r>
              <a:rPr lang="en-US" dirty="0" err="1" smtClean="0"/>
              <a:t>dapatkan</a:t>
            </a:r>
            <a:r>
              <a:rPr lang="en-US" dirty="0" smtClean="0"/>
              <a:t> </a:t>
            </a:r>
            <a:r>
              <a:rPr lang="en-US" dirty="0" err="1" smtClean="0"/>
              <a:t>dari</a:t>
            </a:r>
            <a:r>
              <a:rPr lang="en-US" dirty="0" smtClean="0"/>
              <a:t> </a:t>
            </a:r>
            <a:r>
              <a:rPr lang="en-US" dirty="0" err="1" smtClean="0"/>
              <a:t>pembahasan</a:t>
            </a:r>
            <a:r>
              <a:rPr lang="en-US" dirty="0" smtClean="0"/>
              <a:t> </a:t>
            </a:r>
            <a:r>
              <a:rPr lang="en-US" dirty="0" err="1" smtClean="0"/>
              <a:t>materi</a:t>
            </a:r>
            <a:r>
              <a:rPr lang="en-US" dirty="0" smtClean="0"/>
              <a:t> </a:t>
            </a:r>
            <a:r>
              <a:rPr lang="en-US" dirty="0" err="1" smtClean="0"/>
              <a:t>ini</a:t>
            </a:r>
            <a:r>
              <a:rPr lang="en-US" dirty="0" smtClean="0"/>
              <a:t> ?</a:t>
            </a:r>
          </a:p>
          <a:p>
            <a:endParaRPr lang="en-US" dirty="0" smtClean="0"/>
          </a:p>
          <a:p>
            <a:endParaRPr lang="en-US" dirty="0"/>
          </a:p>
        </p:txBody>
      </p:sp>
    </p:spTree>
    <p:extLst>
      <p:ext uri="{BB962C8B-B14F-4D97-AF65-F5344CB8AC3E}">
        <p14:creationId xmlns:p14="http://schemas.microsoft.com/office/powerpoint/2010/main" val="323996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612" y="0"/>
            <a:ext cx="8229600" cy="1143000"/>
          </a:xfrm>
        </p:spPr>
        <p:txBody>
          <a:bodyPr/>
          <a:lstStyle/>
          <a:p>
            <a:r>
              <a:rPr lang="en-US" dirty="0" smtClean="0"/>
              <a:t>Individual Task Amazon</a:t>
            </a:r>
            <a:endParaRPr lang="en-US" dirty="0"/>
          </a:p>
        </p:txBody>
      </p:sp>
      <p:pic>
        <p:nvPicPr>
          <p:cNvPr id="5" name="Picture 4"/>
          <p:cNvPicPr>
            <a:picLocks noChangeAspect="1"/>
          </p:cNvPicPr>
          <p:nvPr/>
        </p:nvPicPr>
        <p:blipFill>
          <a:blip r:embed="rId2"/>
          <a:stretch>
            <a:fillRect/>
          </a:stretch>
        </p:blipFill>
        <p:spPr>
          <a:xfrm>
            <a:off x="7308304" y="58882"/>
            <a:ext cx="1805322" cy="1114779"/>
          </a:xfrm>
          <a:prstGeom prst="rect">
            <a:avLst/>
          </a:prstGeom>
        </p:spPr>
      </p:pic>
      <p:sp>
        <p:nvSpPr>
          <p:cNvPr id="3" name="Content Placeholder 2"/>
          <p:cNvSpPr>
            <a:spLocks noGrp="1"/>
          </p:cNvSpPr>
          <p:nvPr>
            <p:ph idx="1"/>
          </p:nvPr>
        </p:nvSpPr>
        <p:spPr/>
        <p:txBody>
          <a:bodyPr>
            <a:normAutofit fontScale="70000" lnSpcReduction="20000"/>
          </a:bodyPr>
          <a:lstStyle/>
          <a:p>
            <a:endParaRPr lang="en-US" dirty="0" smtClean="0"/>
          </a:p>
          <a:p>
            <a:r>
              <a:rPr lang="en-US" sz="3400" dirty="0" smtClean="0"/>
              <a:t>Jeff Bezos </a:t>
            </a:r>
            <a:r>
              <a:rPr lang="en-US" sz="3400" dirty="0" err="1" smtClean="0"/>
              <a:t>merupakan</a:t>
            </a:r>
            <a:r>
              <a:rPr lang="en-US" sz="3400" dirty="0" smtClean="0"/>
              <a:t> </a:t>
            </a:r>
            <a:r>
              <a:rPr lang="en-US" sz="3400" dirty="0" err="1" smtClean="0"/>
              <a:t>salah</a:t>
            </a:r>
            <a:r>
              <a:rPr lang="en-US" sz="3400" dirty="0" smtClean="0"/>
              <a:t> </a:t>
            </a:r>
            <a:r>
              <a:rPr lang="en-US" sz="3400" dirty="0" err="1" smtClean="0"/>
              <a:t>satu</a:t>
            </a:r>
            <a:r>
              <a:rPr lang="en-US" sz="3400" dirty="0" smtClean="0"/>
              <a:t> Innovator di </a:t>
            </a:r>
            <a:r>
              <a:rPr lang="en-US" sz="3400" dirty="0" err="1" smtClean="0"/>
              <a:t>dunia</a:t>
            </a:r>
            <a:r>
              <a:rPr lang="en-US" sz="3400" dirty="0" smtClean="0"/>
              <a:t> </a:t>
            </a:r>
            <a:r>
              <a:rPr lang="en-US" sz="3400" dirty="0" err="1" smtClean="0"/>
              <a:t>ini</a:t>
            </a:r>
            <a:r>
              <a:rPr lang="en-US" sz="3400" dirty="0" smtClean="0"/>
              <a:t> yang </a:t>
            </a:r>
            <a:r>
              <a:rPr lang="en-US" sz="3400" dirty="0" err="1" smtClean="0"/>
              <a:t>berhasil</a:t>
            </a:r>
            <a:r>
              <a:rPr lang="en-US" sz="3400" dirty="0" smtClean="0"/>
              <a:t> </a:t>
            </a:r>
            <a:r>
              <a:rPr lang="en-US" sz="3400" dirty="0" err="1" smtClean="0"/>
              <a:t>menjadikan</a:t>
            </a:r>
            <a:r>
              <a:rPr lang="en-US" sz="3400" dirty="0" smtClean="0"/>
              <a:t> Amazon </a:t>
            </a:r>
            <a:r>
              <a:rPr lang="en-US" sz="3400" dirty="0" err="1" smtClean="0"/>
              <a:t>begitu</a:t>
            </a:r>
            <a:r>
              <a:rPr lang="en-US" sz="3400" dirty="0" smtClean="0"/>
              <a:t> </a:t>
            </a:r>
            <a:r>
              <a:rPr lang="en-US" sz="3400" dirty="0" err="1" smtClean="0"/>
              <a:t>digdaya</a:t>
            </a:r>
            <a:r>
              <a:rPr lang="en-US" sz="3400" dirty="0" smtClean="0"/>
              <a:t> di </a:t>
            </a:r>
            <a:r>
              <a:rPr lang="en-US" sz="3400" dirty="0" err="1" smtClean="0"/>
              <a:t>Dunua</a:t>
            </a:r>
            <a:r>
              <a:rPr lang="en-US" sz="3400" dirty="0" smtClean="0"/>
              <a:t> online retail.</a:t>
            </a:r>
          </a:p>
          <a:p>
            <a:r>
              <a:rPr lang="en-US" sz="3400" dirty="0" err="1" smtClean="0"/>
              <a:t>Buatlah</a:t>
            </a:r>
            <a:r>
              <a:rPr lang="en-US" sz="3400" dirty="0" smtClean="0"/>
              <a:t> Resume </a:t>
            </a:r>
            <a:r>
              <a:rPr lang="en-US" sz="3400" dirty="0" err="1" smtClean="0"/>
              <a:t>mengenai</a:t>
            </a:r>
            <a:r>
              <a:rPr lang="en-US" sz="3400" dirty="0" smtClean="0"/>
              <a:t> Innovator-Innovator </a:t>
            </a:r>
            <a:r>
              <a:rPr lang="en-US" sz="3400" dirty="0" err="1" smtClean="0"/>
              <a:t>lainnya</a:t>
            </a:r>
            <a:r>
              <a:rPr lang="en-US" sz="3400" dirty="0" smtClean="0"/>
              <a:t> yang </a:t>
            </a:r>
            <a:r>
              <a:rPr lang="en-US" sz="3400" dirty="0" err="1" smtClean="0"/>
              <a:t>mencakup</a:t>
            </a:r>
            <a:r>
              <a:rPr lang="en-US" sz="3400" dirty="0" smtClean="0"/>
              <a:t>:</a:t>
            </a:r>
          </a:p>
          <a:p>
            <a:r>
              <a:rPr lang="en-US" sz="3400" dirty="0" smtClean="0"/>
              <a:t>1. Sejarah </a:t>
            </a:r>
            <a:r>
              <a:rPr lang="en-US" sz="3400" dirty="0" err="1" smtClean="0"/>
              <a:t>Hidup</a:t>
            </a:r>
            <a:endParaRPr lang="en-US" sz="3400" dirty="0" smtClean="0"/>
          </a:p>
          <a:p>
            <a:r>
              <a:rPr lang="en-US" sz="3400" dirty="0" smtClean="0"/>
              <a:t>2. </a:t>
            </a:r>
            <a:r>
              <a:rPr lang="en-US" sz="3400" dirty="0" err="1" smtClean="0"/>
              <a:t>Bagaimana</a:t>
            </a:r>
            <a:r>
              <a:rPr lang="en-US" sz="3400" dirty="0" smtClean="0"/>
              <a:t> Cara Innovator </a:t>
            </a:r>
            <a:r>
              <a:rPr lang="en-US" sz="3400" dirty="0" err="1" smtClean="0"/>
              <a:t>mengembangkan</a:t>
            </a:r>
            <a:r>
              <a:rPr lang="en-US" sz="3400" dirty="0" smtClean="0"/>
              <a:t> </a:t>
            </a:r>
            <a:r>
              <a:rPr lang="en-US" sz="3400" dirty="0" err="1" smtClean="0"/>
              <a:t>Bisnis</a:t>
            </a:r>
            <a:endParaRPr lang="en-US" sz="3400" dirty="0" smtClean="0"/>
          </a:p>
          <a:p>
            <a:r>
              <a:rPr lang="en-US" sz="3400" dirty="0" smtClean="0"/>
              <a:t>3. </a:t>
            </a:r>
            <a:r>
              <a:rPr lang="en-US" sz="3400" dirty="0" err="1" smtClean="0"/>
              <a:t>Kompetensi</a:t>
            </a:r>
            <a:r>
              <a:rPr lang="en-US" sz="3400" dirty="0" smtClean="0"/>
              <a:t> Sang </a:t>
            </a:r>
            <a:r>
              <a:rPr lang="en-US" sz="3400" dirty="0" err="1" smtClean="0"/>
              <a:t>Inovator</a:t>
            </a:r>
            <a:endParaRPr lang="en-US" sz="3400" dirty="0" smtClean="0"/>
          </a:p>
          <a:p>
            <a:r>
              <a:rPr lang="en-US" sz="3400" dirty="0" smtClean="0"/>
              <a:t>4. </a:t>
            </a:r>
            <a:r>
              <a:rPr lang="en-US" sz="3400" dirty="0" err="1" smtClean="0"/>
              <a:t>Mengapa</a:t>
            </a:r>
            <a:r>
              <a:rPr lang="en-US" sz="3400" dirty="0" smtClean="0"/>
              <a:t> </a:t>
            </a:r>
            <a:r>
              <a:rPr lang="en-US" sz="3400" dirty="0" err="1" smtClean="0"/>
              <a:t>anda</a:t>
            </a:r>
            <a:r>
              <a:rPr lang="en-US" sz="3400" dirty="0" smtClean="0"/>
              <a:t> </a:t>
            </a:r>
            <a:r>
              <a:rPr lang="en-US" sz="3400" dirty="0" err="1" smtClean="0"/>
              <a:t>memilih</a:t>
            </a:r>
            <a:r>
              <a:rPr lang="en-US" sz="3400" dirty="0" smtClean="0"/>
              <a:t> Sang </a:t>
            </a:r>
            <a:r>
              <a:rPr lang="en-US" sz="3400" dirty="0" err="1" smtClean="0"/>
              <a:t>Inovator</a:t>
            </a:r>
            <a:r>
              <a:rPr lang="en-US" sz="3400" dirty="0" smtClean="0"/>
              <a:t> </a:t>
            </a:r>
            <a:r>
              <a:rPr lang="en-US" sz="3400" dirty="0" err="1" smtClean="0"/>
              <a:t>untuk</a:t>
            </a:r>
            <a:r>
              <a:rPr lang="en-US" sz="3400" dirty="0" smtClean="0"/>
              <a:t> </a:t>
            </a:r>
            <a:r>
              <a:rPr lang="en-US" sz="3400" dirty="0" err="1" smtClean="0"/>
              <a:t>dijadikan</a:t>
            </a:r>
            <a:r>
              <a:rPr lang="en-US" sz="3400" dirty="0" smtClean="0"/>
              <a:t> </a:t>
            </a:r>
            <a:r>
              <a:rPr lang="en-US" sz="3400" dirty="0" err="1" smtClean="0"/>
              <a:t>Pilihan</a:t>
            </a:r>
            <a:r>
              <a:rPr lang="en-US" sz="3400" dirty="0" smtClean="0"/>
              <a:t> </a:t>
            </a:r>
            <a:r>
              <a:rPr lang="en-US" sz="3400" dirty="0" err="1" smtClean="0"/>
              <a:t>anda</a:t>
            </a:r>
            <a:r>
              <a:rPr lang="en-US" sz="3400" dirty="0" smtClean="0"/>
              <a:t>.</a:t>
            </a:r>
          </a:p>
          <a:p>
            <a:r>
              <a:rPr lang="en-US" sz="3400" dirty="0" smtClean="0"/>
              <a:t>5, Lesson Learn yang </a:t>
            </a:r>
            <a:r>
              <a:rPr lang="en-US" sz="3400" dirty="0" err="1" smtClean="0"/>
              <a:t>anda</a:t>
            </a:r>
            <a:r>
              <a:rPr lang="en-US" sz="3400" dirty="0" smtClean="0"/>
              <a:t> </a:t>
            </a:r>
            <a:r>
              <a:rPr lang="en-US" sz="3400" dirty="0" err="1" smtClean="0"/>
              <a:t>dapatkan</a:t>
            </a:r>
            <a:r>
              <a:rPr lang="en-US" sz="3400" dirty="0" smtClean="0"/>
              <a:t> </a:t>
            </a:r>
            <a:r>
              <a:rPr lang="en-US" sz="3400" dirty="0" err="1" smtClean="0"/>
              <a:t>dari</a:t>
            </a:r>
            <a:r>
              <a:rPr lang="en-US" sz="3400" dirty="0" smtClean="0"/>
              <a:t> Sang Innovator</a:t>
            </a:r>
          </a:p>
          <a:p>
            <a:r>
              <a:rPr lang="en-US" sz="3400" dirty="0" smtClean="0"/>
              <a:t>6. </a:t>
            </a:r>
            <a:r>
              <a:rPr lang="en-US" sz="3400" dirty="0" err="1" smtClean="0"/>
              <a:t>Tambahkan</a:t>
            </a:r>
            <a:r>
              <a:rPr lang="en-US" sz="3400" dirty="0" smtClean="0"/>
              <a:t> </a:t>
            </a:r>
            <a:r>
              <a:rPr lang="en-US" sz="3400" dirty="0" err="1" smtClean="0"/>
              <a:t>Referensi</a:t>
            </a:r>
            <a:r>
              <a:rPr lang="en-US" sz="3400" dirty="0" smtClean="0"/>
              <a:t> </a:t>
            </a:r>
            <a:r>
              <a:rPr lang="en-US" sz="3400" dirty="0" err="1" smtClean="0"/>
              <a:t>dari</a:t>
            </a:r>
            <a:r>
              <a:rPr lang="en-US" sz="3400" dirty="0" smtClean="0"/>
              <a:t> </a:t>
            </a:r>
            <a:r>
              <a:rPr lang="en-US" sz="3400" dirty="0" err="1" smtClean="0"/>
              <a:t>sumber</a:t>
            </a:r>
            <a:r>
              <a:rPr lang="en-US" sz="3400" dirty="0" smtClean="0"/>
              <a:t> yang </a:t>
            </a:r>
            <a:r>
              <a:rPr lang="en-US" sz="3400" dirty="0" err="1" smtClean="0"/>
              <a:t>terpercaya</a:t>
            </a:r>
            <a:endParaRPr lang="en-US" sz="3400" dirty="0"/>
          </a:p>
        </p:txBody>
      </p:sp>
    </p:spTree>
    <p:extLst>
      <p:ext uri="{BB962C8B-B14F-4D97-AF65-F5344CB8AC3E}">
        <p14:creationId xmlns:p14="http://schemas.microsoft.com/office/powerpoint/2010/main" val="2300185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612" y="0"/>
            <a:ext cx="8229600" cy="1143000"/>
          </a:xfrm>
        </p:spPr>
        <p:txBody>
          <a:bodyPr/>
          <a:lstStyle/>
          <a:p>
            <a:r>
              <a:rPr lang="en-US" dirty="0" smtClean="0"/>
              <a:t>Forum </a:t>
            </a:r>
            <a:r>
              <a:rPr lang="en-US" dirty="0" err="1" smtClean="0"/>
              <a:t>Grup</a:t>
            </a:r>
            <a:r>
              <a:rPr lang="en-US" dirty="0" smtClean="0"/>
              <a:t> Discussion</a:t>
            </a:r>
            <a:endParaRPr lang="en-US" dirty="0"/>
          </a:p>
        </p:txBody>
      </p:sp>
      <p:pic>
        <p:nvPicPr>
          <p:cNvPr id="5" name="Picture 4"/>
          <p:cNvPicPr>
            <a:picLocks noChangeAspect="1"/>
          </p:cNvPicPr>
          <p:nvPr/>
        </p:nvPicPr>
        <p:blipFill>
          <a:blip r:embed="rId2"/>
          <a:stretch>
            <a:fillRect/>
          </a:stretch>
        </p:blipFill>
        <p:spPr>
          <a:xfrm>
            <a:off x="7308304" y="58882"/>
            <a:ext cx="1805322" cy="1114779"/>
          </a:xfrm>
          <a:prstGeom prst="rect">
            <a:avLst/>
          </a:prstGeom>
        </p:spPr>
      </p:pic>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Amazon </a:t>
            </a:r>
            <a:r>
              <a:rPr lang="en-US" dirty="0" err="1" smtClean="0"/>
              <a:t>begitu</a:t>
            </a:r>
            <a:r>
              <a:rPr lang="en-US" dirty="0" smtClean="0"/>
              <a:t> </a:t>
            </a:r>
            <a:r>
              <a:rPr lang="en-US" dirty="0" err="1" smtClean="0"/>
              <a:t>digdaya</a:t>
            </a:r>
            <a:r>
              <a:rPr lang="en-US" dirty="0" smtClean="0"/>
              <a:t> di </a:t>
            </a:r>
            <a:r>
              <a:rPr lang="en-US" dirty="0" err="1" smtClean="0"/>
              <a:t>Pasar</a:t>
            </a:r>
            <a:r>
              <a:rPr lang="en-US" dirty="0" smtClean="0"/>
              <a:t> Amerika </a:t>
            </a:r>
            <a:r>
              <a:rPr lang="en-US" dirty="0" err="1" smtClean="0"/>
              <a:t>khususnya</a:t>
            </a:r>
            <a:r>
              <a:rPr lang="en-US" dirty="0" smtClean="0"/>
              <a:t>, </a:t>
            </a:r>
            <a:r>
              <a:rPr lang="en-US" dirty="0" err="1" smtClean="0"/>
              <a:t>namun</a:t>
            </a:r>
            <a:r>
              <a:rPr lang="en-US" dirty="0" smtClean="0"/>
              <a:t> </a:t>
            </a:r>
            <a:r>
              <a:rPr lang="en-US" dirty="0" err="1" smtClean="0"/>
              <a:t>belum</a:t>
            </a:r>
            <a:r>
              <a:rPr lang="en-US" dirty="0" smtClean="0"/>
              <a:t> </a:t>
            </a:r>
            <a:r>
              <a:rPr lang="en-US" dirty="0" err="1" smtClean="0"/>
              <a:t>memasuki</a:t>
            </a:r>
            <a:r>
              <a:rPr lang="en-US" dirty="0" smtClean="0"/>
              <a:t> </a:t>
            </a:r>
            <a:r>
              <a:rPr lang="en-US" dirty="0" err="1" smtClean="0"/>
              <a:t>pasar</a:t>
            </a:r>
            <a:r>
              <a:rPr lang="en-US" dirty="0" smtClean="0"/>
              <a:t> Asia </a:t>
            </a:r>
            <a:r>
              <a:rPr lang="en-US" dirty="0"/>
              <a:t>Tenggara, </a:t>
            </a:r>
            <a:r>
              <a:rPr lang="en-US" dirty="0" err="1"/>
              <a:t>Sebuah</a:t>
            </a:r>
            <a:r>
              <a:rPr lang="en-US" dirty="0"/>
              <a:t> </a:t>
            </a:r>
            <a:r>
              <a:rPr lang="en-US" dirty="0" err="1"/>
              <a:t>laporan</a:t>
            </a:r>
            <a:r>
              <a:rPr lang="en-US" dirty="0"/>
              <a:t> </a:t>
            </a:r>
            <a:r>
              <a:rPr lang="en-US" dirty="0" err="1"/>
              <a:t>oleh</a:t>
            </a:r>
            <a:r>
              <a:rPr lang="en-US" dirty="0"/>
              <a:t> </a:t>
            </a:r>
            <a:r>
              <a:rPr lang="en-US" dirty="0" err="1"/>
              <a:t>Temasek</a:t>
            </a:r>
            <a:r>
              <a:rPr lang="en-US" dirty="0"/>
              <a:t> </a:t>
            </a:r>
            <a:r>
              <a:rPr lang="en-US" dirty="0" err="1"/>
              <a:t>dan</a:t>
            </a:r>
            <a:r>
              <a:rPr lang="en-US" dirty="0"/>
              <a:t> Google </a:t>
            </a:r>
            <a:r>
              <a:rPr lang="en-US" dirty="0" err="1"/>
              <a:t>dari</a:t>
            </a:r>
            <a:r>
              <a:rPr lang="en-US" dirty="0"/>
              <a:t> 2017 </a:t>
            </a:r>
            <a:r>
              <a:rPr lang="en-US" dirty="0" err="1"/>
              <a:t>menunjukkan</a:t>
            </a:r>
            <a:r>
              <a:rPr lang="en-US" dirty="0"/>
              <a:t> </a:t>
            </a:r>
            <a:r>
              <a:rPr lang="en-US" dirty="0" err="1"/>
              <a:t>bahwa</a:t>
            </a:r>
            <a:r>
              <a:rPr lang="en-US" dirty="0"/>
              <a:t> </a:t>
            </a:r>
            <a:r>
              <a:rPr lang="en-US" dirty="0" err="1"/>
              <a:t>ekonomi</a:t>
            </a:r>
            <a:r>
              <a:rPr lang="en-US" dirty="0"/>
              <a:t> digital di </a:t>
            </a:r>
            <a:r>
              <a:rPr lang="en-US" dirty="0" err="1"/>
              <a:t>wilayah</a:t>
            </a:r>
            <a:r>
              <a:rPr lang="en-US" dirty="0"/>
              <a:t> </a:t>
            </a:r>
            <a:r>
              <a:rPr lang="en-US" dirty="0" err="1"/>
              <a:t>tersebut</a:t>
            </a:r>
            <a:r>
              <a:rPr lang="en-US" dirty="0"/>
              <a:t> </a:t>
            </a:r>
            <a:r>
              <a:rPr lang="en-US" dirty="0" err="1"/>
              <a:t>diperkirakan</a:t>
            </a:r>
            <a:r>
              <a:rPr lang="en-US" dirty="0"/>
              <a:t> </a:t>
            </a:r>
            <a:r>
              <a:rPr lang="en-US" dirty="0" err="1"/>
              <a:t>akan</a:t>
            </a:r>
            <a:r>
              <a:rPr lang="en-US" dirty="0"/>
              <a:t> </a:t>
            </a:r>
            <a:r>
              <a:rPr lang="en-US" dirty="0" err="1"/>
              <a:t>tumbuh</a:t>
            </a:r>
            <a:r>
              <a:rPr lang="en-US" dirty="0"/>
              <a:t> </a:t>
            </a:r>
            <a:r>
              <a:rPr lang="en-US" dirty="0" err="1"/>
              <a:t>hingga</a:t>
            </a:r>
            <a:r>
              <a:rPr lang="en-US" dirty="0"/>
              <a:t> US $ 200 </a:t>
            </a:r>
            <a:r>
              <a:rPr lang="en-US" dirty="0" err="1"/>
              <a:t>miliar</a:t>
            </a:r>
            <a:r>
              <a:rPr lang="en-US" dirty="0"/>
              <a:t> </a:t>
            </a:r>
            <a:r>
              <a:rPr lang="en-US" dirty="0" err="1"/>
              <a:t>dalam</a:t>
            </a:r>
            <a:r>
              <a:rPr lang="en-US" dirty="0"/>
              <a:t> </a:t>
            </a:r>
            <a:r>
              <a:rPr lang="en-US" dirty="0" err="1"/>
              <a:t>dekade</a:t>
            </a:r>
            <a:r>
              <a:rPr lang="en-US" dirty="0"/>
              <a:t> </a:t>
            </a:r>
            <a:r>
              <a:rPr lang="en-US" dirty="0" err="1" smtClean="0"/>
              <a:t>ini.Jelas</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potensi</a:t>
            </a:r>
            <a:r>
              <a:rPr lang="en-US" dirty="0" smtClean="0"/>
              <a:t> </a:t>
            </a:r>
            <a:r>
              <a:rPr lang="en-US" dirty="0" err="1" smtClean="0"/>
              <a:t>bagi</a:t>
            </a:r>
            <a:r>
              <a:rPr lang="en-US" dirty="0" smtClean="0"/>
              <a:t> </a:t>
            </a:r>
            <a:r>
              <a:rPr lang="en-US" dirty="0" err="1" smtClean="0"/>
              <a:t>Bisnis</a:t>
            </a:r>
            <a:r>
              <a:rPr lang="en-US" dirty="0" smtClean="0"/>
              <a:t> Amazon.</a:t>
            </a:r>
          </a:p>
          <a:p>
            <a:r>
              <a:rPr lang="en-US" dirty="0" err="1" smtClean="0"/>
              <a:t>Buatlah</a:t>
            </a:r>
            <a:r>
              <a:rPr lang="en-US" dirty="0" smtClean="0"/>
              <a:t> </a:t>
            </a:r>
            <a:r>
              <a:rPr lang="en-US" dirty="0" err="1" smtClean="0"/>
              <a:t>analisa</a:t>
            </a:r>
            <a:r>
              <a:rPr lang="en-US" dirty="0" smtClean="0"/>
              <a:t> </a:t>
            </a:r>
            <a:r>
              <a:rPr lang="en-US" dirty="0" err="1" smtClean="0"/>
              <a:t>Bisnis</a:t>
            </a:r>
            <a:r>
              <a:rPr lang="en-US" dirty="0" smtClean="0"/>
              <a:t> yang </a:t>
            </a:r>
            <a:r>
              <a:rPr lang="en-US" dirty="0" err="1" smtClean="0"/>
              <a:t>meliputi</a:t>
            </a:r>
            <a:r>
              <a:rPr lang="en-US" dirty="0" smtClean="0"/>
              <a:t> </a:t>
            </a:r>
            <a:r>
              <a:rPr lang="en-US" dirty="0" err="1" smtClean="0"/>
              <a:t>Strategi</a:t>
            </a:r>
            <a:r>
              <a:rPr lang="en-US" dirty="0" smtClean="0"/>
              <a:t> marketing, Business Model Canvas, Nice and TOWS </a:t>
            </a:r>
            <a:r>
              <a:rPr lang="en-US" dirty="0" err="1" smtClean="0"/>
              <a:t>jika</a:t>
            </a:r>
            <a:r>
              <a:rPr lang="en-US" dirty="0" smtClean="0"/>
              <a:t> Amazon </a:t>
            </a:r>
            <a:r>
              <a:rPr lang="en-US" dirty="0" err="1" smtClean="0"/>
              <a:t>memasuki</a:t>
            </a:r>
            <a:r>
              <a:rPr lang="en-US" dirty="0" smtClean="0"/>
              <a:t> </a:t>
            </a:r>
            <a:r>
              <a:rPr lang="en-US" dirty="0" err="1" smtClean="0"/>
              <a:t>pasar</a:t>
            </a:r>
            <a:r>
              <a:rPr lang="en-US" dirty="0" smtClean="0"/>
              <a:t> Asia Tenggara.</a:t>
            </a:r>
          </a:p>
          <a:p>
            <a:r>
              <a:rPr lang="en-US" dirty="0" err="1" smtClean="0"/>
              <a:t>Setelah</a:t>
            </a:r>
            <a:r>
              <a:rPr lang="en-US" dirty="0" smtClean="0"/>
              <a:t> </a:t>
            </a:r>
            <a:r>
              <a:rPr lang="en-US" dirty="0" err="1" smtClean="0"/>
              <a:t>membuat</a:t>
            </a:r>
            <a:r>
              <a:rPr lang="en-US" dirty="0" smtClean="0"/>
              <a:t> </a:t>
            </a:r>
            <a:r>
              <a:rPr lang="en-US" dirty="0" err="1" smtClean="0"/>
              <a:t>Analisa</a:t>
            </a:r>
            <a:r>
              <a:rPr lang="en-US" dirty="0" smtClean="0"/>
              <a:t> </a:t>
            </a:r>
            <a:r>
              <a:rPr lang="en-US" dirty="0" err="1" smtClean="0"/>
              <a:t>kelompok</a:t>
            </a:r>
            <a:r>
              <a:rPr lang="en-US" dirty="0" smtClean="0"/>
              <a:t> </a:t>
            </a:r>
            <a:r>
              <a:rPr lang="en-US" dirty="0" err="1" smtClean="0"/>
              <a:t>buatlah</a:t>
            </a:r>
            <a:r>
              <a:rPr lang="en-US" dirty="0" smtClean="0"/>
              <a:t> </a:t>
            </a:r>
            <a:r>
              <a:rPr lang="en-US" dirty="0" err="1" smtClean="0"/>
              <a:t>laporan</a:t>
            </a:r>
            <a:r>
              <a:rPr lang="en-US" dirty="0" smtClean="0"/>
              <a:t> “ How Amazon expand in Southeast Asia” </a:t>
            </a:r>
            <a:r>
              <a:rPr lang="en-US" dirty="0" err="1" smtClean="0"/>
              <a:t>secara</a:t>
            </a:r>
            <a:r>
              <a:rPr lang="en-US" dirty="0" smtClean="0"/>
              <a:t> </a:t>
            </a:r>
            <a:r>
              <a:rPr lang="en-US" dirty="0" err="1" smtClean="0"/>
              <a:t>terperinci</a:t>
            </a:r>
            <a:r>
              <a:rPr lang="en-US" dirty="0" smtClean="0"/>
              <a:t> </a:t>
            </a:r>
            <a:r>
              <a:rPr lang="en-US" dirty="0" err="1" smtClean="0"/>
              <a:t>dengan</a:t>
            </a:r>
            <a:r>
              <a:rPr lang="en-US" dirty="0" smtClean="0"/>
              <a:t> </a:t>
            </a:r>
            <a:r>
              <a:rPr lang="en-US" dirty="0" err="1" smtClean="0"/>
              <a:t>referensi</a:t>
            </a:r>
            <a:r>
              <a:rPr lang="en-US" dirty="0" smtClean="0"/>
              <a:t> yang </a:t>
            </a:r>
            <a:r>
              <a:rPr lang="en-US" dirty="0" err="1" smtClean="0"/>
              <a:t>anda</a:t>
            </a:r>
            <a:r>
              <a:rPr lang="en-US" dirty="0" smtClean="0"/>
              <a:t> valid </a:t>
            </a:r>
            <a:r>
              <a:rPr lang="en-US" dirty="0" err="1" smtClean="0"/>
              <a:t>dengan</a:t>
            </a:r>
            <a:r>
              <a:rPr lang="en-US" dirty="0" smtClean="0"/>
              <a:t> </a:t>
            </a:r>
            <a:r>
              <a:rPr lang="en-US" dirty="0" err="1" smtClean="0"/>
              <a:t>bahasan</a:t>
            </a:r>
            <a:r>
              <a:rPr lang="en-US" dirty="0" smtClean="0"/>
              <a:t> </a:t>
            </a:r>
            <a:r>
              <a:rPr lang="en-US" dirty="0" err="1" smtClean="0"/>
              <a:t>ini</a:t>
            </a:r>
            <a:r>
              <a:rPr lang="en-US" dirty="0" smtClean="0"/>
              <a:t>. </a:t>
            </a:r>
            <a:endParaRPr lang="en-US" dirty="0"/>
          </a:p>
        </p:txBody>
      </p:sp>
    </p:spTree>
    <p:extLst>
      <p:ext uri="{BB962C8B-B14F-4D97-AF65-F5344CB8AC3E}">
        <p14:creationId xmlns:p14="http://schemas.microsoft.com/office/powerpoint/2010/main" val="410728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15416"/>
            <a:ext cx="8229600" cy="1143000"/>
          </a:xfrm>
        </p:spPr>
        <p:txBody>
          <a:bodyPr/>
          <a:lstStyle/>
          <a:p>
            <a:r>
              <a:rPr lang="en-US" dirty="0" smtClean="0"/>
              <a:t>Additional References</a:t>
            </a:r>
            <a:endParaRPr lang="en-US" dirty="0"/>
          </a:p>
        </p:txBody>
      </p:sp>
      <p:pic>
        <p:nvPicPr>
          <p:cNvPr id="5" name="Picture 4"/>
          <p:cNvPicPr>
            <a:picLocks noChangeAspect="1"/>
          </p:cNvPicPr>
          <p:nvPr/>
        </p:nvPicPr>
        <p:blipFill>
          <a:blip r:embed="rId5"/>
          <a:stretch>
            <a:fillRect/>
          </a:stretch>
        </p:blipFill>
        <p:spPr>
          <a:xfrm>
            <a:off x="7308304" y="58882"/>
            <a:ext cx="1805322" cy="1114779"/>
          </a:xfrm>
          <a:prstGeom prst="rect">
            <a:avLst/>
          </a:prstGeom>
        </p:spPr>
      </p:pic>
      <p:pic>
        <p:nvPicPr>
          <p:cNvPr id="4" name="2DtyjC0UxTw"/>
          <p:cNvPicPr>
            <a:picLocks noGrp="1" noRot="1" noChangeAspect="1"/>
          </p:cNvPicPr>
          <p:nvPr>
            <p:ph idx="1"/>
            <a:videoFile r:link="rId1"/>
          </p:nvPr>
        </p:nvPicPr>
        <p:blipFill>
          <a:blip r:embed="rId6"/>
          <a:stretch>
            <a:fillRect/>
          </a:stretch>
        </p:blipFill>
        <p:spPr>
          <a:xfrm>
            <a:off x="179512" y="641226"/>
            <a:ext cx="3744416" cy="2106234"/>
          </a:xfrm>
          <a:prstGeom prst="rect">
            <a:avLst/>
          </a:prstGeom>
        </p:spPr>
      </p:pic>
      <p:sp>
        <p:nvSpPr>
          <p:cNvPr id="6" name="TextBox 5"/>
          <p:cNvSpPr txBox="1"/>
          <p:nvPr/>
        </p:nvSpPr>
        <p:spPr>
          <a:xfrm>
            <a:off x="5868144" y="2132856"/>
            <a:ext cx="3024336" cy="5632311"/>
          </a:xfrm>
          <a:prstGeom prst="rect">
            <a:avLst/>
          </a:prstGeom>
          <a:noFill/>
        </p:spPr>
        <p:txBody>
          <a:bodyPr wrap="square" rtlCol="0">
            <a:spAutoFit/>
          </a:bodyPr>
          <a:lstStyle/>
          <a:p>
            <a:pPr marL="342900" indent="-342900">
              <a:buAutoNum type="arabicPeriod"/>
            </a:pPr>
            <a:r>
              <a:rPr lang="en-US" dirty="0" smtClean="0"/>
              <a:t>CNN Business- Amazon </a:t>
            </a:r>
            <a:r>
              <a:rPr lang="en-US" dirty="0"/>
              <a:t>is using AI in almost everything it </a:t>
            </a:r>
            <a:r>
              <a:rPr lang="en-US" dirty="0" smtClean="0"/>
              <a:t>does</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The </a:t>
            </a:r>
            <a:r>
              <a:rPr lang="en-US" dirty="0"/>
              <a:t>Grand Theory of </a:t>
            </a:r>
            <a:r>
              <a:rPr lang="en-US" dirty="0" smtClean="0"/>
              <a:t>Amazon</a:t>
            </a:r>
          </a:p>
          <a:p>
            <a:pPr marL="342900" indent="-342900">
              <a:buAutoNum type="arabicPeriod"/>
            </a:pPr>
            <a:endParaRPr lang="en-US" dirty="0" smtClean="0"/>
          </a:p>
          <a:p>
            <a:pPr marL="342900" indent="-342900">
              <a:buAutoNum type="arabicPeriod"/>
            </a:pPr>
            <a:r>
              <a:rPr lang="en-US" dirty="0"/>
              <a:t>Amazon's Success Over The Years: The Kingpin Of Online Shopping | CNBC</a:t>
            </a:r>
            <a:endParaRPr lang="en-US" dirty="0" smtClean="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p:txBody>
      </p:sp>
      <p:pic>
        <p:nvPicPr>
          <p:cNvPr id="7" name="UyohSu-Ft_U"/>
          <p:cNvPicPr>
            <a:picLocks noRot="1" noChangeAspect="1"/>
          </p:cNvPicPr>
          <p:nvPr>
            <a:videoFile r:link="rId2"/>
          </p:nvPr>
        </p:nvPicPr>
        <p:blipFill>
          <a:blip r:embed="rId7"/>
          <a:stretch>
            <a:fillRect/>
          </a:stretch>
        </p:blipFill>
        <p:spPr>
          <a:xfrm>
            <a:off x="179512" y="2805955"/>
            <a:ext cx="3712412" cy="2088232"/>
          </a:xfrm>
          <a:prstGeom prst="rect">
            <a:avLst/>
          </a:prstGeom>
        </p:spPr>
      </p:pic>
      <p:pic>
        <p:nvPicPr>
          <p:cNvPr id="8" name="EHRLJsk2V4U"/>
          <p:cNvPicPr>
            <a:picLocks noRot="1" noChangeAspect="1"/>
          </p:cNvPicPr>
          <p:nvPr>
            <a:videoFile r:link="rId3"/>
          </p:nvPr>
        </p:nvPicPr>
        <p:blipFill>
          <a:blip r:embed="rId8"/>
          <a:stretch>
            <a:fillRect/>
          </a:stretch>
        </p:blipFill>
        <p:spPr>
          <a:xfrm>
            <a:off x="323528" y="4952682"/>
            <a:ext cx="3440748" cy="1935421"/>
          </a:xfrm>
          <a:prstGeom prst="rect">
            <a:avLst/>
          </a:prstGeom>
        </p:spPr>
      </p:pic>
    </p:spTree>
    <p:extLst>
      <p:ext uri="{BB962C8B-B14F-4D97-AF65-F5344CB8AC3E}">
        <p14:creationId xmlns:p14="http://schemas.microsoft.com/office/powerpoint/2010/main" val="2411246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397" t="7863" r="7425"/>
          <a:stretch/>
        </p:blipFill>
        <p:spPr>
          <a:xfrm>
            <a:off x="0" y="2204864"/>
            <a:ext cx="3889857" cy="2940389"/>
          </a:xfrm>
          <a:prstGeom prst="rect">
            <a:avLst/>
          </a:prstGeom>
          <a:ln>
            <a:noFill/>
          </a:ln>
          <a:effectLst>
            <a:softEdge rad="112500"/>
          </a:effectLst>
        </p:spPr>
      </p:pic>
      <p:graphicFrame>
        <p:nvGraphicFramePr>
          <p:cNvPr id="5" name="Content Placeholder 3">
            <a:hlinkClick r:id="rId3"/>
          </p:cNvPr>
          <p:cNvGraphicFramePr>
            <a:graphicFrameLocks/>
          </p:cNvGraphicFramePr>
          <p:nvPr>
            <p:extLst>
              <p:ext uri="{D42A27DB-BD31-4B8C-83A1-F6EECF244321}">
                <p14:modId xmlns:p14="http://schemas.microsoft.com/office/powerpoint/2010/main" val="874734207"/>
              </p:ext>
            </p:extLst>
          </p:nvPr>
        </p:nvGraphicFramePr>
        <p:xfrm>
          <a:off x="1979712" y="188640"/>
          <a:ext cx="7992888" cy="6408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323528" y="6300028"/>
            <a:ext cx="2520280" cy="3385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id-ID" sz="1600" b="1" dirty="0" smtClean="0">
                <a:solidFill>
                  <a:schemeClr val="bg1">
                    <a:lumMod val="95000"/>
                  </a:schemeClr>
                </a:solidFill>
                <a:hlinkClick r:id="rId3"/>
              </a:rPr>
              <a:t>https://www.amazon.com/</a:t>
            </a:r>
            <a:r>
              <a:rPr lang="id-ID" sz="1600" b="1" dirty="0" smtClean="0">
                <a:solidFill>
                  <a:schemeClr val="bg1">
                    <a:lumMod val="95000"/>
                  </a:schemeClr>
                </a:solidFill>
              </a:rPr>
              <a:t> </a:t>
            </a:r>
            <a:endParaRPr lang="id-ID" sz="1600" b="1" dirty="0">
              <a:solidFill>
                <a:schemeClr val="bg1">
                  <a:lumMod val="95000"/>
                </a:schemeClr>
              </a:solidFill>
            </a:endParaRPr>
          </a:p>
        </p:txBody>
      </p:sp>
    </p:spTree>
    <p:extLst>
      <p:ext uri="{BB962C8B-B14F-4D97-AF65-F5344CB8AC3E}">
        <p14:creationId xmlns:p14="http://schemas.microsoft.com/office/powerpoint/2010/main" val="174087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6204445"/>
            <a:ext cx="8363272" cy="680939"/>
          </a:xfrm>
        </p:spPr>
        <p:txBody>
          <a:bodyPr>
            <a:normAutofit/>
          </a:bodyPr>
          <a:lstStyle/>
          <a:p>
            <a:r>
              <a:rPr lang="id-ID" sz="1400" dirty="0" smtClean="0">
                <a:solidFill>
                  <a:schemeClr val="bg1">
                    <a:lumMod val="65000"/>
                  </a:schemeClr>
                </a:solidFill>
              </a:rPr>
              <a:t>https://medium.com/@aditbinowo/amazon-com-sebuah-bentuk-pergeseran-paradigma-dalam-berbelanja-9bacb4ea536c</a:t>
            </a:r>
            <a:endParaRPr lang="id-ID" sz="1400" dirty="0">
              <a:solidFill>
                <a:schemeClr val="bg1">
                  <a:lumMod val="65000"/>
                </a:schemeClr>
              </a:solidFill>
            </a:endParaRPr>
          </a:p>
        </p:txBody>
      </p:sp>
    </p:spTree>
    <p:extLst>
      <p:ext uri="{BB962C8B-B14F-4D97-AF65-F5344CB8AC3E}">
        <p14:creationId xmlns:p14="http://schemas.microsoft.com/office/powerpoint/2010/main" val="232967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fontScale="90000"/>
          </a:bodyPr>
          <a:lstStyle/>
          <a:p>
            <a:r>
              <a:rPr lang="id-ID" dirty="0" smtClean="0">
                <a:solidFill>
                  <a:schemeClr val="bg1"/>
                </a:solidFill>
              </a:rPr>
              <a:t>PENGEMBANGAN BISNIS AMAZONE</a:t>
            </a:r>
            <a:endParaRPr lang="it-IT" dirty="0" smtClean="0">
              <a:solidFill>
                <a:schemeClr val="bg1"/>
              </a:solidFill>
            </a:endParaRPr>
          </a:p>
        </p:txBody>
      </p:sp>
      <p:graphicFrame>
        <p:nvGraphicFramePr>
          <p:cNvPr id="5" name="Diagram 4"/>
          <p:cNvGraphicFramePr/>
          <p:nvPr>
            <p:extLst>
              <p:ext uri="{D42A27DB-BD31-4B8C-83A1-F6EECF244321}">
                <p14:modId xmlns:p14="http://schemas.microsoft.com/office/powerpoint/2010/main" val="1572983990"/>
              </p:ext>
            </p:extLst>
          </p:nvPr>
        </p:nvGraphicFramePr>
        <p:xfrm>
          <a:off x="0" y="690956"/>
          <a:ext cx="9144000" cy="5546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51520" y="6095037"/>
            <a:ext cx="8640960" cy="646331"/>
          </a:xfrm>
          <a:prstGeom prst="rect">
            <a:avLst/>
          </a:prstGeom>
        </p:spPr>
        <p:txBody>
          <a:bodyPr wrap="square">
            <a:spAutoFit/>
          </a:bodyPr>
          <a:lstStyle/>
          <a:p>
            <a:pPr algn="ctr"/>
            <a:r>
              <a:rPr lang="id-ID" dirty="0" smtClean="0">
                <a:solidFill>
                  <a:schemeClr val="bg1"/>
                </a:solidFill>
              </a:rPr>
              <a:t>Strategi bisnis yang diterapkan oleh Amazon dilakukan dengan melakukan investasi terhadap lini-lini bisnis baru. </a:t>
            </a:r>
          </a:p>
        </p:txBody>
      </p:sp>
    </p:spTree>
    <p:extLst>
      <p:ext uri="{BB962C8B-B14F-4D97-AF65-F5344CB8AC3E}">
        <p14:creationId xmlns:p14="http://schemas.microsoft.com/office/powerpoint/2010/main" val="279183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176" t="13118" r="60576" b="43925"/>
          <a:stretch/>
        </p:blipFill>
        <p:spPr>
          <a:xfrm>
            <a:off x="251520" y="1916832"/>
            <a:ext cx="1715825" cy="1944216"/>
          </a:xfrm>
        </p:spPr>
      </p:pic>
      <p:sp>
        <p:nvSpPr>
          <p:cNvPr id="2" name="Title 1"/>
          <p:cNvSpPr>
            <a:spLocks noGrp="1"/>
          </p:cNvSpPr>
          <p:nvPr>
            <p:ph type="title"/>
          </p:nvPr>
        </p:nvSpPr>
        <p:spPr>
          <a:xfrm>
            <a:off x="446856" y="116632"/>
            <a:ext cx="8229600" cy="1143000"/>
          </a:xfrm>
        </p:spPr>
        <p:txBody>
          <a:bodyPr>
            <a:normAutofit/>
          </a:bodyPr>
          <a:lstStyle/>
          <a:p>
            <a:r>
              <a:rPr lang="en-US" b="1" dirty="0" smtClean="0">
                <a:solidFill>
                  <a:schemeClr val="bg1"/>
                </a:solidFill>
              </a:rPr>
              <a:t>STRATEGI UTAMA AMAZON.COM</a:t>
            </a:r>
            <a:endParaRPr lang="id-ID" dirty="0">
              <a:solidFill>
                <a:schemeClr val="bg1"/>
              </a:solidFill>
            </a:endParaRPr>
          </a:p>
        </p:txBody>
      </p:sp>
      <p:graphicFrame>
        <p:nvGraphicFramePr>
          <p:cNvPr id="5" name="Diagram 4"/>
          <p:cNvGraphicFramePr/>
          <p:nvPr>
            <p:extLst>
              <p:ext uri="{D42A27DB-BD31-4B8C-83A1-F6EECF244321}">
                <p14:modId xmlns:p14="http://schemas.microsoft.com/office/powerpoint/2010/main" val="120734565"/>
              </p:ext>
            </p:extLst>
          </p:nvPr>
        </p:nvGraphicFramePr>
        <p:xfrm>
          <a:off x="1984778" y="1772816"/>
          <a:ext cx="5971598"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966570" y="1772816"/>
            <a:ext cx="4333622" cy="523220"/>
          </a:xfrm>
          <a:prstGeom prst="rect">
            <a:avLst/>
          </a:prstGeom>
        </p:spPr>
        <p:txBody>
          <a:bodyPr wrap="none">
            <a:spAutoFit/>
          </a:bodyPr>
          <a:lstStyle/>
          <a:p>
            <a:r>
              <a:rPr lang="id-ID" sz="2800" b="1" dirty="0" smtClean="0">
                <a:solidFill>
                  <a:schemeClr val="bg1"/>
                </a:solidFill>
              </a:rPr>
              <a:t>“Three Big Needle Movers” </a:t>
            </a:r>
            <a:endParaRPr lang="id-ID" sz="2800" b="1" dirty="0">
              <a:solidFill>
                <a:schemeClr val="bg1"/>
              </a:solidFill>
            </a:endParaRPr>
          </a:p>
        </p:txBody>
      </p:sp>
    </p:spTree>
    <p:extLst>
      <p:ext uri="{BB962C8B-B14F-4D97-AF65-F5344CB8AC3E}">
        <p14:creationId xmlns:p14="http://schemas.microsoft.com/office/powerpoint/2010/main" val="42009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856" y="116632"/>
            <a:ext cx="8229600" cy="1143000"/>
          </a:xfrm>
        </p:spPr>
        <p:txBody>
          <a:bodyPr>
            <a:normAutofit/>
          </a:bodyPr>
          <a:lstStyle/>
          <a:p>
            <a:r>
              <a:rPr lang="id-ID" b="1" dirty="0" smtClean="0">
                <a:solidFill>
                  <a:schemeClr val="bg1"/>
                </a:solidFill>
              </a:rPr>
              <a:t>LINI BISNIS AMAZONE</a:t>
            </a:r>
            <a:endParaRPr lang="id-ID" dirty="0">
              <a:solidFill>
                <a:schemeClr val="bg1"/>
              </a:solidFill>
            </a:endParaRPr>
          </a:p>
        </p:txBody>
      </p:sp>
      <p:graphicFrame>
        <p:nvGraphicFramePr>
          <p:cNvPr id="5" name="Diagram 4"/>
          <p:cNvGraphicFramePr/>
          <p:nvPr>
            <p:extLst>
              <p:ext uri="{D42A27DB-BD31-4B8C-83A1-F6EECF244321}">
                <p14:modId xmlns:p14="http://schemas.microsoft.com/office/powerpoint/2010/main" val="2129973966"/>
              </p:ext>
            </p:extLst>
          </p:nvPr>
        </p:nvGraphicFramePr>
        <p:xfrm>
          <a:off x="341736" y="1988840"/>
          <a:ext cx="697971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3528" y="1556792"/>
            <a:ext cx="5072799" cy="1384995"/>
          </a:xfrm>
          <a:prstGeom prst="rect">
            <a:avLst/>
          </a:prstGeom>
        </p:spPr>
        <p:txBody>
          <a:bodyPr wrap="square">
            <a:spAutoFit/>
          </a:bodyPr>
          <a:lstStyle/>
          <a:p>
            <a:r>
              <a:rPr lang="id-ID" sz="2800" b="1" dirty="0" smtClean="0">
                <a:solidFill>
                  <a:schemeClr val="bg1"/>
                </a:solidFill>
              </a:rPr>
              <a:t>Secara umum, lini bisnis Amazon dapat dibagi menjadi tiga bentuk</a:t>
            </a:r>
          </a:p>
          <a:p>
            <a:endParaRPr lang="id-ID" sz="2800" b="1" dirty="0">
              <a:solidFill>
                <a:schemeClr val="bg1"/>
              </a:solidFill>
            </a:endParaRPr>
          </a:p>
        </p:txBody>
      </p:sp>
      <p:sp>
        <p:nvSpPr>
          <p:cNvPr id="3" name="Rectangle 2"/>
          <p:cNvSpPr/>
          <p:nvPr/>
        </p:nvSpPr>
        <p:spPr>
          <a:xfrm>
            <a:off x="107504" y="4710043"/>
            <a:ext cx="8964488" cy="2031325"/>
          </a:xfrm>
          <a:prstGeom prst="rect">
            <a:avLst/>
          </a:prstGeom>
        </p:spPr>
        <p:txBody>
          <a:bodyPr wrap="square">
            <a:spAutoFit/>
          </a:bodyPr>
          <a:lstStyle/>
          <a:p>
            <a:r>
              <a:rPr lang="id-ID" dirty="0" smtClean="0">
                <a:solidFill>
                  <a:schemeClr val="bg1"/>
                </a:solidFill>
              </a:rPr>
              <a:t>Variasi jenis bisnis pada online retail merupakan produk yang terjual oleh Amazon sebagai traditional retailer yang merupakan produk dengan biaya rendah seperti pakaian, media, produk bayi, barang kebutuhan sehari-hari, barang kesehatan, dan banyak variasi jensi lainnya. Strategi retail lainnya adalah dengan menjadi platform penjualan barang bagi retailer lain dan mengambil potongan sebagai pendapatan. Lebih jauh lagi Amazon menjadi long-tail retailer yang menyediakan barang dengan variasi luas dengan menjual barang telah terpakai melalui seller marketplace.</a:t>
            </a:r>
            <a:endParaRPr lang="id-ID" dirty="0">
              <a:solidFill>
                <a:schemeClr val="bg1"/>
              </a:solidFill>
            </a:endParaRPr>
          </a:p>
        </p:txBody>
      </p:sp>
      <p:pic>
        <p:nvPicPr>
          <p:cNvPr id="8" name="Content Placeholder 7"/>
          <p:cNvPicPr>
            <a:picLocks noGrp="1" noChangeAspect="1"/>
          </p:cNvPicPr>
          <p:nvPr>
            <p:ph idx="1"/>
          </p:nvPr>
        </p:nvPicPr>
        <p:blipFill rotWithShape="1">
          <a:blip r:embed="rId7">
            <a:extLst>
              <a:ext uri="{28A0092B-C50C-407E-A947-70E740481C1C}">
                <a14:useLocalDpi xmlns:a14="http://schemas.microsoft.com/office/drawing/2010/main" val="0"/>
              </a:ext>
            </a:extLst>
          </a:blip>
          <a:srcRect l="14336" t="12438" r="65417" b="26338"/>
          <a:stretch/>
        </p:blipFill>
        <p:spPr>
          <a:xfrm>
            <a:off x="7236296" y="1459156"/>
            <a:ext cx="1767683" cy="3156578"/>
          </a:xfrm>
        </p:spPr>
      </p:pic>
    </p:spTree>
    <p:extLst>
      <p:ext uri="{BB962C8B-B14F-4D97-AF65-F5344CB8AC3E}">
        <p14:creationId xmlns:p14="http://schemas.microsoft.com/office/powerpoint/2010/main" val="4132445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368" y="116632"/>
            <a:ext cx="5050904" cy="1143000"/>
          </a:xfrm>
        </p:spPr>
        <p:txBody>
          <a:bodyPr>
            <a:normAutofit/>
          </a:bodyPr>
          <a:lstStyle/>
          <a:p>
            <a:r>
              <a:rPr lang="id-ID" dirty="0" smtClean="0">
                <a:solidFill>
                  <a:schemeClr val="bg1"/>
                </a:solidFill>
              </a:rPr>
              <a:t>INTELEJEN PASAR</a:t>
            </a:r>
            <a:endParaRPr lang="it-IT" dirty="0" smtClean="0">
              <a:solidFill>
                <a:schemeClr val="bg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495" t="18820" r="12819" b="5171"/>
          <a:stretch/>
        </p:blipFill>
        <p:spPr>
          <a:xfrm>
            <a:off x="4860032" y="3789040"/>
            <a:ext cx="4253346" cy="3048001"/>
          </a:xfrm>
          <a:prstGeom prst="rect">
            <a:avLst/>
          </a:prstGeom>
          <a:ln>
            <a:noFill/>
          </a:ln>
          <a:effectLst>
            <a:softEdge rad="112500"/>
          </a:effectLst>
        </p:spPr>
      </p:pic>
      <p:graphicFrame>
        <p:nvGraphicFramePr>
          <p:cNvPr id="5" name="Diagram 4"/>
          <p:cNvGraphicFramePr/>
          <p:nvPr>
            <p:extLst>
              <p:ext uri="{D42A27DB-BD31-4B8C-83A1-F6EECF244321}">
                <p14:modId xmlns:p14="http://schemas.microsoft.com/office/powerpoint/2010/main" val="2116944634"/>
              </p:ext>
            </p:extLst>
          </p:nvPr>
        </p:nvGraphicFramePr>
        <p:xfrm>
          <a:off x="1043608" y="1484784"/>
          <a:ext cx="7272808"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71600" y="4787860"/>
            <a:ext cx="3168352" cy="1200329"/>
          </a:xfrm>
          <a:prstGeom prst="rect">
            <a:avLst/>
          </a:prstGeom>
        </p:spPr>
        <p:txBody>
          <a:bodyPr wrap="square">
            <a:spAutoFit/>
          </a:bodyPr>
          <a:lstStyle/>
          <a:p>
            <a:r>
              <a:rPr lang="id-ID" sz="3600" dirty="0" smtClean="0">
                <a:solidFill>
                  <a:schemeClr val="bg1"/>
                </a:solidFill>
              </a:rPr>
              <a:t>BUSINESS INTELLIGENCE?</a:t>
            </a:r>
            <a:endParaRPr lang="id-ID" sz="3600" dirty="0">
              <a:solidFill>
                <a:schemeClr val="bg1"/>
              </a:solidFill>
            </a:endParaRPr>
          </a:p>
        </p:txBody>
      </p:sp>
    </p:spTree>
    <p:extLst>
      <p:ext uri="{BB962C8B-B14F-4D97-AF65-F5344CB8AC3E}">
        <p14:creationId xmlns:p14="http://schemas.microsoft.com/office/powerpoint/2010/main" val="388010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solidFill>
                  <a:schemeClr val="bg1"/>
                </a:solidFill>
              </a:rPr>
              <a:t>INTELIJEN PASAR</a:t>
            </a:r>
            <a:endParaRPr lang="id-ID" b="1" dirty="0">
              <a:solidFill>
                <a:schemeClr val="bg1"/>
              </a:solidFill>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8651" t="16599" r="15044"/>
          <a:stretch/>
        </p:blipFill>
        <p:spPr>
          <a:xfrm>
            <a:off x="5855421" y="3600481"/>
            <a:ext cx="3325091" cy="3280858"/>
          </a:xfrm>
          <a:prstGeom prst="rect">
            <a:avLst/>
          </a:prstGeom>
          <a:ln>
            <a:noFill/>
          </a:ln>
          <a:effectLst>
            <a:softEdge rad="112500"/>
          </a:effectLst>
        </p:spPr>
      </p:pic>
      <p:graphicFrame>
        <p:nvGraphicFramePr>
          <p:cNvPr id="7" name="Diagram 6"/>
          <p:cNvGraphicFramePr/>
          <p:nvPr>
            <p:extLst>
              <p:ext uri="{D42A27DB-BD31-4B8C-83A1-F6EECF244321}">
                <p14:modId xmlns:p14="http://schemas.microsoft.com/office/powerpoint/2010/main" val="730876701"/>
              </p:ext>
            </p:extLst>
          </p:nvPr>
        </p:nvGraphicFramePr>
        <p:xfrm>
          <a:off x="107504" y="1412776"/>
          <a:ext cx="8856984"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148853875"/>
              </p:ext>
            </p:extLst>
          </p:nvPr>
        </p:nvGraphicFramePr>
        <p:xfrm>
          <a:off x="96688" y="2204864"/>
          <a:ext cx="8939808"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724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solidFill>
                  <a:schemeClr val="bg1"/>
                </a:solidFill>
              </a:rPr>
              <a:t>STRATEGI DYNAMIC PRICING</a:t>
            </a:r>
            <a:endParaRPr lang="id-ID" b="1" dirty="0">
              <a:solidFill>
                <a:schemeClr val="bg1"/>
              </a:solidFill>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8651" t="67219" r="15044"/>
          <a:stretch/>
        </p:blipFill>
        <p:spPr>
          <a:xfrm>
            <a:off x="5904148" y="1412776"/>
            <a:ext cx="2448272" cy="949488"/>
          </a:xfrm>
          <a:prstGeom prst="rect">
            <a:avLst/>
          </a:prstGeom>
          <a:ln>
            <a:noFill/>
          </a:ln>
          <a:effectLst>
            <a:softEdge rad="112500"/>
          </a:effectLst>
        </p:spPr>
      </p:pic>
      <p:graphicFrame>
        <p:nvGraphicFramePr>
          <p:cNvPr id="7" name="Diagram 6"/>
          <p:cNvGraphicFramePr/>
          <p:nvPr>
            <p:extLst>
              <p:ext uri="{D42A27DB-BD31-4B8C-83A1-F6EECF244321}">
                <p14:modId xmlns:p14="http://schemas.microsoft.com/office/powerpoint/2010/main" val="695818449"/>
              </p:ext>
            </p:extLst>
          </p:nvPr>
        </p:nvGraphicFramePr>
        <p:xfrm>
          <a:off x="107504" y="1556792"/>
          <a:ext cx="5184576"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205714737"/>
              </p:ext>
            </p:extLst>
          </p:nvPr>
        </p:nvGraphicFramePr>
        <p:xfrm>
          <a:off x="323528" y="2420888"/>
          <a:ext cx="4752528"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5220072" y="2665943"/>
            <a:ext cx="3816424" cy="313932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id-ID" b="1" dirty="0" smtClean="0">
                <a:solidFill>
                  <a:schemeClr val="bg1"/>
                </a:solidFill>
              </a:rPr>
              <a:t>Dynamic pricing </a:t>
            </a:r>
            <a:r>
              <a:rPr lang="id-ID" dirty="0" smtClean="0">
                <a:solidFill>
                  <a:schemeClr val="bg1"/>
                </a:solidFill>
              </a:rPr>
              <a:t>pada e-commerce dapat didefinisikan sebagai modifikasi dinamis dari harga suatu produk yang bergantung kepada nilai yang diberikan pelanggan terhadap suatu produk atau jasa. Model ini dicapai dengan mengkombinasi data pelanggan dan pemberian harga yang belum terpogram dengan tujuan bahwa pelanggan memenuhi kriteria tertentu (Chen &amp; Wang, 2009).</a:t>
            </a:r>
            <a:endParaRPr lang="id-ID" dirty="0">
              <a:solidFill>
                <a:schemeClr val="bg1"/>
              </a:solidFill>
            </a:endParaRPr>
          </a:p>
        </p:txBody>
      </p:sp>
    </p:spTree>
    <p:extLst>
      <p:ext uri="{BB962C8B-B14F-4D97-AF65-F5344CB8AC3E}">
        <p14:creationId xmlns:p14="http://schemas.microsoft.com/office/powerpoint/2010/main" val="37881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618"/>
          <a:stretch/>
        </p:blipFill>
        <p:spPr>
          <a:xfrm>
            <a:off x="1259632" y="-27384"/>
            <a:ext cx="6264696" cy="6898338"/>
          </a:xfrm>
        </p:spPr>
      </p:pic>
    </p:spTree>
    <p:extLst>
      <p:ext uri="{BB962C8B-B14F-4D97-AF65-F5344CB8AC3E}">
        <p14:creationId xmlns:p14="http://schemas.microsoft.com/office/powerpoint/2010/main" val="4278163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6007</TotalTime>
  <Words>1291</Words>
  <Application>Microsoft Office PowerPoint</Application>
  <PresentationFormat>On-screen Show (4:3)</PresentationFormat>
  <Paragraphs>115</Paragraphs>
  <Slides>20</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PENGEMBANGAN BISNIS AMAZONE</vt:lpstr>
      <vt:lpstr>STRATEGI UTAMA AMAZON.COM</vt:lpstr>
      <vt:lpstr>LINI BISNIS AMAZONE</vt:lpstr>
      <vt:lpstr>INTELEJEN PASAR</vt:lpstr>
      <vt:lpstr>INTELIJEN PASAR</vt:lpstr>
      <vt:lpstr>STRATEGI DYNAMIC PRICING</vt:lpstr>
      <vt:lpstr>PowerPoint Presentation</vt:lpstr>
      <vt:lpstr>PowerPoint Presentation</vt:lpstr>
      <vt:lpstr>Analisa Bisnis Amazon</vt:lpstr>
      <vt:lpstr>Analisa Bisnis Amazon</vt:lpstr>
      <vt:lpstr>Amazon Business Canvas Model</vt:lpstr>
      <vt:lpstr>Quiz Review Amazon</vt:lpstr>
      <vt:lpstr>Quiz Review Amazon</vt:lpstr>
      <vt:lpstr>Quiz Review Amazon</vt:lpstr>
      <vt:lpstr>Individual Task Amazon</vt:lpstr>
      <vt:lpstr>Forum Grup Discussion</vt:lpstr>
      <vt:lpstr>Additional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teamos@mail.com</cp:lastModifiedBy>
  <cp:revision>36</cp:revision>
  <dcterms:created xsi:type="dcterms:W3CDTF">2018-09-28T23:34:47Z</dcterms:created>
  <dcterms:modified xsi:type="dcterms:W3CDTF">2019-06-20T02:17:50Z</dcterms:modified>
</cp:coreProperties>
</file>