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45"/>
  </p:notesMasterIdLst>
  <p:sldIdLst>
    <p:sldId id="256" r:id="rId2"/>
    <p:sldId id="358" r:id="rId3"/>
    <p:sldId id="357" r:id="rId4"/>
    <p:sldId id="298" r:id="rId5"/>
    <p:sldId id="286" r:id="rId6"/>
    <p:sldId id="363" r:id="rId7"/>
    <p:sldId id="368" r:id="rId8"/>
    <p:sldId id="369" r:id="rId9"/>
    <p:sldId id="370" r:id="rId10"/>
    <p:sldId id="371" r:id="rId11"/>
    <p:sldId id="372" r:id="rId12"/>
    <p:sldId id="373" r:id="rId13"/>
    <p:sldId id="360" r:id="rId14"/>
    <p:sldId id="365" r:id="rId15"/>
    <p:sldId id="366" r:id="rId16"/>
    <p:sldId id="367" r:id="rId17"/>
    <p:sldId id="258" r:id="rId18"/>
    <p:sldId id="341" r:id="rId19"/>
    <p:sldId id="361" r:id="rId20"/>
    <p:sldId id="320" r:id="rId21"/>
    <p:sldId id="345" r:id="rId22"/>
    <p:sldId id="321" r:id="rId23"/>
    <p:sldId id="326" r:id="rId24"/>
    <p:sldId id="322" r:id="rId25"/>
    <p:sldId id="324" r:id="rId26"/>
    <p:sldId id="325" r:id="rId27"/>
    <p:sldId id="348" r:id="rId28"/>
    <p:sldId id="302" r:id="rId29"/>
    <p:sldId id="347" r:id="rId30"/>
    <p:sldId id="303" r:id="rId31"/>
    <p:sldId id="356" r:id="rId32"/>
    <p:sldId id="295" r:id="rId33"/>
    <p:sldId id="311" r:id="rId34"/>
    <p:sldId id="278" r:id="rId35"/>
    <p:sldId id="375" r:id="rId36"/>
    <p:sldId id="378" r:id="rId37"/>
    <p:sldId id="376" r:id="rId38"/>
    <p:sldId id="379" r:id="rId39"/>
    <p:sldId id="380" r:id="rId40"/>
    <p:sldId id="381" r:id="rId41"/>
    <p:sldId id="382" r:id="rId42"/>
    <p:sldId id="383" r:id="rId43"/>
    <p:sldId id="384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E6A4899A-FCC8-EE4D-ABC5-572BC0DE04D9}">
          <p14:sldIdLst>
            <p14:sldId id="256"/>
            <p14:sldId id="358"/>
            <p14:sldId id="357"/>
            <p14:sldId id="298"/>
            <p14:sldId id="286"/>
            <p14:sldId id="363"/>
            <p14:sldId id="368"/>
            <p14:sldId id="369"/>
            <p14:sldId id="370"/>
            <p14:sldId id="371"/>
            <p14:sldId id="372"/>
            <p14:sldId id="373"/>
            <p14:sldId id="360"/>
            <p14:sldId id="365"/>
            <p14:sldId id="366"/>
            <p14:sldId id="367"/>
            <p14:sldId id="258"/>
            <p14:sldId id="341"/>
            <p14:sldId id="361"/>
            <p14:sldId id="320"/>
            <p14:sldId id="345"/>
            <p14:sldId id="321"/>
            <p14:sldId id="326"/>
            <p14:sldId id="322"/>
            <p14:sldId id="324"/>
            <p14:sldId id="325"/>
            <p14:sldId id="348"/>
            <p14:sldId id="302"/>
            <p14:sldId id="347"/>
            <p14:sldId id="303"/>
            <p14:sldId id="356"/>
            <p14:sldId id="295"/>
            <p14:sldId id="311"/>
          </p14:sldIdLst>
        </p14:section>
        <p14:section name="Untitled Section" id="{0FA8F326-754E-5E49-A0A3-5DAAA1113872}">
          <p14:sldIdLst>
            <p14:sldId id="278"/>
            <p14:sldId id="375"/>
            <p14:sldId id="378"/>
            <p14:sldId id="376"/>
            <p14:sldId id="379"/>
            <p14:sldId id="380"/>
            <p14:sldId id="381"/>
            <p14:sldId id="382"/>
            <p14:sldId id="383"/>
            <p14:sldId id="3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6699"/>
    <a:srgbClr val="FF00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3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B2C81C-29BC-41A5-BF88-7910B595603C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75415CC7-6A4A-40D2-BA39-728BEEC96491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PEND MENENGAH</a:t>
          </a:r>
          <a:endParaRPr lang="en-US" dirty="0"/>
        </a:p>
      </dgm:t>
    </dgm:pt>
    <dgm:pt modelId="{92FF6D26-69D9-4804-AD9F-1332AB4658E8}" type="parTrans" cxnId="{281C5A24-1A14-4010-A7C0-9F1DC9D477C9}">
      <dgm:prSet/>
      <dgm:spPr/>
      <dgm:t>
        <a:bodyPr/>
        <a:lstStyle/>
        <a:p>
          <a:endParaRPr lang="en-US"/>
        </a:p>
      </dgm:t>
    </dgm:pt>
    <dgm:pt modelId="{DC1DE1B9-E8FE-4CBA-97A1-D52C1F854684}" type="sibTrans" cxnId="{281C5A24-1A14-4010-A7C0-9F1DC9D477C9}">
      <dgm:prSet/>
      <dgm:spPr/>
      <dgm:t>
        <a:bodyPr/>
        <a:lstStyle/>
        <a:p>
          <a:endParaRPr lang="en-US"/>
        </a:p>
      </dgm:t>
    </dgm:pt>
    <dgm:pt modelId="{98FF2107-F519-49A3-B708-BCF86FBD0B4C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/>
            <a:t>PEND DASAR</a:t>
          </a:r>
          <a:endParaRPr lang="en-US" dirty="0"/>
        </a:p>
      </dgm:t>
    </dgm:pt>
    <dgm:pt modelId="{93169911-9A0D-4A8C-9FDB-A86360754C56}" type="parTrans" cxnId="{55A08736-CF81-4373-B3EF-FF6410A34508}">
      <dgm:prSet/>
      <dgm:spPr/>
      <dgm:t>
        <a:bodyPr/>
        <a:lstStyle/>
        <a:p>
          <a:endParaRPr lang="en-US"/>
        </a:p>
      </dgm:t>
    </dgm:pt>
    <dgm:pt modelId="{1CDA91BD-9397-4FB2-B3C2-9D45F6C17851}" type="sibTrans" cxnId="{55A08736-CF81-4373-B3EF-FF6410A34508}">
      <dgm:prSet/>
      <dgm:spPr/>
      <dgm:t>
        <a:bodyPr/>
        <a:lstStyle/>
        <a:p>
          <a:endParaRPr lang="en-US"/>
        </a:p>
      </dgm:t>
    </dgm:pt>
    <dgm:pt modelId="{A428E76F-CCCC-4839-A1A5-7BDA7280D7C2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 smtClean="0">
              <a:latin typeface="Arial Black" pitchFamily="34" charset="0"/>
            </a:rPr>
            <a:t>PAUD     </a:t>
          </a:r>
          <a:r>
            <a:rPr lang="en-US" sz="1200" dirty="0" smtClean="0">
              <a:latin typeface="Arial Black" pitchFamily="34" charset="0"/>
            </a:rPr>
            <a:t>(0-6 </a:t>
          </a:r>
          <a:r>
            <a:rPr lang="en-US" sz="1200" dirty="0" err="1" smtClean="0">
              <a:latin typeface="Arial Black" pitchFamily="34" charset="0"/>
            </a:rPr>
            <a:t>th</a:t>
          </a:r>
          <a:r>
            <a:rPr lang="en-US" sz="1200" dirty="0" smtClean="0">
              <a:latin typeface="Arial Black" pitchFamily="34" charset="0"/>
            </a:rPr>
            <a:t>)</a:t>
          </a:r>
          <a:endParaRPr lang="en-US" sz="3000" dirty="0">
            <a:latin typeface="Arial Black" pitchFamily="34" charset="0"/>
          </a:endParaRPr>
        </a:p>
      </dgm:t>
    </dgm:pt>
    <dgm:pt modelId="{E4C6E7ED-A99A-40F0-9C51-6A2843F719EF}" type="parTrans" cxnId="{B37DFC11-AA9E-4F7E-AB77-03819C69AA3A}">
      <dgm:prSet/>
      <dgm:spPr/>
      <dgm:t>
        <a:bodyPr/>
        <a:lstStyle/>
        <a:p>
          <a:endParaRPr lang="en-US"/>
        </a:p>
      </dgm:t>
    </dgm:pt>
    <dgm:pt modelId="{5021A447-91F3-431A-8C55-A778936A4010}" type="sibTrans" cxnId="{B37DFC11-AA9E-4F7E-AB77-03819C69AA3A}">
      <dgm:prSet/>
      <dgm:spPr/>
      <dgm:t>
        <a:bodyPr/>
        <a:lstStyle/>
        <a:p>
          <a:endParaRPr lang="en-US"/>
        </a:p>
      </dgm:t>
    </dgm:pt>
    <dgm:pt modelId="{EBB818C3-265C-4E95-9076-C94F03D0ACA7}">
      <dgm:prSet phldrT="[Text]"/>
      <dgm:spPr>
        <a:solidFill>
          <a:srgbClr val="0033CC"/>
        </a:solidFill>
      </dgm:spPr>
      <dgm:t>
        <a:bodyPr/>
        <a:lstStyle/>
        <a:p>
          <a:r>
            <a:rPr lang="en-US" dirty="0" smtClean="0"/>
            <a:t>PEND TINGGI</a:t>
          </a:r>
          <a:endParaRPr lang="en-US" dirty="0"/>
        </a:p>
      </dgm:t>
    </dgm:pt>
    <dgm:pt modelId="{8103E54E-681A-4895-A68D-6274D17187B0}" type="parTrans" cxnId="{17FFA647-5FCD-42D7-964B-98C86529DF48}">
      <dgm:prSet/>
      <dgm:spPr/>
      <dgm:t>
        <a:bodyPr/>
        <a:lstStyle/>
        <a:p>
          <a:endParaRPr lang="en-US"/>
        </a:p>
      </dgm:t>
    </dgm:pt>
    <dgm:pt modelId="{FA3FC4E4-0590-420B-B9B9-5A238796BBC5}" type="sibTrans" cxnId="{17FFA647-5FCD-42D7-964B-98C86529DF48}">
      <dgm:prSet/>
      <dgm:spPr/>
      <dgm:t>
        <a:bodyPr/>
        <a:lstStyle/>
        <a:p>
          <a:endParaRPr lang="en-US"/>
        </a:p>
      </dgm:t>
    </dgm:pt>
    <dgm:pt modelId="{900AD6C1-9AB7-4CE9-91A1-81864DF5A890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DST….</a:t>
          </a:r>
          <a:endParaRPr lang="en-US" dirty="0"/>
        </a:p>
      </dgm:t>
    </dgm:pt>
    <dgm:pt modelId="{29039F0C-9BDD-48F0-8BA5-C916042E188A}" type="parTrans" cxnId="{C5DCBF10-F0E0-45BE-AACE-F10663D6802B}">
      <dgm:prSet/>
      <dgm:spPr/>
      <dgm:t>
        <a:bodyPr/>
        <a:lstStyle/>
        <a:p>
          <a:endParaRPr lang="en-US"/>
        </a:p>
      </dgm:t>
    </dgm:pt>
    <dgm:pt modelId="{76A88A99-CD8C-45C8-8987-16239B53C2BF}" type="sibTrans" cxnId="{C5DCBF10-F0E0-45BE-AACE-F10663D6802B}">
      <dgm:prSet/>
      <dgm:spPr/>
      <dgm:t>
        <a:bodyPr/>
        <a:lstStyle/>
        <a:p>
          <a:endParaRPr lang="en-US"/>
        </a:p>
      </dgm:t>
    </dgm:pt>
    <dgm:pt modelId="{632041A8-A3AC-4015-9042-E3BB4B7312DF}" type="pres">
      <dgm:prSet presAssocID="{50B2C81C-29BC-41A5-BF88-7910B595603C}" presName="Name0" presStyleCnt="0">
        <dgm:presLayoutVars>
          <dgm:dir/>
          <dgm:animLvl val="lvl"/>
          <dgm:resizeHandles val="exact"/>
        </dgm:presLayoutVars>
      </dgm:prSet>
      <dgm:spPr/>
    </dgm:pt>
    <dgm:pt modelId="{8A373EB6-D993-441C-B68F-3294DFD79C66}" type="pres">
      <dgm:prSet presAssocID="{900AD6C1-9AB7-4CE9-91A1-81864DF5A890}" presName="Name8" presStyleCnt="0"/>
      <dgm:spPr/>
    </dgm:pt>
    <dgm:pt modelId="{057BBE15-D140-4559-9FF5-021102BDBC8A}" type="pres">
      <dgm:prSet presAssocID="{900AD6C1-9AB7-4CE9-91A1-81864DF5A890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EB995-58DD-4798-BE23-12160091D6B2}" type="pres">
      <dgm:prSet presAssocID="{900AD6C1-9AB7-4CE9-91A1-81864DF5A8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AE9E9-8C25-49C2-9380-A8F2D9540779}" type="pres">
      <dgm:prSet presAssocID="{EBB818C3-265C-4E95-9076-C94F03D0ACA7}" presName="Name8" presStyleCnt="0"/>
      <dgm:spPr/>
    </dgm:pt>
    <dgm:pt modelId="{3DCA2010-80B4-4F68-A48E-7C25FA646218}" type="pres">
      <dgm:prSet presAssocID="{EBB818C3-265C-4E95-9076-C94F03D0ACA7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E9E73-93FE-414D-9E22-FEBC32C1F87D}" type="pres">
      <dgm:prSet presAssocID="{EBB818C3-265C-4E95-9076-C94F03D0ACA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2E971-BABD-4585-AEDE-E8A2C1AE3744}" type="pres">
      <dgm:prSet presAssocID="{75415CC7-6A4A-40D2-BA39-728BEEC96491}" presName="Name8" presStyleCnt="0"/>
      <dgm:spPr/>
    </dgm:pt>
    <dgm:pt modelId="{AF033E53-2DFD-4169-92FA-02E753975343}" type="pres">
      <dgm:prSet presAssocID="{75415CC7-6A4A-40D2-BA39-728BEEC96491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FE5530-7BBA-45E6-A4F4-65B04CF87302}" type="pres">
      <dgm:prSet presAssocID="{75415CC7-6A4A-40D2-BA39-728BEEC9649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9B499-70F5-417D-8296-653EA5C7F615}" type="pres">
      <dgm:prSet presAssocID="{98FF2107-F519-49A3-B708-BCF86FBD0B4C}" presName="Name8" presStyleCnt="0"/>
      <dgm:spPr/>
    </dgm:pt>
    <dgm:pt modelId="{4D788248-3524-419F-8D7C-B75D0FC6F3E1}" type="pres">
      <dgm:prSet presAssocID="{98FF2107-F519-49A3-B708-BCF86FBD0B4C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E294C-1F06-4ED9-80E1-6A6474849047}" type="pres">
      <dgm:prSet presAssocID="{98FF2107-F519-49A3-B708-BCF86FBD0B4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2A8E4-AA16-4F60-A973-C6C32D0912D3}" type="pres">
      <dgm:prSet presAssocID="{A428E76F-CCCC-4839-A1A5-7BDA7280D7C2}" presName="Name8" presStyleCnt="0"/>
      <dgm:spPr/>
    </dgm:pt>
    <dgm:pt modelId="{E9C924F3-4939-41E3-9E33-56CF2EE2C7D9}" type="pres">
      <dgm:prSet presAssocID="{A428E76F-CCCC-4839-A1A5-7BDA7280D7C2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79915-7CA4-4CB8-91D3-4533061E650E}" type="pres">
      <dgm:prSet presAssocID="{A428E76F-CCCC-4839-A1A5-7BDA7280D7C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FFA647-5FCD-42D7-964B-98C86529DF48}" srcId="{50B2C81C-29BC-41A5-BF88-7910B595603C}" destId="{EBB818C3-265C-4E95-9076-C94F03D0ACA7}" srcOrd="1" destOrd="0" parTransId="{8103E54E-681A-4895-A68D-6274D17187B0}" sibTransId="{FA3FC4E4-0590-420B-B9B9-5A238796BBC5}"/>
    <dgm:cxn modelId="{3E0A48FB-50C7-2447-84EE-2CC1095A7FB0}" type="presOf" srcId="{75415CC7-6A4A-40D2-BA39-728BEEC96491}" destId="{F0FE5530-7BBA-45E6-A4F4-65B04CF87302}" srcOrd="1" destOrd="0" presId="urn:microsoft.com/office/officeart/2005/8/layout/pyramid3"/>
    <dgm:cxn modelId="{55A08736-CF81-4373-B3EF-FF6410A34508}" srcId="{50B2C81C-29BC-41A5-BF88-7910B595603C}" destId="{98FF2107-F519-49A3-B708-BCF86FBD0B4C}" srcOrd="3" destOrd="0" parTransId="{93169911-9A0D-4A8C-9FDB-A86360754C56}" sibTransId="{1CDA91BD-9397-4FB2-B3C2-9D45F6C17851}"/>
    <dgm:cxn modelId="{45619CDA-B4A2-5F42-924C-B043458516DD}" type="presOf" srcId="{EBB818C3-265C-4E95-9076-C94F03D0ACA7}" destId="{487E9E73-93FE-414D-9E22-FEBC32C1F87D}" srcOrd="1" destOrd="0" presId="urn:microsoft.com/office/officeart/2005/8/layout/pyramid3"/>
    <dgm:cxn modelId="{B37DFC11-AA9E-4F7E-AB77-03819C69AA3A}" srcId="{50B2C81C-29BC-41A5-BF88-7910B595603C}" destId="{A428E76F-CCCC-4839-A1A5-7BDA7280D7C2}" srcOrd="4" destOrd="0" parTransId="{E4C6E7ED-A99A-40F0-9C51-6A2843F719EF}" sibTransId="{5021A447-91F3-431A-8C55-A778936A4010}"/>
    <dgm:cxn modelId="{3E5953D3-BBC9-6B4E-993C-361CEDC559AA}" type="presOf" srcId="{98FF2107-F519-49A3-B708-BCF86FBD0B4C}" destId="{437E294C-1F06-4ED9-80E1-6A6474849047}" srcOrd="1" destOrd="0" presId="urn:microsoft.com/office/officeart/2005/8/layout/pyramid3"/>
    <dgm:cxn modelId="{C5DCBF10-F0E0-45BE-AACE-F10663D6802B}" srcId="{50B2C81C-29BC-41A5-BF88-7910B595603C}" destId="{900AD6C1-9AB7-4CE9-91A1-81864DF5A890}" srcOrd="0" destOrd="0" parTransId="{29039F0C-9BDD-48F0-8BA5-C916042E188A}" sibTransId="{76A88A99-CD8C-45C8-8987-16239B53C2BF}"/>
    <dgm:cxn modelId="{34788C3C-4AA4-CE47-87F8-4A807C38826F}" type="presOf" srcId="{A428E76F-CCCC-4839-A1A5-7BDA7280D7C2}" destId="{4C379915-7CA4-4CB8-91D3-4533061E650E}" srcOrd="1" destOrd="0" presId="urn:microsoft.com/office/officeart/2005/8/layout/pyramid3"/>
    <dgm:cxn modelId="{6F27C311-EE8E-6042-96DB-55FC4BB865C4}" type="presOf" srcId="{75415CC7-6A4A-40D2-BA39-728BEEC96491}" destId="{AF033E53-2DFD-4169-92FA-02E753975343}" srcOrd="0" destOrd="0" presId="urn:microsoft.com/office/officeart/2005/8/layout/pyramid3"/>
    <dgm:cxn modelId="{823334B0-DFF1-F542-B94F-BF65BB0B5CB6}" type="presOf" srcId="{EBB818C3-265C-4E95-9076-C94F03D0ACA7}" destId="{3DCA2010-80B4-4F68-A48E-7C25FA646218}" srcOrd="0" destOrd="0" presId="urn:microsoft.com/office/officeart/2005/8/layout/pyramid3"/>
    <dgm:cxn modelId="{E242C31D-6DD1-7E46-90F5-8D86F9CA7FF3}" type="presOf" srcId="{98FF2107-F519-49A3-B708-BCF86FBD0B4C}" destId="{4D788248-3524-419F-8D7C-B75D0FC6F3E1}" srcOrd="0" destOrd="0" presId="urn:microsoft.com/office/officeart/2005/8/layout/pyramid3"/>
    <dgm:cxn modelId="{8E9C79F2-DA53-2345-B0A6-F614DCDE2776}" type="presOf" srcId="{A428E76F-CCCC-4839-A1A5-7BDA7280D7C2}" destId="{E9C924F3-4939-41E3-9E33-56CF2EE2C7D9}" srcOrd="0" destOrd="0" presId="urn:microsoft.com/office/officeart/2005/8/layout/pyramid3"/>
    <dgm:cxn modelId="{F44DD868-3C33-4E4D-BC26-9FBB97EF5F10}" type="presOf" srcId="{900AD6C1-9AB7-4CE9-91A1-81864DF5A890}" destId="{831EB995-58DD-4798-BE23-12160091D6B2}" srcOrd="1" destOrd="0" presId="urn:microsoft.com/office/officeart/2005/8/layout/pyramid3"/>
    <dgm:cxn modelId="{4F78C64D-5330-7641-885B-A37EAFC42C61}" type="presOf" srcId="{900AD6C1-9AB7-4CE9-91A1-81864DF5A890}" destId="{057BBE15-D140-4559-9FF5-021102BDBC8A}" srcOrd="0" destOrd="0" presId="urn:microsoft.com/office/officeart/2005/8/layout/pyramid3"/>
    <dgm:cxn modelId="{281C5A24-1A14-4010-A7C0-9F1DC9D477C9}" srcId="{50B2C81C-29BC-41A5-BF88-7910B595603C}" destId="{75415CC7-6A4A-40D2-BA39-728BEEC96491}" srcOrd="2" destOrd="0" parTransId="{92FF6D26-69D9-4804-AD9F-1332AB4658E8}" sibTransId="{DC1DE1B9-E8FE-4CBA-97A1-D52C1F854684}"/>
    <dgm:cxn modelId="{DF833559-2793-D948-89D7-008F45C0429F}" type="presOf" srcId="{50B2C81C-29BC-41A5-BF88-7910B595603C}" destId="{632041A8-A3AC-4015-9042-E3BB4B7312DF}" srcOrd="0" destOrd="0" presId="urn:microsoft.com/office/officeart/2005/8/layout/pyramid3"/>
    <dgm:cxn modelId="{B9412E85-7505-4349-9357-7CE64808020C}" type="presParOf" srcId="{632041A8-A3AC-4015-9042-E3BB4B7312DF}" destId="{8A373EB6-D993-441C-B68F-3294DFD79C66}" srcOrd="0" destOrd="0" presId="urn:microsoft.com/office/officeart/2005/8/layout/pyramid3"/>
    <dgm:cxn modelId="{65310FFB-CAD8-5D4A-B5E7-6FB82D50CDBC}" type="presParOf" srcId="{8A373EB6-D993-441C-B68F-3294DFD79C66}" destId="{057BBE15-D140-4559-9FF5-021102BDBC8A}" srcOrd="0" destOrd="0" presId="urn:microsoft.com/office/officeart/2005/8/layout/pyramid3"/>
    <dgm:cxn modelId="{259918DF-2E2E-634F-9D0F-3F657D7BBD13}" type="presParOf" srcId="{8A373EB6-D993-441C-B68F-3294DFD79C66}" destId="{831EB995-58DD-4798-BE23-12160091D6B2}" srcOrd="1" destOrd="0" presId="urn:microsoft.com/office/officeart/2005/8/layout/pyramid3"/>
    <dgm:cxn modelId="{6153DF16-D685-6046-93A6-F0623E887941}" type="presParOf" srcId="{632041A8-A3AC-4015-9042-E3BB4B7312DF}" destId="{7A7AE9E9-8C25-49C2-9380-A8F2D9540779}" srcOrd="1" destOrd="0" presId="urn:microsoft.com/office/officeart/2005/8/layout/pyramid3"/>
    <dgm:cxn modelId="{6A260CF1-E28E-F74A-9DC2-B82FA1F8D68F}" type="presParOf" srcId="{7A7AE9E9-8C25-49C2-9380-A8F2D9540779}" destId="{3DCA2010-80B4-4F68-A48E-7C25FA646218}" srcOrd="0" destOrd="0" presId="urn:microsoft.com/office/officeart/2005/8/layout/pyramid3"/>
    <dgm:cxn modelId="{CD97D57A-B7A2-9149-B636-0D81430F97F7}" type="presParOf" srcId="{7A7AE9E9-8C25-49C2-9380-A8F2D9540779}" destId="{487E9E73-93FE-414D-9E22-FEBC32C1F87D}" srcOrd="1" destOrd="0" presId="urn:microsoft.com/office/officeart/2005/8/layout/pyramid3"/>
    <dgm:cxn modelId="{549520D0-52E2-094B-96C0-29884CE08BDF}" type="presParOf" srcId="{632041A8-A3AC-4015-9042-E3BB4B7312DF}" destId="{9D12E971-BABD-4585-AEDE-E8A2C1AE3744}" srcOrd="2" destOrd="0" presId="urn:microsoft.com/office/officeart/2005/8/layout/pyramid3"/>
    <dgm:cxn modelId="{9B633B46-D365-4F4C-A068-67B1A826FBE8}" type="presParOf" srcId="{9D12E971-BABD-4585-AEDE-E8A2C1AE3744}" destId="{AF033E53-2DFD-4169-92FA-02E753975343}" srcOrd="0" destOrd="0" presId="urn:microsoft.com/office/officeart/2005/8/layout/pyramid3"/>
    <dgm:cxn modelId="{5475424B-83DA-1041-A079-A603C3A3ABC9}" type="presParOf" srcId="{9D12E971-BABD-4585-AEDE-E8A2C1AE3744}" destId="{F0FE5530-7BBA-45E6-A4F4-65B04CF87302}" srcOrd="1" destOrd="0" presId="urn:microsoft.com/office/officeart/2005/8/layout/pyramid3"/>
    <dgm:cxn modelId="{519118AE-B77A-FC4F-9C8D-1FA64A4C0A2D}" type="presParOf" srcId="{632041A8-A3AC-4015-9042-E3BB4B7312DF}" destId="{91D9B499-70F5-417D-8296-653EA5C7F615}" srcOrd="3" destOrd="0" presId="urn:microsoft.com/office/officeart/2005/8/layout/pyramid3"/>
    <dgm:cxn modelId="{B6783C35-0071-A64C-BC39-DFE19741FA6D}" type="presParOf" srcId="{91D9B499-70F5-417D-8296-653EA5C7F615}" destId="{4D788248-3524-419F-8D7C-B75D0FC6F3E1}" srcOrd="0" destOrd="0" presId="urn:microsoft.com/office/officeart/2005/8/layout/pyramid3"/>
    <dgm:cxn modelId="{13C5D4C3-B861-5042-B5D3-8CCFB19FE575}" type="presParOf" srcId="{91D9B499-70F5-417D-8296-653EA5C7F615}" destId="{437E294C-1F06-4ED9-80E1-6A6474849047}" srcOrd="1" destOrd="0" presId="urn:microsoft.com/office/officeart/2005/8/layout/pyramid3"/>
    <dgm:cxn modelId="{BC8E31C9-DA97-9C42-A197-C3AAD657E95A}" type="presParOf" srcId="{632041A8-A3AC-4015-9042-E3BB4B7312DF}" destId="{4112A8E4-AA16-4F60-A973-C6C32D0912D3}" srcOrd="4" destOrd="0" presId="urn:microsoft.com/office/officeart/2005/8/layout/pyramid3"/>
    <dgm:cxn modelId="{67D1F613-F611-7C49-BDB3-ED9A69CA3766}" type="presParOf" srcId="{4112A8E4-AA16-4F60-A973-C6C32D0912D3}" destId="{E9C924F3-4939-41E3-9E33-56CF2EE2C7D9}" srcOrd="0" destOrd="0" presId="urn:microsoft.com/office/officeart/2005/8/layout/pyramid3"/>
    <dgm:cxn modelId="{322CE9CE-4A6A-0947-801F-F3EE91960E96}" type="presParOf" srcId="{4112A8E4-AA16-4F60-A973-C6C32D0912D3}" destId="{4C379915-7CA4-4CB8-91D3-4533061E650E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B5EA64-48A4-4F48-B250-CFD3C745DC6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5137FF-AA3F-4A23-9FDA-1D8776089B83}">
      <dgm:prSet phldrT="[Text]"/>
      <dgm:spPr>
        <a:solidFill>
          <a:srgbClr val="92D050"/>
        </a:solidFill>
      </dgm:spPr>
      <dgm:t>
        <a:bodyPr/>
        <a:lstStyle/>
        <a:p>
          <a:pPr algn="l"/>
          <a:r>
            <a:rPr lang="en-US" dirty="0" err="1" smtClean="0">
              <a:solidFill>
                <a:schemeClr val="tx1"/>
              </a:solidFill>
            </a:rPr>
            <a:t>Hargai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masa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emas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anak</a:t>
          </a:r>
          <a:endParaRPr lang="en-US" dirty="0">
            <a:solidFill>
              <a:schemeClr val="tx1"/>
            </a:solidFill>
          </a:endParaRPr>
        </a:p>
      </dgm:t>
    </dgm:pt>
    <dgm:pt modelId="{FF749515-5C10-45E6-A938-4491DB2CDAA2}" type="parTrans" cxnId="{C667C7D8-1389-4DC4-AB5E-F7C6E11E8AAD}">
      <dgm:prSet/>
      <dgm:spPr/>
      <dgm:t>
        <a:bodyPr/>
        <a:lstStyle/>
        <a:p>
          <a:endParaRPr lang="en-US"/>
        </a:p>
      </dgm:t>
    </dgm:pt>
    <dgm:pt modelId="{0FEB95F1-C369-43A3-85D3-FDC07EC3495E}" type="sibTrans" cxnId="{C667C7D8-1389-4DC4-AB5E-F7C6E11E8AAD}">
      <dgm:prSet/>
      <dgm:spPr/>
      <dgm:t>
        <a:bodyPr/>
        <a:lstStyle/>
        <a:p>
          <a:endParaRPr lang="en-US"/>
        </a:p>
      </dgm:t>
    </dgm:pt>
    <dgm:pt modelId="{EBBD6981-9176-4D62-9C08-1ECCD5B54CE3}">
      <dgm:prSet phldrT="[Text]"/>
      <dgm:spPr>
        <a:solidFill>
          <a:srgbClr val="FFC000"/>
        </a:solidFill>
      </dgm:spPr>
      <dgm:t>
        <a:bodyPr/>
        <a:lstStyle/>
        <a:p>
          <a:pPr algn="l"/>
          <a:r>
            <a:rPr lang="en-US" dirty="0" smtClean="0">
              <a:solidFill>
                <a:schemeClr val="tx1"/>
              </a:solidFill>
            </a:rPr>
            <a:t>Program </a:t>
          </a:r>
          <a:r>
            <a:rPr lang="en-US" dirty="0" err="1" smtClean="0">
              <a:solidFill>
                <a:schemeClr val="tx1"/>
              </a:solidFill>
            </a:rPr>
            <a:t>Terencana</a:t>
          </a:r>
          <a:endParaRPr lang="en-US" dirty="0">
            <a:solidFill>
              <a:schemeClr val="tx1"/>
            </a:solidFill>
          </a:endParaRPr>
        </a:p>
      </dgm:t>
    </dgm:pt>
    <dgm:pt modelId="{08AFDAAB-B8E2-41B6-A2F1-C911EA5A7CB2}" type="parTrans" cxnId="{E4713D37-D883-448B-AB8C-E24BE21FF000}">
      <dgm:prSet/>
      <dgm:spPr/>
      <dgm:t>
        <a:bodyPr/>
        <a:lstStyle/>
        <a:p>
          <a:endParaRPr lang="en-US"/>
        </a:p>
      </dgm:t>
    </dgm:pt>
    <dgm:pt modelId="{5EA447D3-DA09-48BA-A314-C3AFD248D73C}" type="sibTrans" cxnId="{E4713D37-D883-448B-AB8C-E24BE21FF000}">
      <dgm:prSet/>
      <dgm:spPr/>
      <dgm:t>
        <a:bodyPr/>
        <a:lstStyle/>
        <a:p>
          <a:endParaRPr lang="en-US"/>
        </a:p>
      </dgm:t>
    </dgm:pt>
    <dgm:pt modelId="{ABAD20B8-9179-4640-A97F-DB65DC0425AD}">
      <dgm:prSet phldrT="[Text]"/>
      <dgm:spPr>
        <a:solidFill>
          <a:srgbClr val="FF99FF"/>
        </a:solidFill>
      </dgm:spPr>
      <dgm:t>
        <a:bodyPr/>
        <a:lstStyle/>
        <a:p>
          <a:pPr algn="l"/>
          <a:r>
            <a:rPr lang="en-US" dirty="0" err="1" smtClean="0">
              <a:solidFill>
                <a:schemeClr val="tx1"/>
              </a:solidFill>
            </a:rPr>
            <a:t>Layanan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holistik-integratif</a:t>
          </a:r>
          <a:endParaRPr lang="en-US" dirty="0">
            <a:solidFill>
              <a:schemeClr val="tx1"/>
            </a:solidFill>
          </a:endParaRPr>
        </a:p>
      </dgm:t>
    </dgm:pt>
    <dgm:pt modelId="{9B530DC9-0126-4B79-8B2F-966436629F46}" type="parTrans" cxnId="{BA8D8EFD-968D-4B60-A998-F4AAA3594348}">
      <dgm:prSet/>
      <dgm:spPr/>
      <dgm:t>
        <a:bodyPr/>
        <a:lstStyle/>
        <a:p>
          <a:endParaRPr lang="en-US"/>
        </a:p>
      </dgm:t>
    </dgm:pt>
    <dgm:pt modelId="{E4400F6E-0A81-46E7-B186-ADAF5307A85E}" type="sibTrans" cxnId="{BA8D8EFD-968D-4B60-A998-F4AAA3594348}">
      <dgm:prSet/>
      <dgm:spPr/>
      <dgm:t>
        <a:bodyPr/>
        <a:lstStyle/>
        <a:p>
          <a:endParaRPr lang="en-US"/>
        </a:p>
      </dgm:t>
    </dgm:pt>
    <dgm:pt modelId="{891123F8-A7BC-48FD-8CCE-AA2FFAA0D1F7}" type="pres">
      <dgm:prSet presAssocID="{EDB5EA64-48A4-4F48-B250-CFD3C745DC6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8E3C242-F6C7-40D0-884C-03488178B892}" type="pres">
      <dgm:prSet presAssocID="{845137FF-AA3F-4A23-9FDA-1D8776089B83}" presName="horFlow" presStyleCnt="0"/>
      <dgm:spPr/>
    </dgm:pt>
    <dgm:pt modelId="{EE713A85-AFBF-4C43-B5D9-4DB636CE7F2B}" type="pres">
      <dgm:prSet presAssocID="{845137FF-AA3F-4A23-9FDA-1D8776089B83}" presName="bigChev" presStyleLbl="node1" presStyleIdx="0" presStyleCnt="3" custScaleX="302959"/>
      <dgm:spPr/>
      <dgm:t>
        <a:bodyPr/>
        <a:lstStyle/>
        <a:p>
          <a:endParaRPr lang="en-US"/>
        </a:p>
      </dgm:t>
    </dgm:pt>
    <dgm:pt modelId="{C044EE0D-4E84-46FE-86D9-5CF234128A6C}" type="pres">
      <dgm:prSet presAssocID="{845137FF-AA3F-4A23-9FDA-1D8776089B83}" presName="vSp" presStyleCnt="0"/>
      <dgm:spPr/>
    </dgm:pt>
    <dgm:pt modelId="{CECE51DD-5F69-4256-82F2-53899DCAD0C8}" type="pres">
      <dgm:prSet presAssocID="{EBBD6981-9176-4D62-9C08-1ECCD5B54CE3}" presName="horFlow" presStyleCnt="0"/>
      <dgm:spPr/>
    </dgm:pt>
    <dgm:pt modelId="{201364CF-0C65-4D53-8D51-71AB77820AED}" type="pres">
      <dgm:prSet presAssocID="{EBBD6981-9176-4D62-9C08-1ECCD5B54CE3}" presName="bigChev" presStyleLbl="node1" presStyleIdx="1" presStyleCnt="3" custScaleX="303407"/>
      <dgm:spPr/>
      <dgm:t>
        <a:bodyPr/>
        <a:lstStyle/>
        <a:p>
          <a:endParaRPr lang="en-US"/>
        </a:p>
      </dgm:t>
    </dgm:pt>
    <dgm:pt modelId="{80F2F6A3-C3F1-4A7B-A1EC-FBAF71333FA6}" type="pres">
      <dgm:prSet presAssocID="{EBBD6981-9176-4D62-9C08-1ECCD5B54CE3}" presName="vSp" presStyleCnt="0"/>
      <dgm:spPr/>
    </dgm:pt>
    <dgm:pt modelId="{95848102-5523-4553-B076-5C7A1B01C713}" type="pres">
      <dgm:prSet presAssocID="{ABAD20B8-9179-4640-A97F-DB65DC0425AD}" presName="horFlow" presStyleCnt="0"/>
      <dgm:spPr/>
    </dgm:pt>
    <dgm:pt modelId="{DFAC8D9C-F6A0-4D4C-BB07-58D8E5F3AA04}" type="pres">
      <dgm:prSet presAssocID="{ABAD20B8-9179-4640-A97F-DB65DC0425AD}" presName="bigChev" presStyleLbl="node1" presStyleIdx="2" presStyleCnt="3" custScaleX="303407"/>
      <dgm:spPr/>
      <dgm:t>
        <a:bodyPr/>
        <a:lstStyle/>
        <a:p>
          <a:endParaRPr lang="en-US"/>
        </a:p>
      </dgm:t>
    </dgm:pt>
  </dgm:ptLst>
  <dgm:cxnLst>
    <dgm:cxn modelId="{2BBB4E43-81A9-8346-9DC9-3B7F82FDC7AF}" type="presOf" srcId="{EBBD6981-9176-4D62-9C08-1ECCD5B54CE3}" destId="{201364CF-0C65-4D53-8D51-71AB77820AED}" srcOrd="0" destOrd="0" presId="urn:microsoft.com/office/officeart/2005/8/layout/lProcess3"/>
    <dgm:cxn modelId="{B3C80940-D528-A147-B1DE-C8F047CFD9D9}" type="presOf" srcId="{EDB5EA64-48A4-4F48-B250-CFD3C745DC6A}" destId="{891123F8-A7BC-48FD-8CCE-AA2FFAA0D1F7}" srcOrd="0" destOrd="0" presId="urn:microsoft.com/office/officeart/2005/8/layout/lProcess3"/>
    <dgm:cxn modelId="{C667C7D8-1389-4DC4-AB5E-F7C6E11E8AAD}" srcId="{EDB5EA64-48A4-4F48-B250-CFD3C745DC6A}" destId="{845137FF-AA3F-4A23-9FDA-1D8776089B83}" srcOrd="0" destOrd="0" parTransId="{FF749515-5C10-45E6-A938-4491DB2CDAA2}" sibTransId="{0FEB95F1-C369-43A3-85D3-FDC07EC3495E}"/>
    <dgm:cxn modelId="{E4713D37-D883-448B-AB8C-E24BE21FF000}" srcId="{EDB5EA64-48A4-4F48-B250-CFD3C745DC6A}" destId="{EBBD6981-9176-4D62-9C08-1ECCD5B54CE3}" srcOrd="1" destOrd="0" parTransId="{08AFDAAB-B8E2-41B6-A2F1-C911EA5A7CB2}" sibTransId="{5EA447D3-DA09-48BA-A314-C3AFD248D73C}"/>
    <dgm:cxn modelId="{1BB6571E-AF0A-044C-816D-8FADEB4675D7}" type="presOf" srcId="{ABAD20B8-9179-4640-A97F-DB65DC0425AD}" destId="{DFAC8D9C-F6A0-4D4C-BB07-58D8E5F3AA04}" srcOrd="0" destOrd="0" presId="urn:microsoft.com/office/officeart/2005/8/layout/lProcess3"/>
    <dgm:cxn modelId="{91FFABA7-2D62-9743-B127-1C5CECB31C89}" type="presOf" srcId="{845137FF-AA3F-4A23-9FDA-1D8776089B83}" destId="{EE713A85-AFBF-4C43-B5D9-4DB636CE7F2B}" srcOrd="0" destOrd="0" presId="urn:microsoft.com/office/officeart/2005/8/layout/lProcess3"/>
    <dgm:cxn modelId="{BA8D8EFD-968D-4B60-A998-F4AAA3594348}" srcId="{EDB5EA64-48A4-4F48-B250-CFD3C745DC6A}" destId="{ABAD20B8-9179-4640-A97F-DB65DC0425AD}" srcOrd="2" destOrd="0" parTransId="{9B530DC9-0126-4B79-8B2F-966436629F46}" sibTransId="{E4400F6E-0A81-46E7-B186-ADAF5307A85E}"/>
    <dgm:cxn modelId="{F3BF4AA8-63E1-3C40-AD02-2804E011DF40}" type="presParOf" srcId="{891123F8-A7BC-48FD-8CCE-AA2FFAA0D1F7}" destId="{A8E3C242-F6C7-40D0-884C-03488178B892}" srcOrd="0" destOrd="0" presId="urn:microsoft.com/office/officeart/2005/8/layout/lProcess3"/>
    <dgm:cxn modelId="{C4965581-56E7-1B4C-ACAC-D93EED24C197}" type="presParOf" srcId="{A8E3C242-F6C7-40D0-884C-03488178B892}" destId="{EE713A85-AFBF-4C43-B5D9-4DB636CE7F2B}" srcOrd="0" destOrd="0" presId="urn:microsoft.com/office/officeart/2005/8/layout/lProcess3"/>
    <dgm:cxn modelId="{E0A38572-395A-E348-8DD1-BA99FD526826}" type="presParOf" srcId="{891123F8-A7BC-48FD-8CCE-AA2FFAA0D1F7}" destId="{C044EE0D-4E84-46FE-86D9-5CF234128A6C}" srcOrd="1" destOrd="0" presId="urn:microsoft.com/office/officeart/2005/8/layout/lProcess3"/>
    <dgm:cxn modelId="{F7C25556-5090-034B-9C19-8C3B6CD1FE2B}" type="presParOf" srcId="{891123F8-A7BC-48FD-8CCE-AA2FFAA0D1F7}" destId="{CECE51DD-5F69-4256-82F2-53899DCAD0C8}" srcOrd="2" destOrd="0" presId="urn:microsoft.com/office/officeart/2005/8/layout/lProcess3"/>
    <dgm:cxn modelId="{9D602586-3E29-8446-A1EE-2FB87A022E2B}" type="presParOf" srcId="{CECE51DD-5F69-4256-82F2-53899DCAD0C8}" destId="{201364CF-0C65-4D53-8D51-71AB77820AED}" srcOrd="0" destOrd="0" presId="urn:microsoft.com/office/officeart/2005/8/layout/lProcess3"/>
    <dgm:cxn modelId="{17B27794-F0D8-2840-9F30-AF767315A6E0}" type="presParOf" srcId="{891123F8-A7BC-48FD-8CCE-AA2FFAA0D1F7}" destId="{80F2F6A3-C3F1-4A7B-A1EC-FBAF71333FA6}" srcOrd="3" destOrd="0" presId="urn:microsoft.com/office/officeart/2005/8/layout/lProcess3"/>
    <dgm:cxn modelId="{A5268D99-510C-6E4F-9F76-9038A3A574BC}" type="presParOf" srcId="{891123F8-A7BC-48FD-8CCE-AA2FFAA0D1F7}" destId="{95848102-5523-4553-B076-5C7A1B01C713}" srcOrd="4" destOrd="0" presId="urn:microsoft.com/office/officeart/2005/8/layout/lProcess3"/>
    <dgm:cxn modelId="{2C3A452A-2D72-5A4E-B0E6-D07BC8CB5472}" type="presParOf" srcId="{95848102-5523-4553-B076-5C7A1B01C713}" destId="{DFAC8D9C-F6A0-4D4C-BB07-58D8E5F3AA0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8A1D37-5207-490E-8B6B-EF64B93A62A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2CE28E-F964-48B4-B7BE-2A25C8C9DDC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b="1" dirty="0" smtClean="0"/>
            <a:t>STTPA</a:t>
          </a:r>
          <a:endParaRPr lang="en-US" sz="2000" b="1" dirty="0"/>
        </a:p>
      </dgm:t>
    </dgm:pt>
    <dgm:pt modelId="{3691C5CF-9F01-4259-B433-EF5ED675E349}" type="parTrans" cxnId="{1A811183-BD74-490B-90F5-DC44360E3EBF}">
      <dgm:prSet/>
      <dgm:spPr/>
      <dgm:t>
        <a:bodyPr/>
        <a:lstStyle/>
        <a:p>
          <a:endParaRPr lang="en-US"/>
        </a:p>
      </dgm:t>
    </dgm:pt>
    <dgm:pt modelId="{3E414F4D-8F64-42DA-9960-DE99214CE601}" type="sibTrans" cxnId="{1A811183-BD74-490B-90F5-DC44360E3EBF}">
      <dgm:prSet/>
      <dgm:spPr/>
      <dgm:t>
        <a:bodyPr/>
        <a:lstStyle/>
        <a:p>
          <a:endParaRPr lang="en-US"/>
        </a:p>
      </dgm:t>
    </dgm:pt>
    <dgm:pt modelId="{9F635991-DF19-497F-B0ED-1C9ACA808589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600" b="1" dirty="0" err="1" smtClean="0"/>
            <a:t>Fisik-Motorik</a:t>
          </a:r>
          <a:endParaRPr lang="en-US" sz="1600" b="1" dirty="0"/>
        </a:p>
      </dgm:t>
    </dgm:pt>
    <dgm:pt modelId="{6E49606A-6DA3-4FC6-9383-577C42AF3BEB}" type="parTrans" cxnId="{EBAF8B2E-2D01-4F43-9739-40C3C3D6C948}">
      <dgm:prSet/>
      <dgm:spPr/>
      <dgm:t>
        <a:bodyPr/>
        <a:lstStyle/>
        <a:p>
          <a:endParaRPr lang="en-US"/>
        </a:p>
      </dgm:t>
    </dgm:pt>
    <dgm:pt modelId="{7D95C6C8-8726-48B6-9AC3-E256029DB941}" type="sibTrans" cxnId="{EBAF8B2E-2D01-4F43-9739-40C3C3D6C948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CA14ACCF-3880-478D-A005-1FB35B9B0477}">
      <dgm:prSet phldrT="[Text]" custT="1"/>
      <dgm:spPr>
        <a:solidFill>
          <a:srgbClr val="FF00FF"/>
        </a:solidFill>
      </dgm:spPr>
      <dgm:t>
        <a:bodyPr/>
        <a:lstStyle/>
        <a:p>
          <a:r>
            <a:rPr lang="en-US" sz="1600" b="1" dirty="0" err="1" smtClean="0"/>
            <a:t>Kognitif</a:t>
          </a:r>
          <a:endParaRPr lang="en-US" sz="1600" b="1" dirty="0"/>
        </a:p>
      </dgm:t>
    </dgm:pt>
    <dgm:pt modelId="{0D330326-FFA2-407E-92D9-455566A397A9}" type="parTrans" cxnId="{8DE30896-5D55-4EEE-9B9D-E4758C10F8A3}">
      <dgm:prSet/>
      <dgm:spPr/>
      <dgm:t>
        <a:bodyPr/>
        <a:lstStyle/>
        <a:p>
          <a:endParaRPr lang="en-US"/>
        </a:p>
      </dgm:t>
    </dgm:pt>
    <dgm:pt modelId="{C4901B8E-553B-4832-BDA0-5DE3E57F4DB3}" type="sibTrans" cxnId="{8DE30896-5D55-4EEE-9B9D-E4758C10F8A3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7E42E9B5-BF4A-4E0E-94E1-4F25A5802B09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600" b="1" dirty="0" err="1" smtClean="0">
              <a:solidFill>
                <a:schemeClr val="tx1"/>
              </a:solidFill>
            </a:rPr>
            <a:t>Bahasa</a:t>
          </a:r>
          <a:endParaRPr lang="en-US" sz="1600" b="1" dirty="0">
            <a:solidFill>
              <a:schemeClr val="tx1"/>
            </a:solidFill>
          </a:endParaRPr>
        </a:p>
      </dgm:t>
    </dgm:pt>
    <dgm:pt modelId="{E9956C75-9C2C-4AA4-98AB-CE38888E5D68}" type="parTrans" cxnId="{98092F7B-88CD-4CBF-827F-965CB6B25D7B}">
      <dgm:prSet/>
      <dgm:spPr/>
      <dgm:t>
        <a:bodyPr/>
        <a:lstStyle/>
        <a:p>
          <a:endParaRPr lang="en-US"/>
        </a:p>
      </dgm:t>
    </dgm:pt>
    <dgm:pt modelId="{9A5A7594-7369-47A7-B2D6-48A014DAC335}" type="sibTrans" cxnId="{98092F7B-88CD-4CBF-827F-965CB6B25D7B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62A30AEC-8113-4CCE-941E-01A49CA4168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b="1" dirty="0" smtClean="0"/>
            <a:t>Moral</a:t>
          </a:r>
          <a:r>
            <a:rPr lang="en-US" sz="2400" b="1" dirty="0" smtClean="0"/>
            <a:t>-</a:t>
          </a:r>
          <a:r>
            <a:rPr lang="en-US" sz="1600" b="1" dirty="0" smtClean="0"/>
            <a:t>Agama</a:t>
          </a:r>
          <a:endParaRPr lang="en-US" sz="1600" b="1" dirty="0"/>
        </a:p>
      </dgm:t>
    </dgm:pt>
    <dgm:pt modelId="{4242D16E-A595-4215-9661-9011E2906F5B}" type="sibTrans" cxnId="{7B1B21B8-FCF8-4719-BFFE-A7446CA579C8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78CA748D-8924-45F0-9408-23A7E631F153}" type="parTrans" cxnId="{7B1B21B8-FCF8-4719-BFFE-A7446CA579C8}">
      <dgm:prSet/>
      <dgm:spPr/>
      <dgm:t>
        <a:bodyPr/>
        <a:lstStyle/>
        <a:p>
          <a:endParaRPr lang="en-US"/>
        </a:p>
      </dgm:t>
    </dgm:pt>
    <dgm:pt modelId="{2CE2B4B6-284A-421E-A103-FDB0A9A2C89F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600" b="1" dirty="0" err="1" smtClean="0">
              <a:solidFill>
                <a:schemeClr val="tx1"/>
              </a:solidFill>
            </a:rPr>
            <a:t>Sosem</a:t>
          </a:r>
          <a:endParaRPr lang="en-US" sz="1600" b="1" dirty="0">
            <a:solidFill>
              <a:schemeClr val="tx1"/>
            </a:solidFill>
          </a:endParaRPr>
        </a:p>
      </dgm:t>
    </dgm:pt>
    <dgm:pt modelId="{542AEC30-0AD8-4E7B-8032-AE1300575A10}" type="parTrans" cxnId="{8397CF1B-E97D-4067-B8AB-FE2311579172}">
      <dgm:prSet/>
      <dgm:spPr/>
      <dgm:t>
        <a:bodyPr/>
        <a:lstStyle/>
        <a:p>
          <a:endParaRPr lang="en-US"/>
        </a:p>
      </dgm:t>
    </dgm:pt>
    <dgm:pt modelId="{D9981823-631A-4661-A216-F0F4DA6967EF}" type="sibTrans" cxnId="{8397CF1B-E97D-4067-B8AB-FE2311579172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75AB9BAA-0276-4E38-BC40-ABCBFE7C92EC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600" b="1" dirty="0" err="1" smtClean="0">
              <a:solidFill>
                <a:schemeClr val="tx1"/>
              </a:solidFill>
            </a:rPr>
            <a:t>Seni</a:t>
          </a:r>
          <a:endParaRPr lang="en-US" sz="1600" b="1" dirty="0">
            <a:solidFill>
              <a:schemeClr val="tx1"/>
            </a:solidFill>
          </a:endParaRPr>
        </a:p>
      </dgm:t>
    </dgm:pt>
    <dgm:pt modelId="{0F74DDAC-CA90-4D4A-9010-A4FA2BDE2DB2}" type="parTrans" cxnId="{44578571-C9C5-4FEA-BD79-74E65586CE77}">
      <dgm:prSet/>
      <dgm:spPr/>
      <dgm:t>
        <a:bodyPr/>
        <a:lstStyle/>
        <a:p>
          <a:endParaRPr lang="en-US"/>
        </a:p>
      </dgm:t>
    </dgm:pt>
    <dgm:pt modelId="{EAAD881D-7100-46B2-8353-030AFA046912}" type="sibTrans" cxnId="{44578571-C9C5-4FEA-BD79-74E65586CE77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0D8B35E9-456A-4227-8C32-7AF46F120A11}" type="pres">
      <dgm:prSet presAssocID="{7D8A1D37-5207-490E-8B6B-EF64B93A62A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3651DF-8CD7-4826-975F-1688129A25F7}" type="pres">
      <dgm:prSet presAssocID="{432CE28E-F964-48B4-B7BE-2A25C8C9DDCC}" presName="centerShape" presStyleLbl="node0" presStyleIdx="0" presStyleCnt="1"/>
      <dgm:spPr/>
      <dgm:t>
        <a:bodyPr/>
        <a:lstStyle/>
        <a:p>
          <a:endParaRPr lang="en-US"/>
        </a:p>
      </dgm:t>
    </dgm:pt>
    <dgm:pt modelId="{A732CE62-FC66-4E36-957B-4C081AB6D209}" type="pres">
      <dgm:prSet presAssocID="{62A30AEC-8113-4CCE-941E-01A49CA4168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F69DD-0FD2-4628-B155-67A62E9D6BD8}" type="pres">
      <dgm:prSet presAssocID="{62A30AEC-8113-4CCE-941E-01A49CA41685}" presName="dummy" presStyleCnt="0"/>
      <dgm:spPr/>
    </dgm:pt>
    <dgm:pt modelId="{05B2EBCE-BC5D-462C-8C86-110F54042B87}" type="pres">
      <dgm:prSet presAssocID="{4242D16E-A595-4215-9661-9011E2906F5B}" presName="sibTrans" presStyleLbl="sibTrans2D1" presStyleIdx="0" presStyleCnt="6"/>
      <dgm:spPr/>
      <dgm:t>
        <a:bodyPr/>
        <a:lstStyle/>
        <a:p>
          <a:endParaRPr lang="en-US"/>
        </a:p>
      </dgm:t>
    </dgm:pt>
    <dgm:pt modelId="{BC066DBF-7265-4C51-A573-79EBB163EF63}" type="pres">
      <dgm:prSet presAssocID="{9F635991-DF19-497F-B0ED-1C9ACA80858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30263-918C-43A7-98D3-0985A0D8536E}" type="pres">
      <dgm:prSet presAssocID="{9F635991-DF19-497F-B0ED-1C9ACA808589}" presName="dummy" presStyleCnt="0"/>
      <dgm:spPr/>
    </dgm:pt>
    <dgm:pt modelId="{4D33CC40-0F7F-4644-9A7D-4E50DC9AB116}" type="pres">
      <dgm:prSet presAssocID="{7D95C6C8-8726-48B6-9AC3-E256029DB941}" presName="sibTrans" presStyleLbl="sibTrans2D1" presStyleIdx="1" presStyleCnt="6"/>
      <dgm:spPr/>
      <dgm:t>
        <a:bodyPr/>
        <a:lstStyle/>
        <a:p>
          <a:endParaRPr lang="en-US"/>
        </a:p>
      </dgm:t>
    </dgm:pt>
    <dgm:pt modelId="{F57C3E83-84F5-487D-92D8-DFCBE902D5C7}" type="pres">
      <dgm:prSet presAssocID="{CA14ACCF-3880-478D-A005-1FB35B9B047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79625-9310-4199-8CF3-C9CB7B4D19E3}" type="pres">
      <dgm:prSet presAssocID="{CA14ACCF-3880-478D-A005-1FB35B9B0477}" presName="dummy" presStyleCnt="0"/>
      <dgm:spPr/>
    </dgm:pt>
    <dgm:pt modelId="{4FFA0791-C35F-4758-98C7-75434AFBF4B9}" type="pres">
      <dgm:prSet presAssocID="{C4901B8E-553B-4832-BDA0-5DE3E57F4DB3}" presName="sibTrans" presStyleLbl="sibTrans2D1" presStyleIdx="2" presStyleCnt="6"/>
      <dgm:spPr/>
      <dgm:t>
        <a:bodyPr/>
        <a:lstStyle/>
        <a:p>
          <a:endParaRPr lang="en-US"/>
        </a:p>
      </dgm:t>
    </dgm:pt>
    <dgm:pt modelId="{4CAAEE0F-CABE-40DE-9A24-0E65D6645246}" type="pres">
      <dgm:prSet presAssocID="{7E42E9B5-BF4A-4E0E-94E1-4F25A5802B0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A6EEA-C147-4D70-87C5-DBDEE9564AAB}" type="pres">
      <dgm:prSet presAssocID="{7E42E9B5-BF4A-4E0E-94E1-4F25A5802B09}" presName="dummy" presStyleCnt="0"/>
      <dgm:spPr/>
    </dgm:pt>
    <dgm:pt modelId="{862991CC-DA1D-46C4-B21A-269FBEBE1BE2}" type="pres">
      <dgm:prSet presAssocID="{9A5A7594-7369-47A7-B2D6-48A014DAC335}" presName="sibTrans" presStyleLbl="sibTrans2D1" presStyleIdx="3" presStyleCnt="6"/>
      <dgm:spPr/>
      <dgm:t>
        <a:bodyPr/>
        <a:lstStyle/>
        <a:p>
          <a:endParaRPr lang="en-US"/>
        </a:p>
      </dgm:t>
    </dgm:pt>
    <dgm:pt modelId="{46D46087-1170-45F2-A402-55BD5439D812}" type="pres">
      <dgm:prSet presAssocID="{2CE2B4B6-284A-421E-A103-FDB0A9A2C89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17F09-CE1C-425D-9F7E-7D65E97DF673}" type="pres">
      <dgm:prSet presAssocID="{2CE2B4B6-284A-421E-A103-FDB0A9A2C89F}" presName="dummy" presStyleCnt="0"/>
      <dgm:spPr/>
    </dgm:pt>
    <dgm:pt modelId="{47991C3E-107C-490E-BA41-9455B6F158AA}" type="pres">
      <dgm:prSet presAssocID="{D9981823-631A-4661-A216-F0F4DA6967EF}" presName="sibTrans" presStyleLbl="sibTrans2D1" presStyleIdx="4" presStyleCnt="6"/>
      <dgm:spPr/>
      <dgm:t>
        <a:bodyPr/>
        <a:lstStyle/>
        <a:p>
          <a:endParaRPr lang="en-US"/>
        </a:p>
      </dgm:t>
    </dgm:pt>
    <dgm:pt modelId="{104DE665-9F69-4529-BC6D-73E97BF1F229}" type="pres">
      <dgm:prSet presAssocID="{75AB9BAA-0276-4E38-BC40-ABCBFE7C92EC}" presName="node" presStyleLbl="node1" presStyleIdx="5" presStyleCnt="6" custRadScaleRad="98574" custRadScaleInc="2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2FA59-5CAF-4B40-BAEF-E62E7BBE3D53}" type="pres">
      <dgm:prSet presAssocID="{75AB9BAA-0276-4E38-BC40-ABCBFE7C92EC}" presName="dummy" presStyleCnt="0"/>
      <dgm:spPr/>
    </dgm:pt>
    <dgm:pt modelId="{5F9FB7CA-FA46-455E-AC4D-B0156A7D036B}" type="pres">
      <dgm:prSet presAssocID="{EAAD881D-7100-46B2-8353-030AFA046912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8DE30896-5D55-4EEE-9B9D-E4758C10F8A3}" srcId="{432CE28E-F964-48B4-B7BE-2A25C8C9DDCC}" destId="{CA14ACCF-3880-478D-A005-1FB35B9B0477}" srcOrd="2" destOrd="0" parTransId="{0D330326-FFA2-407E-92D9-455566A397A9}" sibTransId="{C4901B8E-553B-4832-BDA0-5DE3E57F4DB3}"/>
    <dgm:cxn modelId="{69270201-3F6B-464A-884B-E63E6B7836A6}" type="presOf" srcId="{9F635991-DF19-497F-B0ED-1C9ACA808589}" destId="{BC066DBF-7265-4C51-A573-79EBB163EF63}" srcOrd="0" destOrd="0" presId="urn:microsoft.com/office/officeart/2005/8/layout/radial6"/>
    <dgm:cxn modelId="{E848C095-0D0C-EB4E-94D5-6B660A33BD96}" type="presOf" srcId="{4242D16E-A595-4215-9661-9011E2906F5B}" destId="{05B2EBCE-BC5D-462C-8C86-110F54042B87}" srcOrd="0" destOrd="0" presId="urn:microsoft.com/office/officeart/2005/8/layout/radial6"/>
    <dgm:cxn modelId="{5AE0B818-E0CA-AF4B-B21B-D49A7381A299}" type="presOf" srcId="{432CE28E-F964-48B4-B7BE-2A25C8C9DDCC}" destId="{563651DF-8CD7-4826-975F-1688129A25F7}" srcOrd="0" destOrd="0" presId="urn:microsoft.com/office/officeart/2005/8/layout/radial6"/>
    <dgm:cxn modelId="{4D121E5E-A085-D942-9975-47375B6E8E74}" type="presOf" srcId="{CA14ACCF-3880-478D-A005-1FB35B9B0477}" destId="{F57C3E83-84F5-487D-92D8-DFCBE902D5C7}" srcOrd="0" destOrd="0" presId="urn:microsoft.com/office/officeart/2005/8/layout/radial6"/>
    <dgm:cxn modelId="{EBAF8B2E-2D01-4F43-9739-40C3C3D6C948}" srcId="{432CE28E-F964-48B4-B7BE-2A25C8C9DDCC}" destId="{9F635991-DF19-497F-B0ED-1C9ACA808589}" srcOrd="1" destOrd="0" parTransId="{6E49606A-6DA3-4FC6-9383-577C42AF3BEB}" sibTransId="{7D95C6C8-8726-48B6-9AC3-E256029DB941}"/>
    <dgm:cxn modelId="{6B865418-359F-A74D-9D6C-A76E4477976F}" type="presOf" srcId="{7E42E9B5-BF4A-4E0E-94E1-4F25A5802B09}" destId="{4CAAEE0F-CABE-40DE-9A24-0E65D6645246}" srcOrd="0" destOrd="0" presId="urn:microsoft.com/office/officeart/2005/8/layout/radial6"/>
    <dgm:cxn modelId="{42C208FB-7982-2A44-B40E-417FBF507658}" type="presOf" srcId="{2CE2B4B6-284A-421E-A103-FDB0A9A2C89F}" destId="{46D46087-1170-45F2-A402-55BD5439D812}" srcOrd="0" destOrd="0" presId="urn:microsoft.com/office/officeart/2005/8/layout/radial6"/>
    <dgm:cxn modelId="{98092F7B-88CD-4CBF-827F-965CB6B25D7B}" srcId="{432CE28E-F964-48B4-B7BE-2A25C8C9DDCC}" destId="{7E42E9B5-BF4A-4E0E-94E1-4F25A5802B09}" srcOrd="3" destOrd="0" parTransId="{E9956C75-9C2C-4AA4-98AB-CE38888E5D68}" sibTransId="{9A5A7594-7369-47A7-B2D6-48A014DAC335}"/>
    <dgm:cxn modelId="{7B1B21B8-FCF8-4719-BFFE-A7446CA579C8}" srcId="{432CE28E-F964-48B4-B7BE-2A25C8C9DDCC}" destId="{62A30AEC-8113-4CCE-941E-01A49CA41685}" srcOrd="0" destOrd="0" parTransId="{78CA748D-8924-45F0-9408-23A7E631F153}" sibTransId="{4242D16E-A595-4215-9661-9011E2906F5B}"/>
    <dgm:cxn modelId="{16E0D496-3DE4-3446-81AA-4EDA00337716}" type="presOf" srcId="{62A30AEC-8113-4CCE-941E-01A49CA41685}" destId="{A732CE62-FC66-4E36-957B-4C081AB6D209}" srcOrd="0" destOrd="0" presId="urn:microsoft.com/office/officeart/2005/8/layout/radial6"/>
    <dgm:cxn modelId="{1A811183-BD74-490B-90F5-DC44360E3EBF}" srcId="{7D8A1D37-5207-490E-8B6B-EF64B93A62A0}" destId="{432CE28E-F964-48B4-B7BE-2A25C8C9DDCC}" srcOrd="0" destOrd="0" parTransId="{3691C5CF-9F01-4259-B433-EF5ED675E349}" sibTransId="{3E414F4D-8F64-42DA-9960-DE99214CE601}"/>
    <dgm:cxn modelId="{8D6D7021-1160-684E-BEA2-F97B20C3D2C3}" type="presOf" srcId="{C4901B8E-553B-4832-BDA0-5DE3E57F4DB3}" destId="{4FFA0791-C35F-4758-98C7-75434AFBF4B9}" srcOrd="0" destOrd="0" presId="urn:microsoft.com/office/officeart/2005/8/layout/radial6"/>
    <dgm:cxn modelId="{5C54014F-0B65-F242-88B2-713F6908BB22}" type="presOf" srcId="{7D8A1D37-5207-490E-8B6B-EF64B93A62A0}" destId="{0D8B35E9-456A-4227-8C32-7AF46F120A11}" srcOrd="0" destOrd="0" presId="urn:microsoft.com/office/officeart/2005/8/layout/radial6"/>
    <dgm:cxn modelId="{1BCEBB06-7A01-CB43-AF12-D779F2D64804}" type="presOf" srcId="{7D95C6C8-8726-48B6-9AC3-E256029DB941}" destId="{4D33CC40-0F7F-4644-9A7D-4E50DC9AB116}" srcOrd="0" destOrd="0" presId="urn:microsoft.com/office/officeart/2005/8/layout/radial6"/>
    <dgm:cxn modelId="{BCDBA2F9-9405-F744-B603-1E5AE2D90003}" type="presOf" srcId="{EAAD881D-7100-46B2-8353-030AFA046912}" destId="{5F9FB7CA-FA46-455E-AC4D-B0156A7D036B}" srcOrd="0" destOrd="0" presId="urn:microsoft.com/office/officeart/2005/8/layout/radial6"/>
    <dgm:cxn modelId="{CCCE4D58-C724-5845-8FC0-28B18FEC0103}" type="presOf" srcId="{9A5A7594-7369-47A7-B2D6-48A014DAC335}" destId="{862991CC-DA1D-46C4-B21A-269FBEBE1BE2}" srcOrd="0" destOrd="0" presId="urn:microsoft.com/office/officeart/2005/8/layout/radial6"/>
    <dgm:cxn modelId="{8397CF1B-E97D-4067-B8AB-FE2311579172}" srcId="{432CE28E-F964-48B4-B7BE-2A25C8C9DDCC}" destId="{2CE2B4B6-284A-421E-A103-FDB0A9A2C89F}" srcOrd="4" destOrd="0" parTransId="{542AEC30-0AD8-4E7B-8032-AE1300575A10}" sibTransId="{D9981823-631A-4661-A216-F0F4DA6967EF}"/>
    <dgm:cxn modelId="{05EC7A96-320A-6449-A4D2-2F658B135AA9}" type="presOf" srcId="{75AB9BAA-0276-4E38-BC40-ABCBFE7C92EC}" destId="{104DE665-9F69-4529-BC6D-73E97BF1F229}" srcOrd="0" destOrd="0" presId="urn:microsoft.com/office/officeart/2005/8/layout/radial6"/>
    <dgm:cxn modelId="{50E582C0-9E5A-3D4B-AD4C-CD7AA02151A0}" type="presOf" srcId="{D9981823-631A-4661-A216-F0F4DA6967EF}" destId="{47991C3E-107C-490E-BA41-9455B6F158AA}" srcOrd="0" destOrd="0" presId="urn:microsoft.com/office/officeart/2005/8/layout/radial6"/>
    <dgm:cxn modelId="{44578571-C9C5-4FEA-BD79-74E65586CE77}" srcId="{432CE28E-F964-48B4-B7BE-2A25C8C9DDCC}" destId="{75AB9BAA-0276-4E38-BC40-ABCBFE7C92EC}" srcOrd="5" destOrd="0" parTransId="{0F74DDAC-CA90-4D4A-9010-A4FA2BDE2DB2}" sibTransId="{EAAD881D-7100-46B2-8353-030AFA046912}"/>
    <dgm:cxn modelId="{F79C5807-6A1C-6747-B651-C553FF323755}" type="presParOf" srcId="{0D8B35E9-456A-4227-8C32-7AF46F120A11}" destId="{563651DF-8CD7-4826-975F-1688129A25F7}" srcOrd="0" destOrd="0" presId="urn:microsoft.com/office/officeart/2005/8/layout/radial6"/>
    <dgm:cxn modelId="{8F978B23-2C09-8A4B-B777-0B5FD413FA88}" type="presParOf" srcId="{0D8B35E9-456A-4227-8C32-7AF46F120A11}" destId="{A732CE62-FC66-4E36-957B-4C081AB6D209}" srcOrd="1" destOrd="0" presId="urn:microsoft.com/office/officeart/2005/8/layout/radial6"/>
    <dgm:cxn modelId="{0F73A859-4A06-CE4F-96E6-C76FF94EB832}" type="presParOf" srcId="{0D8B35E9-456A-4227-8C32-7AF46F120A11}" destId="{306F69DD-0FD2-4628-B155-67A62E9D6BD8}" srcOrd="2" destOrd="0" presId="urn:microsoft.com/office/officeart/2005/8/layout/radial6"/>
    <dgm:cxn modelId="{9E33AAD4-2895-074A-A0F9-4C247104C1DA}" type="presParOf" srcId="{0D8B35E9-456A-4227-8C32-7AF46F120A11}" destId="{05B2EBCE-BC5D-462C-8C86-110F54042B87}" srcOrd="3" destOrd="0" presId="urn:microsoft.com/office/officeart/2005/8/layout/radial6"/>
    <dgm:cxn modelId="{F37F5363-6FB1-2B45-8C24-3537B4341BAE}" type="presParOf" srcId="{0D8B35E9-456A-4227-8C32-7AF46F120A11}" destId="{BC066DBF-7265-4C51-A573-79EBB163EF63}" srcOrd="4" destOrd="0" presId="urn:microsoft.com/office/officeart/2005/8/layout/radial6"/>
    <dgm:cxn modelId="{2A3D9A0B-3316-6B42-A1C4-9B7F2527B54B}" type="presParOf" srcId="{0D8B35E9-456A-4227-8C32-7AF46F120A11}" destId="{EDB30263-918C-43A7-98D3-0985A0D8536E}" srcOrd="5" destOrd="0" presId="urn:microsoft.com/office/officeart/2005/8/layout/radial6"/>
    <dgm:cxn modelId="{624EB55C-0A57-7747-B7A5-DBA25492DECE}" type="presParOf" srcId="{0D8B35E9-456A-4227-8C32-7AF46F120A11}" destId="{4D33CC40-0F7F-4644-9A7D-4E50DC9AB116}" srcOrd="6" destOrd="0" presId="urn:microsoft.com/office/officeart/2005/8/layout/radial6"/>
    <dgm:cxn modelId="{CCA69337-9535-6744-B3D6-7AC63E2D8F47}" type="presParOf" srcId="{0D8B35E9-456A-4227-8C32-7AF46F120A11}" destId="{F57C3E83-84F5-487D-92D8-DFCBE902D5C7}" srcOrd="7" destOrd="0" presId="urn:microsoft.com/office/officeart/2005/8/layout/radial6"/>
    <dgm:cxn modelId="{DE144573-E2C1-1C45-BC8A-B53C61980830}" type="presParOf" srcId="{0D8B35E9-456A-4227-8C32-7AF46F120A11}" destId="{5B579625-9310-4199-8CF3-C9CB7B4D19E3}" srcOrd="8" destOrd="0" presId="urn:microsoft.com/office/officeart/2005/8/layout/radial6"/>
    <dgm:cxn modelId="{AB376F77-6839-A245-AA67-E6FC369C8E1E}" type="presParOf" srcId="{0D8B35E9-456A-4227-8C32-7AF46F120A11}" destId="{4FFA0791-C35F-4758-98C7-75434AFBF4B9}" srcOrd="9" destOrd="0" presId="urn:microsoft.com/office/officeart/2005/8/layout/radial6"/>
    <dgm:cxn modelId="{94905D6B-F906-4F49-9469-6B7354FFAD08}" type="presParOf" srcId="{0D8B35E9-456A-4227-8C32-7AF46F120A11}" destId="{4CAAEE0F-CABE-40DE-9A24-0E65D6645246}" srcOrd="10" destOrd="0" presId="urn:microsoft.com/office/officeart/2005/8/layout/radial6"/>
    <dgm:cxn modelId="{AEBE1113-8069-A24B-B6D1-561EF3C8141C}" type="presParOf" srcId="{0D8B35E9-456A-4227-8C32-7AF46F120A11}" destId="{FF0A6EEA-C147-4D70-87C5-DBDEE9564AAB}" srcOrd="11" destOrd="0" presId="urn:microsoft.com/office/officeart/2005/8/layout/radial6"/>
    <dgm:cxn modelId="{CA21EF91-74C7-5D48-B527-3907996F3ADB}" type="presParOf" srcId="{0D8B35E9-456A-4227-8C32-7AF46F120A11}" destId="{862991CC-DA1D-46C4-B21A-269FBEBE1BE2}" srcOrd="12" destOrd="0" presId="urn:microsoft.com/office/officeart/2005/8/layout/radial6"/>
    <dgm:cxn modelId="{FD6454B4-6ACB-204A-9FF9-2C349FB2B4F5}" type="presParOf" srcId="{0D8B35E9-456A-4227-8C32-7AF46F120A11}" destId="{46D46087-1170-45F2-A402-55BD5439D812}" srcOrd="13" destOrd="0" presId="urn:microsoft.com/office/officeart/2005/8/layout/radial6"/>
    <dgm:cxn modelId="{B535A37D-420B-C546-8C52-FD5FD0189C2C}" type="presParOf" srcId="{0D8B35E9-456A-4227-8C32-7AF46F120A11}" destId="{C1017F09-CE1C-425D-9F7E-7D65E97DF673}" srcOrd="14" destOrd="0" presId="urn:microsoft.com/office/officeart/2005/8/layout/radial6"/>
    <dgm:cxn modelId="{713CBB11-7B22-D046-8C1B-6ECE643C2529}" type="presParOf" srcId="{0D8B35E9-456A-4227-8C32-7AF46F120A11}" destId="{47991C3E-107C-490E-BA41-9455B6F158AA}" srcOrd="15" destOrd="0" presId="urn:microsoft.com/office/officeart/2005/8/layout/radial6"/>
    <dgm:cxn modelId="{EA6CAE21-F6B5-B74B-BBF8-A9BFA378D049}" type="presParOf" srcId="{0D8B35E9-456A-4227-8C32-7AF46F120A11}" destId="{104DE665-9F69-4529-BC6D-73E97BF1F229}" srcOrd="16" destOrd="0" presId="urn:microsoft.com/office/officeart/2005/8/layout/radial6"/>
    <dgm:cxn modelId="{E212FCF7-6630-B54F-B306-223BA6F207D7}" type="presParOf" srcId="{0D8B35E9-456A-4227-8C32-7AF46F120A11}" destId="{E172FA59-5CAF-4B40-BAEF-E62E7BBE3D53}" srcOrd="17" destOrd="0" presId="urn:microsoft.com/office/officeart/2005/8/layout/radial6"/>
    <dgm:cxn modelId="{F5B86A9F-1AA8-BE44-95EC-A906CBEB8437}" type="presParOf" srcId="{0D8B35E9-456A-4227-8C32-7AF46F120A11}" destId="{5F9FB7CA-FA46-455E-AC4D-B0156A7D036B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2E23B7-5FA5-44E3-A4AA-E99968800C5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04232E-CF0D-4326-890A-BD87D5554B8F}">
      <dgm:prSet phldrT="[Text]"/>
      <dgm:spPr/>
      <dgm:t>
        <a:bodyPr/>
        <a:lstStyle/>
        <a:p>
          <a:r>
            <a:rPr lang="en-ID" dirty="0" smtClean="0"/>
            <a:t>NATIVISME</a:t>
          </a:r>
          <a:endParaRPr lang="en-US" dirty="0"/>
        </a:p>
      </dgm:t>
    </dgm:pt>
    <dgm:pt modelId="{376DD048-51B9-4B47-889C-E5AD5B0E4532}" type="parTrans" cxnId="{79A59ACF-ACA0-4F5F-9E34-59246C8A1302}">
      <dgm:prSet/>
      <dgm:spPr/>
      <dgm:t>
        <a:bodyPr/>
        <a:lstStyle/>
        <a:p>
          <a:endParaRPr lang="en-US"/>
        </a:p>
      </dgm:t>
    </dgm:pt>
    <dgm:pt modelId="{0CFA4CC4-8FC0-4505-AF2F-79DF2FE572FD}" type="sibTrans" cxnId="{79A59ACF-ACA0-4F5F-9E34-59246C8A1302}">
      <dgm:prSet/>
      <dgm:spPr/>
      <dgm:t>
        <a:bodyPr/>
        <a:lstStyle/>
        <a:p>
          <a:endParaRPr lang="en-US"/>
        </a:p>
      </dgm:t>
    </dgm:pt>
    <dgm:pt modelId="{CEA3317B-049D-4006-B8CB-0167A8C8025A}">
      <dgm:prSet phldrT="[Text]"/>
      <dgm:spPr/>
      <dgm:t>
        <a:bodyPr/>
        <a:lstStyle/>
        <a:p>
          <a:r>
            <a:rPr lang="en-ID" dirty="0" smtClean="0"/>
            <a:t>EMPIRISME</a:t>
          </a:r>
          <a:endParaRPr lang="en-US" dirty="0"/>
        </a:p>
      </dgm:t>
    </dgm:pt>
    <dgm:pt modelId="{6D1A8653-AAD6-4DBB-9927-90016006C8C9}" type="parTrans" cxnId="{5882926B-F116-49D6-A2DE-5E588191EA2E}">
      <dgm:prSet/>
      <dgm:spPr/>
      <dgm:t>
        <a:bodyPr/>
        <a:lstStyle/>
        <a:p>
          <a:endParaRPr lang="en-US"/>
        </a:p>
      </dgm:t>
    </dgm:pt>
    <dgm:pt modelId="{A9CD3FCF-B298-43F2-9B13-A83E48BED7DC}" type="sibTrans" cxnId="{5882926B-F116-49D6-A2DE-5E588191EA2E}">
      <dgm:prSet/>
      <dgm:spPr/>
      <dgm:t>
        <a:bodyPr/>
        <a:lstStyle/>
        <a:p>
          <a:endParaRPr lang="en-US"/>
        </a:p>
      </dgm:t>
    </dgm:pt>
    <dgm:pt modelId="{5E7C4859-A851-4DFA-AFE2-DA0BB3996037}">
      <dgm:prSet phldrT="[Text]"/>
      <dgm:spPr/>
      <dgm:t>
        <a:bodyPr/>
        <a:lstStyle/>
        <a:p>
          <a:r>
            <a:rPr lang="en-ID" dirty="0" smtClean="0"/>
            <a:t>KONVERGENSI</a:t>
          </a:r>
          <a:endParaRPr lang="en-US" dirty="0"/>
        </a:p>
      </dgm:t>
    </dgm:pt>
    <dgm:pt modelId="{BCE8319A-79F1-42FB-BDD0-06CE14EFF92C}" type="parTrans" cxnId="{E478E6CA-FC0C-4F82-9CFE-93C0645DB880}">
      <dgm:prSet/>
      <dgm:spPr/>
      <dgm:t>
        <a:bodyPr/>
        <a:lstStyle/>
        <a:p>
          <a:endParaRPr lang="en-US"/>
        </a:p>
      </dgm:t>
    </dgm:pt>
    <dgm:pt modelId="{1AA86686-287E-4456-AADC-D91D6BCCFE51}" type="sibTrans" cxnId="{E478E6CA-FC0C-4F82-9CFE-93C0645DB880}">
      <dgm:prSet/>
      <dgm:spPr/>
      <dgm:t>
        <a:bodyPr/>
        <a:lstStyle/>
        <a:p>
          <a:endParaRPr lang="en-US"/>
        </a:p>
      </dgm:t>
    </dgm:pt>
    <dgm:pt modelId="{5E16F911-F737-4448-ADFE-4A40CD35A5ED}" type="pres">
      <dgm:prSet presAssocID="{AF2E23B7-5FA5-44E3-A4AA-E99968800C54}" presName="compositeShape" presStyleCnt="0">
        <dgm:presLayoutVars>
          <dgm:dir/>
          <dgm:resizeHandles/>
        </dgm:presLayoutVars>
      </dgm:prSet>
      <dgm:spPr/>
    </dgm:pt>
    <dgm:pt modelId="{8116C11F-DE77-408C-A1DF-C69A90BB56AC}" type="pres">
      <dgm:prSet presAssocID="{AF2E23B7-5FA5-44E3-A4AA-E99968800C54}" presName="pyramid" presStyleLbl="node1" presStyleIdx="0" presStyleCnt="1"/>
      <dgm:spPr/>
    </dgm:pt>
    <dgm:pt modelId="{E9BC69F9-2D38-4578-AE5A-81691EEC1BC1}" type="pres">
      <dgm:prSet presAssocID="{AF2E23B7-5FA5-44E3-A4AA-E99968800C54}" presName="theList" presStyleCnt="0"/>
      <dgm:spPr/>
    </dgm:pt>
    <dgm:pt modelId="{FDF78FC0-1275-40A4-95A4-D0F1C0143E08}" type="pres">
      <dgm:prSet presAssocID="{3E04232E-CF0D-4326-890A-BD87D5554B8F}" presName="aNode" presStyleLbl="fgAcc1" presStyleIdx="0" presStyleCnt="3">
        <dgm:presLayoutVars>
          <dgm:bulletEnabled val="1"/>
        </dgm:presLayoutVars>
      </dgm:prSet>
      <dgm:spPr/>
    </dgm:pt>
    <dgm:pt modelId="{6F78BFF5-5C1A-4E70-B1AB-96AA5A5DA756}" type="pres">
      <dgm:prSet presAssocID="{3E04232E-CF0D-4326-890A-BD87D5554B8F}" presName="aSpace" presStyleCnt="0"/>
      <dgm:spPr/>
    </dgm:pt>
    <dgm:pt modelId="{7E38B9BC-109E-4714-849A-A1882BF67707}" type="pres">
      <dgm:prSet presAssocID="{CEA3317B-049D-4006-B8CB-0167A8C8025A}" presName="aNode" presStyleLbl="fgAcc1" presStyleIdx="1" presStyleCnt="3">
        <dgm:presLayoutVars>
          <dgm:bulletEnabled val="1"/>
        </dgm:presLayoutVars>
      </dgm:prSet>
      <dgm:spPr/>
    </dgm:pt>
    <dgm:pt modelId="{3E3EA149-D56A-41D2-B0E1-68E74E098C1B}" type="pres">
      <dgm:prSet presAssocID="{CEA3317B-049D-4006-B8CB-0167A8C8025A}" presName="aSpace" presStyleCnt="0"/>
      <dgm:spPr/>
    </dgm:pt>
    <dgm:pt modelId="{7510FAF6-D905-4BE3-8ED4-BF92B2BEC4B2}" type="pres">
      <dgm:prSet presAssocID="{5E7C4859-A851-4DFA-AFE2-DA0BB3996037}" presName="aNode" presStyleLbl="fgAcc1" presStyleIdx="2" presStyleCnt="3">
        <dgm:presLayoutVars>
          <dgm:bulletEnabled val="1"/>
        </dgm:presLayoutVars>
      </dgm:prSet>
      <dgm:spPr/>
    </dgm:pt>
    <dgm:pt modelId="{5DE7C1C6-AC63-4F95-A39A-73F467E6DE48}" type="pres">
      <dgm:prSet presAssocID="{5E7C4859-A851-4DFA-AFE2-DA0BB3996037}" presName="aSpace" presStyleCnt="0"/>
      <dgm:spPr/>
    </dgm:pt>
  </dgm:ptLst>
  <dgm:cxnLst>
    <dgm:cxn modelId="{E478E6CA-FC0C-4F82-9CFE-93C0645DB880}" srcId="{AF2E23B7-5FA5-44E3-A4AA-E99968800C54}" destId="{5E7C4859-A851-4DFA-AFE2-DA0BB3996037}" srcOrd="2" destOrd="0" parTransId="{BCE8319A-79F1-42FB-BDD0-06CE14EFF92C}" sibTransId="{1AA86686-287E-4456-AADC-D91D6BCCFE51}"/>
    <dgm:cxn modelId="{C43E3D5A-52B9-4AEB-9359-2771F3DCD271}" type="presOf" srcId="{5E7C4859-A851-4DFA-AFE2-DA0BB3996037}" destId="{7510FAF6-D905-4BE3-8ED4-BF92B2BEC4B2}" srcOrd="0" destOrd="0" presId="urn:microsoft.com/office/officeart/2005/8/layout/pyramid2"/>
    <dgm:cxn modelId="{79A59ACF-ACA0-4F5F-9E34-59246C8A1302}" srcId="{AF2E23B7-5FA5-44E3-A4AA-E99968800C54}" destId="{3E04232E-CF0D-4326-890A-BD87D5554B8F}" srcOrd="0" destOrd="0" parTransId="{376DD048-51B9-4B47-889C-E5AD5B0E4532}" sibTransId="{0CFA4CC4-8FC0-4505-AF2F-79DF2FE572FD}"/>
    <dgm:cxn modelId="{5882926B-F116-49D6-A2DE-5E588191EA2E}" srcId="{AF2E23B7-5FA5-44E3-A4AA-E99968800C54}" destId="{CEA3317B-049D-4006-B8CB-0167A8C8025A}" srcOrd="1" destOrd="0" parTransId="{6D1A8653-AAD6-4DBB-9927-90016006C8C9}" sibTransId="{A9CD3FCF-B298-43F2-9B13-A83E48BED7DC}"/>
    <dgm:cxn modelId="{8A6A6E6E-C830-4773-8938-CAD1BFCE96E4}" type="presOf" srcId="{AF2E23B7-5FA5-44E3-A4AA-E99968800C54}" destId="{5E16F911-F737-4448-ADFE-4A40CD35A5ED}" srcOrd="0" destOrd="0" presId="urn:microsoft.com/office/officeart/2005/8/layout/pyramid2"/>
    <dgm:cxn modelId="{E7E0C9C4-6337-49CC-8F6A-6C0EFD730EFC}" type="presOf" srcId="{3E04232E-CF0D-4326-890A-BD87D5554B8F}" destId="{FDF78FC0-1275-40A4-95A4-D0F1C0143E08}" srcOrd="0" destOrd="0" presId="urn:microsoft.com/office/officeart/2005/8/layout/pyramid2"/>
    <dgm:cxn modelId="{CBC7C0F1-2ACC-40DA-BAAE-D1E478ADCA1E}" type="presOf" srcId="{CEA3317B-049D-4006-B8CB-0167A8C8025A}" destId="{7E38B9BC-109E-4714-849A-A1882BF67707}" srcOrd="0" destOrd="0" presId="urn:microsoft.com/office/officeart/2005/8/layout/pyramid2"/>
    <dgm:cxn modelId="{5F947323-8DC5-4C2B-BA36-3A7B81A1ABAA}" type="presParOf" srcId="{5E16F911-F737-4448-ADFE-4A40CD35A5ED}" destId="{8116C11F-DE77-408C-A1DF-C69A90BB56AC}" srcOrd="0" destOrd="0" presId="urn:microsoft.com/office/officeart/2005/8/layout/pyramid2"/>
    <dgm:cxn modelId="{375D8087-CA79-4293-A37D-BA7EEF360DF1}" type="presParOf" srcId="{5E16F911-F737-4448-ADFE-4A40CD35A5ED}" destId="{E9BC69F9-2D38-4578-AE5A-81691EEC1BC1}" srcOrd="1" destOrd="0" presId="urn:microsoft.com/office/officeart/2005/8/layout/pyramid2"/>
    <dgm:cxn modelId="{9F4BF894-4414-4C2E-BFD7-AEA5CE83F821}" type="presParOf" srcId="{E9BC69F9-2D38-4578-AE5A-81691EEC1BC1}" destId="{FDF78FC0-1275-40A4-95A4-D0F1C0143E08}" srcOrd="0" destOrd="0" presId="urn:microsoft.com/office/officeart/2005/8/layout/pyramid2"/>
    <dgm:cxn modelId="{D1116D6B-4A06-4A32-A97D-594B58D9137C}" type="presParOf" srcId="{E9BC69F9-2D38-4578-AE5A-81691EEC1BC1}" destId="{6F78BFF5-5C1A-4E70-B1AB-96AA5A5DA756}" srcOrd="1" destOrd="0" presId="urn:microsoft.com/office/officeart/2005/8/layout/pyramid2"/>
    <dgm:cxn modelId="{669BEEF4-632C-487E-9C31-8AF43F279781}" type="presParOf" srcId="{E9BC69F9-2D38-4578-AE5A-81691EEC1BC1}" destId="{7E38B9BC-109E-4714-849A-A1882BF67707}" srcOrd="2" destOrd="0" presId="urn:microsoft.com/office/officeart/2005/8/layout/pyramid2"/>
    <dgm:cxn modelId="{5F8BE1F5-9C88-4E94-B0A1-1EAFD7F3AD90}" type="presParOf" srcId="{E9BC69F9-2D38-4578-AE5A-81691EEC1BC1}" destId="{3E3EA149-D56A-41D2-B0E1-68E74E098C1B}" srcOrd="3" destOrd="0" presId="urn:microsoft.com/office/officeart/2005/8/layout/pyramid2"/>
    <dgm:cxn modelId="{92F282C8-5865-4B50-9A93-45C9F7B3DFA4}" type="presParOf" srcId="{E9BC69F9-2D38-4578-AE5A-81691EEC1BC1}" destId="{7510FAF6-D905-4BE3-8ED4-BF92B2BEC4B2}" srcOrd="4" destOrd="0" presId="urn:microsoft.com/office/officeart/2005/8/layout/pyramid2"/>
    <dgm:cxn modelId="{0B3374C9-C838-4F5D-BAF9-CC9339545943}" type="presParOf" srcId="{E9BC69F9-2D38-4578-AE5A-81691EEC1BC1}" destId="{5DE7C1C6-AC63-4F95-A39A-73F467E6DE4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BBE15-D140-4559-9FF5-021102BDBC8A}">
      <dsp:nvSpPr>
        <dsp:cNvPr id="0" name=""/>
        <dsp:cNvSpPr/>
      </dsp:nvSpPr>
      <dsp:spPr>
        <a:xfrm rot="10800000">
          <a:off x="0" y="0"/>
          <a:ext cx="7010400" cy="1011872"/>
        </a:xfrm>
        <a:prstGeom prst="trapezoid">
          <a:avLst>
            <a:gd name="adj" fmla="val 69281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DST….</a:t>
          </a:r>
          <a:endParaRPr lang="en-US" sz="3400" kern="1200" dirty="0"/>
        </a:p>
      </dsp:txBody>
      <dsp:txXfrm rot="-10800000">
        <a:off x="1226819" y="0"/>
        <a:ext cx="4556760" cy="1011872"/>
      </dsp:txXfrm>
    </dsp:sp>
    <dsp:sp modelId="{3DCA2010-80B4-4F68-A48E-7C25FA646218}">
      <dsp:nvSpPr>
        <dsp:cNvPr id="0" name=""/>
        <dsp:cNvSpPr/>
      </dsp:nvSpPr>
      <dsp:spPr>
        <a:xfrm rot="10800000">
          <a:off x="701039" y="1011872"/>
          <a:ext cx="5608320" cy="1011872"/>
        </a:xfrm>
        <a:prstGeom prst="trapezoid">
          <a:avLst>
            <a:gd name="adj" fmla="val 69281"/>
          </a:avLst>
        </a:prstGeom>
        <a:solidFill>
          <a:srgbClr val="0033CC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PEND TINGGI</a:t>
          </a:r>
          <a:endParaRPr lang="en-US" sz="3400" kern="1200" dirty="0"/>
        </a:p>
      </dsp:txBody>
      <dsp:txXfrm rot="-10800000">
        <a:off x="1682495" y="1011872"/>
        <a:ext cx="3645408" cy="1011872"/>
      </dsp:txXfrm>
    </dsp:sp>
    <dsp:sp modelId="{AF033E53-2DFD-4169-92FA-02E753975343}">
      <dsp:nvSpPr>
        <dsp:cNvPr id="0" name=""/>
        <dsp:cNvSpPr/>
      </dsp:nvSpPr>
      <dsp:spPr>
        <a:xfrm rot="10800000">
          <a:off x="1402079" y="2023745"/>
          <a:ext cx="4206240" cy="1011872"/>
        </a:xfrm>
        <a:prstGeom prst="trapezoid">
          <a:avLst>
            <a:gd name="adj" fmla="val 69281"/>
          </a:avLst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PEND MENENGAH</a:t>
          </a:r>
          <a:endParaRPr lang="en-US" sz="3400" kern="1200" dirty="0"/>
        </a:p>
      </dsp:txBody>
      <dsp:txXfrm rot="-10800000">
        <a:off x="2138171" y="2023745"/>
        <a:ext cx="2734056" cy="1011872"/>
      </dsp:txXfrm>
    </dsp:sp>
    <dsp:sp modelId="{4D788248-3524-419F-8D7C-B75D0FC6F3E1}">
      <dsp:nvSpPr>
        <dsp:cNvPr id="0" name=""/>
        <dsp:cNvSpPr/>
      </dsp:nvSpPr>
      <dsp:spPr>
        <a:xfrm rot="10800000">
          <a:off x="2103119" y="3035617"/>
          <a:ext cx="2804160" cy="1011872"/>
        </a:xfrm>
        <a:prstGeom prst="trapezoid">
          <a:avLst>
            <a:gd name="adj" fmla="val 69281"/>
          </a:avLst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PEND DASAR</a:t>
          </a:r>
          <a:endParaRPr lang="en-US" sz="3400" kern="1200" dirty="0"/>
        </a:p>
      </dsp:txBody>
      <dsp:txXfrm rot="-10800000">
        <a:off x="2593847" y="3035617"/>
        <a:ext cx="1822704" cy="1011872"/>
      </dsp:txXfrm>
    </dsp:sp>
    <dsp:sp modelId="{E9C924F3-4939-41E3-9E33-56CF2EE2C7D9}">
      <dsp:nvSpPr>
        <dsp:cNvPr id="0" name=""/>
        <dsp:cNvSpPr/>
      </dsp:nvSpPr>
      <dsp:spPr>
        <a:xfrm rot="10800000">
          <a:off x="2804160" y="4047490"/>
          <a:ext cx="1402080" cy="1011872"/>
        </a:xfrm>
        <a:prstGeom prst="trapezoid">
          <a:avLst>
            <a:gd name="adj" fmla="val 69281"/>
          </a:avLst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Black" pitchFamily="34" charset="0"/>
            </a:rPr>
            <a:t>PAUD     </a:t>
          </a:r>
          <a:r>
            <a:rPr lang="en-US" sz="1200" kern="1200" dirty="0" smtClean="0">
              <a:latin typeface="Arial Black" pitchFamily="34" charset="0"/>
            </a:rPr>
            <a:t>(0-6 </a:t>
          </a:r>
          <a:r>
            <a:rPr lang="en-US" sz="1200" kern="1200" dirty="0" err="1" smtClean="0">
              <a:latin typeface="Arial Black" pitchFamily="34" charset="0"/>
            </a:rPr>
            <a:t>th</a:t>
          </a:r>
          <a:r>
            <a:rPr lang="en-US" sz="1200" kern="1200" dirty="0" smtClean="0">
              <a:latin typeface="Arial Black" pitchFamily="34" charset="0"/>
            </a:rPr>
            <a:t>)</a:t>
          </a:r>
          <a:endParaRPr lang="en-US" sz="3000" kern="1200" dirty="0">
            <a:latin typeface="Arial Black" pitchFamily="34" charset="0"/>
          </a:endParaRPr>
        </a:p>
      </dsp:txBody>
      <dsp:txXfrm rot="-10800000">
        <a:off x="2804160" y="4047490"/>
        <a:ext cx="1402080" cy="1011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13A85-AFBF-4C43-B5D9-4DB636CE7F2B}">
      <dsp:nvSpPr>
        <dsp:cNvPr id="0" name=""/>
        <dsp:cNvSpPr/>
      </dsp:nvSpPr>
      <dsp:spPr>
        <a:xfrm>
          <a:off x="2" y="215235"/>
          <a:ext cx="4108718" cy="542478"/>
        </a:xfrm>
        <a:prstGeom prst="chevron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solidFill>
                <a:schemeClr val="tx1"/>
              </a:solidFill>
            </a:rPr>
            <a:t>Hargai</a:t>
          </a:r>
          <a:r>
            <a:rPr lang="en-US" sz="2300" kern="1200" dirty="0" smtClean="0">
              <a:solidFill>
                <a:schemeClr val="tx1"/>
              </a:solidFill>
            </a:rPr>
            <a:t> </a:t>
          </a:r>
          <a:r>
            <a:rPr lang="en-US" sz="2300" kern="1200" dirty="0" err="1" smtClean="0">
              <a:solidFill>
                <a:schemeClr val="tx1"/>
              </a:solidFill>
            </a:rPr>
            <a:t>masa</a:t>
          </a:r>
          <a:r>
            <a:rPr lang="en-US" sz="2300" kern="1200" dirty="0" smtClean="0">
              <a:solidFill>
                <a:schemeClr val="tx1"/>
              </a:solidFill>
            </a:rPr>
            <a:t> </a:t>
          </a:r>
          <a:r>
            <a:rPr lang="en-US" sz="2300" kern="1200" dirty="0" err="1" smtClean="0">
              <a:solidFill>
                <a:schemeClr val="tx1"/>
              </a:solidFill>
            </a:rPr>
            <a:t>emas</a:t>
          </a:r>
          <a:r>
            <a:rPr lang="en-US" sz="2300" kern="1200" dirty="0" smtClean="0">
              <a:solidFill>
                <a:schemeClr val="tx1"/>
              </a:solidFill>
            </a:rPr>
            <a:t> </a:t>
          </a:r>
          <a:r>
            <a:rPr lang="en-US" sz="2300" kern="1200" dirty="0" err="1" smtClean="0">
              <a:solidFill>
                <a:schemeClr val="tx1"/>
              </a:solidFill>
            </a:rPr>
            <a:t>anak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271241" y="215235"/>
        <a:ext cx="3566240" cy="542478"/>
      </dsp:txXfrm>
    </dsp:sp>
    <dsp:sp modelId="{201364CF-0C65-4D53-8D51-71AB77820AED}">
      <dsp:nvSpPr>
        <dsp:cNvPr id="0" name=""/>
        <dsp:cNvSpPr/>
      </dsp:nvSpPr>
      <dsp:spPr>
        <a:xfrm>
          <a:off x="2" y="833660"/>
          <a:ext cx="4114794" cy="542478"/>
        </a:xfrm>
        <a:prstGeom prst="chevron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Program </a:t>
          </a:r>
          <a:r>
            <a:rPr lang="en-US" sz="2300" kern="1200" dirty="0" err="1" smtClean="0">
              <a:solidFill>
                <a:schemeClr val="tx1"/>
              </a:solidFill>
            </a:rPr>
            <a:t>Terencana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271241" y="833660"/>
        <a:ext cx="3572316" cy="542478"/>
      </dsp:txXfrm>
    </dsp:sp>
    <dsp:sp modelId="{DFAC8D9C-F6A0-4D4C-BB07-58D8E5F3AA04}">
      <dsp:nvSpPr>
        <dsp:cNvPr id="0" name=""/>
        <dsp:cNvSpPr/>
      </dsp:nvSpPr>
      <dsp:spPr>
        <a:xfrm>
          <a:off x="2" y="1452086"/>
          <a:ext cx="4114794" cy="542478"/>
        </a:xfrm>
        <a:prstGeom prst="chevron">
          <a:avLst/>
        </a:prstGeom>
        <a:solidFill>
          <a:srgbClr val="FF99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solidFill>
                <a:schemeClr val="tx1"/>
              </a:solidFill>
            </a:rPr>
            <a:t>Layanan</a:t>
          </a:r>
          <a:r>
            <a:rPr lang="en-US" sz="2300" kern="1200" dirty="0" smtClean="0">
              <a:solidFill>
                <a:schemeClr val="tx1"/>
              </a:solidFill>
            </a:rPr>
            <a:t> </a:t>
          </a:r>
          <a:r>
            <a:rPr lang="en-US" sz="2300" kern="1200" dirty="0" err="1" smtClean="0">
              <a:solidFill>
                <a:schemeClr val="tx1"/>
              </a:solidFill>
            </a:rPr>
            <a:t>holistik-integratif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271241" y="1452086"/>
        <a:ext cx="3572316" cy="5424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FB7CA-FA46-455E-AC4D-B0156A7D036B}">
      <dsp:nvSpPr>
        <dsp:cNvPr id="0" name=""/>
        <dsp:cNvSpPr/>
      </dsp:nvSpPr>
      <dsp:spPr>
        <a:xfrm>
          <a:off x="439001" y="523878"/>
          <a:ext cx="3599958" cy="3599958"/>
        </a:xfrm>
        <a:prstGeom prst="blockArc">
          <a:avLst>
            <a:gd name="adj1" fmla="val 12599448"/>
            <a:gd name="adj2" fmla="val 16142981"/>
            <a:gd name="adj3" fmla="val 4502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91C3E-107C-490E-BA41-9455B6F158AA}">
      <dsp:nvSpPr>
        <dsp:cNvPr id="0" name=""/>
        <dsp:cNvSpPr/>
      </dsp:nvSpPr>
      <dsp:spPr>
        <a:xfrm>
          <a:off x="424064" y="549266"/>
          <a:ext cx="3599958" cy="3599958"/>
        </a:xfrm>
        <a:prstGeom prst="blockArc">
          <a:avLst>
            <a:gd name="adj1" fmla="val 9056468"/>
            <a:gd name="adj2" fmla="val 12657002"/>
            <a:gd name="adj3" fmla="val 4502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991CC-DA1D-46C4-B21A-269FBEBE1BE2}">
      <dsp:nvSpPr>
        <dsp:cNvPr id="0" name=""/>
        <dsp:cNvSpPr/>
      </dsp:nvSpPr>
      <dsp:spPr>
        <a:xfrm>
          <a:off x="409820" y="524120"/>
          <a:ext cx="3599958" cy="3599958"/>
        </a:xfrm>
        <a:prstGeom prst="blockArc">
          <a:avLst>
            <a:gd name="adj1" fmla="val 5400000"/>
            <a:gd name="adj2" fmla="val 9000000"/>
            <a:gd name="adj3" fmla="val 4502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A0791-C35F-4758-98C7-75434AFBF4B9}">
      <dsp:nvSpPr>
        <dsp:cNvPr id="0" name=""/>
        <dsp:cNvSpPr/>
      </dsp:nvSpPr>
      <dsp:spPr>
        <a:xfrm>
          <a:off x="409820" y="524120"/>
          <a:ext cx="3599958" cy="3599958"/>
        </a:xfrm>
        <a:prstGeom prst="blockArc">
          <a:avLst>
            <a:gd name="adj1" fmla="val 1800000"/>
            <a:gd name="adj2" fmla="val 5400000"/>
            <a:gd name="adj3" fmla="val 4502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3CC40-0F7F-4644-9A7D-4E50DC9AB116}">
      <dsp:nvSpPr>
        <dsp:cNvPr id="0" name=""/>
        <dsp:cNvSpPr/>
      </dsp:nvSpPr>
      <dsp:spPr>
        <a:xfrm>
          <a:off x="409820" y="524120"/>
          <a:ext cx="3599958" cy="3599958"/>
        </a:xfrm>
        <a:prstGeom prst="blockArc">
          <a:avLst>
            <a:gd name="adj1" fmla="val 19800000"/>
            <a:gd name="adj2" fmla="val 1800000"/>
            <a:gd name="adj3" fmla="val 4502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2EBCE-BC5D-462C-8C86-110F54042B87}">
      <dsp:nvSpPr>
        <dsp:cNvPr id="0" name=""/>
        <dsp:cNvSpPr/>
      </dsp:nvSpPr>
      <dsp:spPr>
        <a:xfrm>
          <a:off x="409820" y="524120"/>
          <a:ext cx="3599958" cy="3599958"/>
        </a:xfrm>
        <a:prstGeom prst="blockArc">
          <a:avLst>
            <a:gd name="adj1" fmla="val 16200000"/>
            <a:gd name="adj2" fmla="val 19800000"/>
            <a:gd name="adj3" fmla="val 4502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651DF-8CD7-4826-975F-1688129A25F7}">
      <dsp:nvSpPr>
        <dsp:cNvPr id="0" name=""/>
        <dsp:cNvSpPr/>
      </dsp:nvSpPr>
      <dsp:spPr>
        <a:xfrm>
          <a:off x="1405942" y="1520242"/>
          <a:ext cx="1607715" cy="1607715"/>
        </a:xfrm>
        <a:prstGeom prst="ellipse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STTPA</a:t>
          </a:r>
          <a:endParaRPr lang="en-US" sz="2000" b="1" kern="1200" dirty="0"/>
        </a:p>
      </dsp:txBody>
      <dsp:txXfrm>
        <a:off x="1641386" y="1755686"/>
        <a:ext cx="1136827" cy="1136827"/>
      </dsp:txXfrm>
    </dsp:sp>
    <dsp:sp modelId="{A732CE62-FC66-4E36-957B-4C081AB6D209}">
      <dsp:nvSpPr>
        <dsp:cNvPr id="0" name=""/>
        <dsp:cNvSpPr/>
      </dsp:nvSpPr>
      <dsp:spPr>
        <a:xfrm>
          <a:off x="1647099" y="1934"/>
          <a:ext cx="1125401" cy="1125401"/>
        </a:xfrm>
        <a:prstGeom prst="ellipse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Moral</a:t>
          </a:r>
          <a:r>
            <a:rPr lang="en-US" sz="2400" b="1" kern="1200" dirty="0" smtClean="0"/>
            <a:t>-</a:t>
          </a:r>
          <a:r>
            <a:rPr lang="en-US" sz="1600" b="1" kern="1200" dirty="0" smtClean="0"/>
            <a:t>Agama</a:t>
          </a:r>
          <a:endParaRPr lang="en-US" sz="1600" b="1" kern="1200" dirty="0"/>
        </a:p>
      </dsp:txBody>
      <dsp:txXfrm>
        <a:off x="1811910" y="166745"/>
        <a:ext cx="795779" cy="795779"/>
      </dsp:txXfrm>
    </dsp:sp>
    <dsp:sp modelId="{BC066DBF-7265-4C51-A573-79EBB163EF63}">
      <dsp:nvSpPr>
        <dsp:cNvPr id="0" name=""/>
        <dsp:cNvSpPr/>
      </dsp:nvSpPr>
      <dsp:spPr>
        <a:xfrm>
          <a:off x="3170840" y="881666"/>
          <a:ext cx="1125401" cy="1125401"/>
        </a:xfrm>
        <a:prstGeom prst="ellipse">
          <a:avLst/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Fisik-Motorik</a:t>
          </a:r>
          <a:endParaRPr lang="en-US" sz="1600" b="1" kern="1200" dirty="0"/>
        </a:p>
      </dsp:txBody>
      <dsp:txXfrm>
        <a:off x="3335651" y="1046477"/>
        <a:ext cx="795779" cy="795779"/>
      </dsp:txXfrm>
    </dsp:sp>
    <dsp:sp modelId="{F57C3E83-84F5-487D-92D8-DFCBE902D5C7}">
      <dsp:nvSpPr>
        <dsp:cNvPr id="0" name=""/>
        <dsp:cNvSpPr/>
      </dsp:nvSpPr>
      <dsp:spPr>
        <a:xfrm>
          <a:off x="3170840" y="2641131"/>
          <a:ext cx="1125401" cy="1125401"/>
        </a:xfrm>
        <a:prstGeom prst="ellipse">
          <a:avLst/>
        </a:prstGeom>
        <a:solidFill>
          <a:srgbClr val="FF00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Kognitif</a:t>
          </a:r>
          <a:endParaRPr lang="en-US" sz="1600" b="1" kern="1200" dirty="0"/>
        </a:p>
      </dsp:txBody>
      <dsp:txXfrm>
        <a:off x="3335651" y="2805942"/>
        <a:ext cx="795779" cy="795779"/>
      </dsp:txXfrm>
    </dsp:sp>
    <dsp:sp modelId="{4CAAEE0F-CABE-40DE-9A24-0E65D6645246}">
      <dsp:nvSpPr>
        <dsp:cNvPr id="0" name=""/>
        <dsp:cNvSpPr/>
      </dsp:nvSpPr>
      <dsp:spPr>
        <a:xfrm>
          <a:off x="1647099" y="3520864"/>
          <a:ext cx="1125401" cy="1125401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</a:rPr>
            <a:t>Bahasa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811910" y="3685675"/>
        <a:ext cx="795779" cy="795779"/>
      </dsp:txXfrm>
    </dsp:sp>
    <dsp:sp modelId="{46D46087-1170-45F2-A402-55BD5439D812}">
      <dsp:nvSpPr>
        <dsp:cNvPr id="0" name=""/>
        <dsp:cNvSpPr/>
      </dsp:nvSpPr>
      <dsp:spPr>
        <a:xfrm>
          <a:off x="123358" y="2641131"/>
          <a:ext cx="1125401" cy="1125401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</a:rPr>
            <a:t>Sosem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88169" y="2805942"/>
        <a:ext cx="795779" cy="795779"/>
      </dsp:txXfrm>
    </dsp:sp>
    <dsp:sp modelId="{104DE665-9F69-4529-BC6D-73E97BF1F229}">
      <dsp:nvSpPr>
        <dsp:cNvPr id="0" name=""/>
        <dsp:cNvSpPr/>
      </dsp:nvSpPr>
      <dsp:spPr>
        <a:xfrm>
          <a:off x="152398" y="881669"/>
          <a:ext cx="1125401" cy="1125401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</a:rPr>
            <a:t>Seni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17209" y="1046480"/>
        <a:ext cx="795779" cy="7957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6C11F-DE77-408C-A1DF-C69A90BB56AC}">
      <dsp:nvSpPr>
        <dsp:cNvPr id="0" name=""/>
        <dsp:cNvSpPr/>
      </dsp:nvSpPr>
      <dsp:spPr>
        <a:xfrm>
          <a:off x="1036319" y="0"/>
          <a:ext cx="5486400" cy="54864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78FC0-1275-40A4-95A4-D0F1C0143E08}">
      <dsp:nvSpPr>
        <dsp:cNvPr id="0" name=""/>
        <dsp:cNvSpPr/>
      </dsp:nvSpPr>
      <dsp:spPr>
        <a:xfrm>
          <a:off x="3779519" y="551586"/>
          <a:ext cx="3566160" cy="12987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3700" kern="1200" dirty="0" smtClean="0"/>
            <a:t>NATIVISME</a:t>
          </a:r>
          <a:endParaRPr lang="en-US" sz="3700" kern="1200" dirty="0"/>
        </a:p>
      </dsp:txBody>
      <dsp:txXfrm>
        <a:off x="3842918" y="614985"/>
        <a:ext cx="3439362" cy="1171935"/>
      </dsp:txXfrm>
    </dsp:sp>
    <dsp:sp modelId="{7E38B9BC-109E-4714-849A-A1882BF67707}">
      <dsp:nvSpPr>
        <dsp:cNvPr id="0" name=""/>
        <dsp:cNvSpPr/>
      </dsp:nvSpPr>
      <dsp:spPr>
        <a:xfrm>
          <a:off x="3779519" y="2012662"/>
          <a:ext cx="3566160" cy="12987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3700" kern="1200" dirty="0" smtClean="0"/>
            <a:t>EMPIRISME</a:t>
          </a:r>
          <a:endParaRPr lang="en-US" sz="3700" kern="1200" dirty="0"/>
        </a:p>
      </dsp:txBody>
      <dsp:txXfrm>
        <a:off x="3842918" y="2076061"/>
        <a:ext cx="3439362" cy="1171935"/>
      </dsp:txXfrm>
    </dsp:sp>
    <dsp:sp modelId="{7510FAF6-D905-4BE3-8ED4-BF92B2BEC4B2}">
      <dsp:nvSpPr>
        <dsp:cNvPr id="0" name=""/>
        <dsp:cNvSpPr/>
      </dsp:nvSpPr>
      <dsp:spPr>
        <a:xfrm>
          <a:off x="3779519" y="3473737"/>
          <a:ext cx="3566160" cy="12987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3700" kern="1200" dirty="0" smtClean="0"/>
            <a:t>KONVERGENSI</a:t>
          </a:r>
          <a:endParaRPr lang="en-US" sz="3700" kern="1200" dirty="0"/>
        </a:p>
      </dsp:txBody>
      <dsp:txXfrm>
        <a:off x="3842918" y="3537136"/>
        <a:ext cx="3439362" cy="1171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8A466-26A6-B243-8EDC-FDD064120F3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35CF9-9400-D84C-BB40-5C4DC6638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9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8126D-76B8-493B-9234-E44A64DB67C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2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C0F351-863F-0149-8BFB-5FA568708D25}" type="datetimeFigureOut">
              <a:rPr lang="en-US" smtClean="0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33707-902F-814D-BEAD-55E0FE0CFF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820CD-7A9B-C148-873A-F20AD2481332}" type="datetimeFigureOut">
              <a:rPr lang="en-US" smtClean="0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EF2E1-F7CC-F140-9B95-68DF1AF19E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6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820CD-7A9B-C148-873A-F20AD2481332}" type="datetimeFigureOut">
              <a:rPr lang="en-US" smtClean="0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EF2E1-F7CC-F140-9B95-68DF1AF19E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2582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820CD-7A9B-C148-873A-F20AD2481332}" type="datetimeFigureOut">
              <a:rPr lang="en-US" smtClean="0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EF2E1-F7CC-F140-9B95-68DF1AF19E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70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820CD-7A9B-C148-873A-F20AD2481332}" type="datetimeFigureOut">
              <a:rPr lang="en-US" smtClean="0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EF2E1-F7CC-F140-9B95-68DF1AF19E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212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820CD-7A9B-C148-873A-F20AD2481332}" type="datetimeFigureOut">
              <a:rPr lang="en-US" smtClean="0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EF2E1-F7CC-F140-9B95-68DF1AF19E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13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1F29FC-241E-2144-B99F-D8B7190A0A4A}" type="datetimeFigureOut">
              <a:rPr lang="en-US" smtClean="0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159D8-6F01-DD42-8FC2-A13601AB20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1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743D0-1DFD-974A-99C8-3BCD87BD235C}" type="datetimeFigureOut">
              <a:rPr lang="en-US" smtClean="0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26035-18E6-C347-8009-C3725F089F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98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CE0E0-F04F-4B72-A67F-A0642111C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2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447A2F-AC37-804B-BC43-8AA99383AD4F}" type="datetimeFigureOut">
              <a:rPr lang="en-US" smtClean="0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41D8E-6FFA-DA40-9489-3923E24C99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2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90E512-137A-DE4D-98AB-DA339268E5A8}" type="datetimeFigureOut">
              <a:rPr lang="en-US" smtClean="0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5D23D-84CF-1141-9C9C-1E48B2F1CD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2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4BF3B9-BD8C-FC48-9761-BB590BE9426B}" type="datetimeFigureOut">
              <a:rPr lang="en-US" smtClean="0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B574E-9919-394E-A936-11CBA5BE4A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6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234539-E287-0A46-8E7E-AA0883814448}" type="datetimeFigureOut">
              <a:rPr lang="en-US" smtClean="0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4F323-8FDB-0D41-80C4-67FBA75F74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2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A26463-A0D6-514C-89F1-92EEA7CB2C5D}" type="datetimeFigureOut">
              <a:rPr lang="en-US" smtClean="0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17805-FA3E-E448-B0EE-B26B389A24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1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4D7AF4-9724-F442-BE0A-E00C55ED9812}" type="datetimeFigureOut">
              <a:rPr lang="en-US" smtClean="0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5D738-3B72-C348-9DAB-9A994F1A96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C45A63-B72A-B149-9C58-0C2A9F84C5F2}" type="datetimeFigureOut">
              <a:rPr lang="en-US" smtClean="0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ADE41-206D-4E4D-8607-784041FC91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6082-B75E-CE44-B1F3-021461F22A47}" type="datetimeFigureOut">
              <a:rPr lang="en-US" smtClean="0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46B7A0-B537-6240-BBF6-44C9259BB7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2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1820CD-7A9B-C148-873A-F20AD2481332}" type="datetimeFigureOut">
              <a:rPr lang="en-US" smtClean="0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55EF2E1-F7CC-F140-9B95-68DF1AF19E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9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4.bp.blogspot.com/-NoGADt9fW7A/TaLEvNxTVMI/AAAAAAAAABQ/NsUl3jMpjJw/s220-h/Kya146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azkyaoktavania.blogspot.com/2011/06/foto-session-bayi-ceria-for-stock-foto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rny.wahdini@ulm.ac.id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rnywahdini90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ernywahdini\Documents\MK.%20KONSEP%20PAUD%20PG-PAUD%20UNLAM\Macintosh%20HD:Users:ernywahdini:Documents:RPP%20PG-PAUD%20UNLAM%202015.docx!OLE_LINK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6"/>
          <p:cNvSpPr txBox="1">
            <a:spLocks noChangeArrowheads="1"/>
          </p:cNvSpPr>
          <p:nvPr/>
        </p:nvSpPr>
        <p:spPr bwMode="auto">
          <a:xfrm>
            <a:off x="0" y="2286000"/>
            <a:ext cx="9144000" cy="230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</p:txBody>
      </p:sp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23082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</p:txBody>
      </p:sp>
      <p:sp>
        <p:nvSpPr>
          <p:cNvPr id="13315" name="Title 1"/>
          <p:cNvSpPr>
            <a:spLocks noGrp="1"/>
          </p:cNvSpPr>
          <p:nvPr>
            <p:ph type="ctrTitle"/>
          </p:nvPr>
        </p:nvSpPr>
        <p:spPr>
          <a:xfrm>
            <a:off x="304800" y="2286000"/>
            <a:ext cx="8458200" cy="1470025"/>
          </a:xfrm>
        </p:spPr>
        <p:txBody>
          <a:bodyPr/>
          <a:lstStyle/>
          <a:p>
            <a:pPr algn="ctr" eaLnBrk="1" hangingPunct="1"/>
            <a:r>
              <a:rPr lang="en-US" sz="2400" dirty="0">
                <a:solidFill>
                  <a:srgbClr val="002060"/>
                </a:solidFill>
                <a:latin typeface="Arial Rounded MT Bold" charset="0"/>
              </a:rPr>
              <a:t>MATA KULIAH </a:t>
            </a:r>
            <a:br>
              <a:rPr lang="en-US" sz="2400" dirty="0">
                <a:solidFill>
                  <a:srgbClr val="002060"/>
                </a:solidFill>
                <a:latin typeface="Arial Rounded MT Bold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Arial Rounded MT Bold" charset="0"/>
              </a:rPr>
              <a:t>KONSEP </a:t>
            </a:r>
            <a:r>
              <a:rPr lang="id-ID" sz="2000" dirty="0">
                <a:solidFill>
                  <a:srgbClr val="002060"/>
                </a:solidFill>
                <a:latin typeface="Arial Rounded MT Bold" charset="0"/>
              </a:rPr>
              <a:t>PENDIDIKAN ANAK USIA </a:t>
            </a:r>
            <a:r>
              <a:rPr lang="id-ID" sz="2000" dirty="0" smtClean="0">
                <a:solidFill>
                  <a:srgbClr val="002060"/>
                </a:solidFill>
                <a:latin typeface="Arial Rounded MT Bold" charset="0"/>
              </a:rPr>
              <a:t>DINI (PAUD)</a:t>
            </a:r>
            <a:r>
              <a:rPr lang="id-ID" sz="2000" dirty="0">
                <a:solidFill>
                  <a:srgbClr val="002060"/>
                </a:solidFill>
                <a:latin typeface="Arial Rounded MT Bold" charset="0"/>
              </a:rPr>
              <a:t/>
            </a:r>
            <a:br>
              <a:rPr lang="id-ID" sz="2000" dirty="0">
                <a:solidFill>
                  <a:srgbClr val="002060"/>
                </a:solidFill>
                <a:latin typeface="Arial Rounded MT Bold" charset="0"/>
              </a:rPr>
            </a:br>
            <a:r>
              <a:rPr lang="id-ID" sz="2000" dirty="0">
                <a:solidFill>
                  <a:srgbClr val="002060"/>
                </a:solidFill>
                <a:latin typeface="Arial Rounded MT Bold" charset="0"/>
              </a:rPr>
              <a:t>Semester </a:t>
            </a:r>
            <a:r>
              <a:rPr lang="id-ID" sz="2000" dirty="0" smtClean="0">
                <a:solidFill>
                  <a:srgbClr val="002060"/>
                </a:solidFill>
                <a:latin typeface="Arial Rounded MT Bold" charset="0"/>
              </a:rPr>
              <a:t> I / </a:t>
            </a:r>
            <a:r>
              <a:rPr lang="id-ID" sz="2000" dirty="0">
                <a:solidFill>
                  <a:srgbClr val="002060"/>
                </a:solidFill>
                <a:latin typeface="Arial Rounded MT Bold" charset="0"/>
              </a:rPr>
              <a:t>2 SKS</a:t>
            </a:r>
            <a:br>
              <a:rPr lang="id-ID" sz="2000" dirty="0">
                <a:solidFill>
                  <a:srgbClr val="002060"/>
                </a:solidFill>
                <a:latin typeface="Arial Rounded MT Bold" charset="0"/>
              </a:rPr>
            </a:br>
            <a:r>
              <a:rPr lang="id-ID" sz="2000" dirty="0">
                <a:solidFill>
                  <a:srgbClr val="002060"/>
                </a:solidFill>
                <a:latin typeface="Arial Rounded MT Bold" charset="0"/>
              </a:rPr>
              <a:t>(FKIP UNLAM PRODI PG-PAUD)</a:t>
            </a:r>
            <a:endParaRPr lang="en-US" sz="2000" dirty="0">
              <a:solidFill>
                <a:srgbClr val="002060"/>
              </a:solidFill>
              <a:latin typeface="Arial Rounded MT Bold" charset="0"/>
            </a:endParaRPr>
          </a:p>
        </p:txBody>
      </p:sp>
      <p:sp>
        <p:nvSpPr>
          <p:cNvPr id="13318" name="Subtitle 1"/>
          <p:cNvSpPr>
            <a:spLocks noGrp="1"/>
          </p:cNvSpPr>
          <p:nvPr>
            <p:ph type="subTitle" idx="1"/>
          </p:nvPr>
        </p:nvSpPr>
        <p:spPr>
          <a:xfrm>
            <a:off x="-76200" y="3756024"/>
            <a:ext cx="9220200" cy="1425576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000000"/>
                </a:solidFill>
                <a:latin typeface="American Typewriter" charset="0"/>
                <a:cs typeface="American Typewriter" charset="0"/>
              </a:rPr>
              <a:t>Dosen</a:t>
            </a:r>
            <a:r>
              <a:rPr lang="en-US" dirty="0">
                <a:solidFill>
                  <a:srgbClr val="000000"/>
                </a:solidFill>
                <a:latin typeface="American Typewriter" charset="0"/>
                <a:cs typeface="American Typewriter" charset="0"/>
              </a:rPr>
              <a:t> Pembina: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American Typewriter" charset="0"/>
                <a:cs typeface="American Typewriter" charset="0"/>
              </a:rPr>
              <a:t>Dr. ERNY WAHDINI, </a:t>
            </a:r>
            <a:r>
              <a:rPr lang="en-US" b="1" dirty="0" err="1" smtClean="0">
                <a:solidFill>
                  <a:srgbClr val="000000"/>
                </a:solidFill>
                <a:latin typeface="American Typewriter" charset="0"/>
                <a:cs typeface="American Typewriter" charset="0"/>
              </a:rPr>
              <a:t>S.Pd</a:t>
            </a:r>
            <a:r>
              <a:rPr lang="en-US" b="1" dirty="0" smtClean="0">
                <a:solidFill>
                  <a:srgbClr val="000000"/>
                </a:solidFill>
                <a:latin typeface="American Typewriter" charset="0"/>
                <a:cs typeface="American Typewriter" charset="0"/>
              </a:rPr>
              <a:t>., </a:t>
            </a:r>
            <a:r>
              <a:rPr lang="en-US" b="1" dirty="0" err="1" smtClean="0">
                <a:solidFill>
                  <a:srgbClr val="000000"/>
                </a:solidFill>
                <a:latin typeface="American Typewriter" charset="0"/>
                <a:cs typeface="American Typewriter" charset="0"/>
              </a:rPr>
              <a:t>M.Pd</a:t>
            </a:r>
            <a:endParaRPr lang="en-US" b="1" dirty="0">
              <a:solidFill>
                <a:srgbClr val="000000"/>
              </a:solidFill>
              <a:latin typeface="American Typewriter" charset="0"/>
              <a:cs typeface="American Typewriter" charset="0"/>
            </a:endParaRPr>
          </a:p>
        </p:txBody>
      </p:sp>
      <p:pic>
        <p:nvPicPr>
          <p:cNvPr id="13316" name="Picture 6" descr="https://encrypted-tbn0.gstatic.com/images?q=tbn:ANd9GcQdD3tBY1YDZz-anY3aPEPEZ1pk6A2MYugRB_z3Ws0ZB58pLBqdc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9144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457200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9" name="Picture 8" descr="UNLAM BERWARN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09600"/>
            <a:ext cx="14382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/>
              <a:t>Saat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Lahir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Anak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Telah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Membawa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Potensi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1196752"/>
            <a:ext cx="6480720" cy="525658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lahir</a:t>
            </a:r>
            <a:r>
              <a:rPr lang="en-US" sz="2400" dirty="0" smtClean="0"/>
              <a:t> </a:t>
            </a:r>
            <a:r>
              <a:rPr lang="en-US" sz="2400" dirty="0" err="1" smtClean="0"/>
              <a:t>anak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sekitar</a:t>
            </a:r>
            <a:r>
              <a:rPr lang="en-US" sz="2400" dirty="0" smtClean="0"/>
              <a:t> 100 </a:t>
            </a:r>
            <a:r>
              <a:rPr lang="en-US" sz="2400" dirty="0" err="1" smtClean="0"/>
              <a:t>milyar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otak</a:t>
            </a:r>
            <a:r>
              <a:rPr lang="en-US" sz="2400" dirty="0" smtClean="0">
                <a:sym typeface="Wingdings"/>
              </a:rPr>
              <a:t>. </a:t>
            </a:r>
            <a:r>
              <a:rPr lang="en-US" sz="2400" dirty="0" err="1" smtClean="0">
                <a:sym typeface="Wingdings"/>
              </a:rPr>
              <a:t>Ini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ibaratnya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sebidang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tanah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warisan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leluhur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untuk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didirikan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rumah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atau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istana</a:t>
            </a:r>
            <a:r>
              <a:rPr lang="en-US" sz="2400" dirty="0" smtClean="0">
                <a:sym typeface="Wingdings"/>
              </a:rPr>
              <a:t> di </a:t>
            </a:r>
            <a:r>
              <a:rPr lang="en-US" sz="2400" dirty="0" err="1" smtClean="0">
                <a:sym typeface="Wingdings"/>
              </a:rPr>
              <a:t>atasnya</a:t>
            </a:r>
            <a:r>
              <a:rPr lang="en-US" sz="2400" dirty="0" smtClean="0">
                <a:sym typeface="Wingdings"/>
              </a:rPr>
              <a:t>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 smtClean="0">
                <a:sym typeface="Wingdings"/>
              </a:rPr>
              <a:t>Kualitas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sel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otak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anak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dipengaruhi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oleh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banyak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faktor</a:t>
            </a:r>
            <a:r>
              <a:rPr lang="en-US" sz="2400" dirty="0" smtClean="0">
                <a:sym typeface="Wingdings"/>
              </a:rPr>
              <a:t> (</a:t>
            </a:r>
            <a:r>
              <a:rPr lang="en-US" sz="2400" dirty="0" err="1" smtClean="0">
                <a:sym typeface="Wingdings"/>
              </a:rPr>
              <a:t>genetik</a:t>
            </a:r>
            <a:r>
              <a:rPr lang="en-US" sz="2400" dirty="0" smtClean="0">
                <a:sym typeface="Wingdings"/>
              </a:rPr>
              <a:t>, </a:t>
            </a:r>
            <a:r>
              <a:rPr lang="en-US" sz="2400" dirty="0" err="1" smtClean="0">
                <a:sym typeface="Wingdings"/>
              </a:rPr>
              <a:t>gizi</a:t>
            </a:r>
            <a:r>
              <a:rPr lang="en-US" sz="2400" dirty="0" smtClean="0">
                <a:sym typeface="Wingdings"/>
              </a:rPr>
              <a:t>, </a:t>
            </a:r>
            <a:r>
              <a:rPr lang="en-US" sz="2400" dirty="0" err="1" smtClean="0">
                <a:sym typeface="Wingdings"/>
              </a:rPr>
              <a:t>stimulasi</a:t>
            </a:r>
            <a:r>
              <a:rPr lang="en-US" sz="2400" dirty="0" smtClean="0">
                <a:sym typeface="Wingdings"/>
              </a:rPr>
              <a:t>, </a:t>
            </a:r>
            <a:r>
              <a:rPr lang="en-US" sz="2400" dirty="0" err="1" smtClean="0">
                <a:sym typeface="Wingdings"/>
              </a:rPr>
              <a:t>dll</a:t>
            </a:r>
            <a:r>
              <a:rPr lang="en-US" sz="2400" dirty="0" smtClean="0">
                <a:sym typeface="Wingdings"/>
              </a:rPr>
              <a:t>). </a:t>
            </a:r>
            <a:r>
              <a:rPr lang="en-US" sz="2400" dirty="0" err="1" smtClean="0">
                <a:sym typeface="Wingdings"/>
              </a:rPr>
              <a:t>Ini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ibaratnya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lahan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ada</a:t>
            </a:r>
            <a:r>
              <a:rPr lang="en-US" sz="2400" dirty="0" smtClean="0">
                <a:sym typeface="Wingdings"/>
              </a:rPr>
              <a:t> yang </a:t>
            </a:r>
            <a:r>
              <a:rPr lang="en-US" sz="2400" dirty="0" err="1" smtClean="0">
                <a:sym typeface="Wingdings"/>
              </a:rPr>
              <a:t>rawa</a:t>
            </a:r>
            <a:r>
              <a:rPr lang="en-US" sz="2400" dirty="0" smtClean="0">
                <a:sym typeface="Wingdings"/>
              </a:rPr>
              <a:t>,  </a:t>
            </a:r>
            <a:r>
              <a:rPr lang="en-US" sz="2400" dirty="0" err="1" smtClean="0">
                <a:sym typeface="Wingdings"/>
              </a:rPr>
              <a:t>pegunungan</a:t>
            </a:r>
            <a:r>
              <a:rPr lang="en-US" sz="2400" dirty="0" smtClean="0">
                <a:sym typeface="Wingdings"/>
              </a:rPr>
              <a:t>, </a:t>
            </a:r>
            <a:r>
              <a:rPr lang="en-US" sz="2400" dirty="0" err="1" smtClean="0">
                <a:sym typeface="Wingdings"/>
              </a:rPr>
              <a:t>atau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datar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siap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bangun</a:t>
            </a:r>
            <a:r>
              <a:rPr lang="en-US" sz="2400" dirty="0" smtClean="0">
                <a:sym typeface="Wingdings"/>
              </a:rPr>
              <a:t>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ym typeface="Wingdings"/>
              </a:rPr>
              <a:t>Di </a:t>
            </a:r>
            <a:r>
              <a:rPr lang="en-US" sz="2400" dirty="0" err="1" smtClean="0">
                <a:sym typeface="Wingdings"/>
              </a:rPr>
              <a:t>atas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tanah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inilah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orangtua</a:t>
            </a:r>
            <a:r>
              <a:rPr lang="en-US" sz="2400" dirty="0" smtClean="0">
                <a:sym typeface="Wingdings"/>
              </a:rPr>
              <a:t> (</a:t>
            </a:r>
            <a:r>
              <a:rPr lang="en-US" sz="2400" dirty="0" err="1" smtClean="0">
                <a:sym typeface="Wingdings"/>
              </a:rPr>
              <a:t>pendidik</a:t>
            </a:r>
            <a:r>
              <a:rPr lang="en-US" sz="2400" dirty="0" smtClean="0">
                <a:sym typeface="Wingdings"/>
              </a:rPr>
              <a:t>) </a:t>
            </a:r>
            <a:r>
              <a:rPr lang="en-US" sz="2400" dirty="0" err="1" smtClean="0">
                <a:sym typeface="Wingdings"/>
              </a:rPr>
              <a:t>merancang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bangunan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seperti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apa</a:t>
            </a:r>
            <a:r>
              <a:rPr lang="en-US" sz="2400" dirty="0" smtClean="0">
                <a:sym typeface="Wingdings"/>
              </a:rPr>
              <a:t> yang </a:t>
            </a:r>
            <a:r>
              <a:rPr lang="en-US" sz="2400" dirty="0" err="1" smtClean="0">
                <a:sym typeface="Wingdings"/>
              </a:rPr>
              <a:t>akan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didirikan</a:t>
            </a:r>
            <a:r>
              <a:rPr lang="en-US" sz="2400" dirty="0" smtClean="0">
                <a:sym typeface="Wingdings"/>
              </a:rPr>
              <a:t> di </a:t>
            </a:r>
            <a:r>
              <a:rPr lang="en-US" sz="2400" dirty="0" err="1" smtClean="0">
                <a:sym typeface="Wingdings"/>
              </a:rPr>
              <a:t>atasnya</a:t>
            </a:r>
            <a:r>
              <a:rPr lang="en-US" sz="2400" dirty="0" smtClean="0">
                <a:sym typeface="Wingdings"/>
              </a:rPr>
              <a:t>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 smtClean="0">
                <a:sym typeface="Wingdings"/>
              </a:rPr>
              <a:t>Jika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tanahnya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berawa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saat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akan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membangun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rumah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tentu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harus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memperhitungkan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struktur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pondasi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dan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rancangan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rumah</a:t>
            </a:r>
            <a:r>
              <a:rPr lang="en-US" sz="2400" dirty="0" smtClean="0">
                <a:sym typeface="Wingdings"/>
              </a:rPr>
              <a:t> yang </a:t>
            </a:r>
            <a:r>
              <a:rPr lang="en-US" sz="2400" dirty="0" err="1" smtClean="0">
                <a:sym typeface="Wingdings"/>
              </a:rPr>
              <a:t>hendak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dibangun</a:t>
            </a:r>
            <a:r>
              <a:rPr lang="en-US" sz="2400" dirty="0" smtClean="0">
                <a:sym typeface="Wingdings"/>
              </a:rPr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22A0-B709-4733-AE83-72B963403FE8}" type="slidenum">
              <a:rPr lang="id-ID" smtClean="0"/>
              <a:pPr/>
              <a:t>10</a:t>
            </a:fld>
            <a:endParaRPr lang="id-ID" dirty="0"/>
          </a:p>
        </p:txBody>
      </p:sp>
      <p:pic>
        <p:nvPicPr>
          <p:cNvPr id="7" name="profile-photo" descr="oto Saya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094865" cy="2796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hlinkClick r:id="rId4"/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r="30525"/>
          <a:stretch/>
        </p:blipFill>
        <p:spPr bwMode="auto">
          <a:xfrm>
            <a:off x="395536" y="4258017"/>
            <a:ext cx="2088232" cy="2051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513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Tahap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Perkembangan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Pasca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Lahir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056" y="1235893"/>
            <a:ext cx="3600400" cy="2913187"/>
          </a:xfrm>
        </p:spPr>
        <p:txBody>
          <a:bodyPr>
            <a:normAutofit/>
          </a:bodyPr>
          <a:lstStyle/>
          <a:p>
            <a:pPr marL="363538" indent="-363538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 err="1" smtClean="0"/>
              <a:t>Usia</a:t>
            </a:r>
            <a:r>
              <a:rPr lang="en-US" dirty="0" smtClean="0"/>
              <a:t> 0-2 </a:t>
            </a:r>
            <a:r>
              <a:rPr lang="en-US" dirty="0" err="1" smtClean="0"/>
              <a:t>tahun</a:t>
            </a:r>
            <a:r>
              <a:rPr lang="en-US" dirty="0" smtClean="0"/>
              <a:t>: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pondasi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.</a:t>
            </a:r>
          </a:p>
          <a:p>
            <a:pPr marL="363538" indent="-363538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 err="1" smtClean="0"/>
              <a:t>Usia</a:t>
            </a:r>
            <a:r>
              <a:rPr lang="en-US" dirty="0" smtClean="0"/>
              <a:t> 2-7 </a:t>
            </a:r>
            <a:r>
              <a:rPr lang="en-US" dirty="0" err="1" smtClean="0"/>
              <a:t>tahun</a:t>
            </a:r>
            <a:r>
              <a:rPr lang="en-US" dirty="0" smtClean="0"/>
              <a:t>: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pondasi</a:t>
            </a:r>
            <a:r>
              <a:rPr lang="en-US" dirty="0" smtClean="0"/>
              <a:t> yang </a:t>
            </a:r>
            <a:r>
              <a:rPr lang="en-US" dirty="0" err="1" smtClean="0"/>
              <a:t>dibangun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3B5522A0-B709-4733-AE83-72B963403FE8}" type="slidenum">
              <a:rPr lang="id-ID" smtClean="0"/>
              <a:pPr/>
              <a:t>11</a:t>
            </a:fld>
            <a:endParaRPr lang="id-ID"/>
          </a:p>
        </p:txBody>
      </p:sp>
      <p:pic>
        <p:nvPicPr>
          <p:cNvPr id="6" name="Picture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4169410" cy="27832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4077072"/>
            <a:ext cx="8640960" cy="2304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sz="2400" dirty="0" err="1" smtClean="0"/>
              <a:t>Usia</a:t>
            </a:r>
            <a:r>
              <a:rPr lang="en-US" sz="2400" dirty="0" smtClean="0"/>
              <a:t> 7-12 </a:t>
            </a:r>
            <a:r>
              <a:rPr lang="en-US" sz="2400" dirty="0" err="1" smtClean="0"/>
              <a:t>tahun</a:t>
            </a:r>
            <a:r>
              <a:rPr lang="en-US" sz="2400" dirty="0" smtClean="0"/>
              <a:t>: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membangun</a:t>
            </a:r>
            <a:r>
              <a:rPr lang="en-US" sz="2400" dirty="0" smtClean="0"/>
              <a:t> </a:t>
            </a:r>
            <a:r>
              <a:rPr lang="en-US" sz="2400" dirty="0" err="1" smtClean="0"/>
              <a:t>dinding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atap</a:t>
            </a:r>
            <a:r>
              <a:rPr lang="en-US" sz="2400" dirty="0" smtClean="0"/>
              <a:t>.</a:t>
            </a:r>
          </a:p>
          <a:p>
            <a:pPr marL="363538" indent="-363538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sz="2400" dirty="0" err="1" smtClean="0"/>
              <a:t>Usia</a:t>
            </a:r>
            <a:r>
              <a:rPr lang="en-US" sz="2400" dirty="0" smtClean="0"/>
              <a:t> 12-18 </a:t>
            </a:r>
            <a:r>
              <a:rPr lang="en-US" sz="2400" dirty="0" err="1" smtClean="0"/>
              <a:t>tahun</a:t>
            </a:r>
            <a:r>
              <a:rPr lang="en-US" sz="2400" dirty="0" smtClean="0"/>
              <a:t>: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menyelesaikan</a:t>
            </a:r>
            <a:r>
              <a:rPr lang="en-US" sz="2400" dirty="0" smtClean="0"/>
              <a:t> </a:t>
            </a:r>
            <a:r>
              <a:rPr lang="en-US" sz="2400" dirty="0" err="1" smtClean="0"/>
              <a:t>bangunan</a:t>
            </a:r>
            <a:r>
              <a:rPr lang="en-US" sz="2400" dirty="0" smtClean="0"/>
              <a:t> </a:t>
            </a:r>
            <a:r>
              <a:rPr lang="en-US" sz="2400" dirty="0" err="1" smtClean="0"/>
              <a:t>rumah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memplester</a:t>
            </a:r>
            <a:r>
              <a:rPr lang="en-US" sz="2400" dirty="0" smtClean="0"/>
              <a:t>, </a:t>
            </a:r>
            <a:r>
              <a:rPr lang="en-US" sz="2400" dirty="0" err="1" smtClean="0"/>
              <a:t>masang</a:t>
            </a:r>
            <a:r>
              <a:rPr lang="en-US" sz="2400" dirty="0" smtClean="0"/>
              <a:t> </a:t>
            </a:r>
            <a:r>
              <a:rPr lang="en-US" sz="2400" dirty="0" err="1" smtClean="0"/>
              <a:t>ubin</a:t>
            </a:r>
            <a:r>
              <a:rPr lang="en-US" sz="2400" dirty="0" smtClean="0"/>
              <a:t>, </a:t>
            </a:r>
            <a:r>
              <a:rPr lang="en-US" sz="2400" dirty="0" err="1" smtClean="0"/>
              <a:t>pintu</a:t>
            </a:r>
            <a:r>
              <a:rPr lang="en-US" sz="2400" dirty="0" smtClean="0"/>
              <a:t>, </a:t>
            </a:r>
            <a:r>
              <a:rPr lang="en-US" sz="2400" dirty="0" err="1" smtClean="0"/>
              <a:t>jendela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pengecatan</a:t>
            </a:r>
            <a:r>
              <a:rPr lang="en-US" sz="2400" dirty="0" smtClean="0"/>
              <a:t>.</a:t>
            </a:r>
          </a:p>
          <a:p>
            <a:pPr marL="363538" indent="-363538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sz="2400" dirty="0" err="1" smtClean="0"/>
              <a:t>Usia</a:t>
            </a:r>
            <a:r>
              <a:rPr lang="en-US" sz="2400" dirty="0" smtClean="0"/>
              <a:t> &gt;18 </a:t>
            </a:r>
            <a:r>
              <a:rPr lang="en-US" sz="2400" dirty="0" err="1" smtClean="0"/>
              <a:t>tahun</a:t>
            </a:r>
            <a:r>
              <a:rPr lang="en-US" sz="2400" dirty="0" smtClean="0"/>
              <a:t>: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tinggal</a:t>
            </a:r>
            <a:r>
              <a:rPr lang="en-US" sz="2400" dirty="0" smtClean="0"/>
              <a:t> </a:t>
            </a:r>
            <a:r>
              <a:rPr lang="en-US" sz="2400" dirty="0" err="1" smtClean="0"/>
              <a:t>menghuni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merawat</a:t>
            </a:r>
            <a:r>
              <a:rPr lang="en-US" sz="2400" dirty="0" smtClean="0"/>
              <a:t> </a:t>
            </a:r>
            <a:r>
              <a:rPr lang="en-US" sz="2400" dirty="0" err="1" smtClean="0"/>
              <a:t>rumah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bangunan</a:t>
            </a:r>
            <a:r>
              <a:rPr lang="en-US" sz="2400" dirty="0" smtClean="0"/>
              <a:t> </a:t>
            </a:r>
            <a:r>
              <a:rPr lang="en-US" sz="2400" dirty="0" err="1" smtClean="0"/>
              <a:t>rumah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yang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rancang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40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 cmpd="sng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323850" y="1350963"/>
            <a:ext cx="8424863" cy="4643437"/>
            <a:chOff x="714433" y="975503"/>
            <a:chExt cx="9848542" cy="5507191"/>
          </a:xfrm>
        </p:grpSpPr>
        <p:sp>
          <p:nvSpPr>
            <p:cNvPr id="24" name="Rectangle 2"/>
            <p:cNvSpPr>
              <a:spLocks noChangeArrowheads="1"/>
            </p:cNvSpPr>
            <p:nvPr/>
          </p:nvSpPr>
          <p:spPr bwMode="auto">
            <a:xfrm>
              <a:off x="3323638" y="3225449"/>
              <a:ext cx="3366357" cy="1270891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104287" tIns="52144" rIns="104287" bIns="521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b="1" dirty="0" err="1">
                  <a:solidFill>
                    <a:prstClr val="black"/>
                  </a:solidFill>
                  <a:latin typeface="Cambria" pitchFamily="18" charset="0"/>
                  <a:cs typeface="Arial" panose="020B0604020202020204" pitchFamily="34" charset="0"/>
                </a:rPr>
                <a:t>Pertumbuhan</a:t>
              </a:r>
              <a:r>
                <a:rPr lang="en-GB" b="1" dirty="0">
                  <a:solidFill>
                    <a:prstClr val="black"/>
                  </a:solidFill>
                  <a:latin typeface="Cambria" pitchFamily="18" charset="0"/>
                  <a:cs typeface="Arial" panose="020B0604020202020204" pitchFamily="34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b="1" dirty="0" err="1">
                  <a:solidFill>
                    <a:prstClr val="black"/>
                  </a:solidFill>
                  <a:latin typeface="Cambria" pitchFamily="18" charset="0"/>
                  <a:cs typeface="Arial" panose="020B0604020202020204" pitchFamily="34" charset="0"/>
                </a:rPr>
                <a:t>massa</a:t>
              </a:r>
              <a:r>
                <a:rPr lang="en-GB" b="1" dirty="0">
                  <a:solidFill>
                    <a:prstClr val="black"/>
                  </a:solidFill>
                  <a:latin typeface="Cambria" pitchFamily="18" charset="0"/>
                  <a:cs typeface="Arial" panose="020B0604020202020204" pitchFamily="34" charset="0"/>
                </a:rPr>
                <a:t> </a:t>
              </a:r>
              <a:r>
                <a:rPr lang="en-GB" b="1" dirty="0" err="1">
                  <a:solidFill>
                    <a:prstClr val="black"/>
                  </a:solidFill>
                  <a:latin typeface="Cambria" pitchFamily="18" charset="0"/>
                  <a:cs typeface="Arial" panose="020B0604020202020204" pitchFamily="34" charset="0"/>
                </a:rPr>
                <a:t>tubuh</a:t>
              </a:r>
              <a:r>
                <a:rPr lang="en-GB" b="1" dirty="0">
                  <a:solidFill>
                    <a:prstClr val="black"/>
                  </a:solidFill>
                  <a:latin typeface="Cambria" pitchFamily="18" charset="0"/>
                  <a:cs typeface="Arial" panose="020B0604020202020204" pitchFamily="34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b="1" dirty="0" err="1">
                  <a:solidFill>
                    <a:prstClr val="black"/>
                  </a:solidFill>
                  <a:latin typeface="Cambria" pitchFamily="18" charset="0"/>
                  <a:cs typeface="Arial" panose="020B0604020202020204" pitchFamily="34" charset="0"/>
                </a:rPr>
                <a:t>dan</a:t>
              </a:r>
              <a:r>
                <a:rPr lang="en-GB" b="1" dirty="0">
                  <a:solidFill>
                    <a:prstClr val="black"/>
                  </a:solidFill>
                  <a:latin typeface="Cambria" pitchFamily="18" charset="0"/>
                  <a:cs typeface="Arial" panose="020B0604020202020204" pitchFamily="34" charset="0"/>
                </a:rPr>
                <a:t> </a:t>
              </a:r>
              <a:r>
                <a:rPr lang="en-GB" b="1" dirty="0" err="1">
                  <a:solidFill>
                    <a:prstClr val="black"/>
                  </a:solidFill>
                  <a:latin typeface="Cambria" pitchFamily="18" charset="0"/>
                  <a:cs typeface="Arial" panose="020B0604020202020204" pitchFamily="34" charset="0"/>
                </a:rPr>
                <a:t>komposisi</a:t>
              </a:r>
              <a:r>
                <a:rPr lang="en-GB" b="1" dirty="0">
                  <a:solidFill>
                    <a:prstClr val="black"/>
                  </a:solidFill>
                  <a:latin typeface="Cambria" pitchFamily="18" charset="0"/>
                  <a:cs typeface="Arial" panose="020B0604020202020204" pitchFamily="34" charset="0"/>
                </a:rPr>
                <a:t> </a:t>
              </a:r>
              <a:r>
                <a:rPr lang="en-GB" b="1" dirty="0" err="1">
                  <a:solidFill>
                    <a:prstClr val="black"/>
                  </a:solidFill>
                  <a:latin typeface="Cambria" pitchFamily="18" charset="0"/>
                  <a:cs typeface="Arial" panose="020B0604020202020204" pitchFamily="34" charset="0"/>
                </a:rPr>
                <a:t>badan</a:t>
              </a:r>
              <a:endParaRPr lang="en-GB" b="1" dirty="0">
                <a:solidFill>
                  <a:prstClr val="black"/>
                </a:solidFill>
                <a:latin typeface="Cambria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3323638" y="4733573"/>
              <a:ext cx="3370068" cy="17077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104287" tIns="52144" rIns="104287" bIns="521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Metabolisme 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glu</a:t>
              </a:r>
              <a:r>
                <a:rPr lang="id-ID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kosa</a:t>
              </a:r>
              <a:r>
                <a:rPr lang="en-GB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, </a:t>
              </a:r>
              <a:r>
                <a:rPr lang="en-GB" i="1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lipids</a:t>
              </a:r>
              <a:r>
                <a:rPr lang="en-GB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, protein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Hormon/receptor/gen</a:t>
              </a:r>
              <a:endParaRPr lang="en-US">
                <a:solidFill>
                  <a:prstClr val="black"/>
                </a:solidFill>
                <a:latin typeface="Cambria" pitchFamily="18" charset="0"/>
                <a:cs typeface="Arial" charset="0"/>
              </a:endParaRPr>
            </a:p>
          </p:txBody>
        </p:sp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3342195" y="1653311"/>
              <a:ext cx="3370068" cy="119746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104287" tIns="52144" rIns="104287" bIns="521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dirty="0" err="1">
                  <a:solidFill>
                    <a:prstClr val="black"/>
                  </a:solidFill>
                  <a:latin typeface="Cambria" pitchFamily="18" charset="0"/>
                  <a:cs typeface="Arial" panose="020B0604020202020204" pitchFamily="34" charset="0"/>
                </a:rPr>
                <a:t>Perkembangan</a:t>
              </a:r>
              <a:r>
                <a:rPr lang="en-GB" dirty="0">
                  <a:solidFill>
                    <a:prstClr val="black"/>
                  </a:solidFill>
                  <a:latin typeface="Cambria" pitchFamily="18" charset="0"/>
                  <a:cs typeface="Arial" panose="020B0604020202020204" pitchFamily="34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dirty="0" err="1">
                  <a:solidFill>
                    <a:prstClr val="black"/>
                  </a:solidFill>
                  <a:latin typeface="Cambria" pitchFamily="18" charset="0"/>
                  <a:cs typeface="Arial" panose="020B0604020202020204" pitchFamily="34" charset="0"/>
                </a:rPr>
                <a:t>otak</a:t>
              </a:r>
              <a:endParaRPr lang="en-GB" dirty="0">
                <a:solidFill>
                  <a:prstClr val="black"/>
                </a:solidFill>
                <a:latin typeface="Cambria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7449002" y="1617537"/>
              <a:ext cx="2839319" cy="121440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104287" tIns="52144" rIns="104287" bIns="521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Kognitif dan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Prestasi belajar</a:t>
              </a:r>
              <a:endParaRPr lang="en-US">
                <a:solidFill>
                  <a:prstClr val="black"/>
                </a:solidFill>
                <a:latin typeface="Cambria" pitchFamily="18" charset="0"/>
                <a:cs typeface="Arial" charset="0"/>
              </a:endParaRPr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7434156" y="3225449"/>
              <a:ext cx="2891281" cy="12708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104287" tIns="52144" rIns="104287" bIns="521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b="1" dirty="0" err="1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Kekebalan</a:t>
              </a:r>
              <a:r>
                <a:rPr lang="en-GB" b="1" dirty="0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b="1" dirty="0" err="1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Kapasitas</a:t>
              </a:r>
              <a:r>
                <a:rPr lang="en-GB" b="1" dirty="0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 </a:t>
              </a:r>
              <a:r>
                <a:rPr lang="en-GB" b="1" dirty="0" err="1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kerja</a:t>
              </a:r>
              <a:r>
                <a:rPr lang="en-GB" b="1" dirty="0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 </a:t>
              </a:r>
              <a:endParaRPr lang="en-US" b="1" dirty="0">
                <a:solidFill>
                  <a:prstClr val="black"/>
                </a:solidFill>
                <a:latin typeface="Cambria" pitchFamily="18" charset="0"/>
                <a:cs typeface="Arial" charset="0"/>
              </a:endParaRPr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7467560" y="4701565"/>
              <a:ext cx="2876435" cy="178112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104287" tIns="52144" rIns="104287" bIns="521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700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Diabetes, Obesitas,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700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Penyakit jantung dan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700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pembuluh darah,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700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kanker, stroke,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700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dan disabilitas lansia</a:t>
              </a:r>
              <a:endParaRPr lang="en-US" sz="1700">
                <a:solidFill>
                  <a:prstClr val="black"/>
                </a:solidFill>
                <a:latin typeface="Cambria" pitchFamily="18" charset="0"/>
                <a:cs typeface="Arial" charset="0"/>
              </a:endParaRPr>
            </a:p>
          </p:txBody>
        </p:sp>
        <p:sp>
          <p:nvSpPr>
            <p:cNvPr id="30" name="Oval 8"/>
            <p:cNvSpPr>
              <a:spLocks noChangeArrowheads="1"/>
            </p:cNvSpPr>
            <p:nvPr/>
          </p:nvSpPr>
          <p:spPr bwMode="auto">
            <a:xfrm>
              <a:off x="714433" y="2590946"/>
              <a:ext cx="2020928" cy="214262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lIns="104287" tIns="52144" rIns="104287" bIns="521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err="1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Gizi</a:t>
              </a:r>
              <a:r>
                <a:rPr lang="en-US" sz="1400" dirty="0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 </a:t>
              </a:r>
              <a:r>
                <a:rPr lang="en-US" sz="1400" dirty="0" err="1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pada</a:t>
              </a:r>
              <a:r>
                <a:rPr lang="en-US" sz="1400" dirty="0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1000 </a:t>
              </a:r>
              <a:r>
                <a:rPr lang="en-US" sz="1400" dirty="0" err="1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hari</a:t>
              </a:r>
              <a:r>
                <a:rPr lang="en-US" sz="1400" dirty="0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 </a:t>
              </a:r>
              <a:r>
                <a:rPr lang="en-US" sz="1400" dirty="0" err="1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pertama</a:t>
              </a:r>
              <a:r>
                <a:rPr lang="en-US" sz="1400" dirty="0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err="1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kehidupan</a:t>
              </a:r>
              <a:r>
                <a:rPr lang="en-US" sz="1400" dirty="0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 </a:t>
              </a:r>
              <a:r>
                <a:rPr lang="en-GB" sz="1400" dirty="0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(</a:t>
              </a:r>
              <a:r>
                <a:rPr lang="en-GB" sz="1400" dirty="0" err="1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janin</a:t>
              </a:r>
              <a:r>
                <a:rPr lang="en-GB" sz="1400" dirty="0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 </a:t>
              </a:r>
              <a:r>
                <a:rPr lang="en-GB" sz="1400" dirty="0" err="1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dan</a:t>
              </a:r>
              <a:endParaRPr lang="en-GB" sz="1400" dirty="0">
                <a:solidFill>
                  <a:prstClr val="black"/>
                </a:solidFill>
                <a:latin typeface="Cambria" pitchFamily="18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dirty="0" err="1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bayi</a:t>
              </a:r>
              <a:r>
                <a:rPr lang="en-GB" sz="1400" dirty="0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 2 </a:t>
              </a:r>
              <a:r>
                <a:rPr lang="en-GB" sz="1400" dirty="0" err="1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tahun</a:t>
              </a:r>
              <a:r>
                <a:rPr lang="en-GB" sz="1400" dirty="0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)</a:t>
              </a:r>
              <a:endParaRPr lang="en-US" sz="1400" dirty="0">
                <a:solidFill>
                  <a:prstClr val="black"/>
                </a:solidFill>
                <a:latin typeface="Cambria" pitchFamily="18" charset="0"/>
                <a:cs typeface="Arial" charset="0"/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V="1">
              <a:off x="2397522" y="2510447"/>
              <a:ext cx="925978" cy="3956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04287" tIns="52144" rIns="104287" bIns="52144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2735253" y="3702646"/>
              <a:ext cx="5901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04287" tIns="52144" rIns="104287" bIns="52144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>
              <a:off x="2482881" y="4416915"/>
              <a:ext cx="757112" cy="6354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04287" tIns="52144" rIns="104287" bIns="52144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>
              <a:off x="6691534" y="2352887"/>
              <a:ext cx="6736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04287" tIns="52144" rIns="104287" bIns="52144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Line 13"/>
            <p:cNvSpPr>
              <a:spLocks noChangeShapeType="1"/>
            </p:cNvSpPr>
            <p:nvPr/>
          </p:nvSpPr>
          <p:spPr bwMode="auto">
            <a:xfrm>
              <a:off x="6775038" y="3860205"/>
              <a:ext cx="5047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04287" tIns="52144" rIns="104287" bIns="52144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6775039" y="5528583"/>
              <a:ext cx="5901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04287" tIns="52144" rIns="104287" bIns="52144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 Box 15"/>
            <p:cNvSpPr txBox="1">
              <a:spLocks noChangeArrowheads="1"/>
            </p:cNvSpPr>
            <p:nvPr/>
          </p:nvSpPr>
          <p:spPr bwMode="auto">
            <a:xfrm>
              <a:off x="3669277" y="975503"/>
              <a:ext cx="2937621" cy="41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287" tIns="52144" rIns="104287" bIns="52144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GB" sz="1600" b="1" smtClean="0">
                  <a:solidFill>
                    <a:prstClr val="black"/>
                  </a:solidFill>
                  <a:latin typeface="Cambria" panose="02040503050406030204" pitchFamily="18" charset="0"/>
                  <a:ea typeface="MS PGothic" panose="020B0600070205080204" pitchFamily="34" charset="-128"/>
                  <a:cs typeface="Arial" panose="020B0604020202020204" pitchFamily="34" charset="0"/>
                </a:rPr>
                <a:t>Dampak jangka pendek </a:t>
              </a:r>
              <a:endParaRPr lang="en-US" sz="1600" b="1" smtClean="0">
                <a:solidFill>
                  <a:prstClr val="black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" name="Text Box 16"/>
            <p:cNvSpPr txBox="1">
              <a:spLocks noChangeArrowheads="1"/>
            </p:cNvSpPr>
            <p:nvPr/>
          </p:nvSpPr>
          <p:spPr bwMode="auto">
            <a:xfrm>
              <a:off x="7195231" y="975503"/>
              <a:ext cx="3367744" cy="41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287" tIns="52144" rIns="104287" bIns="52144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GB" sz="1600" b="1" smtClean="0">
                  <a:solidFill>
                    <a:prstClr val="black"/>
                  </a:solidFill>
                  <a:latin typeface="Cambria" panose="02040503050406030204" pitchFamily="18" charset="0"/>
                  <a:ea typeface="MS PGothic" panose="020B0600070205080204" pitchFamily="34" charset="-128"/>
                  <a:cs typeface="Arial" panose="020B0604020202020204" pitchFamily="34" charset="0"/>
                </a:rPr>
                <a:t>Dampak jangka panjang</a:t>
              </a:r>
              <a:endParaRPr lang="en-US" sz="1600" b="1" smtClean="0">
                <a:solidFill>
                  <a:prstClr val="black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" name="Rectangle 17"/>
            <p:cNvSpPr>
              <a:spLocks noChangeArrowheads="1"/>
            </p:cNvSpPr>
            <p:nvPr/>
          </p:nvSpPr>
          <p:spPr bwMode="auto">
            <a:xfrm>
              <a:off x="883308" y="5290882"/>
              <a:ext cx="1430794" cy="873619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04287" tIns="52144" rIns="104287" bIns="52144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sz="2000" b="1" smtClean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Mati</a:t>
              </a:r>
              <a:endParaRPr lang="en-US" sz="2000" b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1640409" y="4733784"/>
              <a:ext cx="0" cy="5567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104287" tIns="52144" rIns="104287" bIns="52144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207738" y="6323694"/>
            <a:ext cx="8640987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d-ID" sz="1400" i="1" dirty="0" smtClean="0">
                <a:solidFill>
                  <a:prstClr val="black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Sumber: </a:t>
            </a:r>
            <a:r>
              <a:rPr lang="en-GB" sz="1400" i="1" dirty="0" smtClean="0">
                <a:solidFill>
                  <a:prstClr val="black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Short and long term effects  of early nutrition (James et al 2000)</a:t>
            </a:r>
            <a:endParaRPr lang="en-US" sz="1400" i="1" dirty="0" smtClean="0">
              <a:solidFill>
                <a:prstClr val="black"/>
              </a:solidFill>
              <a:latin typeface="Cambria" panose="020405030504060302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251280" y="532933"/>
            <a:ext cx="8640987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+mj-ea"/>
                <a:cs typeface="Arial" charset="0"/>
              </a:rPr>
              <a:t>MENGAPA 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+mj-ea"/>
                <a:cs typeface="Arial" charset="0"/>
              </a:rPr>
              <a:t>1000 HARI PERTAMA KEHIDUPAN, P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+mj-ea"/>
                <a:cs typeface="Arial" charset="0"/>
              </a:rPr>
              <a:t>ENTING?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4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3"/>
          </a:xfrm>
        </p:spPr>
        <p:txBody>
          <a:bodyPr>
            <a:normAutofit fontScale="90000"/>
          </a:bodyPr>
          <a:lstStyle/>
          <a:p>
            <a:r>
              <a:rPr lang="en-US" sz="2400" i="1">
                <a:solidFill>
                  <a:srgbClr val="FFFF00"/>
                </a:solidFill>
                <a:latin typeface="Arial Black" charset="0"/>
              </a:rPr>
              <a:t>PAUD sbg penyiapan anak memasuki pendidikan lebih lanjut……</a:t>
            </a:r>
            <a:r>
              <a:rPr lang="en-US" sz="3600">
                <a:latin typeface="Arial Black" charset="0"/>
              </a:rPr>
              <a:t> 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7010400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232150" y="6172200"/>
            <a:ext cx="149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33CC"/>
                </a:solidFill>
              </a:rPr>
              <a:t>FUNDAMEN</a:t>
            </a:r>
          </a:p>
        </p:txBody>
      </p:sp>
      <p:sp>
        <p:nvSpPr>
          <p:cNvPr id="8" name="Rectangle 7"/>
          <p:cNvSpPr/>
          <p:nvPr/>
        </p:nvSpPr>
        <p:spPr>
          <a:xfrm rot="18246758">
            <a:off x="3989388" y="3309938"/>
            <a:ext cx="3962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PENDIDIKAN LEBIH LANJUT…</a:t>
            </a:r>
          </a:p>
        </p:txBody>
      </p:sp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4402138" y="5257800"/>
            <a:ext cx="2441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3300"/>
                </a:solidFill>
              </a:rPr>
              <a:t>Sikap, Pengetahuan,</a:t>
            </a:r>
          </a:p>
          <a:p>
            <a:pPr eaLnBrk="1" hangingPunct="1"/>
            <a:r>
              <a:rPr lang="en-US" sz="1800" b="1">
                <a:solidFill>
                  <a:srgbClr val="003300"/>
                </a:solidFill>
              </a:rPr>
              <a:t> Keterampilan (SPK)</a:t>
            </a:r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2806700" y="5297488"/>
            <a:ext cx="620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C00000"/>
                </a:solidFill>
              </a:rPr>
              <a:t>Lev:</a:t>
            </a:r>
          </a:p>
          <a:p>
            <a:pPr algn="ctr" eaLnBrk="1" hangingPunct="1"/>
            <a:r>
              <a:rPr lang="en-US" sz="1800" b="1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2133600" y="4343400"/>
            <a:ext cx="620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C00000"/>
                </a:solidFill>
              </a:rPr>
              <a:t>Lev:</a:t>
            </a:r>
          </a:p>
          <a:p>
            <a:pPr algn="ctr" eaLnBrk="1" hangingPunct="1"/>
            <a:r>
              <a:rPr lang="en-US" sz="1800" b="1">
                <a:solidFill>
                  <a:srgbClr val="C00000"/>
                </a:solidFill>
              </a:rPr>
              <a:t>1-9</a:t>
            </a:r>
          </a:p>
        </p:txBody>
      </p:sp>
      <p:sp>
        <p:nvSpPr>
          <p:cNvPr id="19464" name="TextBox 11"/>
          <p:cNvSpPr txBox="1">
            <a:spLocks noChangeArrowheads="1"/>
          </p:cNvSpPr>
          <p:nvPr/>
        </p:nvSpPr>
        <p:spPr bwMode="auto">
          <a:xfrm>
            <a:off x="1447800" y="3352800"/>
            <a:ext cx="774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C00000"/>
                </a:solidFill>
              </a:rPr>
              <a:t>Lev:</a:t>
            </a:r>
          </a:p>
          <a:p>
            <a:pPr algn="ctr" eaLnBrk="1" hangingPunct="1"/>
            <a:r>
              <a:rPr lang="en-US" sz="1800" b="1">
                <a:solidFill>
                  <a:srgbClr val="C00000"/>
                </a:solidFill>
              </a:rPr>
              <a:t>10-12</a:t>
            </a:r>
          </a:p>
        </p:txBody>
      </p:sp>
      <p:sp>
        <p:nvSpPr>
          <p:cNvPr id="19465" name="TextBox 12"/>
          <p:cNvSpPr txBox="1">
            <a:spLocks noChangeArrowheads="1"/>
          </p:cNvSpPr>
          <p:nvPr/>
        </p:nvSpPr>
        <p:spPr bwMode="auto">
          <a:xfrm>
            <a:off x="750888" y="2286000"/>
            <a:ext cx="86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C00000"/>
                </a:solidFill>
              </a:rPr>
              <a:t>Lev:</a:t>
            </a:r>
          </a:p>
          <a:p>
            <a:pPr algn="ctr" eaLnBrk="1" hangingPunct="1"/>
            <a:r>
              <a:rPr lang="en-US" sz="1800" b="1">
                <a:solidFill>
                  <a:srgbClr val="C00000"/>
                </a:solidFill>
              </a:rPr>
              <a:t>13-dst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20080"/>
          </a:xfrm>
          <a:solidFill>
            <a:srgbClr val="1F497D"/>
          </a:solidFill>
        </p:spPr>
        <p:txBody>
          <a:bodyPr>
            <a:normAutofit fontScale="90000"/>
          </a:bodyPr>
          <a:lstStyle/>
          <a:p>
            <a:r>
              <a:rPr lang="id-ID" sz="4000" dirty="0" smtClean="0">
                <a:solidFill>
                  <a:schemeClr val="bg1"/>
                </a:solidFill>
              </a:rPr>
              <a:t>Komposisi Kompetensi pada Tiap Jenjang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0" y="1600200"/>
            <a:ext cx="5334000" cy="426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d-ID" sz="20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14600" y="1600200"/>
            <a:ext cx="3956075" cy="426449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981200" y="1600200"/>
            <a:ext cx="2135042" cy="426449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3124200" y="5181600"/>
            <a:ext cx="4038600" cy="40011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sz="2000" dirty="0" smtClean="0"/>
              <a:t>Sikap Prilaku</a:t>
            </a:r>
            <a:endParaRPr lang="id-ID" sz="2000" dirty="0"/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3733800" y="2438400"/>
            <a:ext cx="1576522" cy="40011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000" dirty="0" smtClean="0"/>
              <a:t>Keterampilan</a:t>
            </a:r>
            <a:endParaRPr lang="id-ID" sz="2000" dirty="0"/>
          </a:p>
        </p:txBody>
      </p:sp>
      <p:sp>
        <p:nvSpPr>
          <p:cNvPr id="5128" name="TextBox 11"/>
          <p:cNvSpPr txBox="1">
            <a:spLocks noChangeArrowheads="1"/>
          </p:cNvSpPr>
          <p:nvPr/>
        </p:nvSpPr>
        <p:spPr bwMode="auto">
          <a:xfrm>
            <a:off x="2133600" y="1752600"/>
            <a:ext cx="1676400" cy="3693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dirty="0" smtClean="0"/>
              <a:t>Pengetahuan</a:t>
            </a:r>
            <a:endParaRPr lang="id-ID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065595" y="4798147"/>
            <a:ext cx="5334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65595" y="3882990"/>
            <a:ext cx="5334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65595" y="2143135"/>
            <a:ext cx="5334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132" name="TextBox 18"/>
          <p:cNvSpPr txBox="1">
            <a:spLocks noChangeArrowheads="1"/>
          </p:cNvSpPr>
          <p:nvPr/>
        </p:nvSpPr>
        <p:spPr bwMode="auto">
          <a:xfrm>
            <a:off x="990600" y="5029200"/>
            <a:ext cx="8782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000" dirty="0" smtClean="0"/>
              <a:t>PAUD</a:t>
            </a:r>
            <a:endParaRPr lang="id-ID" sz="2000" dirty="0"/>
          </a:p>
        </p:txBody>
      </p:sp>
      <p:sp>
        <p:nvSpPr>
          <p:cNvPr id="5133" name="TextBox 19"/>
          <p:cNvSpPr txBox="1">
            <a:spLocks noChangeArrowheads="1"/>
          </p:cNvSpPr>
          <p:nvPr/>
        </p:nvSpPr>
        <p:spPr bwMode="auto">
          <a:xfrm>
            <a:off x="1074196" y="4082157"/>
            <a:ext cx="4603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000" dirty="0" smtClean="0"/>
              <a:t>SD</a:t>
            </a:r>
            <a:endParaRPr lang="id-ID" sz="2000" dirty="0"/>
          </a:p>
        </p:txBody>
      </p:sp>
      <p:sp>
        <p:nvSpPr>
          <p:cNvPr id="5134" name="TextBox 20"/>
          <p:cNvSpPr txBox="1">
            <a:spLocks noChangeArrowheads="1"/>
          </p:cNvSpPr>
          <p:nvPr/>
        </p:nvSpPr>
        <p:spPr bwMode="auto">
          <a:xfrm>
            <a:off x="1074997" y="2436266"/>
            <a:ext cx="90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000" dirty="0"/>
              <a:t>SMA/K</a:t>
            </a:r>
          </a:p>
        </p:txBody>
      </p:sp>
      <p:sp>
        <p:nvSpPr>
          <p:cNvPr id="5135" name="TextBox 21"/>
          <p:cNvSpPr txBox="1">
            <a:spLocks noChangeArrowheads="1"/>
          </p:cNvSpPr>
          <p:nvPr/>
        </p:nvSpPr>
        <p:spPr bwMode="auto">
          <a:xfrm>
            <a:off x="1074996" y="1614762"/>
            <a:ext cx="4415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000"/>
              <a:t>PT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2708" y="6324600"/>
            <a:ext cx="801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Sumber: Marzano (1985), Bruner (1960).</a:t>
            </a:r>
            <a:endParaRPr lang="id-ID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065595" y="2991693"/>
            <a:ext cx="5334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074196" y="3260653"/>
            <a:ext cx="6559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000" dirty="0" smtClean="0"/>
              <a:t>SMP</a:t>
            </a:r>
            <a:endParaRPr lang="id-ID" sz="2000" dirty="0"/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4191000" y="4191000"/>
            <a:ext cx="2971800" cy="40011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sz="2000" dirty="0" smtClean="0"/>
              <a:t>Sikap Prilaku</a:t>
            </a:r>
            <a:endParaRPr lang="id-ID" sz="2000" dirty="0"/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5029200" y="3276600"/>
            <a:ext cx="2057400" cy="40011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sz="2000" dirty="0" smtClean="0"/>
              <a:t>Sikap Prilaku</a:t>
            </a:r>
            <a:endParaRPr lang="id-ID" sz="2000" dirty="0"/>
          </a:p>
        </p:txBody>
      </p: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5943600" y="2286000"/>
            <a:ext cx="1219200" cy="584776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sz="1600" dirty="0" smtClean="0"/>
              <a:t>Sikap Prilaku</a:t>
            </a:r>
            <a:endParaRPr lang="id-ID" sz="1600" dirty="0"/>
          </a:p>
        </p:txBody>
      </p: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6477000" y="1600200"/>
            <a:ext cx="762000" cy="46166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sz="1200" dirty="0" smtClean="0"/>
              <a:t>Sikap Prilaku</a:t>
            </a:r>
            <a:endParaRPr lang="id-ID" sz="1200" dirty="0"/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3352800" y="3276600"/>
            <a:ext cx="1219200" cy="276999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1200" dirty="0" smtClean="0"/>
              <a:t>Keterampilan</a:t>
            </a:r>
            <a:endParaRPr lang="id-ID" sz="1200" dirty="0"/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4114800" y="1676400"/>
            <a:ext cx="1576522" cy="40011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000" dirty="0" smtClean="0"/>
              <a:t>Keterampilan</a:t>
            </a:r>
            <a:endParaRPr lang="id-ID" sz="2000" dirty="0"/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2895600" y="4114800"/>
            <a:ext cx="914400" cy="23083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900" dirty="0" smtClean="0"/>
              <a:t>Keterampilan</a:t>
            </a:r>
            <a:endParaRPr lang="id-ID" sz="900" dirty="0"/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2514600" y="4876800"/>
            <a:ext cx="609600" cy="215444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800" dirty="0" smtClean="0"/>
              <a:t>Keteram</a:t>
            </a:r>
            <a:endParaRPr lang="id-ID" sz="800" dirty="0"/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2057400" y="3124200"/>
            <a:ext cx="1100331" cy="276999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1200" dirty="0" smtClean="0"/>
              <a:t>Pengetahuan</a:t>
            </a:r>
            <a:endParaRPr lang="id-ID" sz="1200" dirty="0"/>
          </a:p>
        </p:txBody>
      </p:sp>
      <p:sp>
        <p:nvSpPr>
          <p:cNvPr id="31" name="TextBox 11"/>
          <p:cNvSpPr txBox="1">
            <a:spLocks noChangeArrowheads="1"/>
          </p:cNvSpPr>
          <p:nvPr/>
        </p:nvSpPr>
        <p:spPr bwMode="auto">
          <a:xfrm>
            <a:off x="2057400" y="2438400"/>
            <a:ext cx="1329353" cy="30777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1400" dirty="0" smtClean="0"/>
              <a:t>Pengetahuan</a:t>
            </a:r>
            <a:endParaRPr lang="id-ID" sz="1400" dirty="0"/>
          </a:p>
        </p:txBody>
      </p:sp>
      <p:sp>
        <p:nvSpPr>
          <p:cNvPr id="32" name="TextBox 11"/>
          <p:cNvSpPr txBox="1">
            <a:spLocks noChangeArrowheads="1"/>
          </p:cNvSpPr>
          <p:nvPr/>
        </p:nvSpPr>
        <p:spPr bwMode="auto">
          <a:xfrm>
            <a:off x="2057400" y="3962400"/>
            <a:ext cx="457200" cy="70788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1000" dirty="0" smtClean="0"/>
              <a:t>Pengetahuan</a:t>
            </a:r>
            <a:endParaRPr lang="id-ID" sz="1000" dirty="0"/>
          </a:p>
        </p:txBody>
      </p:sp>
    </p:spTree>
    <p:extLst>
      <p:ext uri="{BB962C8B-B14F-4D97-AF65-F5344CB8AC3E}">
        <p14:creationId xmlns:p14="http://schemas.microsoft.com/office/powerpoint/2010/main" val="366353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858" y="304800"/>
            <a:ext cx="7174523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000" b="1" dirty="0">
                <a:solidFill>
                  <a:srgbClr val="0000CC"/>
                </a:solidFill>
                <a:latin typeface="Century Gothic" pitchFamily="34" charset="0"/>
              </a:rPr>
              <a:t>PERBANDINGAN KEMAMPUAN BELAJAR</a:t>
            </a:r>
          </a:p>
        </p:txBody>
      </p:sp>
      <p:graphicFrame>
        <p:nvGraphicFramePr>
          <p:cNvPr id="20483" name="Object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37682411"/>
              </p:ext>
            </p:extLst>
          </p:nvPr>
        </p:nvGraphicFramePr>
        <p:xfrm>
          <a:off x="844550" y="1377950"/>
          <a:ext cx="7302500" cy="433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Chart" r:id="rId3" imgW="11858791" imgH="7058190" progId="MSGraph.Chart.8">
                  <p:embed followColorScheme="full"/>
                </p:oleObj>
              </mc:Choice>
              <mc:Fallback>
                <p:oleObj name="Chart" r:id="rId3" imgW="11858791" imgH="7058190" progId="MSGraph.Chart.8">
                  <p:embed followColorScheme="full"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1377950"/>
                        <a:ext cx="7302500" cy="4337050"/>
                      </a:xfrm>
                      <a:prstGeom prst="rect">
                        <a:avLst/>
                      </a:prstGeom>
                      <a:solidFill>
                        <a:srgbClr val="8497B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797258-59D0-432E-843A-6E136276A0D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447800" y="6237288"/>
            <a:ext cx="69459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i="1">
                <a:solidFill>
                  <a:srgbClr val="006600"/>
                </a:solidFill>
                <a:latin typeface="Arial Narrow" pitchFamily="34" charset="0"/>
              </a:rPr>
              <a:t>Reprinted by Zero to 3 “the Basic for readiness school, May 1997 (World Bank)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3774831" y="1203327"/>
            <a:ext cx="199292" cy="396875"/>
          </a:xfrm>
          <a:prstGeom prst="rect">
            <a:avLst/>
          </a:prstGeom>
          <a:solidFill>
            <a:srgbClr val="EA58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000">
              <a:latin typeface="Arial Narrow" pitchFamily="34" charset="0"/>
            </a:endParaRP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4040067" y="1125540"/>
            <a:ext cx="1197219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Ikut PAUD</a:t>
            </a:r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5502520" y="1203327"/>
            <a:ext cx="199292" cy="396875"/>
          </a:xfrm>
          <a:prstGeom prst="rect">
            <a:avLst/>
          </a:prstGeom>
          <a:solidFill>
            <a:srgbClr val="72F4F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000">
              <a:latin typeface="Arial Narrow" pitchFamily="34" charset="0"/>
            </a:endParaRP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5701812" y="1125540"/>
            <a:ext cx="1594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Tdk Ikut PAUD</a:t>
            </a:r>
          </a:p>
        </p:txBody>
      </p:sp>
    </p:spTree>
    <p:extLst>
      <p:ext uri="{BB962C8B-B14F-4D97-AF65-F5344CB8AC3E}">
        <p14:creationId xmlns:p14="http://schemas.microsoft.com/office/powerpoint/2010/main" val="245003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4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>
          <a:xfrm>
            <a:off x="473320" y="339726"/>
            <a:ext cx="7864719" cy="601663"/>
          </a:xfrm>
        </p:spPr>
        <p:txBody>
          <a:bodyPr lIns="92075" tIns="46038" rIns="92075" bIns="46038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Century Gothic" charset="0"/>
              </a:rPr>
              <a:t>PERBANDINGAN KELULUSAN PENDIDIKAN</a:t>
            </a:r>
          </a:p>
        </p:txBody>
      </p:sp>
      <p:graphicFrame>
        <p:nvGraphicFramePr>
          <p:cNvPr id="21506" name="Object 2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869755425"/>
              </p:ext>
            </p:extLst>
          </p:nvPr>
        </p:nvGraphicFramePr>
        <p:xfrm>
          <a:off x="990600" y="1219200"/>
          <a:ext cx="7412038" cy="418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1" name="Chart" r:id="rId3" imgW="11672952" imgH="6586653" progId="MSGraph.Chart.8">
                  <p:embed followColorScheme="full"/>
                </p:oleObj>
              </mc:Choice>
              <mc:Fallback>
                <p:oleObj name="Chart" r:id="rId3" imgW="11672952" imgH="6586653" progId="MSGraph.Chart.8">
                  <p:embed followColorScheme="full"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19200"/>
                        <a:ext cx="7412038" cy="4183063"/>
                      </a:xfrm>
                      <a:prstGeom prst="rect">
                        <a:avLst/>
                      </a:prstGeom>
                      <a:solidFill>
                        <a:srgbClr val="8497B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61E86E6-C016-9040-B013-51CED465FBB2}" type="slidenum">
              <a:rPr lang="en-US">
                <a:solidFill>
                  <a:srgbClr val="898989"/>
                </a:solidFill>
              </a:rPr>
              <a:pPr/>
              <a:t>16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090246" y="5902326"/>
            <a:ext cx="694592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 dirty="0">
                <a:latin typeface="Arial Narrow" charset="0"/>
              </a:rPr>
              <a:t>Reprinted by Zero to 3 “the Basic for readiness school, May </a:t>
            </a:r>
            <a:r>
              <a:rPr lang="en-US" b="1" i="1" dirty="0" smtClean="0">
                <a:latin typeface="Arial Narrow" charset="0"/>
              </a:rPr>
              <a:t>1997</a:t>
            </a:r>
          </a:p>
          <a:p>
            <a:pPr>
              <a:spcBef>
                <a:spcPct val="50000"/>
              </a:spcBef>
            </a:pPr>
            <a:r>
              <a:rPr lang="en-US" b="1" i="1" dirty="0" smtClean="0">
                <a:latin typeface="Arial Narrow" charset="0"/>
              </a:rPr>
              <a:t> </a:t>
            </a:r>
            <a:r>
              <a:rPr lang="en-US" b="1" i="1" dirty="0">
                <a:latin typeface="Arial Narrow" charset="0"/>
              </a:rPr>
              <a:t>(World Bank)</a:t>
            </a:r>
          </a:p>
        </p:txBody>
      </p:sp>
    </p:spTree>
    <p:extLst>
      <p:ext uri="{BB962C8B-B14F-4D97-AF65-F5344CB8AC3E}">
        <p14:creationId xmlns:p14="http://schemas.microsoft.com/office/powerpoint/2010/main" val="158601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1506" grpId="0" 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b="1" dirty="0" smtClean="0">
                <a:solidFill>
                  <a:srgbClr val="FFFF00"/>
                </a:solidFill>
                <a:ea typeface="+mj-ea"/>
                <a:cs typeface="+mj-cs"/>
              </a:rPr>
              <a:t>Pendidikan Anak Usia Dini</a:t>
            </a:r>
            <a:endParaRPr lang="en-US" b="1" dirty="0" smtClean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76400"/>
            <a:ext cx="4419600" cy="4648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id-ID" sz="2400" b="1">
                <a:latin typeface="Calibri" charset="0"/>
              </a:rPr>
              <a:t>PAUD merupakan pendidikan paling fundamental</a:t>
            </a:r>
            <a:r>
              <a:rPr lang="en-US" sz="2400" b="1">
                <a:latin typeface="Calibri" charset="0"/>
              </a:rPr>
              <a:t>.</a:t>
            </a:r>
          </a:p>
          <a:p>
            <a:pPr marL="568325" lvl="1" indent="-215900" eaLnBrk="1" hangingPunct="1">
              <a:buFont typeface="Arial" charset="0"/>
              <a:buChar char="•"/>
            </a:pPr>
            <a:r>
              <a:rPr lang="en-US" sz="2300">
                <a:latin typeface="Calibri" charset="0"/>
              </a:rPr>
              <a:t>P</a:t>
            </a:r>
            <a:r>
              <a:rPr lang="id-ID" sz="2300">
                <a:latin typeface="Calibri" charset="0"/>
              </a:rPr>
              <a:t>erkembangan anak di masa selanjutnya </a:t>
            </a:r>
            <a:r>
              <a:rPr lang="en-US" sz="2300">
                <a:latin typeface="Calibri" charset="0"/>
              </a:rPr>
              <a:t> </a:t>
            </a:r>
            <a:r>
              <a:rPr lang="id-ID" sz="2300">
                <a:latin typeface="Calibri" charset="0"/>
              </a:rPr>
              <a:t>sangat ditentukan oleh berbagai stimulasi  yang diberikan </a:t>
            </a:r>
            <a:r>
              <a:rPr lang="en-US" sz="2300">
                <a:latin typeface="Calibri" charset="0"/>
              </a:rPr>
              <a:t>di </a:t>
            </a:r>
            <a:r>
              <a:rPr lang="id-ID" sz="2300">
                <a:latin typeface="Calibri" charset="0"/>
              </a:rPr>
              <a:t>usia dini. </a:t>
            </a:r>
            <a:endParaRPr lang="en-US" sz="2300">
              <a:latin typeface="Calibri" charset="0"/>
            </a:endParaRPr>
          </a:p>
          <a:p>
            <a:pPr marL="568325" lvl="1" indent="-215900" eaLnBrk="1" hangingPunct="1">
              <a:buFont typeface="Arial" charset="0"/>
              <a:buChar char="•"/>
            </a:pPr>
            <a:r>
              <a:rPr lang="id-ID" sz="2300">
                <a:latin typeface="Calibri" charset="0"/>
              </a:rPr>
              <a:t>Awal kehidupan anak merupakan masa paling tepat dalam memberikan dorongan agar anak dapat berkembang secara optimal.</a:t>
            </a:r>
            <a:endParaRPr lang="en-US" sz="2300">
              <a:latin typeface="Calibri" charset="0"/>
            </a:endParaRPr>
          </a:p>
        </p:txBody>
      </p:sp>
      <p:sp>
        <p:nvSpPr>
          <p:cNvPr id="20483" name="AutoShape 5" descr="data:image/jpeg;base64,/9j/4AAQSkZJRgABAQAAAQABAAD/2wCEAAkGBhQSERUUExQUFRUWGBwZGBcYGRgYHRcYGBwaIBkbFRsbHScfGh0kHhwcHy8gIycpLCwtGB4xNTAqNSYrLCkBCQoKDgwOGg8PGiwkHyQvLDAsLSosLCwsLDQsLCwsKiwsLCwsLCwsLCwsLCwsLCwsLCksLCwsLCwsLCwsLCwsLP/AABEIAJ0BQQMBIgACEQEDEQH/xAAcAAACAgMBAQAAAAAAAAAAAAAABgUHAQMECAL/xABIEAACAQIDBQUEBwYEAgsBAAABAhEAAwQSIQUGMUFREyJhcYEHMpGhFCNCUrHB0QhicpKy8DOCwuEkohYlNENEU2ODhLPxFf/EABoBAAIDAQEAAAAAAAAAAAAAAAAEAQIDBQb/xAAuEQACAgEDAgQEBgMAAAAAAAAAAQIRAwQSITFBEyIyUQUjYXEUgaGx8PEzkcH/2gAMAwEAAhEDEQA/ALxooooAKKKKACiiigAooooAKKKKACiiigAooooAKKKKACiiigAooooAKKKKACiiigAorj2vtVMNYuX7phLSM7HwUTp1PQVRG1f2gMdcuE4Wxbt2vsh0a4x8SQQNegGnU0Aeg61YnErbRndgqqCWZjAAHEkngKrX2Ve1ttoXGw+KVLeIAzKVkC4BOYZTOVlEaSZ14RU37XrZbZdxQSoa5ZRoJHce8gYacjOtAEVtT2+bNtHKhu3tYJtpAHjLkSPKact296sPj7Xa4a4HXmODIejrxU+fHlVLYP6Bbt62rRzNlgWwdV66V1eynZL2NuXezUpZeyxjgI7hAA8Dw9azjk3OqNZ49vR2XtRRRWhkFFFYJoAzRSFtH2qIlwqlrMsHKxaM0TrAUwDGk8ak91N/ExhCFQj5ZgMCJ+6OBmNeFRZNMYsdj0soXuMFUcz16DqfAVA2/aHhC2XM86cUYRPUcflS/wC0/E3PpGFVWIQSxGoDGY1I14aetK+C2jZzlXy9ooLkldQY7xmOMdKpKe19DSGPcrsujDYlbih0IZTqCOBFbqV/Z7jEu4TMhYqbjQW48vlNNFXTszap0FFFFSQFFFFABRRRQAUUUUAFFFFABRRRQAUUUUAFFFFABRRRQAUViazQAUUUUAFFFFABRRRQBXXt4xUbL7PMB2162mvOCX/FRSNu3Z+i27dg284yMzPpq0Zio666egqU/aRuvlwSAEoWusYBPfATL6wWPoaWN285wto3RcU6gEgkQDoWESDBGvgKXz9BjB6js2ReW3tTZ19rYtM94p/ErqVUnXXVvnV77Z2eL9l7bAd5SOAMH7J16GD6V5supiMRtHDW7Ni7ksXrYVsrGCWQl3I0UaT4AGvQu8e9dnCL3+854W1jMZ5mfdHia1xxbikYZ8kYNzbpL3KlGBfOwKhbinKQMuUEe9n7uhExr16VYfs62cmW7iBqztkBHDKoHuieBYk/Cq62ntJcRfu3mthTcaSFMTAAXOY7x04117I2petEm1cNvwBIGmmq8D5kTVsejnutrhCmT4vglFKLbb7UXYKzSpu5vqt8i3cGS5wBkZWPhzB8KagatKLi6ZtjyxyR3RZmufH2S9p1HFlYDzIIrorDVBoUvsq41gIr2u0F0964p9yTCg8+gI01qQ3Rs9rjrVxLfZhS3SSmUz6TA9a4d4cQhxL5ZtqTmCgkrMjU6HIx97QaSOFTe4+JtYe291mzMGKKiiOIUkgHgugE849KR37ZXJrgdfo47jLv3spLmHNxiVezLIQYljplPWdIHWKrq5Ze6he2EcEgTbiTK97PodOI5cqnd49rPiNXBKqQyW1+yw4GeZ8TpUCcKCpFxEUSMuUQTGrTBAA4jhy4a0rPV48krX9l8cJQjTLN3KwpTCqWiWJbQQCOCmOUgA+tMFVnuzvFfs28rAQD7h4RHLmvl+tPWx9srfWRow4qeXiPCncGeEvL39hbLjknuZJUUUU2YBRRRQAUUUUAFFFFABRRRQAUUUUAFFFFABRRRQAVBb6byrgMHcxDEDLAWQWlmMAQNT/tU7VW/tEYoLsxF1l76Aeiudfh+FACNj/a7tkA3kVUsEyv1SsMh1XMdSBHOrQ9lftHG1LBFyFxNr/EUAgMp9108DwInQjxFIezcUbNpkQ23XInZLEBcw1DnprW72VlU2/eUFQThCGC6DMGtaR4AcefHnWUMm50bZMe1WXhNUt7S/bXfw2KfC4NUU2jD3XGfM0SQi8ABMSeYPrdJrzTt/cQtj8R27PmfEXCWUrADHMnvDmrL5TV5SUVbM1Fy6DX7P8A27Xb+Jt4fGpbAuEIt1AVi4TC9oskQ2gkRB8OF2V5m2VuOLmLwQtIyhr4zEHP9XbIYuSOB4ieWlemFojJS5QSi4umZrk2ljeyts55DTxJ4CuulbfnFuiW4RmSdcv3jESPnVuO5OOO6SRB47FvdOa42bXQHgPIcuNRV67ByxnDAQOErzjkSOmnCuproaBPCGK8/CR/fCtzKCNfhUzxRyrys6S8qo0YLHXbThrZyR74EGVg5Q3iZnwqH3sDNe7ZjPaQDpGUqNAPCNfjU+tldTz/AF6fjULte8v0fKSpcEEDnoY09K0wR8JpHK+LYI5tLN948kDbsTMV0lcqnX+//wBitFq4RNfV7NlBPCunSPBwaUbXU34C8JgjWRBEyDyIjnOtXTsfGC7ZtuDMqJPiNGn1mqLwhJYADUz8BpVpezvFs1m4jCMj6DXgwB/GfhSWpnBtRvk9D8Jjl2uTj5fcasZiltozuYVRJPQCq82l7R7zMexRUTWCwzMeh4wOemtMPtEx3Z4Jv32VdOnE/IVVVu/LgDgRPw4z8R8ayxwT5Z6LFBPlk3axQKB3RidZbjrGs686j8TfOdVt5kCQT3uo4Rw8TPhWFvugOVssj0nkTWlEygliSTqWPOBWcdIt7lLle33HL7ErgccSYcidIPCfAjhXX2avqYIGo8+vypbw2Il28PiBy+Jn4VPYPEZpgQAAI8Y1j5fCuR8R0sdO1kgqXdGmN3wzZiHORomcpIqT3I2iWvWiDo+YHxEEj8Aaghdlrjz3VUqPQSf78akd1D2dzDka5WA880qeX70+lc7FUZxfe0Rl5i/sWpRRRXpjkhRRRQAUUUUAFFFFABRRRQAVE7Z3swmEZVxOItWmYSodgCQOYHSpO7cyqT0BPwryNtF8VtO/cxLyzvmKifsqdEtj7qjT0NF0FWesdm7UtYi2Llm4ly23BkIYGPEV11QPsLxV7CY44Z57PE22dIaVz29cw5TEqfIVaPtQx9y1s24bTMju1u3nUwyi7cVWKnkYJAPKaiwoZlxqZsudcw+zmE/DjW4GvO93c3Ajv52D5ozi4zHtdTJI4GedW/7NdpXbuBUX2L3bTvaZjxbs2IRm8SmUzzmedUhNS6Gk8biNVUl+0HtWxes2rdvEWmuWLpNyyGBYZlgGOo6eNXDtjFdlh71z7lt2/lUn8q8aupIBOpbvEnUk859a0My1tl7CvdhZA7Nvq172hIOUETyaDqJnWl32cYm5hdtWmxFxbcM63nd1CkFToSSJJbLA6gdDUds7eC/ashFfTSJVSVgQIJHLkeWlQGNBkmTroZn5+dYYtybs3yTUkqPZ+aYNVz7RzausosnNeBi5kI7q8VLTILAgQOhPhWnYW8DXti4HKxBKdm5kyex7hB56kA1H3sKCwOUaT6zxGnDz8+tJ6nWRhPw2vzNcGFtbzp3Rx1vDYrNeUW1KQh1Jz3CNXjhIU6AQI461aGHxSuuZWDDqDVS38MD3oAyiR1kDST4dPGmnc7GFbvZ8mB+I8PKqYdbHesa6MnLhbTkO9LO/GJi0izGZ5P8ACgJPzIplFJ+/2ELdkT7hDofAmCDPkpro5fQxfCk5qxT2ape49wyAYC/wjn8Sa7yGBEa9eFRuK24lixYSM1xe0VogEKrShPmG08q12N7bR4hl9J+YpjFDyo6iU5LdRMh2g6SY0HUgaClvbbhktNyJP51K4XeyytxOJAYSToIkSR10pa3v2obdh7qxle6TbX7oLHhw0jWKrk8k4N+4jrMUsmCcK6p19zFxBAM6mtxuhuOgA4dTFJdjffSDbkjx0+dfab5sXASyCTwWSST00/Guj+Ixrk8OvhuptxUVX3Q64ABXUgd/Mve+6AGkeMn+mrB3BLO124BFvRBP2mGpPpMetI+72yXxFwIq95iCWjS2PHpw011irh2Vs1LFpbSCFUR5nmT4k61xm/GyvJ27HrsGL8Npo4X17/uK3tOf6qyP/UJ+Cn9arF1Ftw0gL7sa6THj/elXvte+Ldm5cIByIza+ANU9t9BlthgWlO94DQn4T+FN48qUlBjOHlHNOlZgHTrpXM7lbZ17yjjETH61p+kMQZUxB4a+vj/vTqi2bt0ZwYOY6mNBqIkrofwqewpPZd3iSQPP+/wqNwcuwf7KLJERM6wTz5/Gvu3tJpZUCwJ1mIkkk6DjHlXF13jaiPhRjyn7kLLGMVJvg6rNktKJORQQT95o1pq3CwidqrZmabUqG1ymVmNOhiaUrdx4kMoEEBVBOvUnmfT404bm2YxKgcEsyY4d6NPwpLDpsmKa8RGcssMkW4sfIorNFdYTCgmiufH4c3LToGKlkZQw+ySCAR5caAF/a/tO2dhs/aYq0WRsrIhzuG6ZVk6c+nOuTYvtd2birotW8RDtwFxGQE9AzCJ8Jqnd/dyXw5s2M4YYewlsMFCK927duOzEE8chBnmQByioO5uGRbufWfXIgY24GskaTPQj1FUc4rqyyi2eqMFtG1eXNauJcWYlGDCRxEg1qx+27FiO2vWrU8M7qk+Umq92fupf2fhsVjbN0drdwdv6tlFsLdt21DXGAOWdCYjiTNUltvdvExcv3bhvZTDPn7Qz3ZlpJEFjM9PGrWkQk3yet8NjEuLmturqeakMPiK3V463X3vxGz7y3LFxlAYF7cnJcHMMvDUaTxHKvYdtpAPUVJB837eZWHUEfEV582fu1icBbWxiVtowLFSCGlGJHvDhrm0MaVce+W12sqioSGcmSOIReMdCZGvnVaJdvlc5DXmYAHOSx8CTrMD1rLLFyjwPafTykt5J7m7p3b2Pw2MBC4exbcAg6vcaVYZeOXXNJ4wKsjePYi4vDvZYkZipBH2WRgyH0ZRpVa4HF3bFxLhdlzaFQWCyBoInqPWvren2kYsu1rCtbthVCFyuZu2b7uaVCglRqp4npWmLFJxpdjDUQeN7pdyDxWA7K8ylkHZsc5Bg5lJ1C5ZYmCZ8auHdfZAw+HVRJZu+5PEs2p/T0qm7G89r/wAQVW9HeQ63GeSDlH2ix4EcZpm3Y9pl8PZs4oIc4BJAKugY6B9cpIBEwBwNYafHKUm66BmkqXJZG2cCL9i7ZZiq3bbWyyxKh1IJE6TBryrvZuqMGtoi4XDzoRBAGo1HGvVO2HjD3iOItv8A0mvM/tRcLetW1LEKhMn946AHnEfOryb3pFYxTg2xRF54AkaVM7F3fbFv2ecIeObLmEjgOI1P5VGbPInlNN+4uMC4g2z/AN6F18ULEAeJzfKoySaTorjSckmWNsfdz6LsvDoHLMXuMC0d3NxAA5SoPEnWuS1duBmOTMJ95SBy6E/nTHhcE1zBAKrHsb7kASSysCTAHQtwHSkHEY2wGbL29w5pjMyKD6nSPAUhk07zS3bb47DccscapuuWTuOv5rbqEuAlSPdPEggaiu/cvFs2Is5hBkqwhhD5WOhPEacaWtmY+93ibqwTpbYG4R5MIb4g86srdvdZgbOIuXJOUNkCZYZl5nMZiarh01NcdH3JnmjXXsNorj2rgBftNbOk8D91hwPoa7KwxgV12r4EUefdvXpvuIgqcj8xmQkGPDT5VzHDkKGEEcesedfb3s9x51zuWnxJP611Yru24gdB/Zp/FFRVHoNzjUUGDw4ygkCevn+dKe/G0GYpanuCT6yR+FT+FxGU+H98KXN/rYzW2GgII4ePOs86TimKaqLUXYtizqonia6MLfNp1dCMymR0k8j5gxXC1zhWbJkyf7NJ1ZyVxyXF7Id8mO0XtOStu+IVNIDqJHxANXsK8vezy8F2ng2PAXQP5lKj5mvUVVhwqRLbk7ZHbxj/AIW9/A34VTG8th7mIyk90KIjgJgtPpAq5t5DGEv6T9W34VUW0Lk3nERqPXujWr4l8637DWC9rI5LJTmSOHkAdBw4wePhW2/ZziG4HoY8q2uPyrNPd7NqPlroS1lXizd8xEL0HpWLVxUKRqS0N6r/ALfKsXbeYEeAPjxHCteIRVMtplksQOIg6+etVhiUbrqzk6mT312XQlsLi87FDqJIgTw8Yp13Gtd+43JVVB8TP9IpH2PiQ33VB4LzMczTxuFmz3/u93+aWJ+RHypfOvTa6P8A4XxPh/UcqKKKzLBWCazUJvfiSmFfLMtCiJ5kTw8Jqs5bYtkpWxb37x2HzJcVg10NkcKCSyw0Anh3SSePM0r7sXLZvWu2nIGzXCVOUuB3AQSTGg+XWuTbFhys5dSe5bmJn3gfugDnPKuu/cYgi2g0UZkkAhtYIPAjWJHQVzXlupVyNxUoxr+yz9sziMJdXDupZ7bKrA6SREEiY/Kqks4cBGt3QqM7TcVtJB0MjSZ4eldNjey/g7RhQrXQQJnuERrB0JGsHnIqEwd27ed3a62Y69oxzRHIE+6PDxMV0oabJqMe9cHPlrIafJ4clzX8Rt3Z9kiYrFW7i5Uw1ppuwxZnZSpFuCdJHE9J51f6jSqO3c3gvWGYW4EQDwOYjjmnlM1cmx9odtZS5wzDUdCND86Yy4JYuvJlg1Mc90qEz2h4jLcmCQLJDDWe8TljSDwqHwBMAQMvUaRw+VT3tD2YWi4ZKMqof3XDSkxyJaPTxpYwjOgAVSygafZ06/LzpWNtuz0Gn5x0bNpqZQkGFYEkQdINQOH2SQ6htTcYvI6zMt5sRw66VLYy5cuhJXKpcTBYzoSABA4mB41su4G5Yu2xfXIxtZTJ0J+zlI4mCfVa2xzksqjHp3FdZW3nquh3jChTLZZNuD11yKPnSftDBE4hbiL3RZGYiO62Z/WTHypvTFI1wtmBJKr4f4lpiB/MajsBsq5exDW7Qk9mEHNQhdyXbyHLnIFb5ZyxptLngRglNpN8Frt3sN3tS1rXxlda8x78YftMXLGR2a/6q9M7RPZYW5EnJaaOvdU1503uVe2DKI7g8mAJhh58aRlzJfZm0fQ/yFUYLL1PkSK7dkTbv23gaETBPM8vGulFETzrds20odZ1EzHU8vnV5ellIepF4XMb2Gx7l1NGfNB6G4+WfzqqcDhs0gEA8vHw86ftpyd3yYYBrgZZ5obsqfIgyKUNjWhJ8BT+j8uDcc7WebUfRH3gsUs6KAZAB6DSf78aurdm/nwtk/uAfy6flVFbOt/WATOtXPuPfnCgc0Zh85/Op1SpKi2nlbGKuHa+I7Oxdf7tt2+Ck12ioDfy9l2diT1tlf5yF/Okl1H4K5JFHYMd5PMV3bTuaBfWuXAD6wev4VjGXcznXTgKdi6Vs9A43kX0PjDe8PMfiKjd/wC0StswYDRPmD+lSNk66dancRsVsVhMZbQEuLHaIAJlrTo0DxIBHrUTXykL63oVA2GkaVpVSPOuzC3JqRv7GnBnFD7OJ7Fugm0HUn1kUkcU+Ni7RNi9avRPZOrkdQpkj4V68w94OisODAH4ia8aW/dbxU/hXsTZOIFyxaccHtow8ioP51HcDO1ML2lm4g+0hX4iqPuBxiLguAq4JBUnRW0kJ1Gnz8avk1SO01nEXSdfrH/qNbYUt1jOCXY00V8hzmiNI419U0xk24QS8HnHyP8AvX1tzBEqoXmSPIEH9Kxg/fXzqTx+BNy08cba59PAgH5NPpQ6/n5HLz414jZwbKwQBmIYeJM1ae6ixhk0iSfXU6/30qs9ncF56catDdo/8La8j/Uaz1FpJGODlEpRRRSgwFcO19mC/aNssV1BDDiCDOk13Vg1DSkqZKdFOY3Zhs4q6CzOwJAclR3dIAA4eOmtdNrCZwdGzDg6lZ5TMHh4Gvjee8Vxd2VLEuw0g+PEkcuVaTiFRSRmmNAY7zanuw0nhXCm6k+P1NVJ7g3lwVtcIhYtcvMpulmA7iDMFUAAZZJn/L5VF7HsZBEgg6+HD86b9zdgrjF7S+jG2phQ0RcgkR4oo5cyT6oWLuPh8RdtghglxlBgkEAkDn05V6f4dbi49jkfFKU4T/2do2Wi4i372ViQQpywYJGvTTWrX3IZfo2VZlXYNJJ1Jnn4EcNKqPG3nhLgMFWDa6QARMCZ1GlWzuSkW7uszd/0pWerc1mSb4a/Y20KxvE2lzf7m/fG8Rh8o4uyr6e8fktKaLpU7vrck2kkaEufwH51BM0CoxpXb7Hawr5a+pIbCYC+kjnHx0/OoH2t4/NibNiSAtvPoYkuSORmQE/5jUphbkOrcIIPwNLntNg7W/8Aj2/67v6/PwpnHCMsl9qFNZa6CwuW22ruCdffYa6cPl8Ksr2S3gBftyx1V+8SeII4k+A0qsdo2iXTlqYMdInn5VYHsteMU462j8mWr5sUVC0haMm3RaDKCNa86e0+3bXaV5LSqiW1tpkUZQGy5m0Gn2x8K9GV5W3k2gb+LxFz79+6R4qGKr/ygVzZNJGppQ6Cvi9cKiQYOuvnWxF041oxqSh58/hUvoBem9mMF7YFu6OD28O3TiU/WkTYR48NR+EfrT97M7C4vY1uziLcqpa2VIKyqsTbI/ylSCKV9o7FS1jLtrD6ZSqoGLNLMF5n940zj1EMePbKxWemnlybo+xDYrZvY4nISRqrA9Q4DLB8iNfOrK9nt/W6ngrfiD+VRu/uwoey6g/4XZ+BNvgPOCf5anPZ/glFg3YOdyQT4KdBHLjRk1MMi2dy2PTTg9/YaxSr7T7uXZ13xa2Pi6011B73bvnGWRZDhAXVmaJ7qzoBpJmKwj1HMTSmnLpZR2BMPPQGtNxpJMRJ4VObw7sNhcQ1pGNyFBzRlMMDoRMcuM1i7uncGEt4kMG7RynZBdRGbXNmg+7wjnxrdZIVTkd9ZIeq+vQg1qxPZtcnFnxst/UlItjZV52yraulugRiR56aDxqyPZzuriLLtevjIMpVbZjNqQST04cK0k0sdC+scdnUoXevZ4w20MVZAAW3efKBwCFiUHopA9KctgbNOJ3e2iiCblrELfjqqpbmOvdV4qJ9suzzZ2zePK6EujyZQpn/ADK1MXsR+sbH2QY7XDADzBdQf+f50l3OIVXgGlo616t9m+M7XZWDbpYRD52xkPzU15OW2UJB0YHKR0IMEV6a9iN4Nsi0AZy3Lw8vrXP4MPjRXID2xgVQT3HLu32WeR1IY/7zV7425ltu3RSfgKo5ToKZw9zfCrs+6Kwx00oRpArehq+aOjDPEnp+tN26CLfNwEaPZZSDpxIBpKJEGeBgepOlOe5FyHPObTfER+lZ5Hwc7L/mYr7KufYJ1EjlOnhVqbr/APZbXkf6jVQnKxIHFjHjx6+U1be6X/ZLfr/UajPdIww9WiZooopU3CsGs1g0AI+IRTiL6EDR54cmAM/P50ubI2eUP1sOT3lJ1i24lRrwgEDTjFTe86su0S1tQYsIXknUZrgkAcSB8fSoXaVxluShBQWrWckjunsUI05CNfWuROCUpfcexq6HHZWI+i7MW4SdELL5sxKD4kCqy2xsxkAdIzlYPH3gJLacY4nyqxtu7PJ2XbylgbSJcg/ayLqG9DPpS7s9BdTGDKxurYlBoe7JNwDxOg8qe3ZITjtdUheWLFlhJZFfJGYjAKljSGuSCGbmekcp5eVWhu7strNsi4VLuczZRlAMKIA9ONI+6VtbuJtC4phULIDzdYgmePMj0qzQKjT3JbpcsnNFQe2KpCNvRcP0pgwjugL4ga/iT86h8ZOXT+5pq34sylqCVOc6iJjKSRry5x4V8bN3WFzDJ2pYXWhiREidQI4aacqYU1ucRiGWMYxbF6YHGoffy0Xxdu7pD2LZ8R7472kATMa1P4zANbxfYGChNsqT9pWIDSOsgj1Fa98dmi1fhFhDh0VAOqXHMCf4h8al6mUFcOq4K5YQy0n9xb2/u+9nCYa44AZrjniD3WVMo8zE0xey7Z1ztGxGWLZQoGkanMsx5RU1vbgow+GUgFVIUg9RbMT8KkNxrcYXzuXI/mI/KrvUyl5GKeDFR3pjBFVLv77IbeXt8GVtC2rG5bbM3aazmDEkgjXSDVt1rvWQylTwIIPkeNZyVqiEeY/+h+N7Qolh7pAk9nDCDwPER61s/wCiGJK3Bdt9iUXvC5xggHgp10PCRV1bl2ct++p95VVCf4GcVp372fDlx/3tsqf414fEGP8ALWG6WzcbqEfE2voN2zbWWzbWc2VFE9YAE1W217GXF3G+0MSrD+ZY+WtWZgz9Wv8ACPwpL3hwR+nLp3Xey0+TAH+kfGpzq4oMDqTX0JLf21Ni23JLyk+RkD5kUblX/wDFSeasPUQfmKndpYPtbTp95SB4GND8daVNx731zA6E2+HQq2o+JoarImCd4mvYd6wazRTAuIO9tmMWzcM1tPWC41rFnDzs7DsxgLfZjHRjdX/UK7N/AAyNr/hvPoV/U1t2rgza2XbSCSvYDpqbiZj6SaSlHzTf0HVLywM7iqC2IYdUWfIE/wCqm2KX9ybGXDSeLu7eYmB8gKYKZx+lC2V3NlCftG4RRisK8d57TqT4I4I/rPxrk9gdyNpEdcNc+T2SPzqS/aO/xsF/Bd/qt1C+ww/9ap42bo/oNaGYl724I2sfibZEZcRcHoXJU/Airq/Z4xQ+h4m1PuXw4HQXEUD0lGpA9tmzha2vdP8A5yW7vyyGPVKYP2eMdGKxNr79lHH/ALTkH/7RQBdu1LDPZuIsZmRlE8JIIE1VWN3PxVrVrRYDmkMPlr8qt+sEVeM3HoXhNx6FFeflRwpz312Uv0jMAAXCk+c5T6QB86dNm7GtWVAS2o01MCT5mrrUptpIZeTak/cp67h2FosykKfdJBALCToetM+5DQ6jXVX48dQTrUn7SrcrYExDk/ACordV4v2/Nh8VIrVPdE5s8m7KLWAshtYEgnXpVqbnN/wwHRmH5/nVZ4IFF4a86sPci5Nlh+/PxUfpRn9JTC02xlooopQZCiisGgBL3uUfSQU982HDHTQA/Vzr1L1w7wYa2cQlod0XFsKempy/0gCp3Gbnl773BeYLdjOhE6REIZEfPjX3tXdPt763O1KIAsoFEkoZUhuXlFJPDJuTrq0MRmo19iU2tirVuy5vEC3lKmdZBERHOeEUpbhlTdckamyok9FYhx8SKado7vWb7K11SWAgHMw06aEVEbY3NLADDOLS8LlsgkXVJHdLyWUDjA0POmJQbkn7FIySi4+5Dbq4Vfp+mq27blCOBGbKunkasIVAbG3WFm72pfM+UqAoyqAfCST6mp4iRRii4rkMslJ8CnvljVZktAnMrBmj7IfuifHUn0psUUt7O3Ht23DvcuXiNRnI49Wj3j50zUQi7bkRJqkkK+9cLew7gSVzEjqqshPw/OuDefELcxNgKSYyEx0uXVy/0mfCmzaGzEvAB1kgyp5qeEqeRpc2TuAti9nF+49vNmyOJOaZHeHIHlHKqyg7dd6LQmlV9jv3zQHDeOdSPMGT8prduiw+iWwAAQDmA5NJJ/GpPEYZbilWAKkQZqO2JsBcO1xg7uzkSWPADgAOHrxq7T3WU3LbRLivl3ABJ4ATWRXPj8ELtt7ZLAMIldCPKtCgr7tXs2Md1Glxbjf5c65Z8ePxqQ3xQG0hbQB+PSVca+FbthbunDuzG61wHRZUAqCQTJHGSJqZe2CIIB86yUHtpmrmt1oidhbVW4ipPfVQCD9qBxXqOdLm+2M+uTIe/aCzHIs6lRx8PnTQuwLS3heVYcKwEcBmiYHLhUJgtzGGIz3nW7bVs66d5m5dpOhgwQZ5DhVZKTVEwcU2xsqu9i7SSzinuEyqvdViOIzvmmOY0qxYqFxe6eHfMwTI51zqSD+h8oq04t012K45JWn3JezeDAMpkESDX2ahd392hhTcK3bji4ZKt7oOglRy0FSG0+07J+xy9rlOTNwzRpNaLoUaV0hS32xytcCDVrSkv4ZoIHnC/MVI73Y5fo9ocrrrB4cFLj8BpUPsDdW5fbPi7boPeZSY7Rz1gklRrM8Z6U5bR2Yl6y1pgMpECAO7HAr0I4jyrCMZSUm+5u5KLj9CO3MxgfDKvNO63nxB9ZqdNLu727D4e9cuNdDBhCooygAmST1M8OmtS+1cK9y0yW7jWmI0dQCV9D8K0x3t5Mp1u4KO/aHa62Mw/wBW3Z27JOaNCzOc3oAF18ajvYUpbaalRIW1czEfZkCJPKfyq1MJuLfZ2a/eUk6FwCzMPCYCdftammbYm71nCgi2DLe8zGWPmemp+NQnJ9UTJRS4ZU37QGwrr3cNfS2WQI1tmESGJBUEceE8utcnsL2PdTHNdZciCwy6nVs72yMq8wMup8RV0bY2LbxKBLkwDIKmCDwkfE0qYbdjFLiUAYLbQlzdWJbX3YmQSOOkCOdEnJPpwTGMXF2+R7rBoFYetTIR9+MpvAD3haBbUju5jl9dHpk3Y2qMThkuAzxUnqyEq3zU1BbG3avXLzXMaqZlckQZW5E5CQeAAMweflJcbdsKIAAA5DSsYRe5yfc1nJbVFdhM9od0BrA/jMeHdFQm7ltvpCQDGZT6SJPwpn3y2Tfum21qHVSA1sgcz74JOsDlXRu1uyMP9YZFxlylZEKJGggcdBPiTW6zNeTbx7mDwp+e+fYrrN3iI50/7kWiLbkggEiPSZrZvFuuL57VSwuKsBZAVh0Mjj4+VfG6OzsRbNw3oVCYW3xMj7ehIE9KJZ5N7K49whgjBXYzUUUVBYKKKKACsRWaKACiiigAiiiigAooooAKKKKACiiigAooooAKKKKACiiigAoiiigAooooAKKKKACsGs0UARt7bIS4UYQBOpOphcxKr9peWkmeUa19Xdt2lJBLaTwVjwzTqB+43wrbd2VbZizKSTM95o1GUmJicukxMV829jWhwU8SdWY6nPOpM/bb4+VW4NvlV3NS7dtx3iVMsAIY5spIldNRpOnCujDY9bnuyRrrlaO7AMEiDx9YPQ1pfYNk8UnWdWbSZnLr3Zk8Irps4JUjKCInSTHeMnSYmefLWONRwRLw68tnDY26GzE5coYroSzTmyiUC6SfGs3t4bQUsCTABiGGhXNxjjl1ros7ItqAAGgagF3YDjwBYxxr4OwrP3J0jUsdIIIieEE/Gp8pe8N9Ga02/bJ5xlDZgCQQSZOg90AA5uEOvWvo7dtDix/lbhr3hpquh14V9f8A8W193mT7zc4kcfd7o7vDQaVrtbv2QFBXMVAAJLTp68OeXh4UeUPk/X9AbbqZsokgCZhuHe93Tve4eFbbm1FFsXBqpIHTnBPpBPpQNi2vun+ZtI4RrpEaRwrOK2Sj2uzghQCBqdJBU6zroSNetHBV+FaqzUdu25iW4fdbQyIBETJmY6a1uwW1EuswQzlI1GoggEa8uPDwr4fYllhBSfNm5Trx46nXxjhW/DbPS2SUXLPHj1J/FjRwEvCri7Oiiiiqm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97" name="Picture 7" descr="http://3.bp.blogspot.com/-hTZFIqjLwZY/T4g6FJg_FJI/AAAAAAAAAKw/mg5gb8A-Sjg/s1600/tahapan-perkembangan-manu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676400"/>
            <a:ext cx="40354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5562600"/>
            <a:ext cx="4038600" cy="304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l" eaLnBrk="1" hangingPunct="1"/>
            <a:r>
              <a:rPr lang="id-ID" sz="3200" b="1">
                <a:solidFill>
                  <a:srgbClr val="FFFF00"/>
                </a:solidFill>
                <a:latin typeface="Calibri" charset="0"/>
              </a:rPr>
              <a:t>Rasional</a:t>
            </a:r>
            <a:r>
              <a:rPr lang="en-US" sz="3600">
                <a:latin typeface="Calibri" charset="0"/>
              </a:rPr>
              <a:t>…</a:t>
            </a:r>
            <a:r>
              <a:rPr lang="en-US" sz="2800" i="1">
                <a:solidFill>
                  <a:srgbClr val="FF0000"/>
                </a:solidFill>
                <a:latin typeface="Calibri" charset="0"/>
              </a:rPr>
              <a:t>lanjutan</a:t>
            </a:r>
            <a:endParaRPr lang="en-US" sz="360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209800"/>
          </a:xfrm>
        </p:spPr>
        <p:txBody>
          <a:bodyPr>
            <a:normAutofit fontScale="92500"/>
          </a:bodyPr>
          <a:lstStyle/>
          <a:p>
            <a:pPr marL="514350" indent="-514350" eaLnBrk="1" hangingPunct="1">
              <a:buFont typeface="Calibri" charset="0"/>
              <a:buAutoNum type="arabicPeriod" startAt="2"/>
            </a:pPr>
            <a:r>
              <a:rPr lang="id-ID" sz="2400" b="1">
                <a:latin typeface="Calibri" charset="0"/>
              </a:rPr>
              <a:t>UU No</a:t>
            </a:r>
            <a:r>
              <a:rPr lang="en-US" sz="2400" b="1">
                <a:latin typeface="Calibri" charset="0"/>
              </a:rPr>
              <a:t>.</a:t>
            </a:r>
            <a:r>
              <a:rPr lang="id-ID" sz="2400" b="1">
                <a:latin typeface="Calibri" charset="0"/>
              </a:rPr>
              <a:t> 20 </a:t>
            </a:r>
            <a:r>
              <a:rPr lang="en-US" sz="2400" b="1">
                <a:latin typeface="Calibri" charset="0"/>
              </a:rPr>
              <a:t>/</a:t>
            </a:r>
            <a:r>
              <a:rPr lang="id-ID" sz="2400" b="1">
                <a:latin typeface="Calibri" charset="0"/>
              </a:rPr>
              <a:t>2003</a:t>
            </a:r>
            <a:r>
              <a:rPr lang="en-US" sz="2400" b="1">
                <a:latin typeface="Calibri" charset="0"/>
              </a:rPr>
              <a:t>, </a:t>
            </a:r>
            <a:r>
              <a:rPr lang="id-ID" sz="2400" b="1">
                <a:latin typeface="Calibri" charset="0"/>
              </a:rPr>
              <a:t>Bab 1 pasal 1 butir 14</a:t>
            </a:r>
            <a:r>
              <a:rPr lang="en-US" sz="2400">
                <a:latin typeface="Calibri" charset="0"/>
              </a:rPr>
              <a:t>:</a:t>
            </a:r>
            <a:r>
              <a:rPr lang="id-ID" sz="2400">
                <a:latin typeface="Calibri" charset="0"/>
              </a:rPr>
              <a:t> menyatakan bahwa PAUD merupakan suatu upaya </a:t>
            </a:r>
            <a:r>
              <a:rPr lang="id-ID" sz="2400" b="1" i="1">
                <a:latin typeface="Calibri" charset="0"/>
              </a:rPr>
              <a:t>pembinaan</a:t>
            </a:r>
            <a:r>
              <a:rPr lang="id-ID" sz="2400">
                <a:latin typeface="Calibri" charset="0"/>
              </a:rPr>
              <a:t> yang ditujukan kepada anak sejak lahir sampai dengan usia 6 tahun yang dilakukan melalui </a:t>
            </a:r>
            <a:r>
              <a:rPr lang="id-ID" sz="2400" b="1" i="1">
                <a:latin typeface="Calibri" charset="0"/>
              </a:rPr>
              <a:t>rangsangan pendidikan</a:t>
            </a:r>
            <a:r>
              <a:rPr lang="id-ID" sz="2400">
                <a:latin typeface="Calibri" charset="0"/>
              </a:rPr>
              <a:t> untuk membantu pertumbuhan dan perkembangan jasmani dan rohani agar anak memiliki kesiapan belajar dalam memasuki </a:t>
            </a:r>
            <a:r>
              <a:rPr lang="id-ID" sz="2400" b="1" i="1">
                <a:latin typeface="Calibri" charset="0"/>
              </a:rPr>
              <a:t>pendidikan lebih lanjut. </a:t>
            </a:r>
            <a:endParaRPr lang="en-US" sz="2400" b="1" i="1">
              <a:latin typeface="Calibri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514600" y="4343400"/>
          <a:ext cx="41148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533400" y="4572000"/>
            <a:ext cx="1828800" cy="18161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600">
              <a:solidFill>
                <a:srgbClr val="FFFF00"/>
              </a:solidFill>
              <a:latin typeface="Arial Black" charset="0"/>
            </a:endParaRPr>
          </a:p>
          <a:p>
            <a:pPr algn="ctr" eaLnBrk="1" hangingPunct="1"/>
            <a:r>
              <a:rPr lang="en-US" sz="1600">
                <a:solidFill>
                  <a:srgbClr val="FFFF00"/>
                </a:solidFill>
                <a:latin typeface="Arial Black" charset="0"/>
              </a:rPr>
              <a:t>Pembinaan/ Rangsangan</a:t>
            </a:r>
          </a:p>
          <a:p>
            <a:pPr algn="ctr" eaLnBrk="1" hangingPunct="1"/>
            <a:r>
              <a:rPr lang="en-US" sz="1600">
                <a:solidFill>
                  <a:srgbClr val="FFFF00"/>
                </a:solidFill>
                <a:latin typeface="Arial Black" charset="0"/>
              </a:rPr>
              <a:t> Efektif Dan Optimal</a:t>
            </a:r>
          </a:p>
          <a:p>
            <a:pPr algn="ctr" eaLnBrk="1" hangingPunct="1"/>
            <a:endParaRPr lang="en-US" sz="1600">
              <a:solidFill>
                <a:srgbClr val="FFFF00"/>
              </a:solidFill>
              <a:latin typeface="Arial Black" charset="0"/>
            </a:endParaRPr>
          </a:p>
          <a:p>
            <a:pPr eaLnBrk="1" hangingPunct="1"/>
            <a:endParaRPr lang="en-US" sz="1600">
              <a:latin typeface="Arial Black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705600" y="4572000"/>
            <a:ext cx="1828800" cy="1828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Pend. </a:t>
            </a:r>
            <a:r>
              <a:rPr lang="en-US" sz="2800" b="1" dirty="0" err="1"/>
              <a:t>Lebih</a:t>
            </a:r>
            <a:r>
              <a:rPr lang="en-US" sz="2800" b="1" dirty="0"/>
              <a:t> </a:t>
            </a:r>
            <a:r>
              <a:rPr lang="en-US" sz="2800" b="1" dirty="0" err="1"/>
              <a:t>Lanjut</a:t>
            </a:r>
            <a:endParaRPr lang="en-US" sz="2800" b="1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33400" y="3810000"/>
            <a:ext cx="7848600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0000"/>
                </a:solidFill>
              </a:rPr>
              <a:t>PROGRAM PAUD</a:t>
            </a:r>
            <a:endParaRPr lang="en-US" sz="2000">
              <a:latin typeface="Arial Black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143000" y="4267200"/>
            <a:ext cx="7620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810000" y="4267200"/>
            <a:ext cx="7620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162800" y="4267200"/>
            <a:ext cx="7620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  <p:bldP spid="9221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b="1" dirty="0" smtClean="0">
                <a:solidFill>
                  <a:srgbClr val="FFFF00"/>
                </a:solidFill>
                <a:ea typeface="+mj-ea"/>
                <a:cs typeface="+mj-cs"/>
              </a:rPr>
              <a:t>Tujuan Program</a:t>
            </a:r>
            <a:br>
              <a:rPr lang="id-ID" b="1" dirty="0" smtClean="0">
                <a:solidFill>
                  <a:srgbClr val="FFFF00"/>
                </a:solidFill>
                <a:ea typeface="+mj-ea"/>
                <a:cs typeface="+mj-cs"/>
              </a:rPr>
            </a:br>
            <a:r>
              <a:rPr lang="id-ID" b="1" dirty="0" smtClean="0">
                <a:solidFill>
                  <a:srgbClr val="FFFF00"/>
                </a:solidFill>
                <a:ea typeface="+mj-ea"/>
                <a:cs typeface="+mj-cs"/>
              </a:rPr>
              <a:t>Pendidikan Anak Usia Dini</a:t>
            </a:r>
            <a:endParaRPr lang="en-US" b="1" dirty="0" smtClean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24578" name="AutoShape 2" descr="data:image/jpeg;base64,/9j/4AAQSkZJRgABAQAAAQABAAD/2wCEAAkGBhMQERQQEBAVExIQFBEYEhgWFxgTFxgZGBIZFhcXGBgZGycgGBkjGhkWHzsiIygpLiwsFyIxOTwsNSYrLCkBCQoKDgwOGg8PGiwlHyQsMCovLi8pLTUvNiwuNDU1LDQsKiwsMyosLSk0NjQrLCk0LCwpLywpLCwsKSwvLDQuKf/AABEIAMMA8AMBIgACEQEDEQH/xAAcAAEAAgMBAQEAAAAAAAAAAAAABgcEBQgDAgH/xABKEAABAwIDAwUMCAEKBwAAAAABAAIDBBEGEiEFMUETIlFhcQcUIzIzU4GRobGy0RU0QlJicnO0FhckNUNEgpPB0vBUVYOSlKKz/8QAGwEBAAMBAQEBAAAAAAAAAAAAAAMEBQIGAQf/xAA7EQACAgECAgYHBQYHAAAAAAAAAQIDEQQhEjEFE0FRYXEiMoGRsbLBMzRyofAGFEPC0fEVQlJTYnOS/9oADAMBAAIRAxEAPwC8EREAREQBERAEREAREQBFibQ2tDTtzTzMjHDM4C/UBxK1v8c0P/Fx+35LlyS5s+qLfI3qLxpKyOZueKRsjD9ppDh6wvZdHwIiIAiIgCIiAIiIAiIgCIiAIiIAiIgCIiAIiIAiIgCIiAxNpbSbA0OcCS4gNaLZnHoFyBuudVB8T49qWQtEMLIzI4tdK2Xlgyw3AcmLuPOGtgLDfewluINlumax0er4nEgE2zAtLSL8Dr7FXGDtn0ks30cyJzoLyyTiWxu5mVgjtxG7X8A33JGRqrdUtRGuvaL7ceed87Y7F2lqvqFDM36Wdl3mm2ZsCp2g8zRROluXXmebNvc3Ae7V2oIs24FraLL2jgWtgZndBnbfXk3CQgWJuW77dl96umKINAa1oa1ugAFgB0ADcvpT/wCH1Nek2335Ov3yfZjBQexNsSUcvLwEBx8YHxXjodbf28FdOHtvx1sImi4HK9p3sdYEtPoIPWCCoJ3SMJiIisgYBG4nvhoB0cSMr2gDQE3v2g9Kj2D8Rd41IkI8FNkjn1tZtzlk105hcT+Uu7DWonPTW9VY9nyJrYxvh1kOZd6Ii2TNCIiAIiIAiIgCIiAIiIAiIgCIiAIiIAiIgCIiAIiIDwraxsLDI/c227eSTYAdZKrHCVIaWufUSvjynlBIGPzOi5V4c0vFhYdfp3KyNr7P5eIxg2ddpaTuu0gi/Voq02JQwTV09I2FzJJeUFS4uuzKHDlGssb3de19OnhY5GulqVdX1Syvr2532WCauvTyWbX6S5ef68/qrYREWuQnjW0jZo3xPF2SNc1w6iLFc9PpnNDoZdXML45NCAS0ljiAdQDa/YV0WqXx9RiKvmtukyP3WsXN17dRe/WszpKGa1LuZe0UsTce8sjAu3O+6NjnOvJETHLrc5mgWJ6y0td/eUgVa9yGos+qiubEQSAcL89j3dthGPQFZSuaezrKoyZWuhwTaQREU5EEREAREQBERAEREAREQBERAEREAREQBERAEREAVXYR/pyp7ar42q0VV2Ef6cqe2q+Nqht9aHn9GV7vWh5/RlooiKYsBU53TZQNoOubeDi9xVs7S2nHTRummeGsbvP+QHE9Sq+k2rUVLYZ43wguc51cHG5bztwvuaBnAv1cFj9L6hVVJd778fR+S8S3o8O3Gd8ZPjuXygV9s1i+CWwvvs5h9NlbqqXAuT6WJi8naoyW3WsL26r39FlbSs9HPOnR81f2gREV8qhERAEREAREQBERAEREAREQBERAEREAREQBEWsrsQxQvyOzucN+RpfbqNtx4261xOyNazNpLxPqTeyNmquwj/TlT21XxtU2/i6H7s3+E75Ku8MbYjZteeYh+V5qbANJd47d7d4VWeppk4tTWz713MhuhJSr2frfRlvrF2ltKOmjdNM7Kxm8+4AcSeha7+Lofuzf4Tvkqu7o+33VFXl8IIo42mJjmObcm4c4D7Tr83TUelfZ6ypRfBJN9yaPuplOitz4X7j523tuo2vUtjjYctzyMd/FH3n8L23nhuHX+Y2whHQuo2WEkj4qoyvI3lr4MoF9wGZ1u0qzsF4VZQwi7fDyNaZnHU335R0NCiHdhP8AOKL9Kt+OmVeylxqlZP1mvcfOjdO43KyzeT/LwRHcHzZK+lcXFo5Ugm5AOaNzQ09ILi0W6bK8lzo+oMdpWuyuic17T0Fjg4E34XC6Ka4EXBuDuIX3oyWa2u5mnrV6afgfqIi0yiEREAREQBERAEREAREQBERAEREAREQBERAFXmMKh0E0vJHLnfAToHWLw7Na/TlHtU12rtqGlbmnkDL3yje52l7NaNXHsCq/EO3++5nOYyzC9ljfc2MEAu/E4uPNF7AakHRVr9PHUyrpceL04trwT3z4Yz8CO+/93pss4sei8Pxxt7cnz9MT+eP/AGs/0qNbMrJG1Ze19nONRc2ab84cCLLdKP7P+s+mf3ha2p6I0NU6owqilKWHtzWHszxdXSussTcrG+HdeDwyT1G26hrHOE2rWuI5rOAv91S7DewY6mXvufM99OQ2FptybM0THuflA5ziSPGJAyi1jcmCVnk3/kf8JVm4H8lL+oz9vEqGv6O0ul1dLprjHMZ8l3cP9X7z0HQmt1Gqqt66blhx5+0kihXdWos9LHJr4GUHS1rOaWa+kjd0qarWYk2UaqllgBAc9hyEi4Dhq0+sBc2w44OPejbrlwyUiiSL6K8cH7QE9FTyAi/Jta6zs1nMGRwJ6bgqjhfi0tI0IO8EaEHrB0U/7ku1bPnpHONrMlhBOm9wlDRwsch/vevG6OnwWOD7foaWsjxQUl2FlIiLdMoIiIAiIgCIiAIiIAiIgCIiAIiIAvx7rC54elfqj+IcT8j4KFuaZwNr2Abra7rlSV1yslwxIb74Uwc5szNpYhip2l0lwfst0zO7BfThv6VDNu47q3NyU7Y6d1xmLwZHAW1A1ADusg9iwnyEPdLM7NJfU6Gx0Nm3Grrehul77lI9l9z+CSMOqoy5ziHNaXFuQcGmxGY6636AtKdNNFbc1xPs3a3/AF2mDXqtXrLlGqXClz2TwvHx8P0q7mkaZM0shlmdckuu9xHYLm3sHBeoqG6DUX0F2ub6NQrThwTSsFmNe0dDZHtHscofjGjEL3RMLsgfTkBznPsSH31cSeAWfX0ldROEI1QUHKMdm2/SeM8lkm1XQ8bK522WylJRb5LGyzy3wjQqP7P+s+mf3hSBR/Z/1n0z+8La132lH4/ozymn9Wfl/U3VZ5N/5H/CVZuB/JS/qM/bxKsqzyb/AMj/AISrNwP5KX9Rn7eJZfTH3qn8M/jA9N+zf2V3nH+YkiIipnoym+6Fsfvatc4DwdUDIy27MCBIPWWu6856Fp9ibV70qIqkgkQuu8AkEsIIdu36G9ukBWn3Rti98UbntbeSn8Iy17kDx2gDfdt9OkBU+vP6yDovVke3f29pr6aStq4X5HQ7HhwDmkEEAgjUEHcQeIX0oj3NNuiopeRc+8tIQxwNr5CPBOsOBaC2/Esd0KXLehJTipLtMqUXFtMIiLo5CIiAIiIAiIgCIiAIiIAiIgMLbG0RTwvlO9o5o6XHQD1qvqhr4mGeUkTT3IuLO9A00Gnp7LKTYska6WFhdzYuVlfrbxALDtuVhYUw8ZT35MSM1+SaNLannajd0D0rV0/DTVxy7f0l9Wec1vWanUdVDs9y5Zf54XiZuGMMlmWaoAzgDk2WsGfiP4zp2e6TtbYWHBfkcYaLAaL6WfbbK2XEzb0+nhRBQigq4x/5Z/bS+6RWOq37oTwJnE38akGgJNznAAA1JuqVzSdbf+5D5kS3JypsS58EvgyMTTNYMzjYBR+iqWtn5Rxs0mbUg6XIsT0DTeVl1kEkkpz09QY42uLRyEwDiANPE1uT/wCpWPAC8sa6neRJewZDzm2G8BgL223c5bOp1kbrIuEliMs967syafox3wn7eR4zT9HWquXFHDa5PZvZ7RT3k8btG7rPJv8AyP8AhKs3A/kpf1Gft4lT1MZI4JmyxTNZGx2VzoZWty2cN5boBa/Y4K4cD+Sl/UZ+3iVHX6qvU30Tg/8ALPO/LeJt9B6ayiF0ZprePNY7ySIiLg2wQqJxNsE0NS+CwEZu+nsLDky7Ro/JfLpwynS9leyjePMN9+Uxyg8tBd8OXeTbnM6w4aW6bHeAquro66vHb2FjT29XPPYVfhfEBoKls58m/LHUX0AjLvHP5Ll3Zm6VeUcgcA5pBa4Agg3BB1BB4hc7tcCOo9It6CDuPUVZfcwxUZQ6hl8eBjXQuv48dyC3XizmjscFR6Ov/hS9hZ1lX8Re0n6Ii2DOCIiAIiIAiIgCIiAIiIAiLynG7W1nNvrbREfG8EJ2/G105izXc7kY3uGli97nu1O4WbbsKnETGgc0C1ha261tLKGT3+kbtZm/nDbi19ORaC7sbmv1XU2AV7VP0YLwyZXR6zZbL/lj2LOAiIqJrBVv3QSROSBfLLQutuuGvc4+mwVkKuMf+Wf20vukVTVVxtUK5cnOCfk5IO2VUJ2R5xjJrzSMb+KR5h/rZ81pNnVBhlZKWF1hLcAi/PII36L8Rben/ZrQ6euyuCeJrD37DxNv7Qay2cJyxmDytu9YMzEG3uVpZ4mwuBfFIAS5ttWnfYqeYH8nL+oz9vEqyrPJv/I/4SrNwP5KX9Rn7eJY13ROm6N1FcdOniSm3l5/0npei+k79fXY7sbOOMLvySRERWTRCIiAqbuk4a72m76jb4GofZ9geZK65ubCwa831P2jbXMFFKSulgkbPA4NliN2XuWnpa8Ai7DuIv6iAVftbRMmjdFK3MyQFrgeIPZuVIYhw7JQTchI7OC28T92doNiSPvDS4HSDxCxdbQ65ddX7TT0tqmurkXFhvb7K6nZPHpm0e3ix48Zp6LH2WW0VF4YxG/Z8/LNGaOTI2obYklgPjtA+20EkCxvu4gi8KaobIxskbg5jwHNI3EEXBC0dNqFdDPb2lK6p1SweiIiskIREQBERAEREAREQBaTbuLqSkPJzyjPzTkaC944tJaPFBI0vvt1LcvdYE9AJXKtXjKOplkqJC6OWVz3G17FxNmXIG4NAHUobpyhHMFlklcYyeJMt2LG9P3wat/K8lMDyQaLOu9rQb66eKFNNhYzpK05aedpflzBjrseW/eDXWJHWN1x0hc5O23EAB32SI8gbo3c0am2Xju9C1rcV8lJG+lDuVid4J5OoINmWHHm3FuOax6F8nq522LEfRSS7uzfn4kdGkjTB5l6TlJ+97fkddIvChqhLFHKBYSsY8DozNDre1e6nAVcY/8ALP7aX3SKx1XGP/LP7aX3SKC31qv+yHzIiv8AsLfwS+DI0iIvdH5geVZ5N/5H/CVZuB/JS/qM/bxKsqzyb/yP+EqzcD+Sl/UZ+3iXmOmPvVP4Z/GB7H9m/srvOP8AMSRERUz0YREQBa3EGwY62F0Mg62O4sdbRw+XEaLZIvjSawz6njdHP+0tmS0sroKhuWRutx4r28HsPFp9m4qV9znFxge2imd4CQ2gNiSx5d4hN/EdfToItxFprjHCDNoRjXJPEHchJa+Um12uH2mOsLjqBFiAVS9bQuY6SnnYGvYS2Vlw4br7xvBBBB6DwWLZXLR2dZD1X+v7GnCa1MOCXM6IRV3gLHpcRSVjxm5oglJtn4cnJ+O+4/avbfvsRa9dkbI8UeRmzg4PhkERFIchERAEREAREQGvxCf5pUfoT/8Azcua37PppyTlY7M5mrTY2yjo1Gq6Z2vTmSnmjBsZIpWgnhmYR/muV24dgltJE5zARGbNN7B+mt9Q64I3qhrMbNya57r2FvTZ3WEz2fhyn08HvbOfGdva4BvFfT5qWnvlLGkGE6c52lid2vBYRwk6+kzv60DtBuBv4jX0L1Zh6CFrpHEvysY8ZvFsTroN+72qpmD2djfh7fEnxJbqCX9jpTAM/KbNpHi9nwsIvvsdQPUt+tPg6j5GgpoxazYY7W6C24HoBstwtlcjOfMKuO6B5Z/bS+6RTXEGIYKCB1TUyBkbB6XHg1o4uPQofsLZFZtMSVlaGUzKgsNPAYxI9sbb5XSZiLON724ewQ3qeIygsuMoyxnHJp8zmUVOEoN44ote9YIrfrWmdVSQvaJHgl7gLE2DgXAXYOBFwba+26sna+CRDC+USRktA0MDbauA+91qE7Bo+WmoYrtHKNLSXMElvA3uASNdN61J667UVynwuEocLWJZzl4w9sfE87V0XDS2xqk1NWKS3jusLOU85z7hWHwb/wAj/hKs7A/kpf1Gft4lh/yeN87H/wCOz/UtVJtmfYlURWWk2dVublnYzLyEmVrLSgXsxwA16u1UNRqLdXfCycOFRUl62efD4LuNTo/QR0MJxU+Lia7Mcs+L7yxUXzHIHAOaQQ4Agg3BB3EHiF9LovhERAEREAUVxtghtc0SxkMqoxZjvsvb5uTpHQd7T1EgypFzKKmuGXI+xk4vKOdZ6c3dFNGWPaS2RjxZzT0H3gjQixBIIKsfAePS4ikrHjNoIJSfH/A+/wBvdY/a7d+5xtghtc0SxEMqowQ125sg83JYai+oO9p6iQagmgILo5Yyx7CWyMeLOaRwPvBGhFiCRqsWUZ6KfFHeLNJOOpjh7SR0Sir3uf46dI5tFVuvIdIJOMlgSWP/ABgC9+IvxGthLYrsjZHijyM+cHB8MgiIpDgIiIAiIgC5kxZgvvSumjhmfHeZ7gNwsfCRgCwuBci56F0c7Y0JJJjFySTqfmsGrwTQTOzzUUEjrAZnxtebDcLuubKK2DmsJ4O4SUXlrJzW+jqPGFZoA1+rRfnaOPoWRs/Bhq6iGnfPI/PLHHzbc1oBJNtdzb62Nr3Ol10N/J3sz/ltL/gs+S9KbAuz43B8dBTse3xXNja1w0toQLjRQR08otPiX/lEruTWMfmbqKIMaGNADWgBoGgAAsAOqywMQ4hgoIHVNTIGRsHpceDWji49C9PoSDzQ9Z+ax63CVHOAJqWKUNNwJGh4B6RmvZXCuRHD2Hp9qTs2ptWPJGzWgpDujB3Syg75DoQOHsFiLB+hIfNj1n5p9CQeaHrPzQHhij6pL2N+NqqvB31vZ3+/7OVZOJNkRNppHNjAIyEG5++3rVZ4UiD6nZ7XC7Xbx/0LqWn1LvKHzMoaj7zp/Ofyl2LwrqGOeN0UzA+OQEOadQQV4fQkHmh6z80+hIPND1n5qIvkBo6yXDsraaoe+XZMziKeYgudSuvpHIR/Vm+h4W7VZUcgcA5pBa4Agg3BB3EHiFrqnDVLK0slp2SMO9rxmaeOoOhX1Dh2mY0MZA1rWizWtu0AdAA0AQGxRYP0JB5oes/NPoSDzQ9Z+aAzkWD9CQ+bHrPzWcgCIiAKL4ywOyvyyMdyVRHoH2u17TvZIOI4g72nqJBlCLmUVJcMuR9jJxeUVPhnBtdBXU8ktNaOORxke2Rjmgck8XGocRcgeLfVWwiLiqmNUeGJ3ZZKx5kERFKRhERAEREAREQBERAEREAREQGqxR9Ul7G/G1VXg763s7/f9nKIpqvUu8ofMyhqPvOn85/KXSiIoS+EREAREQBERAEREAREQBERA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" name="AutoShape 4" descr="data:image/jpeg;base64,/9j/4AAQSkZJRgABAQAAAQABAAD/2wCEAAkGBhMQERQQEBAVExIQFBEYEhgWFxgTFxgZGBIZFhcXGBgZGycgGBkjGhkWHzsiIygpLiwsFyIxOTwsNSYrLCkBCQoKDgwOGg8PGiwlHyQsMCovLi8pLTUvNiwuNDU1LDQsKiwsMyosLSk0NjQrLCk0LCwpLywpLCwsKSwvLDQuKf/AABEIAMMA8AMBIgACEQEDEQH/xAAcAAEAAgMBAQEAAAAAAAAAAAAABgcEBQgDAgH/xABKEAABAwIDAwUMCAEKBwAAAAABAAIDBBEGEiEFMUETIlFhcQcUIzIzU4GRobGy0RU0QlJicnO0FhckNUNEgpPB0vBUVYOSlKKz/8QAGwEBAAMBAQEBAAAAAAAAAAAAAAMEBQIGAQf/xAA7EQACAgECAgYHBQYHAAAAAAAAAQIDEQQhEjEFE0FRYXEiMoGRsbLBMzRyofAGFEPC0fEVQlJTYnOS/9oADAMBAAIRAxEAPwC8EREAREQBERAEREAREQBFibQ2tDTtzTzMjHDM4C/UBxK1v8c0P/Fx+35LlyS5s+qLfI3qLxpKyOZueKRsjD9ppDh6wvZdHwIiIAiIgCIiAIiIAiIgCIiAIiIAiIgCIiAIiIAiIgCIiAxNpbSbA0OcCS4gNaLZnHoFyBuudVB8T49qWQtEMLIzI4tdK2Xlgyw3AcmLuPOGtgLDfewluINlumax0er4nEgE2zAtLSL8Dr7FXGDtn0ks30cyJzoLyyTiWxu5mVgjtxG7X8A33JGRqrdUtRGuvaL7ceed87Y7F2lqvqFDM36Wdl3mm2ZsCp2g8zRROluXXmebNvc3Ae7V2oIs24FraLL2jgWtgZndBnbfXk3CQgWJuW77dl96umKINAa1oa1ugAFgB0ADcvpT/wCH1Nek2335Ov3yfZjBQexNsSUcvLwEBx8YHxXjodbf28FdOHtvx1sImi4HK9p3sdYEtPoIPWCCoJ3SMJiIisgYBG4nvhoB0cSMr2gDQE3v2g9Kj2D8Rd41IkI8FNkjn1tZtzlk105hcT+Uu7DWonPTW9VY9nyJrYxvh1kOZd6Ii2TNCIiAIiIAiIgCIiAIiIAiIgCIiAIiIAiIgCIiAIiIDwraxsLDI/c227eSTYAdZKrHCVIaWufUSvjynlBIGPzOi5V4c0vFhYdfp3KyNr7P5eIxg2ddpaTuu0gi/Voq02JQwTV09I2FzJJeUFS4uuzKHDlGssb3de19OnhY5GulqVdX1Syvr2532WCauvTyWbX6S5ef68/qrYREWuQnjW0jZo3xPF2SNc1w6iLFc9PpnNDoZdXML45NCAS0ljiAdQDa/YV0WqXx9RiKvmtukyP3WsXN17dRe/WszpKGa1LuZe0UsTce8sjAu3O+6NjnOvJETHLrc5mgWJ6y0td/eUgVa9yGos+qiubEQSAcL89j3dthGPQFZSuaezrKoyZWuhwTaQREU5EEREAREQBERAEREAREQBERAEREAREQBERAEREAVXYR/pyp7ar42q0VV2Ef6cqe2q+Nqht9aHn9GV7vWh5/RlooiKYsBU53TZQNoOubeDi9xVs7S2nHTRummeGsbvP+QHE9Sq+k2rUVLYZ43wguc51cHG5bztwvuaBnAv1cFj9L6hVVJd778fR+S8S3o8O3Gd8ZPjuXygV9s1i+CWwvvs5h9NlbqqXAuT6WJi8naoyW3WsL26r39FlbSs9HPOnR81f2gREV8qhERAEREAREQBERAEREAREQBERAEREAREQBEWsrsQxQvyOzucN+RpfbqNtx4261xOyNazNpLxPqTeyNmquwj/TlT21XxtU2/i6H7s3+E75Ku8MbYjZteeYh+V5qbANJd47d7d4VWeppk4tTWz713MhuhJSr2frfRlvrF2ltKOmjdNM7Kxm8+4AcSeha7+Lofuzf4Tvkqu7o+33VFXl8IIo42mJjmObcm4c4D7Tr83TUelfZ6ypRfBJN9yaPuplOitz4X7j523tuo2vUtjjYctzyMd/FH3n8L23nhuHX+Y2whHQuo2WEkj4qoyvI3lr4MoF9wGZ1u0qzsF4VZQwi7fDyNaZnHU335R0NCiHdhP8AOKL9Kt+OmVeylxqlZP1mvcfOjdO43KyzeT/LwRHcHzZK+lcXFo5Ugm5AOaNzQ09ILi0W6bK8lzo+oMdpWuyuic17T0Fjg4E34XC6Ka4EXBuDuIX3oyWa2u5mnrV6afgfqIi0yiEREAREQBERAEREAREQBERAEREAREQBERAFXmMKh0E0vJHLnfAToHWLw7Na/TlHtU12rtqGlbmnkDL3yje52l7NaNXHsCq/EO3++5nOYyzC9ljfc2MEAu/E4uPNF7AakHRVr9PHUyrpceL04trwT3z4Yz8CO+/93pss4sei8Pxxt7cnz9MT+eP/AGs/0qNbMrJG1Ze19nONRc2ab84cCLLdKP7P+s+mf3ha2p6I0NU6owqilKWHtzWHszxdXSussTcrG+HdeDwyT1G26hrHOE2rWuI5rOAv91S7DewY6mXvufM99OQ2FptybM0THuflA5ziSPGJAyi1jcmCVnk3/kf8JVm4H8lL+oz9vEqGv6O0ul1dLprjHMZ8l3cP9X7z0HQmt1Gqqt66blhx5+0kihXdWos9LHJr4GUHS1rOaWa+kjd0qarWYk2UaqllgBAc9hyEi4Dhq0+sBc2w44OPejbrlwyUiiSL6K8cH7QE9FTyAi/Jta6zs1nMGRwJ6bgqjhfi0tI0IO8EaEHrB0U/7ku1bPnpHONrMlhBOm9wlDRwsch/vevG6OnwWOD7foaWsjxQUl2FlIiLdMoIiIAiIgCIiAIiIAiIgCIiAIiIAvx7rC54elfqj+IcT8j4KFuaZwNr2Abra7rlSV1yslwxIb74Uwc5szNpYhip2l0lwfst0zO7BfThv6VDNu47q3NyU7Y6d1xmLwZHAW1A1ADusg9iwnyEPdLM7NJfU6Gx0Nm3Grrehul77lI9l9z+CSMOqoy5ziHNaXFuQcGmxGY6636AtKdNNFbc1xPs3a3/AF2mDXqtXrLlGqXClz2TwvHx8P0q7mkaZM0shlmdckuu9xHYLm3sHBeoqG6DUX0F2ub6NQrThwTSsFmNe0dDZHtHscofjGjEL3RMLsgfTkBznPsSH31cSeAWfX0ldROEI1QUHKMdm2/SeM8lkm1XQ8bK522WylJRb5LGyzy3wjQqP7P+s+mf3hSBR/Z/1n0z+8La132lH4/ozymn9Wfl/U3VZ5N/5H/CVZuB/JS/qM/bxKsqzyb/AMj/AISrNwP5KX9Rn7eJZfTH3qn8M/jA9N+zf2V3nH+YkiIipnoym+6Fsfvatc4DwdUDIy27MCBIPWWu6856Fp9ibV70qIqkgkQuu8AkEsIIdu36G9ukBWn3Rti98UbntbeSn8Iy17kDx2gDfdt9OkBU+vP6yDovVke3f29pr6aStq4X5HQ7HhwDmkEEAgjUEHcQeIX0oj3NNuiopeRc+8tIQxwNr5CPBOsOBaC2/Esd0KXLehJTipLtMqUXFtMIiLo5CIiAIiIAiIgCIiAIiIAiIgMLbG0RTwvlO9o5o6XHQD1qvqhr4mGeUkTT3IuLO9A00Gnp7LKTYska6WFhdzYuVlfrbxALDtuVhYUw8ZT35MSM1+SaNLannajd0D0rV0/DTVxy7f0l9Wec1vWanUdVDs9y5Zf54XiZuGMMlmWaoAzgDk2WsGfiP4zp2e6TtbYWHBfkcYaLAaL6WfbbK2XEzb0+nhRBQigq4x/5Z/bS+6RWOq37oTwJnE38akGgJNznAAA1JuqVzSdbf+5D5kS3JypsS58EvgyMTTNYMzjYBR+iqWtn5Rxs0mbUg6XIsT0DTeVl1kEkkpz09QY42uLRyEwDiANPE1uT/wCpWPAC8sa6neRJewZDzm2G8BgL223c5bOp1kbrIuEliMs967syafox3wn7eR4zT9HWquXFHDa5PZvZ7RT3k8btG7rPJv8AyP8AhKs3A/kpf1Gft4lT1MZI4JmyxTNZGx2VzoZWty2cN5boBa/Y4K4cD+Sl/UZ+3iVHX6qvU30Tg/8ALPO/LeJt9B6ayiF0ZprePNY7ySIiLg2wQqJxNsE0NS+CwEZu+nsLDky7Ro/JfLpwynS9leyjePMN9+Uxyg8tBd8OXeTbnM6w4aW6bHeAquro66vHb2FjT29XPPYVfhfEBoKls58m/LHUX0AjLvHP5Ll3Zm6VeUcgcA5pBa4Agg3BB1BB4hc7tcCOo9It6CDuPUVZfcwxUZQ6hl8eBjXQuv48dyC3XizmjscFR6Ov/hS9hZ1lX8Re0n6Ii2DOCIiAIiIAiIgCIiAIiIAiLynG7W1nNvrbREfG8EJ2/G105izXc7kY3uGli97nu1O4WbbsKnETGgc0C1ha261tLKGT3+kbtZm/nDbi19ORaC7sbmv1XU2AV7VP0YLwyZXR6zZbL/lj2LOAiIqJrBVv3QSROSBfLLQutuuGvc4+mwVkKuMf+Wf20vukVTVVxtUK5cnOCfk5IO2VUJ2R5xjJrzSMb+KR5h/rZ81pNnVBhlZKWF1hLcAi/PII36L8Rben/ZrQ6euyuCeJrD37DxNv7Qay2cJyxmDytu9YMzEG3uVpZ4mwuBfFIAS5ttWnfYqeYH8nL+oz9vEqyrPJv/I/4SrNwP5KX9Rn7eJY13ROm6N1FcdOniSm3l5/0npei+k79fXY7sbOOMLvySRERWTRCIiAqbuk4a72m76jb4GofZ9geZK65ubCwa831P2jbXMFFKSulgkbPA4NliN2XuWnpa8Ai7DuIv6iAVftbRMmjdFK3MyQFrgeIPZuVIYhw7JQTchI7OC28T92doNiSPvDS4HSDxCxdbQ65ddX7TT0tqmurkXFhvb7K6nZPHpm0e3ix48Zp6LH2WW0VF4YxG/Z8/LNGaOTI2obYklgPjtA+20EkCxvu4gi8KaobIxskbg5jwHNI3EEXBC0dNqFdDPb2lK6p1SweiIiskIREQBERAEREAREQBaTbuLqSkPJzyjPzTkaC944tJaPFBI0vvt1LcvdYE9AJXKtXjKOplkqJC6OWVz3G17FxNmXIG4NAHUobpyhHMFlklcYyeJMt2LG9P3wat/K8lMDyQaLOu9rQb66eKFNNhYzpK05aedpflzBjrseW/eDXWJHWN1x0hc5O23EAB32SI8gbo3c0am2Xju9C1rcV8lJG+lDuVid4J5OoINmWHHm3FuOax6F8nq522LEfRSS7uzfn4kdGkjTB5l6TlJ+97fkddIvChqhLFHKBYSsY8DozNDre1e6nAVcY/8ALP7aX3SKx1XGP/LP7aX3SKC31qv+yHzIiv8AsLfwS+DI0iIvdH5geVZ5N/5H/CVZuB/JS/qM/bxKsqzyb/yP+EqzcD+Sl/UZ+3iXmOmPvVP4Z/GB7H9m/srvOP8AMSRERUz0YREQBa3EGwY62F0Mg62O4sdbRw+XEaLZIvjSawz6njdHP+0tmS0sroKhuWRutx4r28HsPFp9m4qV9znFxge2imd4CQ2gNiSx5d4hN/EdfToItxFprjHCDNoRjXJPEHchJa+Um12uH2mOsLjqBFiAVS9bQuY6SnnYGvYS2Vlw4br7xvBBBB6DwWLZXLR2dZD1X+v7GnCa1MOCXM6IRV3gLHpcRSVjxm5oglJtn4cnJ+O+4/avbfvsRa9dkbI8UeRmzg4PhkERFIchERAEREAREQGvxCf5pUfoT/8Azcua37PppyTlY7M5mrTY2yjo1Gq6Z2vTmSnmjBsZIpWgnhmYR/muV24dgltJE5zARGbNN7B+mt9Q64I3qhrMbNya57r2FvTZ3WEz2fhyn08HvbOfGdva4BvFfT5qWnvlLGkGE6c52lid2vBYRwk6+kzv60DtBuBv4jX0L1Zh6CFrpHEvysY8ZvFsTroN+72qpmD2djfh7fEnxJbqCX9jpTAM/KbNpHi9nwsIvvsdQPUt+tPg6j5GgpoxazYY7W6C24HoBstwtlcjOfMKuO6B5Z/bS+6RTXEGIYKCB1TUyBkbB6XHg1o4uPQofsLZFZtMSVlaGUzKgsNPAYxI9sbb5XSZiLON724ewQ3qeIygsuMoyxnHJp8zmUVOEoN44ote9YIrfrWmdVSQvaJHgl7gLE2DgXAXYOBFwba+26sna+CRDC+USRktA0MDbauA+91qE7Bo+WmoYrtHKNLSXMElvA3uASNdN61J667UVynwuEocLWJZzl4w9sfE87V0XDS2xqk1NWKS3jusLOU85z7hWHwb/wAj/hKs7A/kpf1Gft4lh/yeN87H/wCOz/UtVJtmfYlURWWk2dVublnYzLyEmVrLSgXsxwA16u1UNRqLdXfCycOFRUl62efD4LuNTo/QR0MJxU+Lia7Mcs+L7yxUXzHIHAOaQQ4Agg3BB3EHiF9LovhERAEREAUVxtghtc0SxkMqoxZjvsvb5uTpHQd7T1EgypFzKKmuGXI+xk4vKOdZ6c3dFNGWPaS2RjxZzT0H3gjQixBIIKsfAePS4ikrHjNoIJSfH/A+/wBvdY/a7d+5xtghtc0SxEMqowQ125sg83JYai+oO9p6iQagmgILo5Yyx7CWyMeLOaRwPvBGhFiCRqsWUZ6KfFHeLNJOOpjh7SR0Sir3uf46dI5tFVuvIdIJOMlgSWP/ABgC9+IvxGthLYrsjZHijyM+cHB8MgiIpDgIiIAiIgC5kxZgvvSumjhmfHeZ7gNwsfCRgCwuBci56F0c7Y0JJJjFySTqfmsGrwTQTOzzUUEjrAZnxtebDcLuubKK2DmsJ4O4SUXlrJzW+jqPGFZoA1+rRfnaOPoWRs/Bhq6iGnfPI/PLHHzbc1oBJNtdzb62Nr3Ol10N/J3sz/ltL/gs+S9KbAuz43B8dBTse3xXNja1w0toQLjRQR08otPiX/lEruTWMfmbqKIMaGNADWgBoGgAAsAOqywMQ4hgoIHVNTIGRsHpceDWji49C9PoSDzQ9Z+ax63CVHOAJqWKUNNwJGh4B6RmvZXCuRHD2Hp9qTs2ptWPJGzWgpDujB3Syg75DoQOHsFiLB+hIfNj1n5p9CQeaHrPzQHhij6pL2N+NqqvB31vZ3+/7OVZOJNkRNppHNjAIyEG5++3rVZ4UiD6nZ7XC7Xbx/0LqWn1LvKHzMoaj7zp/Ofyl2LwrqGOeN0UzA+OQEOadQQV4fQkHmh6z80+hIPND1n5qIvkBo6yXDsraaoe+XZMziKeYgudSuvpHIR/Vm+h4W7VZUcgcA5pBa4Agg3BB3EHiFrqnDVLK0slp2SMO9rxmaeOoOhX1Dh2mY0MZA1rWizWtu0AdAA0AQGxRYP0JB5oes/NPoSDzQ9Z+aAzkWD9CQ+bHrPzWcgCIiAKL4ywOyvyyMdyVRHoH2u17TvZIOI4g72nqJBlCLmUVJcMuR9jJxeUVPhnBtdBXU8ktNaOORxke2Rjmgck8XGocRcgeLfVWwiLiqmNUeGJ3ZZKx5kERFKRhERAEREAREQBERAEREAREQGqxR9Ul7G/G1VXg763s7/f9nKIpqvUu8ofMyhqPvOn85/KXSiIoS+EREAREQBERAEREAREQBERA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AutoShape 6" descr="data:image/jpeg;base64,/9j/4AAQSkZJRgABAQAAAQABAAD/2wCEAAkGBhMQERQQEBAVExIQFBEYEhgWFxgTFxgZGBIZFhcXGBgZGycgGBkjGhkWHzsiIygpLiwsFyIxOTwsNSYrLCkBCQoKDgwOGg8PGiwlHyQsMCovLi8pLTUvNiwuNDU1LDQsKiwsMyosLSk0NjQrLCk0LCwpLywpLCwsKSwvLDQuKf/AABEIAMMA8AMBIgACEQEDEQH/xAAcAAEAAgMBAQEAAAAAAAAAAAAABgcEBQgDAgH/xABKEAABAwIDAwUMCAEKBwAAAAABAAIDBBEGEiEFMUETIlFhcQcUIzIzU4GRobGy0RU0QlJicnO0FhckNUNEgpPB0vBUVYOSlKKz/8QAGwEBAAMBAQEBAAAAAAAAAAAAAAMEBQIGAQf/xAA7EQACAgECAgYHBQYHAAAAAAAAAQIDEQQhEjEFE0FRYXEiMoGRsbLBMzRyofAGFEPC0fEVQlJTYnOS/9oADAMBAAIRAxEAPwC8EREAREQBERAEREAREQBFibQ2tDTtzTzMjHDM4C/UBxK1v8c0P/Fx+35LlyS5s+qLfI3qLxpKyOZueKRsjD9ppDh6wvZdHwIiIAiIgCIiAIiIAiIgCIiAIiIAiIgCIiAIiIAiIgCIiAxNpbSbA0OcCS4gNaLZnHoFyBuudVB8T49qWQtEMLIzI4tdK2Xlgyw3AcmLuPOGtgLDfewluINlumax0er4nEgE2zAtLSL8Dr7FXGDtn0ks30cyJzoLyyTiWxu5mVgjtxG7X8A33JGRqrdUtRGuvaL7ceed87Y7F2lqvqFDM36Wdl3mm2ZsCp2g8zRROluXXmebNvc3Ae7V2oIs24FraLL2jgWtgZndBnbfXk3CQgWJuW77dl96umKINAa1oa1ugAFgB0ADcvpT/wCH1Nek2335Ov3yfZjBQexNsSUcvLwEBx8YHxXjodbf28FdOHtvx1sImi4HK9p3sdYEtPoIPWCCoJ3SMJiIisgYBG4nvhoB0cSMr2gDQE3v2g9Kj2D8Rd41IkI8FNkjn1tZtzlk105hcT+Uu7DWonPTW9VY9nyJrYxvh1kOZd6Ii2TNCIiAIiIAiIgCIiAIiIAiIgCIiAIiIAiIgCIiAIiIDwraxsLDI/c227eSTYAdZKrHCVIaWufUSvjynlBIGPzOi5V4c0vFhYdfp3KyNr7P5eIxg2ddpaTuu0gi/Voq02JQwTV09I2FzJJeUFS4uuzKHDlGssb3de19OnhY5GulqVdX1Syvr2532WCauvTyWbX6S5ef68/qrYREWuQnjW0jZo3xPF2SNc1w6iLFc9PpnNDoZdXML45NCAS0ljiAdQDa/YV0WqXx9RiKvmtukyP3WsXN17dRe/WszpKGa1LuZe0UsTce8sjAu3O+6NjnOvJETHLrc5mgWJ6y0td/eUgVa9yGos+qiubEQSAcL89j3dthGPQFZSuaezrKoyZWuhwTaQREU5EEREAREQBERAEREAREQBERAEREAREQBERAEREAVXYR/pyp7ar42q0VV2Ef6cqe2q+Nqht9aHn9GV7vWh5/RlooiKYsBU53TZQNoOubeDi9xVs7S2nHTRummeGsbvP+QHE9Sq+k2rUVLYZ43wguc51cHG5bztwvuaBnAv1cFj9L6hVVJd778fR+S8S3o8O3Gd8ZPjuXygV9s1i+CWwvvs5h9NlbqqXAuT6WJi8naoyW3WsL26r39FlbSs9HPOnR81f2gREV8qhERAEREAREQBERAEREAREQBERAEREAREQBEWsrsQxQvyOzucN+RpfbqNtx4261xOyNazNpLxPqTeyNmquwj/TlT21XxtU2/i6H7s3+E75Ku8MbYjZteeYh+V5qbANJd47d7d4VWeppk4tTWz713MhuhJSr2frfRlvrF2ltKOmjdNM7Kxm8+4AcSeha7+Lofuzf4Tvkqu7o+33VFXl8IIo42mJjmObcm4c4D7Tr83TUelfZ6ypRfBJN9yaPuplOitz4X7j523tuo2vUtjjYctzyMd/FH3n8L23nhuHX+Y2whHQuo2WEkj4qoyvI3lr4MoF9wGZ1u0qzsF4VZQwi7fDyNaZnHU335R0NCiHdhP8AOKL9Kt+OmVeylxqlZP1mvcfOjdO43KyzeT/LwRHcHzZK+lcXFo5Ugm5AOaNzQ09ILi0W6bK8lzo+oMdpWuyuic17T0Fjg4E34XC6Ka4EXBuDuIX3oyWa2u5mnrV6afgfqIi0yiEREAREQBERAEREAREQBERAEREAREQBERAFXmMKh0E0vJHLnfAToHWLw7Na/TlHtU12rtqGlbmnkDL3yje52l7NaNXHsCq/EO3++5nOYyzC9ljfc2MEAu/E4uPNF7AakHRVr9PHUyrpceL04trwT3z4Yz8CO+/93pss4sei8Pxxt7cnz9MT+eP/AGs/0qNbMrJG1Ze19nONRc2ab84cCLLdKP7P+s+mf3ha2p6I0NU6owqilKWHtzWHszxdXSussTcrG+HdeDwyT1G26hrHOE2rWuI5rOAv91S7DewY6mXvufM99OQ2FptybM0THuflA5ziSPGJAyi1jcmCVnk3/kf8JVm4H8lL+oz9vEqGv6O0ul1dLprjHMZ8l3cP9X7z0HQmt1Gqqt66blhx5+0kihXdWos9LHJr4GUHS1rOaWa+kjd0qarWYk2UaqllgBAc9hyEi4Dhq0+sBc2w44OPejbrlwyUiiSL6K8cH7QE9FTyAi/Jta6zs1nMGRwJ6bgqjhfi0tI0IO8EaEHrB0U/7ku1bPnpHONrMlhBOm9wlDRwsch/vevG6OnwWOD7foaWsjxQUl2FlIiLdMoIiIAiIgCIiAIiIAiIgCIiAIiIAvx7rC54elfqj+IcT8j4KFuaZwNr2Abra7rlSV1yslwxIb74Uwc5szNpYhip2l0lwfst0zO7BfThv6VDNu47q3NyU7Y6d1xmLwZHAW1A1ADusg9iwnyEPdLM7NJfU6Gx0Nm3Grrehul77lI9l9z+CSMOqoy5ziHNaXFuQcGmxGY6636AtKdNNFbc1xPs3a3/AF2mDXqtXrLlGqXClz2TwvHx8P0q7mkaZM0shlmdckuu9xHYLm3sHBeoqG6DUX0F2ub6NQrThwTSsFmNe0dDZHtHscofjGjEL3RMLsgfTkBznPsSH31cSeAWfX0ldROEI1QUHKMdm2/SeM8lkm1XQ8bK522WylJRb5LGyzy3wjQqP7P+s+mf3hSBR/Z/1n0z+8La132lH4/ozymn9Wfl/U3VZ5N/5H/CVZuB/JS/qM/bxKsqzyb/AMj/AISrNwP5KX9Rn7eJZfTH3qn8M/jA9N+zf2V3nH+YkiIipnoym+6Fsfvatc4DwdUDIy27MCBIPWWu6856Fp9ibV70qIqkgkQuu8AkEsIIdu36G9ukBWn3Rti98UbntbeSn8Iy17kDx2gDfdt9OkBU+vP6yDovVke3f29pr6aStq4X5HQ7HhwDmkEEAgjUEHcQeIX0oj3NNuiopeRc+8tIQxwNr5CPBOsOBaC2/Esd0KXLehJTipLtMqUXFtMIiLo5CIiAIiIAiIgCIiAIiIAiIgMLbG0RTwvlO9o5o6XHQD1qvqhr4mGeUkTT3IuLO9A00Gnp7LKTYska6WFhdzYuVlfrbxALDtuVhYUw8ZT35MSM1+SaNLannajd0D0rV0/DTVxy7f0l9Wec1vWanUdVDs9y5Zf54XiZuGMMlmWaoAzgDk2WsGfiP4zp2e6TtbYWHBfkcYaLAaL6WfbbK2XEzb0+nhRBQigq4x/5Z/bS+6RWOq37oTwJnE38akGgJNznAAA1JuqVzSdbf+5D5kS3JypsS58EvgyMTTNYMzjYBR+iqWtn5Rxs0mbUg6XIsT0DTeVl1kEkkpz09QY42uLRyEwDiANPE1uT/wCpWPAC8sa6neRJewZDzm2G8BgL223c5bOp1kbrIuEliMs967syafox3wn7eR4zT9HWquXFHDa5PZvZ7RT3k8btG7rPJv8AyP8AhKs3A/kpf1Gft4lT1MZI4JmyxTNZGx2VzoZWty2cN5boBa/Y4K4cD+Sl/UZ+3iVHX6qvU30Tg/8ALPO/LeJt9B6ayiF0ZprePNY7ySIiLg2wQqJxNsE0NS+CwEZu+nsLDky7Ro/JfLpwynS9leyjePMN9+Uxyg8tBd8OXeTbnM6w4aW6bHeAquro66vHb2FjT29XPPYVfhfEBoKls58m/LHUX0AjLvHP5Ll3Zm6VeUcgcA5pBa4Agg3BB1BB4hc7tcCOo9It6CDuPUVZfcwxUZQ6hl8eBjXQuv48dyC3XizmjscFR6Ov/hS9hZ1lX8Re0n6Ii2DOCIiAIiIAiIgCIiAIiIAiLynG7W1nNvrbREfG8EJ2/G105izXc7kY3uGli97nu1O4WbbsKnETGgc0C1ha261tLKGT3+kbtZm/nDbi19ORaC7sbmv1XU2AV7VP0YLwyZXR6zZbL/lj2LOAiIqJrBVv3QSROSBfLLQutuuGvc4+mwVkKuMf+Wf20vukVTVVxtUK5cnOCfk5IO2VUJ2R5xjJrzSMb+KR5h/rZ81pNnVBhlZKWF1hLcAi/PII36L8Rben/ZrQ6euyuCeJrD37DxNv7Qay2cJyxmDytu9YMzEG3uVpZ4mwuBfFIAS5ttWnfYqeYH8nL+oz9vEqyrPJv/I/4SrNwP5KX9Rn7eJY13ROm6N1FcdOniSm3l5/0npei+k79fXY7sbOOMLvySRERWTRCIiAqbuk4a72m76jb4GofZ9geZK65ubCwa831P2jbXMFFKSulgkbPA4NliN2XuWnpa8Ai7DuIv6iAVftbRMmjdFK3MyQFrgeIPZuVIYhw7JQTchI7OC28T92doNiSPvDS4HSDxCxdbQ65ddX7TT0tqmurkXFhvb7K6nZPHpm0e3ix48Zp6LH2WW0VF4YxG/Z8/LNGaOTI2obYklgPjtA+20EkCxvu4gi8KaobIxskbg5jwHNI3EEXBC0dNqFdDPb2lK6p1SweiIiskIREQBERAEREAREQBaTbuLqSkPJzyjPzTkaC944tJaPFBI0vvt1LcvdYE9AJXKtXjKOplkqJC6OWVz3G17FxNmXIG4NAHUobpyhHMFlklcYyeJMt2LG9P3wat/K8lMDyQaLOu9rQb66eKFNNhYzpK05aedpflzBjrseW/eDXWJHWN1x0hc5O23EAB32SI8gbo3c0am2Xju9C1rcV8lJG+lDuVid4J5OoINmWHHm3FuOax6F8nq522LEfRSS7uzfn4kdGkjTB5l6TlJ+97fkddIvChqhLFHKBYSsY8DozNDre1e6nAVcY/8ALP7aX3SKx1XGP/LP7aX3SKC31qv+yHzIiv8AsLfwS+DI0iIvdH5geVZ5N/5H/CVZuB/JS/qM/bxKsqzyb/yP+EqzcD+Sl/UZ+3iXmOmPvVP4Z/GB7H9m/srvOP8AMSRERUz0YREQBa3EGwY62F0Mg62O4sdbRw+XEaLZIvjSawz6njdHP+0tmS0sroKhuWRutx4r28HsPFp9m4qV9znFxge2imd4CQ2gNiSx5d4hN/EdfToItxFprjHCDNoRjXJPEHchJa+Um12uH2mOsLjqBFiAVS9bQuY6SnnYGvYS2Vlw4br7xvBBBB6DwWLZXLR2dZD1X+v7GnCa1MOCXM6IRV3gLHpcRSVjxm5oglJtn4cnJ+O+4/avbfvsRa9dkbI8UeRmzg4PhkERFIchERAEREAREQGvxCf5pUfoT/8Azcua37PppyTlY7M5mrTY2yjo1Gq6Z2vTmSnmjBsZIpWgnhmYR/muV24dgltJE5zARGbNN7B+mt9Q64I3qhrMbNya57r2FvTZ3WEz2fhyn08HvbOfGdva4BvFfT5qWnvlLGkGE6c52lid2vBYRwk6+kzv60DtBuBv4jX0L1Zh6CFrpHEvysY8ZvFsTroN+72qpmD2djfh7fEnxJbqCX9jpTAM/KbNpHi9nwsIvvsdQPUt+tPg6j5GgpoxazYY7W6C24HoBstwtlcjOfMKuO6B5Z/bS+6RTXEGIYKCB1TUyBkbB6XHg1o4uPQofsLZFZtMSVlaGUzKgsNPAYxI9sbb5XSZiLON724ewQ3qeIygsuMoyxnHJp8zmUVOEoN44ote9YIrfrWmdVSQvaJHgl7gLE2DgXAXYOBFwba+26sna+CRDC+USRktA0MDbauA+91qE7Bo+WmoYrtHKNLSXMElvA3uASNdN61J667UVynwuEocLWJZzl4w9sfE87V0XDS2xqk1NWKS3jusLOU85z7hWHwb/wAj/hKs7A/kpf1Gft4lh/yeN87H/wCOz/UtVJtmfYlURWWk2dVublnYzLyEmVrLSgXsxwA16u1UNRqLdXfCycOFRUl62efD4LuNTo/QR0MJxU+Lia7Mcs+L7yxUXzHIHAOaQQ4Agg3BB3EHiF9LovhERAEREAUVxtghtc0SxkMqoxZjvsvb5uTpHQd7T1EgypFzKKmuGXI+xk4vKOdZ6c3dFNGWPaS2RjxZzT0H3gjQixBIIKsfAePS4ikrHjNoIJSfH/A+/wBvdY/a7d+5xtghtc0SxEMqowQ125sg83JYai+oO9p6iQagmgILo5Yyx7CWyMeLOaRwPvBGhFiCRqsWUZ6KfFHeLNJOOpjh7SR0Sir3uf46dI5tFVuvIdIJOMlgSWP/ABgC9+IvxGthLYrsjZHijyM+cHB8MgiIpDgIiIAiIgC5kxZgvvSumjhmfHeZ7gNwsfCRgCwuBci56F0c7Y0JJJjFySTqfmsGrwTQTOzzUUEjrAZnxtebDcLuubKK2DmsJ4O4SUXlrJzW+jqPGFZoA1+rRfnaOPoWRs/Bhq6iGnfPI/PLHHzbc1oBJNtdzb62Nr3Ol10N/J3sz/ltL/gs+S9KbAuz43B8dBTse3xXNja1w0toQLjRQR08otPiX/lEruTWMfmbqKIMaGNADWgBoGgAAsAOqywMQ4hgoIHVNTIGRsHpceDWji49C9PoSDzQ9Z+ax63CVHOAJqWKUNNwJGh4B6RmvZXCuRHD2Hp9qTs2ptWPJGzWgpDujB3Syg75DoQOHsFiLB+hIfNj1n5p9CQeaHrPzQHhij6pL2N+NqqvB31vZ3+/7OVZOJNkRNppHNjAIyEG5++3rVZ4UiD6nZ7XC7Xbx/0LqWn1LvKHzMoaj7zp/Ofyl2LwrqGOeN0UzA+OQEOadQQV4fQkHmh6z80+hIPND1n5qIvkBo6yXDsraaoe+XZMziKeYgudSuvpHIR/Vm+h4W7VZUcgcA5pBa4Agg3BB3EHiFrqnDVLK0slp2SMO9rxmaeOoOhX1Dh2mY0MZA1rWizWtu0AdAA0AQGxRYP0JB5oes/NPoSDzQ9Z+aAzkWD9CQ+bHrPzWcgCIiAKL4ywOyvyyMdyVRHoH2u17TvZIOI4g72nqJBlCLmUVJcMuR9jJxeUVPhnBtdBXU8ktNaOORxke2Rjmgck8XGocRcgeLfVWwiLiqmNUeGJ3ZZKx5kERFKRhERAEREAREQBERAEREAREQGqxR9Ul7G/G1VXg763s7/f9nKIpqvUu8ofMyhqPvOn85/KXSiIoS+EREAREQBERAEREAREQBERA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1" name="Picture 8" descr="http://i1124.photobucket.com/albums/l577/tembagajaya/pompa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283686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038600" y="1828800"/>
            <a:ext cx="4648200" cy="4267200"/>
            <a:chOff x="228600" y="1219200"/>
            <a:chExt cx="4953000" cy="4953000"/>
          </a:xfrm>
        </p:grpSpPr>
        <p:sp>
          <p:nvSpPr>
            <p:cNvPr id="18" name="Rounded Rectangle 17"/>
            <p:cNvSpPr/>
            <p:nvPr/>
          </p:nvSpPr>
          <p:spPr>
            <a:xfrm>
              <a:off x="228600" y="2743059"/>
              <a:ext cx="4953000" cy="1142433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80844" y="5409350"/>
              <a:ext cx="4648512" cy="76285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dirty="0"/>
                <a:t>mendorong perkembangan </a:t>
              </a:r>
              <a:endParaRPr lang="en-US" dirty="0"/>
            </a:p>
            <a:p>
              <a:pPr algn="ctr">
                <a:defRPr/>
              </a:pPr>
              <a:r>
                <a:rPr lang="id-ID" dirty="0"/>
                <a:t>peserta didik </a:t>
              </a:r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80844" y="4495403"/>
              <a:ext cx="4648512" cy="381426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2400" dirty="0" err="1"/>
                <a:t>mempunyai</a:t>
              </a:r>
              <a:r>
                <a:rPr lang="en-US" sz="2400" dirty="0"/>
                <a:t> </a:t>
              </a:r>
              <a:r>
                <a:rPr lang="en-US" sz="2400" dirty="0" err="1"/>
                <a:t>kesiapan</a:t>
              </a:r>
              <a:endParaRPr lang="en-US" sz="24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80844" y="1219200"/>
              <a:ext cx="4648512" cy="991337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2400" dirty="0" err="1">
                  <a:solidFill>
                    <a:schemeClr val="tx1"/>
                  </a:solidFill>
                </a:rPr>
                <a:t>untuk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menempuh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jenjang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pendidikan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selanjutnya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80844" y="2971545"/>
              <a:ext cx="1067399" cy="76285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dirty="0" err="1"/>
                <a:t>sikap</a:t>
              </a:r>
              <a:r>
                <a:rPr lang="en-US" dirty="0"/>
                <a:t> spiritual</a:t>
              </a:r>
              <a:r>
                <a:rPr lang="id-ID" dirty="0"/>
                <a:t> </a:t>
              </a:r>
              <a:endParaRPr lang="en-US" dirty="0"/>
            </a:p>
          </p:txBody>
        </p:sp>
        <p:sp>
          <p:nvSpPr>
            <p:cNvPr id="12" name="Up Arrow 11"/>
            <p:cNvSpPr/>
            <p:nvPr/>
          </p:nvSpPr>
          <p:spPr>
            <a:xfrm>
              <a:off x="1143755" y="4952376"/>
              <a:ext cx="3276625" cy="381426"/>
            </a:xfrm>
            <a:prstGeom prst="upArrow">
              <a:avLst/>
            </a:prstGeom>
            <a:solidFill>
              <a:srgbClr val="FF6699"/>
            </a:solidFill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Up Arrow 12"/>
            <p:cNvSpPr/>
            <p:nvPr/>
          </p:nvSpPr>
          <p:spPr>
            <a:xfrm>
              <a:off x="1067633" y="4038430"/>
              <a:ext cx="3274934" cy="381426"/>
            </a:xfrm>
            <a:prstGeom prst="upArrow">
              <a:avLst/>
            </a:prstGeom>
            <a:solidFill>
              <a:srgbClr val="FF6699"/>
            </a:solidFill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Up Arrow 13"/>
            <p:cNvSpPr/>
            <p:nvPr/>
          </p:nvSpPr>
          <p:spPr>
            <a:xfrm>
              <a:off x="1067633" y="2286086"/>
              <a:ext cx="3274934" cy="381425"/>
            </a:xfrm>
            <a:prstGeom prst="upArrow">
              <a:avLst/>
            </a:prstGeom>
            <a:solidFill>
              <a:srgbClr val="FF6699"/>
            </a:solidFill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676608" y="2971545"/>
              <a:ext cx="989586" cy="76285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dirty="0" err="1"/>
                <a:t>sikap</a:t>
              </a:r>
              <a:r>
                <a:rPr lang="en-US" dirty="0"/>
                <a:t> </a:t>
              </a:r>
              <a:r>
                <a:rPr lang="en-US" dirty="0" err="1"/>
                <a:t>sosial</a:t>
              </a:r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896251" y="2971545"/>
              <a:ext cx="989585" cy="76285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dirty="0" err="1"/>
                <a:t>pengetahuan</a:t>
              </a:r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114202" y="2971545"/>
              <a:ext cx="991277" cy="76285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dirty="0" err="1"/>
                <a:t>keterampilan</a:t>
              </a:r>
              <a:endParaRPr lang="en-US" dirty="0"/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8600" y="3962400"/>
            <a:ext cx="3581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…mendorong perkembangan peserta didik sehingga mempunyai kesiapan untuk menempuh jenjang pendidikan selanjutnya baik dalam hal sikap spiritual, sikap sosial, pengetahuan, dan keterampilan.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3810000" y="228600"/>
            <a:ext cx="4953000" cy="1020763"/>
          </a:xfrm>
        </p:spPr>
        <p:txBody>
          <a:bodyPr/>
          <a:lstStyle/>
          <a:p>
            <a:pPr eaLnBrk="1" hangingPunct="1"/>
            <a:r>
              <a:rPr lang="en-US" sz="2800" b="1">
                <a:latin typeface="Calibri" charset="0"/>
              </a:rPr>
              <a:t>BIODATA</a:t>
            </a:r>
          </a:p>
        </p:txBody>
      </p:sp>
      <p:pic>
        <p:nvPicPr>
          <p:cNvPr id="14338" name="Content Placeholder 4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8" b="22488"/>
          <a:stretch>
            <a:fillRect/>
          </a:stretch>
        </p:blipFill>
        <p:spPr>
          <a:xfrm>
            <a:off x="198474" y="609600"/>
            <a:ext cx="3505200" cy="3962400"/>
          </a:xfrm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3733800" y="1066800"/>
            <a:ext cx="54102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 dirty="0" err="1"/>
              <a:t>Nama</a:t>
            </a:r>
            <a:r>
              <a:rPr lang="en-US" sz="1800" b="1" i="1" dirty="0"/>
              <a:t> 		: </a:t>
            </a:r>
            <a:r>
              <a:rPr lang="en-US" sz="1800" b="1" i="1" dirty="0" err="1"/>
              <a:t>Erny</a:t>
            </a:r>
            <a:r>
              <a:rPr lang="en-US" sz="1800" b="1" i="1" dirty="0"/>
              <a:t> </a:t>
            </a:r>
            <a:r>
              <a:rPr lang="en-US" sz="1800" b="1" i="1" dirty="0" err="1"/>
              <a:t>Wahdini</a:t>
            </a:r>
            <a:endParaRPr lang="en-US" sz="1800" b="1" i="1" dirty="0"/>
          </a:p>
          <a:p>
            <a:pPr eaLnBrk="1" hangingPunct="1"/>
            <a:r>
              <a:rPr lang="en-US" sz="1800" b="1" i="1" dirty="0"/>
              <a:t>TTL		: </a:t>
            </a:r>
            <a:r>
              <a:rPr lang="en-US" sz="1800" b="1" i="1" dirty="0" err="1"/>
              <a:t>Pelaihari</a:t>
            </a:r>
            <a:r>
              <a:rPr lang="en-US" sz="1800" b="1" i="1" dirty="0"/>
              <a:t> 15 </a:t>
            </a:r>
            <a:r>
              <a:rPr lang="en-US" sz="1800" b="1" i="1" dirty="0" err="1"/>
              <a:t>Desember</a:t>
            </a:r>
            <a:r>
              <a:rPr lang="en-US" sz="1800" b="1" i="1" dirty="0"/>
              <a:t> 1971</a:t>
            </a:r>
          </a:p>
          <a:p>
            <a:pPr eaLnBrk="1" hangingPunct="1"/>
            <a:r>
              <a:rPr lang="en-US" sz="1800" b="1" i="1" dirty="0" err="1"/>
              <a:t>Pendidikan</a:t>
            </a:r>
            <a:r>
              <a:rPr lang="en-US" sz="1800" b="1" i="1" dirty="0"/>
              <a:t>	: SPG/TK 1991</a:t>
            </a:r>
          </a:p>
          <a:p>
            <a:pPr eaLnBrk="1" hangingPunct="1"/>
            <a:r>
              <a:rPr lang="en-US" sz="1800" b="1" i="1" dirty="0"/>
              <a:t> 	SI/BK 1997      (</a:t>
            </a:r>
            <a:r>
              <a:rPr lang="en-US" sz="1800" b="1" i="1" dirty="0" err="1"/>
              <a:t>Psikologi</a:t>
            </a:r>
            <a:r>
              <a:rPr lang="en-US" sz="1800" b="1" i="1" dirty="0"/>
              <a:t> Pend </a:t>
            </a:r>
            <a:r>
              <a:rPr lang="en-US" sz="1800" b="1" i="1" dirty="0" err="1"/>
              <a:t>Bimb</a:t>
            </a:r>
            <a:r>
              <a:rPr lang="en-US" sz="1800" b="1" i="1" dirty="0"/>
              <a:t>.)</a:t>
            </a:r>
          </a:p>
          <a:p>
            <a:pPr eaLnBrk="1" hangingPunct="1"/>
            <a:r>
              <a:rPr lang="en-US" sz="1800" b="1" i="1" dirty="0"/>
              <a:t>	S2/</a:t>
            </a:r>
            <a:r>
              <a:rPr lang="en-US" sz="1800" b="1" i="1" dirty="0" err="1"/>
              <a:t>MPd</a:t>
            </a:r>
            <a:r>
              <a:rPr lang="en-US" sz="1800" b="1" i="1" dirty="0"/>
              <a:t>  2010 (</a:t>
            </a:r>
            <a:r>
              <a:rPr lang="en-US" sz="1800" b="1" i="1" dirty="0" err="1"/>
              <a:t>Konsentrasi</a:t>
            </a:r>
            <a:r>
              <a:rPr lang="en-US" sz="1800" b="1" i="1" dirty="0"/>
              <a:t> PAUD)</a:t>
            </a:r>
          </a:p>
          <a:p>
            <a:pPr eaLnBrk="1" hangingPunct="1"/>
            <a:r>
              <a:rPr lang="en-US" sz="1800" b="1" i="1" dirty="0"/>
              <a:t>	S3/</a:t>
            </a:r>
            <a:r>
              <a:rPr lang="en-US" sz="1800" b="1" i="1" dirty="0" err="1"/>
              <a:t>MPd</a:t>
            </a:r>
            <a:r>
              <a:rPr lang="en-US" sz="1800" b="1" i="1" dirty="0"/>
              <a:t>  2015 (</a:t>
            </a:r>
            <a:r>
              <a:rPr lang="en-US" sz="1800" b="1" i="1" dirty="0" err="1"/>
              <a:t>Konsentrasi</a:t>
            </a:r>
            <a:r>
              <a:rPr lang="en-US" sz="1800" b="1" i="1" dirty="0"/>
              <a:t> PAUD)</a:t>
            </a:r>
          </a:p>
          <a:p>
            <a:pPr eaLnBrk="1" hangingPunct="1"/>
            <a:r>
              <a:rPr lang="en-US" sz="1800" b="1" i="1" dirty="0" err="1" smtClean="0"/>
              <a:t>Alamat</a:t>
            </a:r>
            <a:r>
              <a:rPr lang="en-US" sz="1800" b="1" i="1" dirty="0"/>
              <a:t>		: Jl. </a:t>
            </a:r>
            <a:r>
              <a:rPr lang="en-US" sz="1800" b="1" i="1" dirty="0" err="1"/>
              <a:t>Gotong</a:t>
            </a:r>
            <a:r>
              <a:rPr lang="en-US" sz="1800" b="1" i="1" dirty="0"/>
              <a:t> </a:t>
            </a:r>
            <a:r>
              <a:rPr lang="en-US" sz="1800" b="1" i="1" dirty="0" err="1"/>
              <a:t>Royong</a:t>
            </a:r>
            <a:r>
              <a:rPr lang="en-US" sz="1800" b="1" i="1" dirty="0"/>
              <a:t> III No. 70 		  RT.04 RW.06 </a:t>
            </a:r>
            <a:r>
              <a:rPr lang="en-US" sz="1800" b="1" i="1" dirty="0" err="1"/>
              <a:t>Banjarbaru</a:t>
            </a:r>
            <a:r>
              <a:rPr lang="en-US" sz="1800" b="1" i="1" dirty="0"/>
              <a:t> No 		  HP. 08125127238</a:t>
            </a:r>
          </a:p>
          <a:p>
            <a:pPr eaLnBrk="1" hangingPunct="1"/>
            <a:r>
              <a:rPr lang="en-US" sz="1800" b="1" i="1" dirty="0"/>
              <a:t>            		  email :				  	  </a:t>
            </a:r>
            <a:r>
              <a:rPr lang="en-US" sz="1800" b="1" i="1" dirty="0" smtClean="0">
                <a:hlinkClick r:id="rId3"/>
              </a:rPr>
              <a:t>erny.wahdini@ulm.ac.id</a:t>
            </a:r>
            <a:endParaRPr lang="en-US" sz="1800" b="1" i="1" dirty="0" smtClean="0"/>
          </a:p>
          <a:p>
            <a:pPr eaLnBrk="1" hangingPunct="1"/>
            <a:r>
              <a:rPr lang="en-ID" sz="1800" b="1" i="1" dirty="0"/>
              <a:t>	</a:t>
            </a:r>
            <a:r>
              <a:rPr lang="en-ID" sz="1800" b="1" i="1" dirty="0" smtClean="0"/>
              <a:t>	  </a:t>
            </a:r>
            <a:r>
              <a:rPr lang="en-ID" sz="1800" b="1" i="1" dirty="0" smtClean="0">
                <a:hlinkClick r:id="rId4"/>
              </a:rPr>
              <a:t>ernywahdini90@gmail.com</a:t>
            </a:r>
            <a:endParaRPr lang="en-ID" sz="1800" b="1" i="1" dirty="0" smtClean="0"/>
          </a:p>
          <a:p>
            <a:pPr eaLnBrk="1" hangingPunct="1"/>
            <a:r>
              <a:rPr lang="en-ID" sz="1800" b="1" i="1" dirty="0"/>
              <a:t>	</a:t>
            </a:r>
            <a:r>
              <a:rPr lang="en-ID" sz="1800" b="1" i="1" dirty="0" smtClean="0"/>
              <a:t>	  erny1512@icloud.com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>
                <a:solidFill>
                  <a:srgbClr val="FFFF00"/>
                </a:solidFill>
                <a:latin typeface="Calibri" charset="0"/>
              </a:rPr>
              <a:t>Standar Tingkat Pencapaian </a:t>
            </a:r>
            <a:br>
              <a:rPr lang="en-US" sz="3600" b="1">
                <a:solidFill>
                  <a:srgbClr val="FFFF00"/>
                </a:solidFill>
                <a:latin typeface="Calibri" charset="0"/>
              </a:rPr>
            </a:br>
            <a:r>
              <a:rPr lang="en-US" sz="3600" b="1">
                <a:solidFill>
                  <a:srgbClr val="FFFF00"/>
                </a:solidFill>
                <a:latin typeface="Calibri" charset="0"/>
              </a:rPr>
              <a:t>Perkembangan Anak (STPPA)</a:t>
            </a:r>
            <a:endParaRPr lang="en-US" b="1">
              <a:solidFill>
                <a:srgbClr val="FFFF00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133600"/>
            <a:ext cx="4038600" cy="44196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800" b="1">
                <a:latin typeface="Calibri" charset="0"/>
              </a:rPr>
              <a:t>STPPA merupakan </a:t>
            </a:r>
            <a:r>
              <a:rPr lang="en-US" sz="2800" b="1" i="1">
                <a:solidFill>
                  <a:srgbClr val="000000"/>
                </a:solidFill>
                <a:latin typeface="Calibri" charset="0"/>
              </a:rPr>
              <a:t>kriteria minimal </a:t>
            </a:r>
            <a:r>
              <a:rPr lang="en-US" sz="2800" b="1">
                <a:latin typeface="Calibri" charset="0"/>
              </a:rPr>
              <a:t>tentang kualifikasi perkembangan anak yang mencakup aspek nilai agama dan moral, fisik motorik, kognitif, bahasa, sosial-emosional, dan seni. </a:t>
            </a:r>
            <a:r>
              <a:rPr lang="en-US" sz="2800" b="1" i="1">
                <a:solidFill>
                  <a:srgbClr val="000000"/>
                </a:solidFill>
                <a:latin typeface="Calibri" charset="0"/>
              </a:rPr>
              <a:t>Jadi STPPA sebagai output dari layanan PAUD.</a:t>
            </a:r>
            <a:endParaRPr lang="en-US" sz="2400" i="1">
              <a:solidFill>
                <a:srgbClr val="000000"/>
              </a:solidFill>
              <a:latin typeface="Calibri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2400" y="1981200"/>
          <a:ext cx="441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>
                <a:solidFill>
                  <a:srgbClr val="FFFF00"/>
                </a:solidFill>
                <a:latin typeface="Calibri" charset="0"/>
              </a:rPr>
              <a:t>CAKUPAN KRITERIA MINIMAL </a:t>
            </a:r>
            <a:br>
              <a:rPr lang="en-US" sz="3600" b="1">
                <a:solidFill>
                  <a:srgbClr val="FFFF00"/>
                </a:solidFill>
                <a:latin typeface="Calibri" charset="0"/>
              </a:rPr>
            </a:br>
            <a:r>
              <a:rPr lang="en-US" sz="3600" b="1">
                <a:solidFill>
                  <a:srgbClr val="FFFF00"/>
                </a:solidFill>
                <a:latin typeface="Calibri" charset="0"/>
              </a:rPr>
              <a:t>SETIAP PERKEMBANGAN PADA STPPA</a:t>
            </a:r>
            <a:endParaRPr lang="en-US" b="1">
              <a:solidFill>
                <a:srgbClr val="FFFF00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1. </a:t>
            </a:r>
            <a:r>
              <a:rPr lang="id-ID" sz="2800" dirty="0" smtClean="0">
                <a:ea typeface="+mn-ea"/>
                <a:cs typeface="+mn-cs"/>
              </a:rPr>
              <a:t>Nilai-nilai agama dan moral, meliputi:</a:t>
            </a:r>
            <a:endParaRPr lang="en-US" sz="1200" dirty="0" smtClean="0">
              <a:ea typeface="+mn-ea"/>
              <a:cs typeface="+mn-cs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	</a:t>
            </a:r>
            <a:r>
              <a:rPr lang="en-US" sz="2400" dirty="0" err="1" smtClean="0">
                <a:ea typeface="+mn-ea"/>
                <a:cs typeface="+mn-cs"/>
              </a:rPr>
              <a:t>mengenal</a:t>
            </a:r>
            <a:r>
              <a:rPr lang="en-US" sz="2400" dirty="0" smtClean="0">
                <a:ea typeface="+mn-ea"/>
                <a:cs typeface="+mn-cs"/>
              </a:rPr>
              <a:t> agama yang </a:t>
            </a:r>
            <a:r>
              <a:rPr lang="en-US" sz="2400" dirty="0" err="1" smtClean="0">
                <a:ea typeface="+mn-ea"/>
                <a:cs typeface="+mn-cs"/>
              </a:rPr>
              <a:t>dianut</a:t>
            </a:r>
            <a:r>
              <a:rPr lang="en-US" sz="2400" dirty="0" smtClean="0">
                <a:ea typeface="+mn-ea"/>
                <a:cs typeface="+mn-cs"/>
              </a:rPr>
              <a:t>, </a:t>
            </a:r>
            <a:r>
              <a:rPr lang="en-US" sz="2400" dirty="0" err="1" smtClean="0">
                <a:ea typeface="+mn-ea"/>
                <a:cs typeface="+mn-cs"/>
              </a:rPr>
              <a:t>mengerjakan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ibadah</a:t>
            </a:r>
            <a:r>
              <a:rPr lang="en-US" sz="2400" dirty="0" smtClean="0">
                <a:ea typeface="+mn-ea"/>
                <a:cs typeface="+mn-cs"/>
              </a:rPr>
              <a:t>, </a:t>
            </a:r>
            <a:r>
              <a:rPr lang="en-US" sz="2400" dirty="0" err="1" smtClean="0">
                <a:ea typeface="+mn-ea"/>
                <a:cs typeface="+mn-cs"/>
              </a:rPr>
              <a:t>berperilaku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jujur</a:t>
            </a:r>
            <a:r>
              <a:rPr lang="en-US" sz="2400" dirty="0" smtClean="0">
                <a:ea typeface="+mn-ea"/>
                <a:cs typeface="+mn-cs"/>
              </a:rPr>
              <a:t>, </a:t>
            </a:r>
            <a:r>
              <a:rPr lang="en-US" sz="2400" dirty="0" err="1" smtClean="0">
                <a:ea typeface="+mn-ea"/>
                <a:cs typeface="+mn-cs"/>
              </a:rPr>
              <a:t>penolong</a:t>
            </a:r>
            <a:r>
              <a:rPr lang="en-US" sz="2400" dirty="0" smtClean="0">
                <a:ea typeface="+mn-ea"/>
                <a:cs typeface="+mn-cs"/>
              </a:rPr>
              <a:t>, </a:t>
            </a:r>
            <a:r>
              <a:rPr lang="en-US" sz="2400" dirty="0" err="1" smtClean="0">
                <a:ea typeface="+mn-ea"/>
                <a:cs typeface="+mn-cs"/>
              </a:rPr>
              <a:t>sopan</a:t>
            </a:r>
            <a:r>
              <a:rPr lang="en-US" sz="2400" dirty="0" smtClean="0">
                <a:ea typeface="+mn-ea"/>
                <a:cs typeface="+mn-cs"/>
              </a:rPr>
              <a:t>, </a:t>
            </a:r>
            <a:r>
              <a:rPr lang="en-US" sz="2400" dirty="0" err="1" smtClean="0">
                <a:ea typeface="+mn-ea"/>
                <a:cs typeface="+mn-cs"/>
              </a:rPr>
              <a:t>hormat</a:t>
            </a:r>
            <a:r>
              <a:rPr lang="en-US" sz="2400" dirty="0" smtClean="0">
                <a:ea typeface="+mn-ea"/>
                <a:cs typeface="+mn-cs"/>
              </a:rPr>
              <a:t>, </a:t>
            </a:r>
            <a:r>
              <a:rPr lang="en-US" sz="2400" dirty="0" err="1" smtClean="0">
                <a:ea typeface="+mn-ea"/>
                <a:cs typeface="+mn-cs"/>
              </a:rPr>
              <a:t>sportif</a:t>
            </a:r>
            <a:r>
              <a:rPr lang="en-US" sz="2400" dirty="0" smtClean="0">
                <a:ea typeface="+mn-ea"/>
                <a:cs typeface="+mn-cs"/>
              </a:rPr>
              <a:t>, </a:t>
            </a:r>
            <a:r>
              <a:rPr lang="en-US" sz="2400" dirty="0" err="1" smtClean="0">
                <a:ea typeface="+mn-ea"/>
                <a:cs typeface="+mn-cs"/>
              </a:rPr>
              <a:t>menjaga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kebersihan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diri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dan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lingkungan</a:t>
            </a:r>
            <a:r>
              <a:rPr lang="en-US" sz="2400" dirty="0" smtClean="0">
                <a:ea typeface="+mn-ea"/>
                <a:cs typeface="+mn-cs"/>
              </a:rPr>
              <a:t>, </a:t>
            </a:r>
            <a:r>
              <a:rPr lang="en-US" sz="2400" dirty="0" err="1" smtClean="0">
                <a:ea typeface="+mn-ea"/>
                <a:cs typeface="+mn-cs"/>
              </a:rPr>
              <a:t>mengetahui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hari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besar</a:t>
            </a:r>
            <a:r>
              <a:rPr lang="en-US" sz="2400" dirty="0" smtClean="0">
                <a:ea typeface="+mn-ea"/>
                <a:cs typeface="+mn-cs"/>
              </a:rPr>
              <a:t> agama, </a:t>
            </a:r>
            <a:r>
              <a:rPr lang="en-US" sz="2400" dirty="0" err="1" smtClean="0">
                <a:ea typeface="+mn-ea"/>
                <a:cs typeface="+mn-cs"/>
              </a:rPr>
              <a:t>dan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menghormati</a:t>
            </a:r>
            <a:r>
              <a:rPr lang="en-US" sz="2400" dirty="0" smtClean="0">
                <a:ea typeface="+mn-ea"/>
                <a:cs typeface="+mn-cs"/>
              </a:rPr>
              <a:t> (</a:t>
            </a:r>
            <a:r>
              <a:rPr lang="en-US" sz="2400" dirty="0" err="1" smtClean="0">
                <a:ea typeface="+mn-ea"/>
                <a:cs typeface="+mn-cs"/>
              </a:rPr>
              <a:t>toleransi</a:t>
            </a:r>
            <a:r>
              <a:rPr lang="en-US" sz="2400" dirty="0" smtClean="0">
                <a:ea typeface="+mn-ea"/>
                <a:cs typeface="+mn-cs"/>
              </a:rPr>
              <a:t>) agama </a:t>
            </a:r>
            <a:r>
              <a:rPr lang="en-US" sz="2400" dirty="0" err="1" smtClean="0">
                <a:ea typeface="+mn-ea"/>
                <a:cs typeface="+mn-cs"/>
              </a:rPr>
              <a:t>orang</a:t>
            </a:r>
            <a:r>
              <a:rPr lang="en-US" sz="2400" dirty="0" smtClean="0">
                <a:ea typeface="+mn-ea"/>
                <a:cs typeface="+mn-cs"/>
              </a:rPr>
              <a:t> lain.</a:t>
            </a:r>
            <a:endParaRPr lang="en-US" sz="2400" dirty="0">
              <a:ea typeface="+mn-ea"/>
              <a:cs typeface="+mn-cs"/>
            </a:endParaRPr>
          </a:p>
        </p:txBody>
      </p:sp>
      <p:sp>
        <p:nvSpPr>
          <p:cNvPr id="26627" name="AutoShape 6" descr="data:image/jpeg;base64,/9j/4AAQSkZJRgABAQAAAQABAAD/2wCEAAkGBxQSEBUUEBQWFhQXGRkVGBgYFxYYGBgZFBcbGBgeHRgYHCggGBonHBUWITEhJikrLi4uFx8zOD8sNygtLiwBCgoKDg0OGxAQGywkICYxLywwNCwsLywsMDc0LCwsLDQvNSwsLC0sLCwsLCwsLCwvLC8sLywsLCwsLCwsLCwsLP/AABEIAL8BCAMBIgACEQEDEQH/xAAcAAABBQEBAQAAAAAAAAAAAAAAAwQFBgcCAQj/xABKEAACAQIDBgMFBAUJBQkBAAABAhEAAwQSIQUGEzFBUSJhcQcygZGhFCNCsVJyksHwFRYzYoKistHhU3OzwvEkJTQ1VGNko9IX/8QAGwEAAgMBAQEAAAAAAAAAAAAAAAMCBAUBBgf/xAAxEQACAgEDAgQEBQQDAAAAAAAAAQIRAwQSIRMxBUFRYSKBsfAycZGhwRQjM9FC4fH/2gAMAwEAAhEDEQA/AKZRSmSjJWWfV7E6KUyUZKAsTopVbRJAHM6D41MY7d5lth7RzgDxjqD1I7r9RTI4pyTkl2K2bXYMOSOPJKnLsQVFKZaMlLLNidFKZKMlAWJ0UpkoyUBYnRSmSjJQFidFKZKTu3AsZj7xyj1Ndo5LJGKuTpBRSmSjJXCVidFKZKMlByxOilMlGSg7YnRSmSjJQFidFKZKMlByxOilMlGSgLE6KUyUZKAsTopTJRkoCzqziXT3HZf1WI/KiuclFBBwg+Wl+g44dHDp3w6OHUqFbxpw6OHTvh0cOig3imxsNNye35n/AEmrXbxTGEsjwr9T51C7Ms+GBzY1NJjeGMloSRzPnW5pMezEvfk+ceN6nr62b8o/Cvl3/eyF3l2EUm8iwhPiA/CT19CfrVf4daEj3ChW6uZWBB16Hyqn43Am25U8uYPcVQ1mn2vfHsz0ngHirzQ6GR/FHt7r/a+nzI3h0cOnfDpO+youZyFUdSYFUqPRPIkrYhw6OHULit6UVotoXH7PyOs/IUDeFiWy2wB+EsSD8VEz8CKasE32Rlz8c0ce8v2ZL5hmyz4omPKuwlVFnbOXzEueuo+gq37Mt/cp6T89anm0/TinYrw3xl6zLKG2kra/LhL59zzh0n/N69iMVhVVDkuSVbpCOQ/yya/DvT/h1YNj7wNh8OySoCliuhzjiaNB5RrUcCW/kPHpz/pPh9Vf3+dFI2liDbtBwJJIUdpYEj6KdKXwisbal/egT6xVjsvYGHXi2xcPGa6gDQDCG3BPPKOcCowW65OCjFeo3R6qefU5ZX8EaSX1+Y04dHDp3w6OHSqNXeNOHRw6d8Ojh0UG8acOjh074dHDooN404dHDp/g9nXb15EtKCCfEYPhkgA/U1dTuEgW4vELXYXI2ZFtrr4s0nMwE8wOXnQUNR4pgwS2zfPtyZ3w6OHV72fuCxZDfuoqM2VcsktE9wIBjn5im28O5ly091rAmwi5wWYTlgz6nwsfSuHF4vpXPZu+fkU3h0cOpzAbu4m8fu7LnQGSMohjAMtEjnqJ5GpDH7kYq1yQXNY8BJM+hAMaHWu0Pl4hp4y2uav8yp8Ojh0uvvMpVgV0OYRrJEQdZEGlOHRRYWRNWhpw6Kd8Oiiju8ecKjhU94VHCqdFLqDLhUcOnvCri8uVST0E11Rt0Rnm2Rcn5cnlu5lUawfyFK2cQMpZR4BqWJhfn1+FVPEbUBxCWcrvmgsLYzE9hA6RWhJsrPcSVnKBw7emVSBJJHIv59AunMzo6jVvE1CCPn2HT9W5zY6sW7zLyWKj9r2w1sqwAuW4aNJytofONJn+rVhwAIJB6GCPSo3GWEvFrp5qGVT1yx4h5qdCR6HmBVH+sySTjPlP2NHBhjhyxyY+6f3+qKlwqzzbt9r99icyopyqp6RodBoDNahwqqG6+yjfxl0XrcsjaqxOTMxJ1jUoImB72nepYdsblLyNbxyc5QhCPm3ZXMBsm4+tq07x+ijPH7I0rvEYZ7Zi4rIezKVPyMVveAbIqoQNBGihR8FGijypLbBFwZNQOZIjT5ggjyIIrq16T/D+/wD0YD0LauzBMk8tD/Her5sqz9xb/VH5UnvdsBLZw3AUB7lzhMQMoIIJzZB4QQAScoAMcqm1sAAAchoPhUs2aOSKo1/A8E8WScn2pL+SLx10WrbOdY6dyeVVXEbQuuTJABgR0Eco0+s1Y95lZuHZtqzO5JAUSTl0+Xin4Ujsnce9fJ+9toRz5uQTzEqMsjsGMVWujni+oyZMvSi/hVX+ff8A0VhrzlQuYxrENEZmzmDzBLa1Z938S1xCH1ZY17gzE9zodac4/wBnt2yhdsRbIkDVLi+8QBLKWIEnUxpzNMdk4G5h8UqXV8NwMqspD22IGeQ66ckPMA13c5eZW8Ny5MGePo+H/H7k1wqb4y+lpc1wwOQ8z2HyqV4VRu3Nl8ZEXs4YxEwARpOk6jnpXOPM9Rnzyhjco9yu43eB5i0igHkzGT8QOX1rhNq3QNXVp7KIHpH76uy7n2cRYsRFoIWz5fEWzQCMxAkyo1I0E6Uht/Y2EfLZsg2rgAVHibbnortJIJP4jGpA1mKjvXY8/LV6hvc5v6EBgNshjluwD0Ycvj29eVTXCqi42w1lylwFWGhB/jUVd9gEvhrTHnlj9kkfuqdGnoNdPI3CfNDvBYp7Jm2xHcd/IxrVvvb08LIbQW4Ym7biApcQCX1kyCIH+U1XhV5grao1x2VnKeLKokwEBML+JtDp5UqarldxPieCEqyfr7/dEwmNvZCnFuZASyhbcqTI/FlDRH8a1K7P3nuKy/aClyy3hKhYK5YEka+H/Wom/vXZstaXEK1sXlDoWUFWA1K5kLQfEJnpFSD2kuqLloqxInMMrK3TzBGsCqjlOLtozenjlaRaL20srraw/wB4zqTAyjIoPWYkCTAnWo3bO8K4a0Dh3JuOQQlxXIyxBIkjLBHLnr8aYblXzaW7aS2M65irQoIzcgxJ92f8IqO3tB4iK7MW8ZK5SEQsQYU8tYMCTop7Vbg7qhemwxlnWOfbz9yt4u41y41x/ecljAjU89KS4VPeFRwqZR66MlFJLsMuFRT3hUUUd6g+4VHCp/wqOFU6KHVGHCpLF4YNbdToCpE9tOdSnCpptG5kTQBmbwqvcnTXy1HzqUYtvgXlzRjBuXYynYOBvHG2LtxXRbjnKwIBHhMenoRqAeYresHahrbjXLM+hUj6TPwrPdm7NuhBcMMyHK66ktkYGQe8dPXvFWPbyXcVhAMJea2x1BUxIynSRqNSPlS80pdRNnn8eKsf5of7Ca6tkHGOjXS0MyHwkkwI0HPTpTHaNq8lvJbKi3xAt2eZVQSI06yD06ehjdibdzWha2gvCaNVvWXi66vl8BSc2sE+HTpPOpXD3HKuptLat5vAoJJaD75BAKBoEKRPeOVQSkpbh+OKlKMfLghNr4sWLeaJZiERZjM7mFHp1PkDTL2f4O4PtLORddnDTbYMHHIwwIHMMOkU63j3fbEXEZny2rKl4X3i4M9oAgDXnUfuJt4sL3CTI58QBJKF4kgcoE65Z0p2RVDj5jdZklPKlLhc178css2yVv2/DiiDczHVUCLBY5YVdOUD4deZNpYe7cuKLZykOp91WlVYZxDEDVdJnrHWovZG3Tjke3ffg4lXyQrrbOYHTIGfMRpB5j6U02viWRbeEtO1zF33jObqs1pCoJbwMcpyyQDHImDFJqXU3V/oq8bNpNbw2hbGHLJ7rkhV1hnBUBe4Adh00FBtU4S2WyAsXFpcmYmSzjRjPWIie+al+FUoJ1ya+kuEeexDYa0ly7cdCCyWmtwyssMxzET1Xwgadj5U42PtNWuXEtOWNpbeZsuVQ1xSYUc8oA5HXnNL7Ow/2e+ziSt1gTJ91goAHLkcvOecClLm2kvX7lkRavQMiuJziNGEEBhOYQDIymoO+bXPBm51PqXL/wBG28O1+Cgdy2UuqEgSRmPQdT0E6SRNM9pAI1p3uDKGu80YMyzlQ5RPiyak6DU8pFSGL2vwLircVLmIYylpFZYHKSWJygakt8ACeam3LC4q5bDggIM7KDpmaMoMczAbTlr6URXZEYbnO4dxsLfakb7Oj22t2luw3iRogrETqRMEj84MQZbhU1xCEOo5SrAHpJjn8vzpkntVmxqJbsTi/MdYfRCo5Sx+BNM9hvbvYa04RlvZibgYtIABB8JAy+LQafgPMalku0nw6ucU6Sgy5CyZmMSCqLLtIIExGmsQaT3a27cuo1x7Qt2j7kklivc6AR2P56UmnFN13Mbu1yyG382Ybt5SrW1IR/Cxh7uXxAKB2AOpgSQOtS+79gDCWANRw019VBP1mlLezmxOZ7oyqcwtkCHCsuUtJ5czGnWeoqUwOz1tW1tpOVRAkyadBPbTNDSQcJOfqN+FSOFszeYksuQqVKuQD4QRnURIme49J1leFTTC4FbNp2JBdvecjVgCcsnssmibSXIzWz3Y0l6krvDhrNzD5byoU6ZuSnoQeYI8tarm61i3ZF37HcW8q+MstxyCYMqczFQ8a5ljpm6Ey23LV24bBwt9beXMxPi8SlcuZShGoDGAZBJE013tFxMIz2z7zm5dK+EnPJPWYkgc+QpPEo1fcz8OLdlSdJerFMWFuvZu2oZHZSIZlUh/Dmlei5g8EEeEzUht/Fs7cJiWW2xhm959Ik9I1aI6NVP3ZxzjC5WjKrxbiZBJ5eszEHr0q1MGbVySx5kmSfjXcEXG4vyLmKEetu719fUj+FRwqf8ACo4VPo0OoMOFRT/hUUUHVH3Co4VP+FRwqZRn9QYcKmZwJa/mbkgEeZP+Un6VN8KjhVKLauheSp1fk7+/qRWFwuVeWpJPzNeDCqrjKcruYABAzsdYAOhJ+FSlxQoJbQAEk9gNTVHbHFr5uMSGJGQH8APugDppqfOaZDD1m7Kup1UdPjUUr9Cw4PEXWg3UCkKxY5SDbIKqQxY+GZ+lOzbps22OPZCNLXJClzHuA5gNNZnv5072YQyEfoEr8uX8eVclpenGxej1qnLbQjfw2ZWXlIIn1EUywGwLVmwLNsEKNZ/EW/Sn9L/py0qf4VcX4RWZuSgsfRRJ/Kl1xRoOUW7ZRt5d3LD5XxVtizMtsPZKrccnQZkfwk6c9dB0FSGwdgWEXPZTISChJK8SFMFSbfhTUahdTAk1nuysffxOMS66XL7wzhFcoVkR4SAcoE8gKkL+1buB2gsJcw1t2tNdtXHN0sraMxLDmYOsSKP6epbfYzo6rH+OuLry/U05LAAAAgDQAaAAV7wqfcKveFXKNPqFT34sucC4tEi4XsqhHMMb9sL9aX2psi09sfalW6EIbOV8QIjXKOcwJA59qmNpIk2lcgZrq5QQfEyK1wDyI4ZbX9CqjsTeA38bfW+yi0H4dpTAAylx8WIUn4aVDJSRXy7ZNt+n39SV2Rsm0hZsOgTMdWyZWMf1Tr89OsUw3MtXFfG277F3TEE5jzKsi5DpoPCBpTfH7yMNp2bdlgbJJV4IIc+78Mpt6EdSelWq2qLjCFR8120LjPP3cWWCKIjR/vTrOoA7UY6r3Iw2x2tfdinCri9hQwhhI/jkehqS4VHBqdFrqFU27hbVi2+IuZcyqAGcSTBgDQjN7x0jrUbuvjrWKd87q5UqUXKUBGuuVj4yDHPlppVN2ztJ8TiWfNKlmyydFQNCgdtIpFbYAjy/zP7qTUU7SKvUuVpcGzm1XnCqE9ne0ePhcjGWtHL55TOX8mH9kVauFTlyWVltWRt8qilmMAamqvsrbK4q3CF1uWspYQVBVv62ojRhPl2NXTF4FbqMlwSrCCJI8+Y1HwqCubFt4bN9nUoWgyCc0D8ObmVHQedJzUlbK+XfOaqttfM8w62xdN0syIPCi3Lud2mM3hzECTACjtPWBFb/AG0rvDWzbstluEeI5dcpGkTI1jnGh+TtebFtbjAeLWViBoec8j6k11j8El8KbwZ2kLb8bKZYjqhE8h8qQ5Ru2KyKUoNR7+/89xDd9V8J6GSvOQWmQASe5kanw9pqycKjZexLVhQLaAMBBbmxkyZY6nWn/Cq1jg4rktYpbY0xhwqOFT/hUcKp0M6gw4VFP+FRRQdUfcKjhU94VHCplFDqDLhV5wqfcKjhUUHUK5vMcuHI/TIT4cz9FI+NZfcvMcbcA1ywFHdsup8lAPPzrS97n+9tJ2VnPxIVfyas22ehfFYgqAAbhzN1IAAA+lXsEagvcydXPdkfsiybDXxjtI17mdasWxTGJv2/Rx6dfqT8qgMIcpHwp5e2gLW0bL9HQqf7JH7nJ+FMzRuNCdPPZNSLjwqrntDxIs7MxLH8ScMet0hPyY/Krhwqyv267RAtWcMOZbjNr0EonzJf9ms+EbZsZs1QZQdgNZW6DiLt20uQw1rRy0rA5HwxPyFcb3vaa7OGu3bqBEl7pJbNmeRqBoBlqU3R+0i432O0lw5BnDhSAM2nvMOv5V5vtYxJvL9sS2jmyoUJljKHuR7pImS3XtTn/mr77FBNLTfP19/Sv5Nc3Ov8bAYZ5k8JQT1lBlM+cipnhVn/ALDtq8TD3cO3O0Q6/qvofkV/vVpvCpM40y/izXBMgttBFty8czlJiQcjZiPPJnGn6VYJdY8PPyzXM391z/zVt++GzBjMuHWA5kBiJCaZnYidYAUepFYZiMT90tvKcysZETqBlP1FVZcv9h8Wnaf3yOsCzxhmQS4uQo7ninT45orb939opfVgvvWyAwIIIza8jr0I+FYlu/eJv4W0RlJvqATyl7iRr5GtpuIMLjmgQl6bogfin70eZmH9WoXD3BNpVXoTXCqN3jxHBwl+5yK22j9YiF+pFTwtzyqk+1rE8PBKnW44/ZQZj/eyU6XCIdQxzAcx6MPrNPQf4+H+tMcDyHox+oFPP4/Kq0u4Q7Fl9lONy417R5XFZR+shLj6Z613hV8+bB2hwMWt0T4HVzHMgEZh8RI+NfR1sBgGUyCAQR1B1Bp8DinSGnCqkbybRf8AlBbdoFuHbAcA6feGTPQGMhE+Yq/Yu4tq29xzCopdj5KJP0FYnhse97G3nOmeWJBbTViB4SJ0gc+lQ1H4GhkJ2W++wAnhsfIFR58yQB86qmI21dONUuOHwiCqdp1k95H50+t4l15XLg/tEj9kkr9KgtrWWDpdYg8TODC5YNpoHkSQwOnaqWHvyTtWjbbQDKGXkwBHoRIrvhVH7kYji4G0eolD/ZJj6RU7wq0o8qxcp02hlwqOFT3hUcKpUR6gxNuind23Cn0P5UUUceQfcOjh06yUZKlRU3jXh0cOnWSjJRQbzP8Ae8f9sA7WVP8AfuVk+ytoXUxF1UAINxuenNvWti3zhcUpZSQbUeE6jxMdRlMc9DOuvasn2fg7T4i8wWVLtAYfPn5zXdRqHiwpxfJDBg6uZqS4LfgsKzgFnRT2if8AmpDeXDJZbDu14M4eAuglWXxac+g1n86i7+zEVIyKAY/Cvee1ObexmxL2rVvKGIQAnQSonUgTHhrPxeIZZTipS817fQvZdBjjCTivJ+5qe7uK4tkBjLqBPeD7h+I/jWsC9qW2RitpXChlEIsqe4tkgn0LFyPIitX3YxV2xbYXXUXXJDcjlykjSecT6VD7w7jYT+SsRjLtoHEhbjZw7hcwY2w2UHKTpmkg6mtCOWDyNRM+cJ9NbjN9i4G7iMQLWHZVbIXlmZRAZRzUEz4qZtfdrtxbhlrZ4c5i3uswME9KaWcKRDIxkaSGIInmNDpSZwRymNO4mnLFLqvIxLz/ANnpffeyc3C22cHtNGQF1duGyrqWW4RoAObAwQO4FfS93wqSen8Cs33Y3MwlnZ2Dxtu3GIK2bjXCzHxXAAdCYUBjIgcwKmcVvK11FTwoWKnMwIkGNdJBIzAkaH0qvlyK6os4YNLuS+wbXEuXL3MA8JD3ymbjDyL6f2K+e8c2a7cJVffY6AEaknRuZFfTj2Uw+GYKIS3bY/BVJJPmdSfWvlvZ3ueI6yAD/ZB1PxqtmW2COzbfxIf7IvC3etXCAFFxCTy0VgTrB7V9BbzbJN+z93/S2zxLfmRzWezCR6welfOmOtSgk+ItHOYEEdOVfS26uK4+Bw13q9m2x9Sgn6zRp0pRdhC4rcMd18aL1nrK6EHQjyI6EEER0rMfbVtGcUlocrVsT5Nc8RH7IStI27a+z3+NbJUXAQ8dXlVXTucwHqB51AW9i4TamMVsShZ1TMedsvlKZeIojOIccxyga6ipbuemx/lvMX2fy+H5t/pTif4/j0r3FYU2MRetyWCXHQNGsI5GoGnSlbWDuMfd+vl5eRpU2kxsLo4GEH2Q3lHiTEcN/wBW7aDW59Gs3P262b2UbVF/AC2TL2DkI65DJtH0iV/sGq7ubuJ9o2PiQLv3uJZIzLCW2wt1ipkSTIJB9adbobJbZbXJbiXi7Wm8PhKK8JCzKzKnmff6inWo1ITd3Ef+1jbAtWFwynxXfE/lbU/8zCPRWqqbF3eNq1ZutOe+pukGICHMLYHmV8R9fKrM26R2riWxF5zbTwhgolWAiFRjBAycz3caAyKW362kqY+zheGRNkOrCAoAN0R8Mg+dLzJyxykhuOa3RiV5sDIGo+h7+fp86id4sGFw4IOq3XPqC0SR38Qqdtx59evr5VAbSe5iMQmDwyTcct7zAAgqLmh6H7s89PnVLFcppIfNqKtl/wDZLczYJ1/Run5Min8wau3Dqm+yTZly1Yum4yeNkIRSSVhTqTpzzAcvwnU9L5krVx/hRSzTW90NeHRw6dZKMlToXvGGKt/dv+q35GinWKX7t9J8LfkaK7RFzHuWjLXVFdFWc5aMtdUUBZlO9W8Co+JdRmK52HY8MKgE9uR0FVXDqDirrKQVa4SCCCDCqDBGnMGrF7Rd0/smEvXrbPcQrkyxLLm0B80EKSeennpTt18QoVNRJBPyJH7qydTCSi2zV004uSosu3bQFtfQfnUlucw+22R2/wDw1QO8mNmwxB10j4EUv7M7jXsf4QTlysY/CBMknkOY86r4YtyUl6r+CxmlUHF+j/kvG092bivduBg9t7isLWQkw7MDB1hgbhgxoJ5HWvPaJhTZ2DetzJVLSExEzdQMYnSZJq8VTva60bGxPnwh879sVu44JStGFObcaZgGyMOrbQwiOA6tiLKOCBDK11QQe8g0321hBbxmKRRCJfvIo1ICpdYAD0AFPN3HAx+DPbE2D/8AatebzMBj8aP/AJWI/wCM9XK+Iqr8Bv25OEGI2HhEYkBrFsSOmWD+a11g9xrdu8rZy1pYZbbCSGWYOedfebpyYjka69lbzsfCeSMP2bjD91WuqcoJu2WozaXBX9/GK7LxhHP7PdHzQj99fN+BscQMdRr+QXyr6px2ES9ae1dGZHUqwkiQRB1BBHwr5w/kllP3du7cBGaUVnie8Tp696q6u6VDoSXTaIe9hyMoXVswAHWSCAPMyQAK+iPZ3gLtjZti1iFK3EDLB55c7FPTwldPKsm3Z2O/HDXbNxFUZwXtsmqkZYJAnWa35TImuaTs7OSl/bS9yP23sdMVZNq4WAPVSVYHuCOR1qM3e3dbD33uOwaQyL+kFzgjy5KD6knSYFkoq04puxe51R89bxYMLfxQiPvbo78malLNvxf2V/winO82t7En/wB29/javbNvxH0X/CKxpvubUF2NK9mduMBHa5c+pn99Ptu7rW8S2fM1tx+JYgnLlEqeekdj4RqIpp7OB/2Rv9635LVqrVxJSxxv0Rk5ZOOSVerI3YWzDh7C22YO0lmYLlBZjJhZMfOsx9oKf9/WyemEEeXivf61sFZH7RRG2rZ74QD5Permo4xNInpucnJD2L3iA8zUJdtt/KlvISDmUaGCQylSJ8wSPjUphh94vLr1pKy2XbWFI5cSwNP61zL19R86zsH+Si/k5gy/Xb5wuIIB/o3CjpKmIBjTUH9/Sr9bIYAjkQD86rmE3RUubmJfiOWzgCQAc2Y9fFJnsBmPYGrMBWjhg436GblmpVR5loy11RTxViV8eFvQ/lRXmNH3Tz+i35Gig4LUUUUAFFFFAHF1oUnsCfkKwTdPc61fshrhKtAOhjmJrdtoW2azcW2QHKMFJ5BipCzHSYqibnYA+O0LZVrZKsS6lSVYqYgEnUeVMg4ruQkpPsR28+71gYbZwFtNF8RgAvFtfeI98zB1nrU/uHZRHYIqr4DoAByYdvhUhvPswfZVYHx2F8OgKmQqmVPTTvSu6WHmyt1j4jnSAqqsC4RyAn8A69TQskEnBLkHCbe59iwVR/bR/wCS3/1rH/Ht1eKZbZ2VaxVh7GITPaeMyyROUhhqpBBBAOnaoJ0ybPlHd65GMw5PS/aPyuKaX3yUrtLGg/8Aqb5+d5iPoa13cz2X4PMz3eK723QqDcgAqA2oUCfFPyp5vNuVgr21Va9a/pAjvDuodi7gyAesKDXXnjSkRWGVuJLexpidi4aehvD5Yi5V1pts/AW7FpbVhFt2191EAVRJk6DuST6mnE1xu2dQz2zj+BZa5BZgIRBzdz7qj1PXkBJMAGs49ja3M7MzeBrIKrJOoYSeQ76aSO5rR9qYFb9tkYwSGCuACyF0a2WWeTZXYfGq9uzZt28W4tQEy3Mg6RxFmPKTp5Gkz/EhkezGPtQ2QcRwIKQq3pV7ecN/RnmGVl5dCJkTyq27EvM1lQ/vpNpzEAtaJQsB+i2XMPIiobefGqMRYXmVBdhMSGYQJ88jCrJavqyhlMg60R/HIJKopilFeZq9ppAwnb4m5iSOt28fm70uo8R+H5UbctFLt9XENxHkfrMSPoQfiK9tnxNPl+VYE3yzfh2Ro/s9/wDBn/eN+6rPVU9nN8NgyR7puPlbo4gajuJzCf6pq0hhW1g/xx/JGLn/AMkvzZ1WM+2e81vH2XQ5W4AE6HTPc76dT862Waz72q7q/aEGJtv94gS2LbEBGUuZMxIbxnuDlHLnXcquLO6eSjkTZjn8pXvezkaxoFHTuBTvdon7bh2Jkm/ZJJ1J+9X/ACpRN3sQ7LZtWWe7IJUQYDgkFmByqsFdSY1q9+zjckNcN7Fgfd8N7aK2ubMSC5HYoPCNOczVaMbfCNGc4QXLNbornMK9DVdMg9ooooAb7RH3Nz9Rv8Joo2iJs3B3Vh9KKAHFcs4HOhzpVf2viG6UASeJ2mi9aY3N4FHWqZjWuE9ah8fbvFTkMNBgnoY0oAs28PtBt2PDmHEI00kAfpHoB686itg712lzG1cDFtWmQ0gkkkHXUudeRqr4faO0LYIfD27n6lwppBEDMDB1Bn17iI5tm4i9dt3DhkssobOysCbhYQPCogAecnzNIqTmm12LHwKDSZpG0N5TeQW11zET+qpzfDUL/wBah9h+0FuNwcPb41lWOZw0FZJkifCVnlJBMmKrX83b7PmD3VMZfA5UR6D+NK42bulicNP2e/ctgkEhVWdOWp7V2UJbtyIwnHbtZsKb12497XnB0PyqA217TbVtuHbFxn5MUQuEnueWby+fY0HaeysZcQhsTfY6kAsAubxETlWebHl3ru1tTaIENhbJOuoJUa5o0DCIzLoP9mtdk51SORULuy57C3usy120+YZQrjUMpzErmU95aD61Gb0b4otzitLM2W1aRebRq2vQS/PXmBVWxmDxN+/xXtJZGVVZLJIz5JguSNTr9BTW7u9i1vLesN41mA+oWdPCCpA6/OoLG+ntGb49SzXNj75XWszirJtsAJMgg+ZEyh7yB+6m+N31A5Gs+xFzbF0rH2e0VEZkRQW82lGJPnpzqQ2duxeyAXmzvqSYgantTIbv+QrIo94ljfeS9c8KhhOmgOY+QA1Gh59j5zUdiNttYVL0gBhCCVkqY1gGRy69Jo/m7dIgs8dszR25TTO5uae1c6bctzZ3qJR2pC1neAYliblxEKjQuWE6kwIU/wAGpLCbxNbQOGXKQGg3EkyFPuhpzQwMevYxD29zj2pX+aZXpR0vi3WHV+HbRP2d+l61Fba9rC2jktLnfrrCr6mDr5AUxO7DHkDXB3FzGTbBPcqJ+cUxptcEItJ8kA28djE3Va7aZbrPmuOLxYXRlIAYZVgg5SNIhSOtPcZtbCK6PcVsi5mZcxPEIgKpUnKeZ8upqYsbgZTK2wD3CgGlrns+zxnQGOUjlP8A0pXRVe43rO+OxCf/ANRIP3VkW16qHJmNJ92A0AeWlTeE3+ZlDLqDXq+zRf8AZL8qfWNwioAAAA6AQKnCLjwQnKMuUjj+fLxJp1d201xBxD4j7qDWJHl+KD8B8Z6XcVp/g/Q868xm695SrK5VlmGRUttrMyyKCfeOh0rmSMpKkGOUYu2Q+D3sGDz20UKc7MxgAkkkye+h6082NtR1tgZgl3KCJOmo1VuwMc+hHrUZiN0HLEmSSZJJJJJ7k86dnYuKIUF2YIGChgGADiG0I+PqAedRljlSryJRyK3fmevvndVsryD2/jnUxs3fGedQt/dm9cjMBCzAChR4jJ0HXkPQAdBTnA7pXAeVNV1yKdXwXnZ23BcqatvIqs7H2Iyc6s1pIFdOCeP/AKJ/1TRRjv6J/wBU/lRQAsRSF3CK3OnFFADE7LTtSbbGtnpUlRQBFfyFb7CuhsW3+iKk6KAI9dlIOgr07KTtT+igCNOxrfauDsO32FStFAET/IdvsK9GxU7VK0UARybIQdKWXAIOlO6KAG/2Ne1H2Re1OKKAEBhF7UHCL2peigBBcKo6ClBaHau6KAOcg7V7lFe0UAeRRFe0UAFcNbB513RQAj9mXtXQsr2FKUUAccMdq9CDtXVFABRRRQA22ifuX/VP5V7XO0z9xd/Ub/CaKAHVFFFABRRRQAUUUUAFFFFABRRRQAUUUUAFFFFABRRRQAUUUUAFFFFABRRRQAUUUUAFFFFABRRRQAUUUUAFFFFADHbn/hb3+7f6KTRSe8l0LhL5PLhXP8DUU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AutoShape 8" descr="data:image/jpeg;base64,/9j/4AAQSkZJRgABAQAAAQABAAD/2wCEAAkGBxQSEBUUEBQWFhQXGRkVGBgYFxYYGBgZFBcbGBgeHRgYHCggGBonHBUWITEhJikrLi4uFx8zOD8sNygtLiwBCgoKDg0OGxAQGywkICYxLywwNCwsLywsMDc0LCwsLDQvNSwsLC0sLCwsLCwsLCwvLC8sLywsLCwsLCwsLCwsLP/AABEIAL8BCAMBIgACEQEDEQH/xAAcAAABBQEBAQAAAAAAAAAAAAAAAwQFBgcCAQj/xABKEAACAQIDBgMFBAUJBQkBAAABAhEAAwQSIQUGEzFBUSJhcQcygZGhFCNCsVJyksHwFRYzYoKistHhU3OzwvEkJTQ1VGNko9IX/8QAGwEAAgMBAQEAAAAAAAAAAAAAAAMCBAUBBgf/xAAxEQACAgEDAgQEBQQDAAAAAAAAAQIRAwQSIRMxBUFRYSKBsfAycZGhwRQjM9FC4fH/2gAMAwEAAhEDEQA/AKZRSmSjJWWfV7E6KUyUZKAsTopVbRJAHM6D41MY7d5lth7RzgDxjqD1I7r9RTI4pyTkl2K2bXYMOSOPJKnLsQVFKZaMlLLNidFKZKMlAWJ0UpkoyUBYnRSmSjJQFidFKZKTu3AsZj7xyj1Ndo5LJGKuTpBRSmSjJXCVidFKZKMlByxOilMlGSg7YnRSmSjJQFidFKZKMlByxOilMlGSgLE6KUyUZKAsTopTJRkoCzqziXT3HZf1WI/KiuclFBBwg+Wl+g44dHDp3w6OHUqFbxpw6OHTvh0cOig3imxsNNye35n/AEmrXbxTGEsjwr9T51C7Ms+GBzY1NJjeGMloSRzPnW5pMezEvfk+ceN6nr62b8o/Cvl3/eyF3l2EUm8iwhPiA/CT19CfrVf4daEj3ChW6uZWBB16Hyqn43Am25U8uYPcVQ1mn2vfHsz0ngHirzQ6GR/FHt7r/a+nzI3h0cOnfDpO+youZyFUdSYFUqPRPIkrYhw6OHULit6UVotoXH7PyOs/IUDeFiWy2wB+EsSD8VEz8CKasE32Rlz8c0ce8v2ZL5hmyz4omPKuwlVFnbOXzEueuo+gq37Mt/cp6T89anm0/TinYrw3xl6zLKG2kra/LhL59zzh0n/N69iMVhVVDkuSVbpCOQ/yya/DvT/h1YNj7wNh8OySoCliuhzjiaNB5RrUcCW/kPHpz/pPh9Vf3+dFI2liDbtBwJJIUdpYEj6KdKXwisbal/egT6xVjsvYGHXi2xcPGa6gDQDCG3BPPKOcCowW65OCjFeo3R6qefU5ZX8EaSX1+Y04dHDp3w6OHSqNXeNOHRw6d8Ojh0UG8acOjh074dHDooN404dHDp/g9nXb15EtKCCfEYPhkgA/U1dTuEgW4vELXYXI2ZFtrr4s0nMwE8wOXnQUNR4pgwS2zfPtyZ3w6OHV72fuCxZDfuoqM2VcsktE9wIBjn5im28O5ly091rAmwi5wWYTlgz6nwsfSuHF4vpXPZu+fkU3h0cOpzAbu4m8fu7LnQGSMohjAMtEjnqJ5GpDH7kYq1yQXNY8BJM+hAMaHWu0Pl4hp4y2uav8yp8Ojh0uvvMpVgV0OYRrJEQdZEGlOHRRYWRNWhpw6Kd8Oiiju8ecKjhU94VHCqdFLqDLhUcOnvCri8uVST0E11Rt0Rnm2Rcn5cnlu5lUawfyFK2cQMpZR4BqWJhfn1+FVPEbUBxCWcrvmgsLYzE9hA6RWhJsrPcSVnKBw7emVSBJJHIv59AunMzo6jVvE1CCPn2HT9W5zY6sW7zLyWKj9r2w1sqwAuW4aNJytofONJn+rVhwAIJB6GCPSo3GWEvFrp5qGVT1yx4h5qdCR6HmBVH+sySTjPlP2NHBhjhyxyY+6f3+qKlwqzzbt9r99icyopyqp6RodBoDNahwqqG6+yjfxl0XrcsjaqxOTMxJ1jUoImB72nepYdsblLyNbxyc5QhCPm3ZXMBsm4+tq07x+ijPH7I0rvEYZ7Zi4rIezKVPyMVveAbIqoQNBGihR8FGijypLbBFwZNQOZIjT5ggjyIIrq16T/D+/wD0YD0LauzBMk8tD/Her5sqz9xb/VH5UnvdsBLZw3AUB7lzhMQMoIIJzZB4QQAScoAMcqm1sAAAchoPhUs2aOSKo1/A8E8WScn2pL+SLx10WrbOdY6dyeVVXEbQuuTJABgR0Eco0+s1Y95lZuHZtqzO5JAUSTl0+Xin4Ujsnce9fJ+9toRz5uQTzEqMsjsGMVWujni+oyZMvSi/hVX+ff8A0VhrzlQuYxrENEZmzmDzBLa1Z938S1xCH1ZY17gzE9zodac4/wBnt2yhdsRbIkDVLi+8QBLKWIEnUxpzNMdk4G5h8UqXV8NwMqspD22IGeQ66ckPMA13c5eZW8Ny5MGePo+H/H7k1wqb4y+lpc1wwOQ8z2HyqV4VRu3Nl8ZEXs4YxEwARpOk6jnpXOPM9Rnzyhjco9yu43eB5i0igHkzGT8QOX1rhNq3QNXVp7KIHpH76uy7n2cRYsRFoIWz5fEWzQCMxAkyo1I0E6Uht/Y2EfLZsg2rgAVHibbnortJIJP4jGpA1mKjvXY8/LV6hvc5v6EBgNshjluwD0Ycvj29eVTXCqi42w1lylwFWGhB/jUVd9gEvhrTHnlj9kkfuqdGnoNdPI3CfNDvBYp7Jm2xHcd/IxrVvvb08LIbQW4Ym7biApcQCX1kyCIH+U1XhV5grao1x2VnKeLKokwEBML+JtDp5UqarldxPieCEqyfr7/dEwmNvZCnFuZASyhbcqTI/FlDRH8a1K7P3nuKy/aClyy3hKhYK5YEka+H/Wom/vXZstaXEK1sXlDoWUFWA1K5kLQfEJnpFSD2kuqLloqxInMMrK3TzBGsCqjlOLtozenjlaRaL20srraw/wB4zqTAyjIoPWYkCTAnWo3bO8K4a0Dh3JuOQQlxXIyxBIkjLBHLnr8aYblXzaW7aS2M65irQoIzcgxJ92f8IqO3tB4iK7MW8ZK5SEQsQYU8tYMCTop7Vbg7qhemwxlnWOfbz9yt4u41y41x/ecljAjU89KS4VPeFRwqZR66MlFJLsMuFRT3hUUUd6g+4VHCp/wqOFU6KHVGHCpLF4YNbdToCpE9tOdSnCpptG5kTQBmbwqvcnTXy1HzqUYtvgXlzRjBuXYynYOBvHG2LtxXRbjnKwIBHhMenoRqAeYresHahrbjXLM+hUj6TPwrPdm7NuhBcMMyHK66ktkYGQe8dPXvFWPbyXcVhAMJea2x1BUxIynSRqNSPlS80pdRNnn8eKsf5of7Ca6tkHGOjXS0MyHwkkwI0HPTpTHaNq8lvJbKi3xAt2eZVQSI06yD06ehjdibdzWha2gvCaNVvWXi66vl8BSc2sE+HTpPOpXD3HKuptLat5vAoJJaD75BAKBoEKRPeOVQSkpbh+OKlKMfLghNr4sWLeaJZiERZjM7mFHp1PkDTL2f4O4PtLORddnDTbYMHHIwwIHMMOkU63j3fbEXEZny2rKl4X3i4M9oAgDXnUfuJt4sL3CTI58QBJKF4kgcoE65Z0p2RVDj5jdZklPKlLhc178css2yVv2/DiiDczHVUCLBY5YVdOUD4deZNpYe7cuKLZykOp91WlVYZxDEDVdJnrHWovZG3Tjke3ffg4lXyQrrbOYHTIGfMRpB5j6U02viWRbeEtO1zF33jObqs1pCoJbwMcpyyQDHImDFJqXU3V/oq8bNpNbw2hbGHLJ7rkhV1hnBUBe4Adh00FBtU4S2WyAsXFpcmYmSzjRjPWIie+al+FUoJ1ya+kuEeexDYa0ly7cdCCyWmtwyssMxzET1Xwgadj5U42PtNWuXEtOWNpbeZsuVQ1xSYUc8oA5HXnNL7Ow/2e+ziSt1gTJ91goAHLkcvOecClLm2kvX7lkRavQMiuJziNGEEBhOYQDIymoO+bXPBm51PqXL/wBG28O1+Cgdy2UuqEgSRmPQdT0E6SRNM9pAI1p3uDKGu80YMyzlQ5RPiyak6DU8pFSGL2vwLircVLmIYylpFZYHKSWJygakt8ACeam3LC4q5bDggIM7KDpmaMoMczAbTlr6URXZEYbnO4dxsLfakb7Oj22t2luw3iRogrETqRMEj84MQZbhU1xCEOo5SrAHpJjn8vzpkntVmxqJbsTi/MdYfRCo5Sx+BNM9hvbvYa04RlvZibgYtIABB8JAy+LQafgPMalku0nw6ucU6Sgy5CyZmMSCqLLtIIExGmsQaT3a27cuo1x7Qt2j7kklivc6AR2P56UmnFN13Mbu1yyG382Ybt5SrW1IR/Cxh7uXxAKB2AOpgSQOtS+79gDCWANRw019VBP1mlLezmxOZ7oyqcwtkCHCsuUtJ5czGnWeoqUwOz1tW1tpOVRAkyadBPbTNDSQcJOfqN+FSOFszeYksuQqVKuQD4QRnURIme49J1leFTTC4FbNp2JBdvecjVgCcsnssmibSXIzWz3Y0l6krvDhrNzD5byoU6ZuSnoQeYI8tarm61i3ZF37HcW8q+MstxyCYMqczFQ8a5ljpm6Ey23LV24bBwt9beXMxPi8SlcuZShGoDGAZBJE013tFxMIz2z7zm5dK+EnPJPWYkgc+QpPEo1fcz8OLdlSdJerFMWFuvZu2oZHZSIZlUh/Dmlei5g8EEeEzUht/Fs7cJiWW2xhm959Ik9I1aI6NVP3ZxzjC5WjKrxbiZBJ5eszEHr0q1MGbVySx5kmSfjXcEXG4vyLmKEetu719fUj+FRwqf8ACo4VPo0OoMOFRT/hUUUHVH3Co4VP+FRwqZRn9QYcKmZwJa/mbkgEeZP+Un6VN8KjhVKLauheSp1fk7+/qRWFwuVeWpJPzNeDCqrjKcruYABAzsdYAOhJ+FSlxQoJbQAEk9gNTVHbHFr5uMSGJGQH8APugDppqfOaZDD1m7Kup1UdPjUUr9Cw4PEXWg3UCkKxY5SDbIKqQxY+GZ+lOzbps22OPZCNLXJClzHuA5gNNZnv5072YQyEfoEr8uX8eVclpenGxej1qnLbQjfw2ZWXlIIn1EUywGwLVmwLNsEKNZ/EW/Sn9L/py0qf4VcX4RWZuSgsfRRJ/Kl1xRoOUW7ZRt5d3LD5XxVtizMtsPZKrccnQZkfwk6c9dB0FSGwdgWEXPZTISChJK8SFMFSbfhTUahdTAk1nuysffxOMS66XL7wzhFcoVkR4SAcoE8gKkL+1buB2gsJcw1t2tNdtXHN0sraMxLDmYOsSKP6epbfYzo6rH+OuLry/U05LAAAAgDQAaAAV7wqfcKveFXKNPqFT34sucC4tEi4XsqhHMMb9sL9aX2psi09sfalW6EIbOV8QIjXKOcwJA59qmNpIk2lcgZrq5QQfEyK1wDyI4ZbX9CqjsTeA38bfW+yi0H4dpTAAylx8WIUn4aVDJSRXy7ZNt+n39SV2Rsm0hZsOgTMdWyZWMf1Tr89OsUw3MtXFfG277F3TEE5jzKsi5DpoPCBpTfH7yMNp2bdlgbJJV4IIc+78Mpt6EdSelWq2qLjCFR8120LjPP3cWWCKIjR/vTrOoA7UY6r3Iw2x2tfdinCri9hQwhhI/jkehqS4VHBqdFrqFU27hbVi2+IuZcyqAGcSTBgDQjN7x0jrUbuvjrWKd87q5UqUXKUBGuuVj4yDHPlppVN2ztJ8TiWfNKlmyydFQNCgdtIpFbYAjy/zP7qTUU7SKvUuVpcGzm1XnCqE9ne0ePhcjGWtHL55TOX8mH9kVauFTlyWVltWRt8qilmMAamqvsrbK4q3CF1uWspYQVBVv62ojRhPl2NXTF4FbqMlwSrCCJI8+Y1HwqCubFt4bN9nUoWgyCc0D8ObmVHQedJzUlbK+XfOaqttfM8w62xdN0syIPCi3Lud2mM3hzECTACjtPWBFb/AG0rvDWzbstluEeI5dcpGkTI1jnGh+TtebFtbjAeLWViBoec8j6k11j8El8KbwZ2kLb8bKZYjqhE8h8qQ5Ru2KyKUoNR7+/89xDd9V8J6GSvOQWmQASe5kanw9pqycKjZexLVhQLaAMBBbmxkyZY6nWn/Cq1jg4rktYpbY0xhwqOFT/hUcKp0M6gw4VFP+FRRQdUfcKjhU94VHCplFDqDLhV5wqfcKjhUUHUK5vMcuHI/TIT4cz9FI+NZfcvMcbcA1ywFHdsup8lAPPzrS97n+9tJ2VnPxIVfyas22ehfFYgqAAbhzN1IAAA+lXsEagvcydXPdkfsiybDXxjtI17mdasWxTGJv2/Rx6dfqT8qgMIcpHwp5e2gLW0bL9HQqf7JH7nJ+FMzRuNCdPPZNSLjwqrntDxIs7MxLH8ScMet0hPyY/Krhwqyv267RAtWcMOZbjNr0EonzJf9ms+EbZsZs1QZQdgNZW6DiLt20uQw1rRy0rA5HwxPyFcb3vaa7OGu3bqBEl7pJbNmeRqBoBlqU3R+0i432O0lw5BnDhSAM2nvMOv5V5vtYxJvL9sS2jmyoUJljKHuR7pImS3XtTn/mr77FBNLTfP19/Sv5Nc3Ov8bAYZ5k8JQT1lBlM+cipnhVn/ALDtq8TD3cO3O0Q6/qvofkV/vVpvCpM40y/izXBMgttBFty8czlJiQcjZiPPJnGn6VYJdY8PPyzXM391z/zVt++GzBjMuHWA5kBiJCaZnYidYAUepFYZiMT90tvKcysZETqBlP1FVZcv9h8Wnaf3yOsCzxhmQS4uQo7ninT45orb939opfVgvvWyAwIIIza8jr0I+FYlu/eJv4W0RlJvqATyl7iRr5GtpuIMLjmgQl6bogfin70eZmH9WoXD3BNpVXoTXCqN3jxHBwl+5yK22j9YiF+pFTwtzyqk+1rE8PBKnW44/ZQZj/eyU6XCIdQxzAcx6MPrNPQf4+H+tMcDyHox+oFPP4/Kq0u4Q7Fl9lONy417R5XFZR+shLj6Z613hV8+bB2hwMWt0T4HVzHMgEZh8RI+NfR1sBgGUyCAQR1B1Bp8DinSGnCqkbybRf8AlBbdoFuHbAcA6feGTPQGMhE+Yq/Yu4tq29xzCopdj5KJP0FYnhse97G3nOmeWJBbTViB4SJ0gc+lQ1H4GhkJ2W++wAnhsfIFR58yQB86qmI21dONUuOHwiCqdp1k95H50+t4l15XLg/tEj9kkr9KgtrWWDpdYg8TODC5YNpoHkSQwOnaqWHvyTtWjbbQDKGXkwBHoRIrvhVH7kYji4G0eolD/ZJj6RU7wq0o8qxcp02hlwqOFT3hUcKpUR6gxNuind23Cn0P5UUUceQfcOjh06yUZKlRU3jXh0cOnWSjJRQbzP8Ae8f9sA7WVP8AfuVk+ytoXUxF1UAINxuenNvWti3zhcUpZSQbUeE6jxMdRlMc9DOuvasn2fg7T4i8wWVLtAYfPn5zXdRqHiwpxfJDBg6uZqS4LfgsKzgFnRT2if8AmpDeXDJZbDu14M4eAuglWXxac+g1n86i7+zEVIyKAY/Cvee1ObexmxL2rVvKGIQAnQSonUgTHhrPxeIZZTipS817fQvZdBjjCTivJ+5qe7uK4tkBjLqBPeD7h+I/jWsC9qW2RitpXChlEIsqe4tkgn0LFyPIitX3YxV2xbYXXUXXJDcjlykjSecT6VD7w7jYT+SsRjLtoHEhbjZw7hcwY2w2UHKTpmkg6mtCOWDyNRM+cJ9NbjN9i4G7iMQLWHZVbIXlmZRAZRzUEz4qZtfdrtxbhlrZ4c5i3uswME9KaWcKRDIxkaSGIInmNDpSZwRymNO4mnLFLqvIxLz/ANnpffeyc3C22cHtNGQF1duGyrqWW4RoAObAwQO4FfS93wqSen8Cs33Y3MwlnZ2Dxtu3GIK2bjXCzHxXAAdCYUBjIgcwKmcVvK11FTwoWKnMwIkGNdJBIzAkaH0qvlyK6os4YNLuS+wbXEuXL3MA8JD3ymbjDyL6f2K+e8c2a7cJVffY6AEaknRuZFfTj2Uw+GYKIS3bY/BVJJPmdSfWvlvZ3ueI6yAD/ZB1PxqtmW2COzbfxIf7IvC3etXCAFFxCTy0VgTrB7V9BbzbJN+z93/S2zxLfmRzWezCR6welfOmOtSgk+ItHOYEEdOVfS26uK4+Bw13q9m2x9Sgn6zRp0pRdhC4rcMd18aL1nrK6EHQjyI6EEER0rMfbVtGcUlocrVsT5Nc8RH7IStI27a+z3+NbJUXAQ8dXlVXTucwHqB51AW9i4TamMVsShZ1TMedsvlKZeIojOIccxyga6ipbuemx/lvMX2fy+H5t/pTif4/j0r3FYU2MRetyWCXHQNGsI5GoGnSlbWDuMfd+vl5eRpU2kxsLo4GEH2Q3lHiTEcN/wBW7aDW59Gs3P262b2UbVF/AC2TL2DkI65DJtH0iV/sGq7ubuJ9o2PiQLv3uJZIzLCW2wt1ipkSTIJB9adbobJbZbXJbiXi7Wm8PhKK8JCzKzKnmff6inWo1ITd3Ef+1jbAtWFwynxXfE/lbU/8zCPRWqqbF3eNq1ZutOe+pukGICHMLYHmV8R9fKrM26R2riWxF5zbTwhgolWAiFRjBAycz3caAyKW362kqY+zheGRNkOrCAoAN0R8Mg+dLzJyxykhuOa3RiV5sDIGo+h7+fp86id4sGFw4IOq3XPqC0SR38Qqdtx59evr5VAbSe5iMQmDwyTcct7zAAgqLmh6H7s89PnVLFcppIfNqKtl/wDZLczYJ1/Run5Min8wau3Dqm+yTZly1Yum4yeNkIRSSVhTqTpzzAcvwnU9L5krVx/hRSzTW90NeHRw6dZKMlToXvGGKt/dv+q35GinWKX7t9J8LfkaK7RFzHuWjLXVFdFWc5aMtdUUBZlO9W8Co+JdRmK52HY8MKgE9uR0FVXDqDirrKQVa4SCCCDCqDBGnMGrF7Rd0/smEvXrbPcQrkyxLLm0B80EKSeennpTt18QoVNRJBPyJH7qydTCSi2zV004uSosu3bQFtfQfnUlucw+22R2/wDw1QO8mNmwxB10j4EUv7M7jXsf4QTlysY/CBMknkOY86r4YtyUl6r+CxmlUHF+j/kvG092bivduBg9t7isLWQkw7MDB1hgbhgxoJ5HWvPaJhTZ2DetzJVLSExEzdQMYnSZJq8VTva60bGxPnwh879sVu44JStGFObcaZgGyMOrbQwiOA6tiLKOCBDK11QQe8g0321hBbxmKRRCJfvIo1ICpdYAD0AFPN3HAx+DPbE2D/8AatebzMBj8aP/AJWI/wCM9XK+Iqr8Bv25OEGI2HhEYkBrFsSOmWD+a11g9xrdu8rZy1pYZbbCSGWYOedfebpyYjka69lbzsfCeSMP2bjD91WuqcoJu2WozaXBX9/GK7LxhHP7PdHzQj99fN+BscQMdRr+QXyr6px2ES9ae1dGZHUqwkiQRB1BBHwr5w/kllP3du7cBGaUVnie8Tp696q6u6VDoSXTaIe9hyMoXVswAHWSCAPMyQAK+iPZ3gLtjZti1iFK3EDLB55c7FPTwldPKsm3Z2O/HDXbNxFUZwXtsmqkZYJAnWa35TImuaTs7OSl/bS9yP23sdMVZNq4WAPVSVYHuCOR1qM3e3dbD33uOwaQyL+kFzgjy5KD6knSYFkoq04puxe51R89bxYMLfxQiPvbo78malLNvxf2V/winO82t7En/wB29/javbNvxH0X/CKxpvubUF2NK9mduMBHa5c+pn99Ptu7rW8S2fM1tx+JYgnLlEqeekdj4RqIpp7OB/2Rv9635LVqrVxJSxxv0Rk5ZOOSVerI3YWzDh7C22YO0lmYLlBZjJhZMfOsx9oKf9/WyemEEeXivf61sFZH7RRG2rZ74QD5Permo4xNInpucnJD2L3iA8zUJdtt/KlvISDmUaGCQylSJ8wSPjUphh94vLr1pKy2XbWFI5cSwNP61zL19R86zsH+Si/k5gy/Xb5wuIIB/o3CjpKmIBjTUH9/Sr9bIYAjkQD86rmE3RUubmJfiOWzgCQAc2Y9fFJnsBmPYGrMBWjhg436GblmpVR5loy11RTxViV8eFvQ/lRXmNH3Tz+i35Gig4LUUUUAFFFFAHF1oUnsCfkKwTdPc61fshrhKtAOhjmJrdtoW2azcW2QHKMFJ5BipCzHSYqibnYA+O0LZVrZKsS6lSVYqYgEnUeVMg4ruQkpPsR28+71gYbZwFtNF8RgAvFtfeI98zB1nrU/uHZRHYIqr4DoAByYdvhUhvPswfZVYHx2F8OgKmQqmVPTTvSu6WHmyt1j4jnSAqqsC4RyAn8A69TQskEnBLkHCbe59iwVR/bR/wCS3/1rH/Ht1eKZbZ2VaxVh7GITPaeMyyROUhhqpBBBAOnaoJ0ybPlHd65GMw5PS/aPyuKaX3yUrtLGg/8Aqb5+d5iPoa13cz2X4PMz3eK723QqDcgAqA2oUCfFPyp5vNuVgr21Va9a/pAjvDuodi7gyAesKDXXnjSkRWGVuJLexpidi4aehvD5Yi5V1pts/AW7FpbVhFt2191EAVRJk6DuST6mnE1xu2dQz2zj+BZa5BZgIRBzdz7qj1PXkBJMAGs49ja3M7MzeBrIKrJOoYSeQ76aSO5rR9qYFb9tkYwSGCuACyF0a2WWeTZXYfGq9uzZt28W4tQEy3Mg6RxFmPKTp5Gkz/EhkezGPtQ2QcRwIKQq3pV7ecN/RnmGVl5dCJkTyq27EvM1lQ/vpNpzEAtaJQsB+i2XMPIiobefGqMRYXmVBdhMSGYQJ88jCrJavqyhlMg60R/HIJKopilFeZq9ppAwnb4m5iSOt28fm70uo8R+H5UbctFLt9XENxHkfrMSPoQfiK9tnxNPl+VYE3yzfh2Ro/s9/wDBn/eN+6rPVU9nN8NgyR7puPlbo4gajuJzCf6pq0hhW1g/xx/JGLn/AMkvzZ1WM+2e81vH2XQ5W4AE6HTPc76dT862Waz72q7q/aEGJtv94gS2LbEBGUuZMxIbxnuDlHLnXcquLO6eSjkTZjn8pXvezkaxoFHTuBTvdon7bh2Jkm/ZJJ1J+9X/ACpRN3sQ7LZtWWe7IJUQYDgkFmByqsFdSY1q9+zjckNcN7Fgfd8N7aK2ubMSC5HYoPCNOczVaMbfCNGc4QXLNbornMK9DVdMg9ooooAb7RH3Nz9Rv8Joo2iJs3B3Vh9KKAHFcs4HOhzpVf2viG6UASeJ2mi9aY3N4FHWqZjWuE9ah8fbvFTkMNBgnoY0oAs28PtBt2PDmHEI00kAfpHoB686itg712lzG1cDFtWmQ0gkkkHXUudeRqr4faO0LYIfD27n6lwppBEDMDB1Bn17iI5tm4i9dt3DhkssobOysCbhYQPCogAecnzNIqTmm12LHwKDSZpG0N5TeQW11zET+qpzfDUL/wBah9h+0FuNwcPb41lWOZw0FZJkifCVnlJBMmKrX83b7PmD3VMZfA5UR6D+NK42bulicNP2e/ctgkEhVWdOWp7V2UJbtyIwnHbtZsKb12497XnB0PyqA217TbVtuHbFxn5MUQuEnueWby+fY0HaeysZcQhsTfY6kAsAubxETlWebHl3ru1tTaIENhbJOuoJUa5o0DCIzLoP9mtdk51SORULuy57C3usy120+YZQrjUMpzErmU95aD61Gb0b4otzitLM2W1aRebRq2vQS/PXmBVWxmDxN+/xXtJZGVVZLJIz5JguSNTr9BTW7u9i1vLesN41mA+oWdPCCpA6/OoLG+ntGb49SzXNj75XWszirJtsAJMgg+ZEyh7yB+6m+N31A5Gs+xFzbF0rH2e0VEZkRQW82lGJPnpzqQ2duxeyAXmzvqSYgantTIbv+QrIo94ljfeS9c8KhhOmgOY+QA1Gh59j5zUdiNttYVL0gBhCCVkqY1gGRy69Jo/m7dIgs8dszR25TTO5uae1c6bctzZ3qJR2pC1neAYliblxEKjQuWE6kwIU/wAGpLCbxNbQOGXKQGg3EkyFPuhpzQwMevYxD29zj2pX+aZXpR0vi3WHV+HbRP2d+l61Fba9rC2jktLnfrrCr6mDr5AUxO7DHkDXB3FzGTbBPcqJ+cUxptcEItJ8kA28djE3Va7aZbrPmuOLxYXRlIAYZVgg5SNIhSOtPcZtbCK6PcVsi5mZcxPEIgKpUnKeZ8upqYsbgZTK2wD3CgGlrns+zxnQGOUjlP8A0pXRVe43rO+OxCf/ANRIP3VkW16qHJmNJ92A0AeWlTeE3+ZlDLqDXq+zRf8AZL8qfWNwioAAAA6AQKnCLjwQnKMuUjj+fLxJp1d201xBxD4j7qDWJHl+KD8B8Z6XcVp/g/Q868xm695SrK5VlmGRUttrMyyKCfeOh0rmSMpKkGOUYu2Q+D3sGDz20UKc7MxgAkkkye+h6082NtR1tgZgl3KCJOmo1VuwMc+hHrUZiN0HLEmSSZJJJJJ7k86dnYuKIUF2YIGChgGADiG0I+PqAedRljlSryJRyK3fmevvndVsryD2/jnUxs3fGedQt/dm9cjMBCzAChR4jJ0HXkPQAdBTnA7pXAeVNV1yKdXwXnZ23BcqatvIqs7H2Iyc6s1pIFdOCeP/AKJ/1TRRjv6J/wBU/lRQAsRSF3CK3OnFFADE7LTtSbbGtnpUlRQBFfyFb7CuhsW3+iKk6KAI9dlIOgr07KTtT+igCNOxrfauDsO32FStFAET/IdvsK9GxU7VK0UARybIQdKWXAIOlO6KAG/2Ne1H2Re1OKKAEBhF7UHCL2peigBBcKo6ClBaHau6KAOcg7V7lFe0UAeRRFe0UAFcNbB513RQAj9mXtXQsr2FKUUAccMdq9CDtXVFABRRRQA22ifuX/VP5V7XO0z9xd/Ub/CaKAHVFFFABRRRQAUUUUAFFFFABRRRQAUUUUAFFFFABRRRQAUUUUAFFFFABRRRQAUUUUAFFFFABRRRQAUUUUAFFFFADHbn/hb3+7f6KTRSe8l0LhL5PLhXP8DUU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AutoShape 10" descr="data:image/jpeg;base64,/9j/4AAQSkZJRgABAQAAAQABAAD/2wCEAAkGBxQSEBUUEBQWFhQXGRkVGBgYFxYYGBgZFBcbGBgeHRgYHCggGBonHBUWITEhJikrLi4uFx8zOD8sNygtLiwBCgoKDg0OGxAQGywkICYxLywwNCwsLywsMDc0LCwsLDQvNSwsLC0sLCwsLCwsLCwvLC8sLywsLCwsLCwsLCwsLP/AABEIAL8BCAMBIgACEQEDEQH/xAAcAAABBQEBAQAAAAAAAAAAAAAAAwQFBgcCAQj/xABKEAACAQIDBgMFBAUJBQkBAAABAhEAAwQSIQUGEzFBUSJhcQcygZGhFCNCsVJyksHwFRYzYoKistHhU3OzwvEkJTQ1VGNko9IX/8QAGwEAAgMBAQEAAAAAAAAAAAAAAAMCBAUBBgf/xAAxEQACAgEDAgQEBQQDAAAAAAAAAQIRAwQSIRMxBUFRYSKBsfAycZGhwRQjM9FC4fH/2gAMAwEAAhEDEQA/AKZRSmSjJWWfV7E6KUyUZKAsTopVbRJAHM6D41MY7d5lth7RzgDxjqD1I7r9RTI4pyTkl2K2bXYMOSOPJKnLsQVFKZaMlLLNidFKZKMlAWJ0UpkoyUBYnRSmSjJQFidFKZKTu3AsZj7xyj1Ndo5LJGKuTpBRSmSjJXCVidFKZKMlByxOilMlGSg7YnRSmSjJQFidFKZKMlByxOilMlGSgLE6KUyUZKAsTopTJRkoCzqziXT3HZf1WI/KiuclFBBwg+Wl+g44dHDp3w6OHUqFbxpw6OHTvh0cOig3imxsNNye35n/AEmrXbxTGEsjwr9T51C7Ms+GBzY1NJjeGMloSRzPnW5pMezEvfk+ceN6nr62b8o/Cvl3/eyF3l2EUm8iwhPiA/CT19CfrVf4daEj3ChW6uZWBB16Hyqn43Am25U8uYPcVQ1mn2vfHsz0ngHirzQ6GR/FHt7r/a+nzI3h0cOnfDpO+youZyFUdSYFUqPRPIkrYhw6OHULit6UVotoXH7PyOs/IUDeFiWy2wB+EsSD8VEz8CKasE32Rlz8c0ce8v2ZL5hmyz4omPKuwlVFnbOXzEueuo+gq37Mt/cp6T89anm0/TinYrw3xl6zLKG2kra/LhL59zzh0n/N69iMVhVVDkuSVbpCOQ/yya/DvT/h1YNj7wNh8OySoCliuhzjiaNB5RrUcCW/kPHpz/pPh9Vf3+dFI2liDbtBwJJIUdpYEj6KdKXwisbal/egT6xVjsvYGHXi2xcPGa6gDQDCG3BPPKOcCowW65OCjFeo3R6qefU5ZX8EaSX1+Y04dHDp3w6OHSqNXeNOHRw6d8Ojh0UG8acOjh074dHDooN404dHDp/g9nXb15EtKCCfEYPhkgA/U1dTuEgW4vELXYXI2ZFtrr4s0nMwE8wOXnQUNR4pgwS2zfPtyZ3w6OHV72fuCxZDfuoqM2VcsktE9wIBjn5im28O5ly091rAmwi5wWYTlgz6nwsfSuHF4vpXPZu+fkU3h0cOpzAbu4m8fu7LnQGSMohjAMtEjnqJ5GpDH7kYq1yQXNY8BJM+hAMaHWu0Pl4hp4y2uav8yp8Ojh0uvvMpVgV0OYRrJEQdZEGlOHRRYWRNWhpw6Kd8Oiiju8ecKjhU94VHCqdFLqDLhUcOnvCri8uVST0E11Rt0Rnm2Rcn5cnlu5lUawfyFK2cQMpZR4BqWJhfn1+FVPEbUBxCWcrvmgsLYzE9hA6RWhJsrPcSVnKBw7emVSBJJHIv59AunMzo6jVvE1CCPn2HT9W5zY6sW7zLyWKj9r2w1sqwAuW4aNJytofONJn+rVhwAIJB6GCPSo3GWEvFrp5qGVT1yx4h5qdCR6HmBVH+sySTjPlP2NHBhjhyxyY+6f3+qKlwqzzbt9r99icyopyqp6RodBoDNahwqqG6+yjfxl0XrcsjaqxOTMxJ1jUoImB72nepYdsblLyNbxyc5QhCPm3ZXMBsm4+tq07x+ijPH7I0rvEYZ7Zi4rIezKVPyMVveAbIqoQNBGihR8FGijypLbBFwZNQOZIjT5ggjyIIrq16T/D+/wD0YD0LauzBMk8tD/Her5sqz9xb/VH5UnvdsBLZw3AUB7lzhMQMoIIJzZB4QQAScoAMcqm1sAAAchoPhUs2aOSKo1/A8E8WScn2pL+SLx10WrbOdY6dyeVVXEbQuuTJABgR0Eco0+s1Y95lZuHZtqzO5JAUSTl0+Xin4Ujsnce9fJ+9toRz5uQTzEqMsjsGMVWujni+oyZMvSi/hVX+ff8A0VhrzlQuYxrENEZmzmDzBLa1Z938S1xCH1ZY17gzE9zodac4/wBnt2yhdsRbIkDVLi+8QBLKWIEnUxpzNMdk4G5h8UqXV8NwMqspD22IGeQ66ckPMA13c5eZW8Ny5MGePo+H/H7k1wqb4y+lpc1wwOQ8z2HyqV4VRu3Nl8ZEXs4YxEwARpOk6jnpXOPM9Rnzyhjco9yu43eB5i0igHkzGT8QOX1rhNq3QNXVp7KIHpH76uy7n2cRYsRFoIWz5fEWzQCMxAkyo1I0E6Uht/Y2EfLZsg2rgAVHibbnortJIJP4jGpA1mKjvXY8/LV6hvc5v6EBgNshjluwD0Ycvj29eVTXCqi42w1lylwFWGhB/jUVd9gEvhrTHnlj9kkfuqdGnoNdPI3CfNDvBYp7Jm2xHcd/IxrVvvb08LIbQW4Ym7biApcQCX1kyCIH+U1XhV5grao1x2VnKeLKokwEBML+JtDp5UqarldxPieCEqyfr7/dEwmNvZCnFuZASyhbcqTI/FlDRH8a1K7P3nuKy/aClyy3hKhYK5YEka+H/Wom/vXZstaXEK1sXlDoWUFWA1K5kLQfEJnpFSD2kuqLloqxInMMrK3TzBGsCqjlOLtozenjlaRaL20srraw/wB4zqTAyjIoPWYkCTAnWo3bO8K4a0Dh3JuOQQlxXIyxBIkjLBHLnr8aYblXzaW7aS2M65irQoIzcgxJ92f8IqO3tB4iK7MW8ZK5SEQsQYU8tYMCTop7Vbg7qhemwxlnWOfbz9yt4u41y41x/ecljAjU89KS4VPeFRwqZR66MlFJLsMuFRT3hUUUd6g+4VHCp/wqOFU6KHVGHCpLF4YNbdToCpE9tOdSnCpptG5kTQBmbwqvcnTXy1HzqUYtvgXlzRjBuXYynYOBvHG2LtxXRbjnKwIBHhMenoRqAeYresHahrbjXLM+hUj6TPwrPdm7NuhBcMMyHK66ktkYGQe8dPXvFWPbyXcVhAMJea2x1BUxIynSRqNSPlS80pdRNnn8eKsf5of7Ca6tkHGOjXS0MyHwkkwI0HPTpTHaNq8lvJbKi3xAt2eZVQSI06yD06ehjdibdzWha2gvCaNVvWXi66vl8BSc2sE+HTpPOpXD3HKuptLat5vAoJJaD75BAKBoEKRPeOVQSkpbh+OKlKMfLghNr4sWLeaJZiERZjM7mFHp1PkDTL2f4O4PtLORddnDTbYMHHIwwIHMMOkU63j3fbEXEZny2rKl4X3i4M9oAgDXnUfuJt4sL3CTI58QBJKF4kgcoE65Z0p2RVDj5jdZklPKlLhc178css2yVv2/DiiDczHVUCLBY5YVdOUD4deZNpYe7cuKLZykOp91WlVYZxDEDVdJnrHWovZG3Tjke3ffg4lXyQrrbOYHTIGfMRpB5j6U02viWRbeEtO1zF33jObqs1pCoJbwMcpyyQDHImDFJqXU3V/oq8bNpNbw2hbGHLJ7rkhV1hnBUBe4Adh00FBtU4S2WyAsXFpcmYmSzjRjPWIie+al+FUoJ1ya+kuEeexDYa0ly7cdCCyWmtwyssMxzET1Xwgadj5U42PtNWuXEtOWNpbeZsuVQ1xSYUc8oA5HXnNL7Ow/2e+ziSt1gTJ91goAHLkcvOecClLm2kvX7lkRavQMiuJziNGEEBhOYQDIymoO+bXPBm51PqXL/wBG28O1+Cgdy2UuqEgSRmPQdT0E6SRNM9pAI1p3uDKGu80YMyzlQ5RPiyak6DU8pFSGL2vwLircVLmIYylpFZYHKSWJygakt8ACeam3LC4q5bDggIM7KDpmaMoMczAbTlr6URXZEYbnO4dxsLfakb7Oj22t2luw3iRogrETqRMEj84MQZbhU1xCEOo5SrAHpJjn8vzpkntVmxqJbsTi/MdYfRCo5Sx+BNM9hvbvYa04RlvZibgYtIABB8JAy+LQafgPMalku0nw6ucU6Sgy5CyZmMSCqLLtIIExGmsQaT3a27cuo1x7Qt2j7kklivc6AR2P56UmnFN13Mbu1yyG382Ybt5SrW1IR/Cxh7uXxAKB2AOpgSQOtS+79gDCWANRw019VBP1mlLezmxOZ7oyqcwtkCHCsuUtJ5czGnWeoqUwOz1tW1tpOVRAkyadBPbTNDSQcJOfqN+FSOFszeYksuQqVKuQD4QRnURIme49J1leFTTC4FbNp2JBdvecjVgCcsnssmibSXIzWz3Y0l6krvDhrNzD5byoU6ZuSnoQeYI8tarm61i3ZF37HcW8q+MstxyCYMqczFQ8a5ljpm6Ey23LV24bBwt9beXMxPi8SlcuZShGoDGAZBJE013tFxMIz2z7zm5dK+EnPJPWYkgc+QpPEo1fcz8OLdlSdJerFMWFuvZu2oZHZSIZlUh/Dmlei5g8EEeEzUht/Fs7cJiWW2xhm959Ik9I1aI6NVP3ZxzjC5WjKrxbiZBJ5eszEHr0q1MGbVySx5kmSfjXcEXG4vyLmKEetu719fUj+FRwqf8ACo4VPo0OoMOFRT/hUUUHVH3Co4VP+FRwqZRn9QYcKmZwJa/mbkgEeZP+Un6VN8KjhVKLauheSp1fk7+/qRWFwuVeWpJPzNeDCqrjKcruYABAzsdYAOhJ+FSlxQoJbQAEk9gNTVHbHFr5uMSGJGQH8APugDppqfOaZDD1m7Kup1UdPjUUr9Cw4PEXWg3UCkKxY5SDbIKqQxY+GZ+lOzbps22OPZCNLXJClzHuA5gNNZnv5072YQyEfoEr8uX8eVclpenGxej1qnLbQjfw2ZWXlIIn1EUywGwLVmwLNsEKNZ/EW/Sn9L/py0qf4VcX4RWZuSgsfRRJ/Kl1xRoOUW7ZRt5d3LD5XxVtizMtsPZKrccnQZkfwk6c9dB0FSGwdgWEXPZTISChJK8SFMFSbfhTUahdTAk1nuysffxOMS66XL7wzhFcoVkR4SAcoE8gKkL+1buB2gsJcw1t2tNdtXHN0sraMxLDmYOsSKP6epbfYzo6rH+OuLry/U05LAAAAgDQAaAAV7wqfcKveFXKNPqFT34sucC4tEi4XsqhHMMb9sL9aX2psi09sfalW6EIbOV8QIjXKOcwJA59qmNpIk2lcgZrq5QQfEyK1wDyI4ZbX9CqjsTeA38bfW+yi0H4dpTAAylx8WIUn4aVDJSRXy7ZNt+n39SV2Rsm0hZsOgTMdWyZWMf1Tr89OsUw3MtXFfG277F3TEE5jzKsi5DpoPCBpTfH7yMNp2bdlgbJJV4IIc+78Mpt6EdSelWq2qLjCFR8120LjPP3cWWCKIjR/vTrOoA7UY6r3Iw2x2tfdinCri9hQwhhI/jkehqS4VHBqdFrqFU27hbVi2+IuZcyqAGcSTBgDQjN7x0jrUbuvjrWKd87q5UqUXKUBGuuVj4yDHPlppVN2ztJ8TiWfNKlmyydFQNCgdtIpFbYAjy/zP7qTUU7SKvUuVpcGzm1XnCqE9ne0ePhcjGWtHL55TOX8mH9kVauFTlyWVltWRt8qilmMAamqvsrbK4q3CF1uWspYQVBVv62ojRhPl2NXTF4FbqMlwSrCCJI8+Y1HwqCubFt4bN9nUoWgyCc0D8ObmVHQedJzUlbK+XfOaqttfM8w62xdN0syIPCi3Lud2mM3hzECTACjtPWBFb/AG0rvDWzbstluEeI5dcpGkTI1jnGh+TtebFtbjAeLWViBoec8j6k11j8El8KbwZ2kLb8bKZYjqhE8h8qQ5Ru2KyKUoNR7+/89xDd9V8J6GSvOQWmQASe5kanw9pqycKjZexLVhQLaAMBBbmxkyZY6nWn/Cq1jg4rktYpbY0xhwqOFT/hUcKp0M6gw4VFP+FRRQdUfcKjhU94VHCplFDqDLhV5wqfcKjhUUHUK5vMcuHI/TIT4cz9FI+NZfcvMcbcA1ywFHdsup8lAPPzrS97n+9tJ2VnPxIVfyas22ehfFYgqAAbhzN1IAAA+lXsEagvcydXPdkfsiybDXxjtI17mdasWxTGJv2/Rx6dfqT8qgMIcpHwp5e2gLW0bL9HQqf7JH7nJ+FMzRuNCdPPZNSLjwqrntDxIs7MxLH8ScMet0hPyY/Krhwqyv267RAtWcMOZbjNr0EonzJf9ms+EbZsZs1QZQdgNZW6DiLt20uQw1rRy0rA5HwxPyFcb3vaa7OGu3bqBEl7pJbNmeRqBoBlqU3R+0i432O0lw5BnDhSAM2nvMOv5V5vtYxJvL9sS2jmyoUJljKHuR7pImS3XtTn/mr77FBNLTfP19/Sv5Nc3Ov8bAYZ5k8JQT1lBlM+cipnhVn/ALDtq8TD3cO3O0Q6/qvofkV/vVpvCpM40y/izXBMgttBFty8czlJiQcjZiPPJnGn6VYJdY8PPyzXM391z/zVt++GzBjMuHWA5kBiJCaZnYidYAUepFYZiMT90tvKcysZETqBlP1FVZcv9h8Wnaf3yOsCzxhmQS4uQo7ninT45orb939opfVgvvWyAwIIIza8jr0I+FYlu/eJv4W0RlJvqATyl7iRr5GtpuIMLjmgQl6bogfin70eZmH9WoXD3BNpVXoTXCqN3jxHBwl+5yK22j9YiF+pFTwtzyqk+1rE8PBKnW44/ZQZj/eyU6XCIdQxzAcx6MPrNPQf4+H+tMcDyHox+oFPP4/Kq0u4Q7Fl9lONy417R5XFZR+shLj6Z613hV8+bB2hwMWt0T4HVzHMgEZh8RI+NfR1sBgGUyCAQR1B1Bp8DinSGnCqkbybRf8AlBbdoFuHbAcA6feGTPQGMhE+Yq/Yu4tq29xzCopdj5KJP0FYnhse97G3nOmeWJBbTViB4SJ0gc+lQ1H4GhkJ2W++wAnhsfIFR58yQB86qmI21dONUuOHwiCqdp1k95H50+t4l15XLg/tEj9kkr9KgtrWWDpdYg8TODC5YNpoHkSQwOnaqWHvyTtWjbbQDKGXkwBHoRIrvhVH7kYji4G0eolD/ZJj6RU7wq0o8qxcp02hlwqOFT3hUcKpUR6gxNuind23Cn0P5UUUceQfcOjh06yUZKlRU3jXh0cOnWSjJRQbzP8Ae8f9sA7WVP8AfuVk+ytoXUxF1UAINxuenNvWti3zhcUpZSQbUeE6jxMdRlMc9DOuvasn2fg7T4i8wWVLtAYfPn5zXdRqHiwpxfJDBg6uZqS4LfgsKzgFnRT2if8AmpDeXDJZbDu14M4eAuglWXxac+g1n86i7+zEVIyKAY/Cvee1ObexmxL2rVvKGIQAnQSonUgTHhrPxeIZZTipS817fQvZdBjjCTivJ+5qe7uK4tkBjLqBPeD7h+I/jWsC9qW2RitpXChlEIsqe4tkgn0LFyPIitX3YxV2xbYXXUXXJDcjlykjSecT6VD7w7jYT+SsRjLtoHEhbjZw7hcwY2w2UHKTpmkg6mtCOWDyNRM+cJ9NbjN9i4G7iMQLWHZVbIXlmZRAZRzUEz4qZtfdrtxbhlrZ4c5i3uswME9KaWcKRDIxkaSGIInmNDpSZwRymNO4mnLFLqvIxLz/ANnpffeyc3C22cHtNGQF1duGyrqWW4RoAObAwQO4FfS93wqSen8Cs33Y3MwlnZ2Dxtu3GIK2bjXCzHxXAAdCYUBjIgcwKmcVvK11FTwoWKnMwIkGNdJBIzAkaH0qvlyK6os4YNLuS+wbXEuXL3MA8JD3ymbjDyL6f2K+e8c2a7cJVffY6AEaknRuZFfTj2Uw+GYKIS3bY/BVJJPmdSfWvlvZ3ueI6yAD/ZB1PxqtmW2COzbfxIf7IvC3etXCAFFxCTy0VgTrB7V9BbzbJN+z93/S2zxLfmRzWezCR6welfOmOtSgk+ItHOYEEdOVfS26uK4+Bw13q9m2x9Sgn6zRp0pRdhC4rcMd18aL1nrK6EHQjyI6EEER0rMfbVtGcUlocrVsT5Nc8RH7IStI27a+z3+NbJUXAQ8dXlVXTucwHqB51AW9i4TamMVsShZ1TMedsvlKZeIojOIccxyga6ipbuemx/lvMX2fy+H5t/pTif4/j0r3FYU2MRetyWCXHQNGsI5GoGnSlbWDuMfd+vl5eRpU2kxsLo4GEH2Q3lHiTEcN/wBW7aDW59Gs3P262b2UbVF/AC2TL2DkI65DJtH0iV/sGq7ubuJ9o2PiQLv3uJZIzLCW2wt1ipkSTIJB9adbobJbZbXJbiXi7Wm8PhKK8JCzKzKnmff6inWo1ITd3Ef+1jbAtWFwynxXfE/lbU/8zCPRWqqbF3eNq1ZutOe+pukGICHMLYHmV8R9fKrM26R2riWxF5zbTwhgolWAiFRjBAycz3caAyKW362kqY+zheGRNkOrCAoAN0R8Mg+dLzJyxykhuOa3RiV5sDIGo+h7+fp86id4sGFw4IOq3XPqC0SR38Qqdtx59evr5VAbSe5iMQmDwyTcct7zAAgqLmh6H7s89PnVLFcppIfNqKtl/wDZLczYJ1/Run5Min8wau3Dqm+yTZly1Yum4yeNkIRSSVhTqTpzzAcvwnU9L5krVx/hRSzTW90NeHRw6dZKMlToXvGGKt/dv+q35GinWKX7t9J8LfkaK7RFzHuWjLXVFdFWc5aMtdUUBZlO9W8Co+JdRmK52HY8MKgE9uR0FVXDqDirrKQVa4SCCCDCqDBGnMGrF7Rd0/smEvXrbPcQrkyxLLm0B80EKSeennpTt18QoVNRJBPyJH7qydTCSi2zV004uSosu3bQFtfQfnUlucw+22R2/wDw1QO8mNmwxB10j4EUv7M7jXsf4QTlysY/CBMknkOY86r4YtyUl6r+CxmlUHF+j/kvG092bivduBg9t7isLWQkw7MDB1hgbhgxoJ5HWvPaJhTZ2DetzJVLSExEzdQMYnSZJq8VTva60bGxPnwh879sVu44JStGFObcaZgGyMOrbQwiOA6tiLKOCBDK11QQe8g0321hBbxmKRRCJfvIo1ICpdYAD0AFPN3HAx+DPbE2D/8AatebzMBj8aP/AJWI/wCM9XK+Iqr8Bv25OEGI2HhEYkBrFsSOmWD+a11g9xrdu8rZy1pYZbbCSGWYOedfebpyYjka69lbzsfCeSMP2bjD91WuqcoJu2WozaXBX9/GK7LxhHP7PdHzQj99fN+BscQMdRr+QXyr6px2ES9ae1dGZHUqwkiQRB1BBHwr5w/kllP3du7cBGaUVnie8Tp696q6u6VDoSXTaIe9hyMoXVswAHWSCAPMyQAK+iPZ3gLtjZti1iFK3EDLB55c7FPTwldPKsm3Z2O/HDXbNxFUZwXtsmqkZYJAnWa35TImuaTs7OSl/bS9yP23sdMVZNq4WAPVSVYHuCOR1qM3e3dbD33uOwaQyL+kFzgjy5KD6knSYFkoq04puxe51R89bxYMLfxQiPvbo78malLNvxf2V/winO82t7En/wB29/javbNvxH0X/CKxpvubUF2NK9mduMBHa5c+pn99Ptu7rW8S2fM1tx+JYgnLlEqeekdj4RqIpp7OB/2Rv9635LVqrVxJSxxv0Rk5ZOOSVerI3YWzDh7C22YO0lmYLlBZjJhZMfOsx9oKf9/WyemEEeXivf61sFZH7RRG2rZ74QD5Permo4xNInpucnJD2L3iA8zUJdtt/KlvISDmUaGCQylSJ8wSPjUphh94vLr1pKy2XbWFI5cSwNP61zL19R86zsH+Si/k5gy/Xb5wuIIB/o3CjpKmIBjTUH9/Sr9bIYAjkQD86rmE3RUubmJfiOWzgCQAc2Y9fFJnsBmPYGrMBWjhg436GblmpVR5loy11RTxViV8eFvQ/lRXmNH3Tz+i35Gig4LUUUUAFFFFAHF1oUnsCfkKwTdPc61fshrhKtAOhjmJrdtoW2azcW2QHKMFJ5BipCzHSYqibnYA+O0LZVrZKsS6lSVYqYgEnUeVMg4ruQkpPsR28+71gYbZwFtNF8RgAvFtfeI98zB1nrU/uHZRHYIqr4DoAByYdvhUhvPswfZVYHx2F8OgKmQqmVPTTvSu6WHmyt1j4jnSAqqsC4RyAn8A69TQskEnBLkHCbe59iwVR/bR/wCS3/1rH/Ht1eKZbZ2VaxVh7GITPaeMyyROUhhqpBBBAOnaoJ0ybPlHd65GMw5PS/aPyuKaX3yUrtLGg/8Aqb5+d5iPoa13cz2X4PMz3eK723QqDcgAqA2oUCfFPyp5vNuVgr21Va9a/pAjvDuodi7gyAesKDXXnjSkRWGVuJLexpidi4aehvD5Yi5V1pts/AW7FpbVhFt2191EAVRJk6DuST6mnE1xu2dQz2zj+BZa5BZgIRBzdz7qj1PXkBJMAGs49ja3M7MzeBrIKrJOoYSeQ76aSO5rR9qYFb9tkYwSGCuACyF0a2WWeTZXYfGq9uzZt28W4tQEy3Mg6RxFmPKTp5Gkz/EhkezGPtQ2QcRwIKQq3pV7ecN/RnmGVl5dCJkTyq27EvM1lQ/vpNpzEAtaJQsB+i2XMPIiobefGqMRYXmVBdhMSGYQJ88jCrJavqyhlMg60R/HIJKopilFeZq9ppAwnb4m5iSOt28fm70uo8R+H5UbctFLt9XENxHkfrMSPoQfiK9tnxNPl+VYE3yzfh2Ro/s9/wDBn/eN+6rPVU9nN8NgyR7puPlbo4gajuJzCf6pq0hhW1g/xx/JGLn/AMkvzZ1WM+2e81vH2XQ5W4AE6HTPc76dT862Waz72q7q/aEGJtv94gS2LbEBGUuZMxIbxnuDlHLnXcquLO6eSjkTZjn8pXvezkaxoFHTuBTvdon7bh2Jkm/ZJJ1J+9X/ACpRN3sQ7LZtWWe7IJUQYDgkFmByqsFdSY1q9+zjckNcN7Fgfd8N7aK2ubMSC5HYoPCNOczVaMbfCNGc4QXLNbornMK9DVdMg9ooooAb7RH3Nz9Rv8Joo2iJs3B3Vh9KKAHFcs4HOhzpVf2viG6UASeJ2mi9aY3N4FHWqZjWuE9ah8fbvFTkMNBgnoY0oAs28PtBt2PDmHEI00kAfpHoB686itg712lzG1cDFtWmQ0gkkkHXUudeRqr4faO0LYIfD27n6lwppBEDMDB1Bn17iI5tm4i9dt3DhkssobOysCbhYQPCogAecnzNIqTmm12LHwKDSZpG0N5TeQW11zET+qpzfDUL/wBah9h+0FuNwcPb41lWOZw0FZJkifCVnlJBMmKrX83b7PmD3VMZfA5UR6D+NK42bulicNP2e/ctgkEhVWdOWp7V2UJbtyIwnHbtZsKb12497XnB0PyqA217TbVtuHbFxn5MUQuEnueWby+fY0HaeysZcQhsTfY6kAsAubxETlWebHl3ru1tTaIENhbJOuoJUa5o0DCIzLoP9mtdk51SORULuy57C3usy120+YZQrjUMpzErmU95aD61Gb0b4otzitLM2W1aRebRq2vQS/PXmBVWxmDxN+/xXtJZGVVZLJIz5JguSNTr9BTW7u9i1vLesN41mA+oWdPCCpA6/OoLG+ntGb49SzXNj75XWszirJtsAJMgg+ZEyh7yB+6m+N31A5Gs+xFzbF0rH2e0VEZkRQW82lGJPnpzqQ2duxeyAXmzvqSYgantTIbv+QrIo94ljfeS9c8KhhOmgOY+QA1Gh59j5zUdiNttYVL0gBhCCVkqY1gGRy69Jo/m7dIgs8dszR25TTO5uae1c6bctzZ3qJR2pC1neAYliblxEKjQuWE6kwIU/wAGpLCbxNbQOGXKQGg3EkyFPuhpzQwMevYxD29zj2pX+aZXpR0vi3WHV+HbRP2d+l61Fba9rC2jktLnfrrCr6mDr5AUxO7DHkDXB3FzGTbBPcqJ+cUxptcEItJ8kA28djE3Va7aZbrPmuOLxYXRlIAYZVgg5SNIhSOtPcZtbCK6PcVsi5mZcxPEIgKpUnKeZ8upqYsbgZTK2wD3CgGlrns+zxnQGOUjlP8A0pXRVe43rO+OxCf/ANRIP3VkW16qHJmNJ92A0AeWlTeE3+ZlDLqDXq+zRf8AZL8qfWNwioAAAA6AQKnCLjwQnKMuUjj+fLxJp1d201xBxD4j7qDWJHl+KD8B8Z6XcVp/g/Q868xm695SrK5VlmGRUttrMyyKCfeOh0rmSMpKkGOUYu2Q+D3sGDz20UKc7MxgAkkkye+h6082NtR1tgZgl3KCJOmo1VuwMc+hHrUZiN0HLEmSSZJJJJJ7k86dnYuKIUF2YIGChgGADiG0I+PqAedRljlSryJRyK3fmevvndVsryD2/jnUxs3fGedQt/dm9cjMBCzAChR4jJ0HXkPQAdBTnA7pXAeVNV1yKdXwXnZ23BcqatvIqs7H2Iyc6s1pIFdOCeP/AKJ/1TRRjv6J/wBU/lRQAsRSF3CK3OnFFADE7LTtSbbGtnpUlRQBFfyFb7CuhsW3+iKk6KAI9dlIOgr07KTtT+igCNOxrfauDsO32FStFAET/IdvsK9GxU7VK0UARybIQdKWXAIOlO6KAG/2Ne1H2Re1OKKAEBhF7UHCL2peigBBcKo6ClBaHau6KAOcg7V7lFe0UAeRRFe0UAFcNbB513RQAj9mXtXQsr2FKUUAccMdq9CDtXVFABRRRQA22ifuX/VP5V7XO0z9xd/Ub/CaKAHVFFFABRRRQAUUUUAFFFFABRRRQAUUUUAFFFFABRRRQAUUUUAFFFFABRRRQAUUUUAFFFFABRRRQAUUUUAFFFFADHbn/hb3+7f6KTRSe8l0LhL5PLhXP8DUU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AutoShape 12" descr="data:image/jpeg;base64,/9j/4AAQSkZJRgABAQAAAQABAAD/2wCEAAkGBxQSEBUUEBQWFhQXGRkVGBgYFxYYGBgZFBcbGBgeHRgYHCggGBonHBUWITEhJikrLi4uFx8zOD8sNygtLiwBCgoKDg0OGxAQGywkICYxLywwNCwsLywsMDc0LCwsLDQvNSwsLC0sLCwsLCwsLCwvLC8sLywsLCwsLCwsLCwsLP/AABEIAL8BCAMBIgACEQEDEQH/xAAcAAABBQEBAQAAAAAAAAAAAAAAAwQFBgcCAQj/xABKEAACAQIDBgMFBAUJBQkBAAABAhEAAwQSIQUGEzFBUSJhcQcygZGhFCNCsVJyksHwFRYzYoKistHhU3OzwvEkJTQ1VGNko9IX/8QAGwEAAgMBAQEAAAAAAAAAAAAAAAMCBAUBBgf/xAAxEQACAgEDAgQEBQQDAAAAAAAAAQIRAwQSIRMxBUFRYSKBsfAycZGhwRQjM9FC4fH/2gAMAwEAAhEDEQA/AKZRSmSjJWWfV7E6KUyUZKAsTopVbRJAHM6D41MY7d5lth7RzgDxjqD1I7r9RTI4pyTkl2K2bXYMOSOPJKnLsQVFKZaMlLLNidFKZKMlAWJ0UpkoyUBYnRSmSjJQFidFKZKTu3AsZj7xyj1Ndo5LJGKuTpBRSmSjJXCVidFKZKMlByxOilMlGSg7YnRSmSjJQFidFKZKMlByxOilMlGSgLE6KUyUZKAsTopTJRkoCzqziXT3HZf1WI/KiuclFBBwg+Wl+g44dHDp3w6OHUqFbxpw6OHTvh0cOig3imxsNNye35n/AEmrXbxTGEsjwr9T51C7Ms+GBzY1NJjeGMloSRzPnW5pMezEvfk+ceN6nr62b8o/Cvl3/eyF3l2EUm8iwhPiA/CT19CfrVf4daEj3ChW6uZWBB16Hyqn43Am25U8uYPcVQ1mn2vfHsz0ngHirzQ6GR/FHt7r/a+nzI3h0cOnfDpO+youZyFUdSYFUqPRPIkrYhw6OHULit6UVotoXH7PyOs/IUDeFiWy2wB+EsSD8VEz8CKasE32Rlz8c0ce8v2ZL5hmyz4omPKuwlVFnbOXzEueuo+gq37Mt/cp6T89anm0/TinYrw3xl6zLKG2kra/LhL59zzh0n/N69iMVhVVDkuSVbpCOQ/yya/DvT/h1YNj7wNh8OySoCliuhzjiaNB5RrUcCW/kPHpz/pPh9Vf3+dFI2liDbtBwJJIUdpYEj6KdKXwisbal/egT6xVjsvYGHXi2xcPGa6gDQDCG3BPPKOcCowW65OCjFeo3R6qefU5ZX8EaSX1+Y04dHDp3w6OHSqNXeNOHRw6d8Ojh0UG8acOjh074dHDooN404dHDp/g9nXb15EtKCCfEYPhkgA/U1dTuEgW4vELXYXI2ZFtrr4s0nMwE8wOXnQUNR4pgwS2zfPtyZ3w6OHV72fuCxZDfuoqM2VcsktE9wIBjn5im28O5ly091rAmwi5wWYTlgz6nwsfSuHF4vpXPZu+fkU3h0cOpzAbu4m8fu7LnQGSMohjAMtEjnqJ5GpDH7kYq1yQXNY8BJM+hAMaHWu0Pl4hp4y2uav8yp8Ojh0uvvMpVgV0OYRrJEQdZEGlOHRRYWRNWhpw6Kd8Oiiju8ecKjhU94VHCqdFLqDLhUcOnvCri8uVST0E11Rt0Rnm2Rcn5cnlu5lUawfyFK2cQMpZR4BqWJhfn1+FVPEbUBxCWcrvmgsLYzE9hA6RWhJsrPcSVnKBw7emVSBJJHIv59AunMzo6jVvE1CCPn2HT9W5zY6sW7zLyWKj9r2w1sqwAuW4aNJytofONJn+rVhwAIJB6GCPSo3GWEvFrp5qGVT1yx4h5qdCR6HmBVH+sySTjPlP2NHBhjhyxyY+6f3+qKlwqzzbt9r99icyopyqp6RodBoDNahwqqG6+yjfxl0XrcsjaqxOTMxJ1jUoImB72nepYdsblLyNbxyc5QhCPm3ZXMBsm4+tq07x+ijPH7I0rvEYZ7Zi4rIezKVPyMVveAbIqoQNBGihR8FGijypLbBFwZNQOZIjT5ggjyIIrq16T/D+/wD0YD0LauzBMk8tD/Her5sqz9xb/VH5UnvdsBLZw3AUB7lzhMQMoIIJzZB4QQAScoAMcqm1sAAAchoPhUs2aOSKo1/A8E8WScn2pL+SLx10WrbOdY6dyeVVXEbQuuTJABgR0Eco0+s1Y95lZuHZtqzO5JAUSTl0+Xin4Ujsnce9fJ+9toRz5uQTzEqMsjsGMVWujni+oyZMvSi/hVX+ff8A0VhrzlQuYxrENEZmzmDzBLa1Z938S1xCH1ZY17gzE9zodac4/wBnt2yhdsRbIkDVLi+8QBLKWIEnUxpzNMdk4G5h8UqXV8NwMqspD22IGeQ66ckPMA13c5eZW8Ny5MGePo+H/H7k1wqb4y+lpc1wwOQ8z2HyqV4VRu3Nl8ZEXs4YxEwARpOk6jnpXOPM9Rnzyhjco9yu43eB5i0igHkzGT8QOX1rhNq3QNXVp7KIHpH76uy7n2cRYsRFoIWz5fEWzQCMxAkyo1I0E6Uht/Y2EfLZsg2rgAVHibbnortJIJP4jGpA1mKjvXY8/LV6hvc5v6EBgNshjluwD0Ycvj29eVTXCqi42w1lylwFWGhB/jUVd9gEvhrTHnlj9kkfuqdGnoNdPI3CfNDvBYp7Jm2xHcd/IxrVvvb08LIbQW4Ym7biApcQCX1kyCIH+U1XhV5grao1x2VnKeLKokwEBML+JtDp5UqarldxPieCEqyfr7/dEwmNvZCnFuZASyhbcqTI/FlDRH8a1K7P3nuKy/aClyy3hKhYK5YEka+H/Wom/vXZstaXEK1sXlDoWUFWA1K5kLQfEJnpFSD2kuqLloqxInMMrK3TzBGsCqjlOLtozenjlaRaL20srraw/wB4zqTAyjIoPWYkCTAnWo3bO8K4a0Dh3JuOQQlxXIyxBIkjLBHLnr8aYblXzaW7aS2M65irQoIzcgxJ92f8IqO3tB4iK7MW8ZK5SEQsQYU8tYMCTop7Vbg7qhemwxlnWOfbz9yt4u41y41x/ecljAjU89KS4VPeFRwqZR66MlFJLsMuFRT3hUUUd6g+4VHCp/wqOFU6KHVGHCpLF4YNbdToCpE9tOdSnCpptG5kTQBmbwqvcnTXy1HzqUYtvgXlzRjBuXYynYOBvHG2LtxXRbjnKwIBHhMenoRqAeYresHahrbjXLM+hUj6TPwrPdm7NuhBcMMyHK66ktkYGQe8dPXvFWPbyXcVhAMJea2x1BUxIynSRqNSPlS80pdRNnn8eKsf5of7Ca6tkHGOjXS0MyHwkkwI0HPTpTHaNq8lvJbKi3xAt2eZVQSI06yD06ehjdibdzWha2gvCaNVvWXi66vl8BSc2sE+HTpPOpXD3HKuptLat5vAoJJaD75BAKBoEKRPeOVQSkpbh+OKlKMfLghNr4sWLeaJZiERZjM7mFHp1PkDTL2f4O4PtLORddnDTbYMHHIwwIHMMOkU63j3fbEXEZny2rKl4X3i4M9oAgDXnUfuJt4sL3CTI58QBJKF4kgcoE65Z0p2RVDj5jdZklPKlLhc178css2yVv2/DiiDczHVUCLBY5YVdOUD4deZNpYe7cuKLZykOp91WlVYZxDEDVdJnrHWovZG3Tjke3ffg4lXyQrrbOYHTIGfMRpB5j6U02viWRbeEtO1zF33jObqs1pCoJbwMcpyyQDHImDFJqXU3V/oq8bNpNbw2hbGHLJ7rkhV1hnBUBe4Adh00FBtU4S2WyAsXFpcmYmSzjRjPWIie+al+FUoJ1ya+kuEeexDYa0ly7cdCCyWmtwyssMxzET1Xwgadj5U42PtNWuXEtOWNpbeZsuVQ1xSYUc8oA5HXnNL7Ow/2e+ziSt1gTJ91goAHLkcvOecClLm2kvX7lkRavQMiuJziNGEEBhOYQDIymoO+bXPBm51PqXL/wBG28O1+Cgdy2UuqEgSRmPQdT0E6SRNM9pAI1p3uDKGu80YMyzlQ5RPiyak6DU8pFSGL2vwLircVLmIYylpFZYHKSWJygakt8ACeam3LC4q5bDggIM7KDpmaMoMczAbTlr6URXZEYbnO4dxsLfakb7Oj22t2luw3iRogrETqRMEj84MQZbhU1xCEOo5SrAHpJjn8vzpkntVmxqJbsTi/MdYfRCo5Sx+BNM9hvbvYa04RlvZibgYtIABB8JAy+LQafgPMalku0nw6ucU6Sgy5CyZmMSCqLLtIIExGmsQaT3a27cuo1x7Qt2j7kklivc6AR2P56UmnFN13Mbu1yyG382Ybt5SrW1IR/Cxh7uXxAKB2AOpgSQOtS+79gDCWANRw019VBP1mlLezmxOZ7oyqcwtkCHCsuUtJ5czGnWeoqUwOz1tW1tpOVRAkyadBPbTNDSQcJOfqN+FSOFszeYksuQqVKuQD4QRnURIme49J1leFTTC4FbNp2JBdvecjVgCcsnssmibSXIzWz3Y0l6krvDhrNzD5byoU6ZuSnoQeYI8tarm61i3ZF37HcW8q+MstxyCYMqczFQ8a5ljpm6Ey23LV24bBwt9beXMxPi8SlcuZShGoDGAZBJE013tFxMIz2z7zm5dK+EnPJPWYkgc+QpPEo1fcz8OLdlSdJerFMWFuvZu2oZHZSIZlUh/Dmlei5g8EEeEzUht/Fs7cJiWW2xhm959Ik9I1aI6NVP3ZxzjC5WjKrxbiZBJ5eszEHr0q1MGbVySx5kmSfjXcEXG4vyLmKEetu719fUj+FRwqf8ACo4VPo0OoMOFRT/hUUUHVH3Co4VP+FRwqZRn9QYcKmZwJa/mbkgEeZP+Un6VN8KjhVKLauheSp1fk7+/qRWFwuVeWpJPzNeDCqrjKcruYABAzsdYAOhJ+FSlxQoJbQAEk9gNTVHbHFr5uMSGJGQH8APugDppqfOaZDD1m7Kup1UdPjUUr9Cw4PEXWg3UCkKxY5SDbIKqQxY+GZ+lOzbps22OPZCNLXJClzHuA5gNNZnv5072YQyEfoEr8uX8eVclpenGxej1qnLbQjfw2ZWXlIIn1EUywGwLVmwLNsEKNZ/EW/Sn9L/py0qf4VcX4RWZuSgsfRRJ/Kl1xRoOUW7ZRt5d3LD5XxVtizMtsPZKrccnQZkfwk6c9dB0FSGwdgWEXPZTISChJK8SFMFSbfhTUahdTAk1nuysffxOMS66XL7wzhFcoVkR4SAcoE8gKkL+1buB2gsJcw1t2tNdtXHN0sraMxLDmYOsSKP6epbfYzo6rH+OuLry/U05LAAAAgDQAaAAV7wqfcKveFXKNPqFT34sucC4tEi4XsqhHMMb9sL9aX2psi09sfalW6EIbOV8QIjXKOcwJA59qmNpIk2lcgZrq5QQfEyK1wDyI4ZbX9CqjsTeA38bfW+yi0H4dpTAAylx8WIUn4aVDJSRXy7ZNt+n39SV2Rsm0hZsOgTMdWyZWMf1Tr89OsUw3MtXFfG277F3TEE5jzKsi5DpoPCBpTfH7yMNp2bdlgbJJV4IIc+78Mpt6EdSelWq2qLjCFR8120LjPP3cWWCKIjR/vTrOoA7UY6r3Iw2x2tfdinCri9hQwhhI/jkehqS4VHBqdFrqFU27hbVi2+IuZcyqAGcSTBgDQjN7x0jrUbuvjrWKd87q5UqUXKUBGuuVj4yDHPlppVN2ztJ8TiWfNKlmyydFQNCgdtIpFbYAjy/zP7qTUU7SKvUuVpcGzm1XnCqE9ne0ePhcjGWtHL55TOX8mH9kVauFTlyWVltWRt8qilmMAamqvsrbK4q3CF1uWspYQVBVv62ojRhPl2NXTF4FbqMlwSrCCJI8+Y1HwqCubFt4bN9nUoWgyCc0D8ObmVHQedJzUlbK+XfOaqttfM8w62xdN0syIPCi3Lud2mM3hzECTACjtPWBFb/AG0rvDWzbstluEeI5dcpGkTI1jnGh+TtebFtbjAeLWViBoec8j6k11j8El8KbwZ2kLb8bKZYjqhE8h8qQ5Ru2KyKUoNR7+/89xDd9V8J6GSvOQWmQASe5kanw9pqycKjZexLVhQLaAMBBbmxkyZY6nWn/Cq1jg4rktYpbY0xhwqOFT/hUcKp0M6gw4VFP+FRRQdUfcKjhU94VHCplFDqDLhV5wqfcKjhUUHUK5vMcuHI/TIT4cz9FI+NZfcvMcbcA1ywFHdsup8lAPPzrS97n+9tJ2VnPxIVfyas22ehfFYgqAAbhzN1IAAA+lXsEagvcydXPdkfsiybDXxjtI17mdasWxTGJv2/Rx6dfqT8qgMIcpHwp5e2gLW0bL9HQqf7JH7nJ+FMzRuNCdPPZNSLjwqrntDxIs7MxLH8ScMet0hPyY/Krhwqyv267RAtWcMOZbjNr0EonzJf9ms+EbZsZs1QZQdgNZW6DiLt20uQw1rRy0rA5HwxPyFcb3vaa7OGu3bqBEl7pJbNmeRqBoBlqU3R+0i432O0lw5BnDhSAM2nvMOv5V5vtYxJvL9sS2jmyoUJljKHuR7pImS3XtTn/mr77FBNLTfP19/Sv5Nc3Ov8bAYZ5k8JQT1lBlM+cipnhVn/ALDtq8TD3cO3O0Q6/qvofkV/vVpvCpM40y/izXBMgttBFty8czlJiQcjZiPPJnGn6VYJdY8PPyzXM391z/zVt++GzBjMuHWA5kBiJCaZnYidYAUepFYZiMT90tvKcysZETqBlP1FVZcv9h8Wnaf3yOsCzxhmQS4uQo7ninT45orb939opfVgvvWyAwIIIza8jr0I+FYlu/eJv4W0RlJvqATyl7iRr5GtpuIMLjmgQl6bogfin70eZmH9WoXD3BNpVXoTXCqN3jxHBwl+5yK22j9YiF+pFTwtzyqk+1rE8PBKnW44/ZQZj/eyU6XCIdQxzAcx6MPrNPQf4+H+tMcDyHox+oFPP4/Kq0u4Q7Fl9lONy417R5XFZR+shLj6Z613hV8+bB2hwMWt0T4HVzHMgEZh8RI+NfR1sBgGUyCAQR1B1Bp8DinSGnCqkbybRf8AlBbdoFuHbAcA6feGTPQGMhE+Yq/Yu4tq29xzCopdj5KJP0FYnhse97G3nOmeWJBbTViB4SJ0gc+lQ1H4GhkJ2W++wAnhsfIFR58yQB86qmI21dONUuOHwiCqdp1k95H50+t4l15XLg/tEj9kkr9KgtrWWDpdYg8TODC5YNpoHkSQwOnaqWHvyTtWjbbQDKGXkwBHoRIrvhVH7kYji4G0eolD/ZJj6RU7wq0o8qxcp02hlwqOFT3hUcKpUR6gxNuind23Cn0P5UUUceQfcOjh06yUZKlRU3jXh0cOnWSjJRQbzP8Ae8f9sA7WVP8AfuVk+ytoXUxF1UAINxuenNvWti3zhcUpZSQbUeE6jxMdRlMc9DOuvasn2fg7T4i8wWVLtAYfPn5zXdRqHiwpxfJDBg6uZqS4LfgsKzgFnRT2if8AmpDeXDJZbDu14M4eAuglWXxac+g1n86i7+zEVIyKAY/Cvee1ObexmxL2rVvKGIQAnQSonUgTHhrPxeIZZTipS817fQvZdBjjCTivJ+5qe7uK4tkBjLqBPeD7h+I/jWsC9qW2RitpXChlEIsqe4tkgn0LFyPIitX3YxV2xbYXXUXXJDcjlykjSecT6VD7w7jYT+SsRjLtoHEhbjZw7hcwY2w2UHKTpmkg6mtCOWDyNRM+cJ9NbjN9i4G7iMQLWHZVbIXlmZRAZRzUEz4qZtfdrtxbhlrZ4c5i3uswME9KaWcKRDIxkaSGIInmNDpSZwRymNO4mnLFLqvIxLz/ANnpffeyc3C22cHtNGQF1duGyrqWW4RoAObAwQO4FfS93wqSen8Cs33Y3MwlnZ2Dxtu3GIK2bjXCzHxXAAdCYUBjIgcwKmcVvK11FTwoWKnMwIkGNdJBIzAkaH0qvlyK6os4YNLuS+wbXEuXL3MA8JD3ymbjDyL6f2K+e8c2a7cJVffY6AEaknRuZFfTj2Uw+GYKIS3bY/BVJJPmdSfWvlvZ3ueI6yAD/ZB1PxqtmW2COzbfxIf7IvC3etXCAFFxCTy0VgTrB7V9BbzbJN+z93/S2zxLfmRzWezCR6welfOmOtSgk+ItHOYEEdOVfS26uK4+Bw13q9m2x9Sgn6zRp0pRdhC4rcMd18aL1nrK6EHQjyI6EEER0rMfbVtGcUlocrVsT5Nc8RH7IStI27a+z3+NbJUXAQ8dXlVXTucwHqB51AW9i4TamMVsShZ1TMedsvlKZeIojOIccxyga6ipbuemx/lvMX2fy+H5t/pTif4/j0r3FYU2MRetyWCXHQNGsI5GoGnSlbWDuMfd+vl5eRpU2kxsLo4GEH2Q3lHiTEcN/wBW7aDW59Gs3P262b2UbVF/AC2TL2DkI65DJtH0iV/sGq7ubuJ9o2PiQLv3uJZIzLCW2wt1ipkSTIJB9adbobJbZbXJbiXi7Wm8PhKK8JCzKzKnmff6inWo1ITd3Ef+1jbAtWFwynxXfE/lbU/8zCPRWqqbF3eNq1ZutOe+pukGICHMLYHmV8R9fKrM26R2riWxF5zbTwhgolWAiFRjBAycz3caAyKW362kqY+zheGRNkOrCAoAN0R8Mg+dLzJyxykhuOa3RiV5sDIGo+h7+fp86id4sGFw4IOq3XPqC0SR38Qqdtx59evr5VAbSe5iMQmDwyTcct7zAAgqLmh6H7s89PnVLFcppIfNqKtl/wDZLczYJ1/Run5Min8wau3Dqm+yTZly1Yum4yeNkIRSSVhTqTpzzAcvwnU9L5krVx/hRSzTW90NeHRw6dZKMlToXvGGKt/dv+q35GinWKX7t9J8LfkaK7RFzHuWjLXVFdFWc5aMtdUUBZlO9W8Co+JdRmK52HY8MKgE9uR0FVXDqDirrKQVa4SCCCDCqDBGnMGrF7Rd0/smEvXrbPcQrkyxLLm0B80EKSeennpTt18QoVNRJBPyJH7qydTCSi2zV004uSosu3bQFtfQfnUlucw+22R2/wDw1QO8mNmwxB10j4EUv7M7jXsf4QTlysY/CBMknkOY86r4YtyUl6r+CxmlUHF+j/kvG092bivduBg9t7isLWQkw7MDB1hgbhgxoJ5HWvPaJhTZ2DetzJVLSExEzdQMYnSZJq8VTva60bGxPnwh879sVu44JStGFObcaZgGyMOrbQwiOA6tiLKOCBDK11QQe8g0321hBbxmKRRCJfvIo1ICpdYAD0AFPN3HAx+DPbE2D/8AatebzMBj8aP/AJWI/wCM9XK+Iqr8Bv25OEGI2HhEYkBrFsSOmWD+a11g9xrdu8rZy1pYZbbCSGWYOedfebpyYjka69lbzsfCeSMP2bjD91WuqcoJu2WozaXBX9/GK7LxhHP7PdHzQj99fN+BscQMdRr+QXyr6px2ES9ae1dGZHUqwkiQRB1BBHwr5w/kllP3du7cBGaUVnie8Tp696q6u6VDoSXTaIe9hyMoXVswAHWSCAPMyQAK+iPZ3gLtjZti1iFK3EDLB55c7FPTwldPKsm3Z2O/HDXbNxFUZwXtsmqkZYJAnWa35TImuaTs7OSl/bS9yP23sdMVZNq4WAPVSVYHuCOR1qM3e3dbD33uOwaQyL+kFzgjy5KD6knSYFkoq04puxe51R89bxYMLfxQiPvbo78malLNvxf2V/winO82t7En/wB29/javbNvxH0X/CKxpvubUF2NK9mduMBHa5c+pn99Ptu7rW8S2fM1tx+JYgnLlEqeekdj4RqIpp7OB/2Rv9635LVqrVxJSxxv0Rk5ZOOSVerI3YWzDh7C22YO0lmYLlBZjJhZMfOsx9oKf9/WyemEEeXivf61sFZH7RRG2rZ74QD5Permo4xNInpucnJD2L3iA8zUJdtt/KlvISDmUaGCQylSJ8wSPjUphh94vLr1pKy2XbWFI5cSwNP61zL19R86zsH+Si/k5gy/Xb5wuIIB/o3CjpKmIBjTUH9/Sr9bIYAjkQD86rmE3RUubmJfiOWzgCQAc2Y9fFJnsBmPYGrMBWjhg436GblmpVR5loy11RTxViV8eFvQ/lRXmNH3Tz+i35Gig4LUUUUAFFFFAHF1oUnsCfkKwTdPc61fshrhKtAOhjmJrdtoW2azcW2QHKMFJ5BipCzHSYqibnYA+O0LZVrZKsS6lSVYqYgEnUeVMg4ruQkpPsR28+71gYbZwFtNF8RgAvFtfeI98zB1nrU/uHZRHYIqr4DoAByYdvhUhvPswfZVYHx2F8OgKmQqmVPTTvSu6WHmyt1j4jnSAqqsC4RyAn8A69TQskEnBLkHCbe59iwVR/bR/wCS3/1rH/Ht1eKZbZ2VaxVh7GITPaeMyyROUhhqpBBBAOnaoJ0ybPlHd65GMw5PS/aPyuKaX3yUrtLGg/8Aqb5+d5iPoa13cz2X4PMz3eK723QqDcgAqA2oUCfFPyp5vNuVgr21Va9a/pAjvDuodi7gyAesKDXXnjSkRWGVuJLexpidi4aehvD5Yi5V1pts/AW7FpbVhFt2191EAVRJk6DuST6mnE1xu2dQz2zj+BZa5BZgIRBzdz7qj1PXkBJMAGs49ja3M7MzeBrIKrJOoYSeQ76aSO5rR9qYFb9tkYwSGCuACyF0a2WWeTZXYfGq9uzZt28W4tQEy3Mg6RxFmPKTp5Gkz/EhkezGPtQ2QcRwIKQq3pV7ecN/RnmGVl5dCJkTyq27EvM1lQ/vpNpzEAtaJQsB+i2XMPIiobefGqMRYXmVBdhMSGYQJ88jCrJavqyhlMg60R/HIJKopilFeZq9ppAwnb4m5iSOt28fm70uo8R+H5UbctFLt9XENxHkfrMSPoQfiK9tnxNPl+VYE3yzfh2Ro/s9/wDBn/eN+6rPVU9nN8NgyR7puPlbo4gajuJzCf6pq0hhW1g/xx/JGLn/AMkvzZ1WM+2e81vH2XQ5W4AE6HTPc76dT862Waz72q7q/aEGJtv94gS2LbEBGUuZMxIbxnuDlHLnXcquLO6eSjkTZjn8pXvezkaxoFHTuBTvdon7bh2Jkm/ZJJ1J+9X/ACpRN3sQ7LZtWWe7IJUQYDgkFmByqsFdSY1q9+zjckNcN7Fgfd8N7aK2ubMSC5HYoPCNOczVaMbfCNGc4QXLNbornMK9DVdMg9ooooAb7RH3Nz9Rv8Joo2iJs3B3Vh9KKAHFcs4HOhzpVf2viG6UASeJ2mi9aY3N4FHWqZjWuE9ah8fbvFTkMNBgnoY0oAs28PtBt2PDmHEI00kAfpHoB686itg712lzG1cDFtWmQ0gkkkHXUudeRqr4faO0LYIfD27n6lwppBEDMDB1Bn17iI5tm4i9dt3DhkssobOysCbhYQPCogAecnzNIqTmm12LHwKDSZpG0N5TeQW11zET+qpzfDUL/wBah9h+0FuNwcPb41lWOZw0FZJkifCVnlJBMmKrX83b7PmD3VMZfA5UR6D+NK42bulicNP2e/ctgkEhVWdOWp7V2UJbtyIwnHbtZsKb12497XnB0PyqA217TbVtuHbFxn5MUQuEnueWby+fY0HaeysZcQhsTfY6kAsAubxETlWebHl3ru1tTaIENhbJOuoJUa5o0DCIzLoP9mtdk51SORULuy57C3usy120+YZQrjUMpzErmU95aD61Gb0b4otzitLM2W1aRebRq2vQS/PXmBVWxmDxN+/xXtJZGVVZLJIz5JguSNTr9BTW7u9i1vLesN41mA+oWdPCCpA6/OoLG+ntGb49SzXNj75XWszirJtsAJMgg+ZEyh7yB+6m+N31A5Gs+xFzbF0rH2e0VEZkRQW82lGJPnpzqQ2duxeyAXmzvqSYgantTIbv+QrIo94ljfeS9c8KhhOmgOY+QA1Gh59j5zUdiNttYVL0gBhCCVkqY1gGRy69Jo/m7dIgs8dszR25TTO5uae1c6bctzZ3qJR2pC1neAYliblxEKjQuWE6kwIU/wAGpLCbxNbQOGXKQGg3EkyFPuhpzQwMevYxD29zj2pX+aZXpR0vi3WHV+HbRP2d+l61Fba9rC2jktLnfrrCr6mDr5AUxO7DHkDXB3FzGTbBPcqJ+cUxptcEItJ8kA28djE3Va7aZbrPmuOLxYXRlIAYZVgg5SNIhSOtPcZtbCK6PcVsi5mZcxPEIgKpUnKeZ8upqYsbgZTK2wD3CgGlrns+zxnQGOUjlP8A0pXRVe43rO+OxCf/ANRIP3VkW16qHJmNJ92A0AeWlTeE3+ZlDLqDXq+zRf8AZL8qfWNwioAAAA6AQKnCLjwQnKMuUjj+fLxJp1d201xBxD4j7qDWJHl+KD8B8Z6XcVp/g/Q868xm695SrK5VlmGRUttrMyyKCfeOh0rmSMpKkGOUYu2Q+D3sGDz20UKc7MxgAkkkye+h6082NtR1tgZgl3KCJOmo1VuwMc+hHrUZiN0HLEmSSZJJJJJ7k86dnYuKIUF2YIGChgGADiG0I+PqAedRljlSryJRyK3fmevvndVsryD2/jnUxs3fGedQt/dm9cjMBCzAChR4jJ0HXkPQAdBTnA7pXAeVNV1yKdXwXnZ23BcqatvIqs7H2Iyc6s1pIFdOCeP/AKJ/1TRRjv6J/wBU/lRQAsRSF3CK3OnFFADE7LTtSbbGtnpUlRQBFfyFb7CuhsW3+iKk6KAI9dlIOgr07KTtT+igCNOxrfauDsO32FStFAET/IdvsK9GxU7VK0UARybIQdKWXAIOlO6KAG/2Ne1H2Re1OKKAEBhF7UHCL2peigBBcKo6ClBaHau6KAOcg7V7lFe0UAeRRFe0UAFcNbB513RQAj9mXtXQsr2FKUUAccMdq9CDtXVFABRRRQA22ifuX/VP5V7XO0z9xd/Ub/CaKAHVFFFABRRRQAUUUUAFFFFABRRRQAUUUUAFFFFABRRRQAUUUUAFFFFABRRRQAUUUUAFFFFABRRRQAUUUUAFFFFADHbn/hb3+7f6KTRSe8l0LhL5PLhXP8DUU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12" name="Picture 14" descr="http://d22r54gnmuhwmk.cloudfront.net/photos/5/zv/ij/jwZvIJDOuaDDsdK-556x313-noPa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0475"/>
            <a:ext cx="44196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6" descr="http://2.bp.blogspot.com/-WKHxFlKU51c/UgOTK1PBYoI/AAAAAAAAAxk/Nu8_GFuo7UM/s320/Tolerans+Dalam+Beraga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4724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800" b="1">
                <a:solidFill>
                  <a:srgbClr val="FFFF00"/>
                </a:solidFill>
                <a:latin typeface="Calibri" charset="0"/>
              </a:rPr>
              <a:t>STPPA</a:t>
            </a:r>
            <a:r>
              <a:rPr lang="en-US" sz="2800">
                <a:latin typeface="Calibri" charset="0"/>
              </a:rPr>
              <a:t>…</a:t>
            </a:r>
            <a:r>
              <a:rPr lang="en-US" sz="2000" i="1">
                <a:solidFill>
                  <a:srgbClr val="FF0000"/>
                </a:solidFill>
                <a:latin typeface="Calibri" charset="0"/>
              </a:rPr>
              <a:t>lanjutan</a:t>
            </a:r>
            <a:endParaRPr lang="en-US" sz="280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971800" y="838200"/>
            <a:ext cx="5867400" cy="5287963"/>
          </a:xfrm>
        </p:spPr>
        <p:txBody>
          <a:bodyPr>
            <a:normAutofit lnSpcReduction="10000"/>
          </a:bodyPr>
          <a:lstStyle/>
          <a:p>
            <a:pPr marL="228600" lvl="3">
              <a:buFont typeface="Arial" charset="0"/>
              <a:buNone/>
            </a:pPr>
            <a:r>
              <a:rPr lang="en-US">
                <a:latin typeface="Arial Rounded MT Bold" charset="0"/>
              </a:rPr>
              <a:t>2. </a:t>
            </a:r>
            <a:r>
              <a:rPr lang="id-ID">
                <a:latin typeface="Arial Rounded MT Bold" charset="0"/>
              </a:rPr>
              <a:t>Fisik Motorik, meliputi:</a:t>
            </a:r>
            <a:endParaRPr lang="en-US">
              <a:latin typeface="Arial Rounded MT Bold" charset="0"/>
            </a:endParaRPr>
          </a:p>
          <a:p>
            <a:pPr marL="503238" lvl="1">
              <a:buFont typeface="Calibri" charset="0"/>
              <a:buAutoNum type="alphaLcPeriod"/>
            </a:pPr>
            <a:r>
              <a:rPr lang="id-ID" sz="2400">
                <a:latin typeface="Calibri" charset="0"/>
              </a:rPr>
              <a:t>Motorik Kasar: memiliki kemampuan  gerakan tubuh secara terkoordinasi, lentur, seimbang, dan lincah dan mengikuti aturan.</a:t>
            </a:r>
            <a:endParaRPr lang="en-US" sz="2400">
              <a:latin typeface="Calibri" charset="0"/>
            </a:endParaRPr>
          </a:p>
          <a:p>
            <a:pPr marL="503238" lvl="1">
              <a:buFont typeface="Calibri" charset="0"/>
              <a:buAutoNum type="alphaLcPeriod"/>
            </a:pPr>
            <a:r>
              <a:rPr lang="id-ID" sz="2400">
                <a:latin typeface="Calibri" charset="0"/>
              </a:rPr>
              <a:t>Motorik Halus: memiliki kemampuan menggunakan alat untuk mengeksplorasi dan mengekspresikan diri dalam berbagai bentuk.</a:t>
            </a:r>
            <a:endParaRPr lang="en-US" sz="2400">
              <a:latin typeface="Calibri" charset="0"/>
            </a:endParaRPr>
          </a:p>
          <a:p>
            <a:pPr marL="503238" lvl="1">
              <a:buFont typeface="Calibri" charset="0"/>
              <a:buAutoNum type="alphaLcPeriod"/>
            </a:pPr>
            <a:r>
              <a:rPr lang="id-ID" sz="2400">
                <a:latin typeface="Calibri" charset="0"/>
              </a:rPr>
              <a:t>Kesehatan dan Perilaku Keselamatan: memiliki berat badan, tinggi badan, lingkar kepala sesuai usia serta memiliki kemampuan untuk berperilaku hidup bersih, sehat, dan peduli terhadap keselamatannya.</a:t>
            </a:r>
            <a:endParaRPr lang="en-US" sz="2400">
              <a:latin typeface="Calibri" charset="0"/>
            </a:endParaRPr>
          </a:p>
        </p:txBody>
      </p:sp>
      <p:pic>
        <p:nvPicPr>
          <p:cNvPr id="22532" name="Picture 5" descr="https://encrypted-tbn0.gstatic.com/images?q=tbn:ANd9GcQ-ToVzz47gdW525z30UNm5LzNqUvXYyI2CcQxDcXumeHObOuw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895600"/>
            <a:ext cx="27400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http://images.solopos.com/2012/06/2006-paud-is-ariyant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4648200"/>
            <a:ext cx="274002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9" descr="http://images.solopos.com/2012/04/100412_SOLO_origami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2743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2590800" cy="4873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800" b="1">
                <a:solidFill>
                  <a:srgbClr val="FFFF00"/>
                </a:solidFill>
                <a:latin typeface="Calibri" charset="0"/>
              </a:rPr>
              <a:t>STPPA</a:t>
            </a:r>
            <a:r>
              <a:rPr lang="en-US" sz="2800">
                <a:latin typeface="Calibri" charset="0"/>
              </a:rPr>
              <a:t>…</a:t>
            </a:r>
            <a:r>
              <a:rPr lang="en-US" sz="2000" i="1">
                <a:solidFill>
                  <a:srgbClr val="FF0000"/>
                </a:solidFill>
                <a:latin typeface="Calibri" charset="0"/>
              </a:rPr>
              <a:t>lanjutan</a:t>
            </a:r>
            <a:endParaRPr lang="en-US" sz="280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971800" y="304800"/>
            <a:ext cx="5715000" cy="617220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sz="2400">
                <a:latin typeface="Arial Rounded MT Bold" charset="0"/>
              </a:rPr>
              <a:t>3. </a:t>
            </a:r>
            <a:r>
              <a:rPr lang="id-ID" sz="2400">
                <a:latin typeface="Arial Rounded MT Bold" charset="0"/>
              </a:rPr>
              <a:t>Kognitif, meliputi:</a:t>
            </a:r>
            <a:endParaRPr lang="en-US" sz="2400">
              <a:latin typeface="Arial Rounded MT Bold" charset="0"/>
            </a:endParaRPr>
          </a:p>
          <a:p>
            <a:pPr marL="465138" lvl="1" indent="-288925">
              <a:buFont typeface="Calibri" charset="0"/>
              <a:buAutoNum type="alphaLcPeriod"/>
            </a:pPr>
            <a:r>
              <a:rPr lang="id-ID" sz="2400">
                <a:latin typeface="Calibri" charset="0"/>
              </a:rPr>
              <a:t>Belajar dan Pemecahan Masalah: mampu memecahkan masalah sederhana dalam kehidupan sehari-hari dengan cara yang fleksibel dan diterima sosial dan menerapkan pengetahuan atau pengalaman dalam konteks yang baru.</a:t>
            </a:r>
            <a:endParaRPr lang="en-US" sz="2400">
              <a:latin typeface="Calibri" charset="0"/>
            </a:endParaRPr>
          </a:p>
          <a:p>
            <a:pPr marL="465138" lvl="1" indent="-288925">
              <a:buFont typeface="Calibri" charset="0"/>
              <a:buAutoNum type="alphaLcPeriod"/>
            </a:pPr>
            <a:r>
              <a:rPr lang="id-ID" sz="2400">
                <a:latin typeface="Calibri" charset="0"/>
              </a:rPr>
              <a:t>Berfikir logis: m</a:t>
            </a:r>
            <a:r>
              <a:rPr lang="nb-NO" sz="2400">
                <a:latin typeface="Calibri" charset="0"/>
              </a:rPr>
              <a:t>engenal </a:t>
            </a:r>
            <a:r>
              <a:rPr lang="id-ID" sz="2400">
                <a:latin typeface="Calibri" charset="0"/>
              </a:rPr>
              <a:t>berbagai </a:t>
            </a:r>
            <a:r>
              <a:rPr lang="nb-NO" sz="2400">
                <a:latin typeface="Calibri" charset="0"/>
              </a:rPr>
              <a:t>perbedaan</a:t>
            </a:r>
            <a:r>
              <a:rPr lang="id-ID" sz="2400">
                <a:latin typeface="Calibri" charset="0"/>
              </a:rPr>
              <a:t>, klasifikasi, pola, berinisiatif, berencana, dan mengenal sebab akibat. </a:t>
            </a:r>
            <a:endParaRPr lang="en-US" sz="2400">
              <a:latin typeface="Calibri" charset="0"/>
            </a:endParaRPr>
          </a:p>
          <a:p>
            <a:pPr marL="465138" lvl="1" indent="-288925">
              <a:buFont typeface="Calibri" charset="0"/>
              <a:buAutoNum type="alphaLcPeriod"/>
            </a:pPr>
            <a:r>
              <a:rPr lang="id-ID" sz="2400">
                <a:latin typeface="Calibri" charset="0"/>
              </a:rPr>
              <a:t>Berfikir simbolik: mengenal, m</a:t>
            </a:r>
            <a:r>
              <a:rPr lang="fi-FI" sz="2400">
                <a:latin typeface="Calibri" charset="0"/>
              </a:rPr>
              <a:t>enyebutkan</a:t>
            </a:r>
            <a:r>
              <a:rPr lang="id-ID" sz="2400">
                <a:latin typeface="Calibri" charset="0"/>
              </a:rPr>
              <a:t>, dan menggunakan lambang bilangan 1-10, mengenal abjad,  serta  mampu merepresentasikan berbagai benda dalam bentuk gambar.</a:t>
            </a:r>
            <a:endParaRPr lang="en-US" sz="2400">
              <a:latin typeface="Calibri" charset="0"/>
            </a:endParaRPr>
          </a:p>
          <a:p>
            <a:pPr eaLnBrk="1" hangingPunct="1">
              <a:buFont typeface="Arial" charset="0"/>
              <a:buNone/>
            </a:pPr>
            <a:endParaRPr lang="en-US" sz="1200">
              <a:latin typeface="Calibri" charset="0"/>
            </a:endParaRPr>
          </a:p>
        </p:txBody>
      </p:sp>
      <p:pic>
        <p:nvPicPr>
          <p:cNvPr id="23556" name="Picture 9" descr="https://encrypted-tbn2.gstatic.com/images?q=tbn:ANd9GcSQsvu4Me1SX0hf99jz31ZZXyMB39vNruNnadX5HcgrhJ3mrc62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3048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3" descr="http://www.setbc.org/curriculumset/resources/pattern%20completion/patter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67200"/>
            <a:ext cx="304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1" descr="http://1.bp.blogspot.com/-XEs23Vot1DU/TrMXYdVdkZI/AAAAAAAAASk/f2ew5IqjuZw/s1600/Untitle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67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9" descr="https://encrypted-tbn3.gstatic.com/images?q=tbn:ANd9GcSY8AzBs-d_TSl3vkq0eV67BzFulO_cC0JJC9e7PLGoclmS_FU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3048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4873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800" b="1">
                <a:solidFill>
                  <a:srgbClr val="FFFF00"/>
                </a:solidFill>
                <a:latin typeface="Calibri" charset="0"/>
              </a:rPr>
              <a:t>STPPA</a:t>
            </a:r>
            <a:r>
              <a:rPr lang="en-US" sz="2800">
                <a:latin typeface="Calibri" charset="0"/>
              </a:rPr>
              <a:t>…</a:t>
            </a:r>
            <a:r>
              <a:rPr lang="en-US" sz="2000" i="1">
                <a:solidFill>
                  <a:srgbClr val="FF0000"/>
                </a:solidFill>
                <a:latin typeface="Calibri" charset="0"/>
              </a:rPr>
              <a:t>lanjutan</a:t>
            </a:r>
            <a:endParaRPr lang="en-US" sz="280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505200" y="884238"/>
            <a:ext cx="5562600" cy="5668962"/>
          </a:xfrm>
        </p:spPr>
        <p:txBody>
          <a:bodyPr/>
          <a:lstStyle/>
          <a:p>
            <a:pPr marL="228600" lvl="3">
              <a:buFont typeface="Arial" charset="0"/>
              <a:buNone/>
            </a:pPr>
            <a:r>
              <a:rPr lang="en-US" sz="2400">
                <a:latin typeface="Arial Rounded MT Bold" charset="0"/>
              </a:rPr>
              <a:t>4. </a:t>
            </a:r>
            <a:r>
              <a:rPr lang="id-ID" sz="2400">
                <a:latin typeface="Arial Rounded MT Bold" charset="0"/>
              </a:rPr>
              <a:t>Bahasa, meliputi: </a:t>
            </a:r>
            <a:endParaRPr lang="en-US" sz="2400">
              <a:latin typeface="Arial Rounded MT Bold" charset="0"/>
            </a:endParaRPr>
          </a:p>
          <a:p>
            <a:pPr marL="509588" lvl="1" indent="-288925">
              <a:buFont typeface="Calibri" charset="0"/>
              <a:buAutoNum type="alphaLcPeriod"/>
            </a:pPr>
            <a:r>
              <a:rPr lang="id-ID" sz="2400">
                <a:latin typeface="Calibri" charset="0"/>
              </a:rPr>
              <a:t>Memahami (reseptif) bahasa: memahami cerita, perintah, aturan, dan menyenangi serta menghargai bacaan.</a:t>
            </a:r>
            <a:endParaRPr lang="en-US" sz="2400">
              <a:latin typeface="Calibri" charset="0"/>
            </a:endParaRPr>
          </a:p>
          <a:p>
            <a:pPr marL="509588" lvl="1" indent="-288925">
              <a:buFont typeface="Calibri" charset="0"/>
              <a:buAutoNum type="alphaLcPeriod"/>
            </a:pPr>
            <a:r>
              <a:rPr lang="id-ID" sz="2400">
                <a:latin typeface="Calibri" charset="0"/>
              </a:rPr>
              <a:t>Mengekspresikan Bahasa: mampu bertanya, menjawab pertanyaan, berkomunikasi secara lisan, menceritakan kembali apa yang diketahui</a:t>
            </a:r>
            <a:endParaRPr lang="en-US" sz="2400">
              <a:latin typeface="Calibri" charset="0"/>
            </a:endParaRPr>
          </a:p>
          <a:p>
            <a:pPr marL="509588" lvl="1" indent="-288925">
              <a:buFont typeface="Calibri" charset="0"/>
              <a:buAutoNum type="alphaLcPeriod"/>
            </a:pPr>
            <a:r>
              <a:rPr lang="id-ID" sz="2400">
                <a:latin typeface="Calibri" charset="0"/>
              </a:rPr>
              <a:t>Keaksaraan: memahami hubungan bentuk  dan bunyi huruf, meniru bentuk huruf, serta memahami kata dalam cerita.</a:t>
            </a:r>
            <a:endParaRPr lang="en-US" sz="2400">
              <a:latin typeface="Calibri" charset="0"/>
            </a:endParaRPr>
          </a:p>
          <a:p>
            <a:pPr eaLnBrk="1" hangingPunct="1">
              <a:buFont typeface="Arial" charset="0"/>
              <a:buNone/>
            </a:pPr>
            <a:endParaRPr lang="en-US" sz="1600">
              <a:latin typeface="Calibri" charset="0"/>
            </a:endParaRPr>
          </a:p>
        </p:txBody>
      </p:sp>
      <p:sp>
        <p:nvSpPr>
          <p:cNvPr id="24580" name="Picture 5" descr="http://stat.ks.kidsklik.com/statics/files/2014/01/13900200071177318403.jpg"/>
          <p:cNvSpPr>
            <a:spLocks noChangeAspect="1" noChangeArrowheads="1"/>
          </p:cNvSpPr>
          <p:nvPr/>
        </p:nvSpPr>
        <p:spPr bwMode="auto">
          <a:xfrm>
            <a:off x="155575" y="3505200"/>
            <a:ext cx="18256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Picture 7" descr="http://lowespaughyork.wikispaces.com/space/showlogo/1312242227/logo.png"/>
          <p:cNvSpPr>
            <a:spLocks noChangeAspect="1" noChangeArrowheads="1"/>
          </p:cNvSpPr>
          <p:nvPr/>
        </p:nvSpPr>
        <p:spPr bwMode="auto">
          <a:xfrm>
            <a:off x="152400" y="990600"/>
            <a:ext cx="35814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Picture 9" descr="http://4.bp.blogspot.com/-baApSHpOSLo/U37Zmi2v1XI/AAAAAAAAXGQ/PCV_j7wBPoI/s1600/Erupting+Moon+Dust+Prewriting+Sensory+Tray+for+Preschool+(14).JPG"/>
          <p:cNvSpPr>
            <a:spLocks noChangeAspect="1" noChangeArrowheads="1"/>
          </p:cNvSpPr>
          <p:nvPr/>
        </p:nvSpPr>
        <p:spPr bwMode="auto">
          <a:xfrm>
            <a:off x="1981200" y="3505200"/>
            <a:ext cx="1752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24580" grpId="0" animBg="1"/>
      <p:bldP spid="24581" grpId="0" animBg="1"/>
      <p:bldP spid="2458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4873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800" b="1">
                <a:solidFill>
                  <a:srgbClr val="FFFF00"/>
                </a:solidFill>
                <a:latin typeface="Calibri" charset="0"/>
              </a:rPr>
              <a:t>STPPA</a:t>
            </a:r>
            <a:r>
              <a:rPr lang="en-US" sz="2800">
                <a:latin typeface="Calibri" charset="0"/>
              </a:rPr>
              <a:t>…</a:t>
            </a:r>
            <a:r>
              <a:rPr lang="en-US" sz="2000" i="1">
                <a:solidFill>
                  <a:srgbClr val="FF0000"/>
                </a:solidFill>
                <a:latin typeface="Calibri" charset="0"/>
              </a:rPr>
              <a:t>lanjutan</a:t>
            </a:r>
            <a:endParaRPr lang="en-US" sz="280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276600" y="808038"/>
            <a:ext cx="5562600" cy="5516562"/>
          </a:xfrm>
        </p:spPr>
        <p:txBody>
          <a:bodyPr/>
          <a:lstStyle/>
          <a:p>
            <a:pPr marL="228600" lvl="3">
              <a:buFont typeface="Arial" charset="0"/>
              <a:buNone/>
            </a:pPr>
            <a:r>
              <a:rPr lang="en-US" sz="3200">
                <a:latin typeface="Arial Rounded MT Bold" charset="0"/>
              </a:rPr>
              <a:t>5. </a:t>
            </a:r>
            <a:r>
              <a:rPr lang="id-ID" sz="3200">
                <a:latin typeface="Arial Rounded MT Bold" charset="0"/>
              </a:rPr>
              <a:t>Sosial-emosional, meliputi:</a:t>
            </a:r>
            <a:endParaRPr lang="en-US" sz="3200">
              <a:latin typeface="Arial Rounded MT Bold" charset="0"/>
            </a:endParaRPr>
          </a:p>
          <a:p>
            <a:pPr marL="568325" lvl="1" indent="-277813">
              <a:buFont typeface="Calibri" charset="0"/>
              <a:buAutoNum type="alphaLcPeriod"/>
            </a:pPr>
            <a:r>
              <a:rPr lang="id-ID" sz="2000">
                <a:solidFill>
                  <a:srgbClr val="FF0000"/>
                </a:solidFill>
                <a:latin typeface="Calibri" charset="0"/>
              </a:rPr>
              <a:t>Kesadaran diri:</a:t>
            </a:r>
            <a:r>
              <a:rPr lang="id-ID" sz="2000">
                <a:latin typeface="Calibri" charset="0"/>
              </a:rPr>
              <a:t> memperlihatkan kemampuan diri,  mengenal perasaan sendiri dan mengendalikan diri, serta mampu menyesuaian diri dengan orang lain </a:t>
            </a:r>
            <a:endParaRPr lang="en-US" sz="2000">
              <a:latin typeface="Calibri" charset="0"/>
            </a:endParaRPr>
          </a:p>
          <a:p>
            <a:pPr marL="568325" lvl="1" indent="-277813">
              <a:buFont typeface="Calibri" charset="0"/>
              <a:buAutoNum type="alphaLcPeriod"/>
            </a:pPr>
            <a:r>
              <a:rPr lang="id-ID" sz="2000">
                <a:solidFill>
                  <a:srgbClr val="FF0000"/>
                </a:solidFill>
                <a:latin typeface="Calibri" charset="0"/>
              </a:rPr>
              <a:t>Rasa Tanggung Jawab</a:t>
            </a:r>
            <a:r>
              <a:rPr lang="id-ID" sz="2000">
                <a:latin typeface="Calibri" charset="0"/>
              </a:rPr>
              <a:t> untuk Diri dan Orang lain: mengetahui  hak-haknya, mentaati aturan, mengatur diri sendiri, serta bertanggung jawab atas perilakunya untuk kebaikan sesama.</a:t>
            </a:r>
            <a:endParaRPr lang="en-US" sz="2000">
              <a:latin typeface="Calibri" charset="0"/>
            </a:endParaRPr>
          </a:p>
          <a:p>
            <a:pPr marL="568325" lvl="1" indent="-277813">
              <a:buFont typeface="Calibri" charset="0"/>
              <a:buAutoNum type="alphaLcPeriod"/>
            </a:pPr>
            <a:r>
              <a:rPr lang="id-ID" sz="2000">
                <a:solidFill>
                  <a:srgbClr val="FF0000"/>
                </a:solidFill>
                <a:latin typeface="Calibri" charset="0"/>
              </a:rPr>
              <a:t>Perilaku Prososial:</a:t>
            </a:r>
            <a:r>
              <a:rPr lang="id-ID" sz="2000">
                <a:latin typeface="Calibri" charset="0"/>
              </a:rPr>
              <a:t> mampu bermain dengan teman sebaya, memahami perasaan, merespon, berbagi, serta menghargai hak dan pendapat orang lain; bersikap kooperatif, toleran, dan berperilaku sopan.   </a:t>
            </a:r>
            <a:endParaRPr lang="en-US" sz="2000">
              <a:latin typeface="Calibri" charset="0"/>
            </a:endParaRPr>
          </a:p>
        </p:txBody>
      </p:sp>
      <p:pic>
        <p:nvPicPr>
          <p:cNvPr id="25604" name="Picture 7" descr="http://i126.photobucket.com/albums/p97/dinidendi/tamanbuah-berpegangan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733800"/>
            <a:ext cx="29686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AutoShape 7" descr="data:image/jpeg;base64,/9j/4AAQSkZJRgABAQAAAQABAAD/2wCEAAkGBxQTEhUUExQWFRUXFxoVGBgYGBgaFxcWHBoWGBkcGBgaHCggGBolHRcXITEhJSkrLi4uGB8zODMsNygtLisBCgoKDg0OGxAQGiwkICQsLCwsLywsLCwsLCwsLCwsLC0sLCwsLCwsLCwsLCwsLCwsLCwsLCwsLCwsLCwsLCwsLP/AABEIAMIBAwMBIgACEQEDEQH/xAAcAAACAgMBAQAAAAAAAAAAAAAEBQMGAAECBwj/xAA/EAABAwIEAwUHAwMCBQUBAAABAAIRAyEEEjFBBVFhBiJxgZETMkKhscHRUuHwBxQjYnIzgpKi8RUWNGOyJP/EABoBAAMBAQEBAAAAAAAAAAAAAAIDBAEABQb/xAAvEQACAgEDAgUDBAEFAAAAAAAAAQIRAxIhMQRBEyIyUWFxofAzgZGxFAUVQtHh/9oADAMBAAIRAxEAPwBxg8ZnsT3vr4Iy8KqsfBkFPuH44Ps73vr+6CMrJ8uKt0NqGKtlfcc/yuMThC3T3fouDoVNgsUQMrrt+n7J0ZdmSuPdAzRCnplS4jDWzMu3+aIS4WsygvxU7H+aCY6URmWHcBTfkuHkyo6buS79pKFhqmZ7Qhc1sK14kWd/PVdOC5Do0XJhUKazC039digsTjGsBLnNEXguaCfAEiU7xFJ7gYLSOQmT4tAmfAFed9o6mHo1A2pTzPgO20kxJGu+t9FvfdbBxjqT3oeuxz4zNY1zNZDwfmLeUrVHijHaktP+q3odEh4FxeiHsbTlriA05Q1oME+8SILiOmsX1Cs+LoC4DDUYRIexpzDnnpmZvv8AIJ+PRkVVv8On9+RWbDPF5tVr35X23R1mI3kLbY8Epew0n5aYcSSczSC1sQI7pBPinNJtgSItcapeXHof5f8AB2OepHD6Z8Fw1iJ/kLTmzofJKDB201nsjsYXcFd5CuCSsHIGmi7pVCJ1gCbrp9OVj2w3nKwxxaZ3SxAO8FMMNiyBBuEiczl8/spKWKcLOH5WBKVFhIa4a+X80SfiHC2uvFxfx8/ypKVUG4N/miBWO90LiMjMrWLqBkZ+5f4rfPQ+SHwhhog3PeJ5z/ArZWpNeIIDhuCJBHgUtxPCSSfZmOjrj/q1HzSpQ9hqkLmAyS7yW305W6zHUzDmkHr7p8HaH6rfyQL5Na9hO7gVKdPmsTjMtrNMTbkLaT0VTeg2+ikY5cmx7imWbh2Pzd1xvsef7oxliqtTqJ7wziAd3Xe9sefQ9VTCdkeXDW6GuFxJaeYOo/CnxOHD+8zXWOf4KDIgldUqsGR5pykSuPdERlTUnoosDxI/nig6jCDBC2gWTBdgdUOypzUWOxORpIEmJhYdQXjMaykwuqODQBqqLxTt/lkUmZo3cY+QCV9re0PtYY0mBdwi88lUalUnzQNoYot8ljxHb6u82axvSCfnKsHCe0VHFw2uym5/6arQ4n/Y/XynyXl1RsErMPWLXAgkEGQRYg7Qg1vuN0ex7PU7I4OsJa00nATafkW6nxUfBOGuoZspqNDx8TpMf6TEt6j6JP2M7UuqOFOqQKggB0gZtb+Og816G0BzbgA/L9j/ACyYmrtcgSW1dhJTpAExqbk7nxO6lIRWKwZbcXHLcflDNIhcCRFq5c29lOLqpdq+0Rou9nRILt3bNP3K5ujkr2LYWzt+VHl8x/NV5I/j+K19s+fG3pop8H22xTHAucH9CAPpCDWg9EkepCFxX18FFwnHsr0m1WxBF42O4I2hTPadfoiMk7IHlRlymN1G5oXMAja2TbVGMqlut/qoGN5LoErDQxlQHRdsqxql+Tlr81IzEEWN1j3NTaGLoLToQbQbz4gpViOFDWmch/Sbs/LfK3RGscDoszTqhcLGxyCN1CqLezcerYI8jKxP5CxK8JDPEZTSVuFxC6ZVjZKfyWr4JadRT03oJx9F2x626N02WTh/EgRlefB32P5TI2VSpPTfAcQgZX6bHcdDzCohkvkjy4K3iPKbyDZFmKggi/zHh0QlMSJB2+S3mi4NwnJkjicYimW2I8Cqx2j4h7NjrxEjrPRXCtXDmEGJ+/ReXdu3FjgJs4WnU3uteyMUexUcXVJJIN5uh21TveFupUXGYAR/JU7e5QkYasojC8NNQ2gISlTLy0DWVbsMxtNgbMnwOqFyGwx2J8K11Gqx/Jw89iD4he4cPJLBuI8yvIDQNSo0NjuuGvP+Ar2Dhr81Jh6D6JkN+ReVJOkFsdGtx8x4fhQYnBh1wb8/yNip4tdQ13ZbhNsRRVO1fEzhqcAxUdZvhuQvN8Q8OOslEdpuImrVe4EwCQBJIA0sSuOCUwZJHu6TzSZzKMeO9hdX0hBOpX8U5xjC+oBlidALnkhMRw9zTdLbGaGWX+muKdmrUp7uUPj/AFTB9R9ArZiON0KRh9VgN7TOnONF5jgS9hc1ri3OIdFu7rE6hQYtoFgPRMU6VCHjt2es4XH0qx/xVGuPIET5fupo56rx0OcIIMEctR4KxcB7YVKTgyuTVpWEn/iM6h2rh0MolNPYVLHLk9Ea2y5zXXbYc0OaczSJHhz8FCWogTZWStNsui7ouMs4IOoK7bi4971UeXkbrH319VhwY2u3mPVYgRS8FtYdZXZ2WOK3iaZa4tNiCopUkttj24q9yUPUlkOFLSchTDqghjlOwoRdsqwUaYLQ84dj8lne79P5yTtlUGDNlThVlH8Px+Q3u069OoT4ZOzJc3T3uh9imCN+cjVeT9svaGufaHq3fu7eExPivWWgOEgyDuqj2k4A1z3V3vLWNEkeA5/P1TWRrk8xqO9VHVKmNIkWE897KN1MwDHRJY1IbdmqDS8EtJ6q0NwLWvBLiW7A6BV7hNXIAQPFNXYvNoSD8/VAuSyMUo7sa4Ls22sypVlwEkMtuLzB15eZV37P1HGk0OblDe6IvYQOQsg+zfEGVaDS0Bpb3XNGgPTodU5Y9UxWx5+ST1MmDQlOMql/cpOIvBcLzfQfNQcb4nl/xsPeI70fCD9yhOFYtrHDXu8t52gdPqtjWqivpOnlkd0UviPZdzKjmWLXOmdwAL6WFzHkm2F4IylTEj3h73X7FWd7RUJO4kXEHY38fsgsQ8BpY8SOR0KTlVMq0aW01TKVSpRiXktgNAa3w/hQvEnSSrXxKkxlINa3K43sLKq8Qw4G5JBmJJsZ8gkr1GTVQdCWrVgocukovEUlFRpXTWiE6cICEexG1kI4yhBZ6Z2Jrl2EZe7S5o6AG3yIT9zZ97Xn+RukHYbDFmFbm+Il8dDAHyE+afk7KhcEzI3UY8Oa4LVODC4yzcWPVaCyGCucy7fIsVpoWAmALF0JWLjAXGUW1m93/iNH/UPykTqaK7O121wfZ1BnYe8L5/Eg6yd9PomPE8FnaXgQ4WeOnMJeXHqVo9Dpszj5WIRHiug7osDV1Clo9E20rZWmhblYwkdMep2uQrnQsbVXJm1Y84bjzTPNu4/mhRXHMI/FYcsoObLiJzaFu46HRIqTievRWvhGHNMFvxG73a5QPhb/AKtpV/SweR12PM65xxrV3FfZPsWaAdmhznxJ2A5Dpffktce7IYcyXPgjZl/kAm3F3OvBc4E3aHOMEa92dFBhsWHCDryOqdlUMbrT/InApZVvP9kUHE8LFMd0ggeRHioWUDle5onK3blIJPkFceLcMzd5ov8AVVx1ZzXyIaWmdNbRf6JUMcZu0PyTlCOl7/JnAeKGjUzC4IhzebfyNldsVxVopCo2HT7nUnT7z4FUjtDwg0SalIH2ZElu7Jvbm36Ifs9iHOsScrSSBsHEXKXbhsGoRzNSGtTFQHFx71yecpp2cwjs4e+QXQ6P03sD1SqlSbUridGkT4nRXEUyGl7bAfMeO2h9UWKP/Jnr44OEVW1okq0SD3cx0DusCJ8LlLsdSDxaD4X+WqJpPcTnaG84cJ0gagX00Q+IAkj2cEz1HKxi2o6o5xUhksCly91+blUxuFc3MT3AB3RuSbC2oG677PcMzU6ojM73pNyZG5/5fmm/GnU6LC90COgMDRLewnEWms4k90tygGwJkGPSfVJ0JOmI6h43iuPK4+RDiOGfpPkUE7CuC9G7XcDh3tWNAa7ls6OXWJ9VUH0CDcekn7JMlKLoiqElqorWJpumFvBYAvN9FZv7YRMIWhgX135KY7o952jb8/wtjb2QlwV7lr7NVC+kX5nEzlOpAgWgnWxF02Cl4RghTphjRYDXcncnxXFemWmFc8emKZ52VpzdcHBXDui2fFaISwLM9psb9D/LLYZy9N/3WntHNctXGGZjzWKYO8PQLS6mZaPGWVn03trUXFrhcEfy46L0zs12ibimZh3azAPaM2I0lvNp+Rtynz/iuA9iS5ommTcfp/ZQ0A+iW4im7LBsf1c2xuI18UKbTKE00ek8TwYH+RnunUfpKWShuD9sRVqimKRa12t5EgEmRFtOqacSwWQhzbsOh+yTkgvUj0OnzX5ZAoK0XLiFhHNKZUjqZsVoiFpSBwQpWHdFh7JcPzF1R3ussP8AcfwPqFam0g1pIET8uvlqknAcWKeGaLZnPcQOlhJ9PkosXi6lUZZyjU8z+3QL6DpIKGFfO58v12R5M7+Njji2Ma92VkkN3k32HjdBV2FkOAsTHjp/PJTU2U2e84a36oTH8SY4jvCBotyR1cg4puDtDjB4trhCX8e4PmaXs1j1VfxPFmsJLXX6fdPeznaP2vdI23+y82eOWJ2uD2ceaGaOmXIp/wDcPdyVGBuRobJNyQALJbw17AXloDATMXgeEgGFau0HZ5tXvts4bjfxVeZgYmdeSHNkjKKpDem6fw222S8IEgmxLnFxi/QD0AVppcYdk9nAgamNZ+6qvDaIZIZYOh3kQj6tWGECxNp8VsHS2PqceOE8cdSLGOLty21OwF/U2hV7iOPcXG8E6RqB9F3QLacDUkSTyFkh4ji/8hLSLWnqlzyyeyPMvVkawoLq4cOMvlx5uM+nJc8PpgV6TQ0ODqjAW/8AMPlCT1OJVCQAR6Ky/wBNcC+tjcz7imwnoHO7o+rkOODlNWQdTJ401I9QxnD2vpwdDz58wdlUcR2Va0kh75Oxj6wrzSBAIOigqYedFfPEpdjyo5WtrKJT7Oj4m5vHRM8Nw0NAAAAGwEBWI4YC5QmNdDSehjxXKCiuAXLU+QKmN/JR46jmHWL+Gynwr8+UAaNBI5E/wqSm3M924mPREJaKwX7HVbld8QwzmuduJNt1A2rZTtUAyR2iwFcB628zpZYC2SgBYtBxWLjqKfkHLZVTKGYhwcwhgJDW3yidD1G6szCZM6c10aOZpa64P02WNWNToAwnZvEVy+rg6bntpXdUEASBMNn3jGwlWHgvFQ5hbUvI7wGgO5E3HgmHYXtF/wCnu9mROHce8ADINhnEk96wnY9NmX9QuzLHj+9wTgZHtHtZ8TT8bRz1keKZGGr6/wBm69NO9v6K/jsN7M6906Hn+6Enp6ons9xFtWn7KoAD8LhEE9OXgo8ZQcxxBGnzHMKHLHTuj2OnyLJs+SE+v0XbSo5WNlKTKmi+8LqUv7anAcddBJDpM6dSouIYuk5sB7pBu0A5j5Rqq1wvixogt1aSDvY8xcenQKwURneNmkB2kagFe70/UKUFFcnzXV9LKGRyfD7mUeEse0Oc2BsDc+eykqdnGH4GjyCcYQsuSe635cvMrniGOpkZGkZiL3s0H6nVPnkjFWxWDp5ZZbcFR4hwhlOYDBF7tFwbSJ1S7gXCn18UGsOVtOHPcIHdnRsWJOnqre7DNOw0hKjV/tKudmh94bHr49V576jUequkUPTyPKlM03ZHXGx5/ukvHeFucC6nAdr4oziHFBWYCzXUDn4dUJw3jAefZus8CYO4/PRTZIpccF2DXKLlXAk4dhCxpLtd+iLpYV9Uw0AN/W+w65Rq89PmEdxLCkgluvLrsVXMJSqNqF5qPcYiDz28ANgE/Djc9kejk/1J+Go4o7/Zf9jHjuWC2lm9oTDujfHYzt9UhfwdxacnoT9+auAoUGszPrguIkARM8sgl3STCU0w572uaIaNeZ8U3LDFji0uTyc/XLpoPTLzfIi4bwh8lx7p0giV6l/TPhns6VVzoJdUgkbABo+pPqq8/BtIv8tfVXfsvjKQpimwZb3HInfrfdIww3bPO/3BdRGmqkPK9HMYOv1/dBuwxbocw6XRjqnwuAnadwgMU4tnM0x+ofchUxbBfsQVQ4CXQ0dUg4licxge6NzuicbUzXkkdXj8JNiX+fr9SskzkhhwOs0Nfme1sHUkDu7a+arnGu1ZZUNPDkQ3VxEyde7O3VLOLVCX/wAsh6eCBOdwv9lLlytKkMwx1TexLhO0FSpXLqrs2YRawbFxAHn1TyGuvoeexVUoUw6sCLBtz9k+pvI09FmOTa3FZ4JT8oU5hGv88F20RqpaFQOH1BWPpbtuOW/7oycjDlpYCFi40pTeXkpQRpyRmO4S9neHfBNsoJPpCAq0nN2g/Mfuuqgyd0EX8PJNOAdonYZwa6X0CSCNXMnUtvzvG8JQ13VcwLzotTfKOrsE4/DNpVXPp1GmnVM90EU80yGgn3SRcT1aYgprjMSH0m/43vgWcwZyCNi0d75Kr131GNIb3qT7OYbgi8eDhsdk+rYWthBSNVjgx57rxN2wCJn4hPoN10lrvb6jcU9DW/0F1HEMcSA641aZa4eLXQQpoT3iPDWYtgcWgvaPNw6H8Ktuwr6dqbpH6H3Hk7UecqGePQz2cWZ5FdB2GoF72tGpMeW/yVk4jjmsuSAG8/SIVb4LxABzjEVGtMMOsmwjmL6+KHx7H1nFrnBrshfBI0EaA6TPyKODpAZWm6HtDtHhy2B3STN5A8fFE4fEUCB3WmwE7wNLrzNjXOEroMcNCR4FdLNJ8mxgktkeouxgAgH1STjGJLiBqdgqS7EVR8bvVd8O4jUp1mvJzfCQ7cGNOqFTsLjcu1Kg4NAaQ2NyYE/nohMNiB/c0nNmM4DiYl0mNQT3Zm3hKG4jx5zBBpjKfeE3P+0xZ3I/UShs8hr6TszSZadxfcbEHUKnVGS2IMuTNjdXSfP/AKeh1XWPqkOPeKb3DI1z4zNDnFocNwHD4rbzqucPx0vbmcIc10OA3aREjzvHRRmr7TKTcjuzzGx9ITeni9aKU1JWjvDVKeIpF7WOY5j8j2OIJY+CRDgBmaYdsD3SDsTDS4mW29mZmOlkTTLWuAccrXOl0CSTABMC5MACdoTnDcDzE1SWOZBLQ2QHWsANWjnefqrMuKEvVyS5cOLJXjPdff4FnFsW6hhqdctn2ji0NE2jNcuiPh0XHYXjpdie8BBtE6i+p9EN2t4g19ZtCmxz2NI/xNnv1SwR5AZf+7mo+yvAMRTxJ/uKXsgW5g55AbsIaZh2u2ilnJQWrhCoKK8kNr/OT2E1mutr0dZw8DofklmOaZIa7yfPynVB0sK9x7tZhaNm39UY+iAy5nx0nwSV1uG1Fdw/8ebu1Qix1OPec0HoJPyQFQWuYHX8J/VDWguhoAEzaB1VM4rXfXh4fFNriTIgmDH02/CdklpVoHHDU6YFiaM1HPJ7u3gBF/qluJxZecrPXYKOtiHVHFjTA3PIImlhQwd24+fmo6c92FkyRwrTHknweGAbA31PMoyiyBrJUOGbZEhNRFu9ySkxM8PUnXpf8/lA0giY5I0DQZHQfX5hYoGgdFi3UZpKxw/GF1J7ZOZokGY7v7QR6JXJLiXXO8n7qKhWLYcNb6fp0I+q250zzKy7GPk28DXe3p/CsF9FrDkTBsCbneN0RiagzBtMA2sQNecysQRG0en1XpfZvHUuI4Z2BxBJc1v+Nx94tGhn9bfmPNebZTabHxRvCnubWaWvyOHeY7YOFoP/AJRxdHfDMxIr4Oq/DuOWoLMfEt1trYNdpf3SfSSjiRiWl2XLWaJezSRpnaD1kEbEK98ZwTeLYP2lOG4ujIIEa7t6sdt/5Xm9Oo9zmFriK9I5YcLiJlp32gg6gA6grMsFJfH9P84H4MsscvzdEHE2wPabsv4t+IHy+ilfQB2C74ziaVWi807OIAcz9LnENsdCJOy7jlfqvPnFx2PZxZIz3QKaA5QozhkU4c7n5Ll4lKH8i/8Asi4houSYHiU5w3ZwU4e7vEX6DwQ1B2VzXRoQfQymXEeLZaNQgiCQ2mJ7xMS4xsJPyTYKxWXbgrmODsRVbRosL3kwAPvsB1K9I7L/ANODSwlVldwFeoQ5mUktZAgSN5JMmNI5J3/T3sQzCUhUqjNXqtl0izQYIaD0tPXpCtPE8Y2lTJOugV+LHpPJzZPE2PIMJw006ha8llRmv6YJIJ6xLT4Sdk7xdJtXDOcZbUognuzcDUED3hYi/ijsRDu9UgmoSIOpEEH5EhQcLwj++SLEFhn4jGUmORj5q6CrddySTqDi+V97K3iMUHlopiXEeAHQ+Ct2DxY/t2kOblyQXCzZFjHSV5zjWETTktBMPeLF5GrKU/CN3m3yBt/YatiGNl+RmGbIghpDwNqZN3dXkwOuiHZNga5SpB/AeFtqv9uw+zIIBIADnkD4if8A8+CslXBsrw9xzgCzrRAJsItqkGF7RU6ldtKkGtbMMkQwEzOUAd0nSd5TbiPFBRBZUrsNXQNABynqJ16H0Xj9ZHLky6Yt0+D0+m8OGPU6v7nfEOHudTLKTSS6GtaCQOpc7ZgGvpBmFnGsIKTWAublaBDRPdAGvh1UeK7V1KNIudTaSZFMDMJIJBL5FmjnAkmBuRT6/G6mJGXKGtGsASY0EgCG9PDZUdN0yx7PdiM/VOT2O+KY32ogOy0m946y6Lz+B/BWMdj3VTA7rBZrenWNUy4nWyNLPidM+B/ZKaLUeSKboR48orbkyhTy/eyY0WjnKgYxEU6axKidu3bCQ0aj0U7NFAyxRNOnb7reTronpG11MzS6ipuiB81M13yXGkgWLQCxYYed8Rxjy2+VoHe7oiYtv73iZUmAGcuF+TTNjeYjUzzQ2LcXEgkQJP1i3muqNQty2jLBaYgxeD13uVnHA275JHOyiTpyGvT7LqjXLbtN5trMfdT4jCtLRUbeZBi4B3ug3VOt5+xRGIMLpJOpXbKm0TKEzRunXYlodi6eYjU5Qd3Bri2POPRDOemLl7BwhqaQ64H7bAvFYuaDHeoz33snQjQO3HVG9vuChzRxLB3a4B1QDXo/o5pF/DxQ44c576pqNcIeDmtPxXbOtk54LjW4OqKLnTha1iCZ9m8iM3+12hQ4s26U97+Nhssdry7V+fc89/tGtDcQ0AgmXtsRBIPdnQH6joicQWOl1MyzTSCDyI2KYdsOB/8Ap9Vwyl2FrTlj4SdW9OYPQckm4TFNzm1P+G85Q61jbK4/ME9OizJjdtP9n8DcGfTuuPb5OS7koalUC8oviOFNNxB8uoQODwxq4mmwNDgA52UkNb3QT3iQbaW3U0YXKmelPNpimu4SKBLM5gN2mxI2MQj+zPAX4ys2mCGNMy83sAT3W76RqFDji6HZnMJ/SAbaGxO/7pfg+1bqJbEtczQg3CfGMVuiaWad09j6Fw1HJTZT9pJaxrZMZjlAEx5Km9r+ITUyTZhg+K88xf8AUeo8h0d8fE3un6qqca4pUxLwTMAzvcnUk81T4qiTaC6cb7RN9rTM91nI2i4d9CrrwAOcXSSWnfYRoGrwxrVbez/batQytc4uYAALAwBoCPiHmD1OiPp+pUW1Lv8AYX1PTymk4dj2LCcOwVdmbLTeA6Ic0SHakQRrrpqo+NcBp12ZCX09LMMCwsMptlHKEk4DxHB1y2q6mzNvBJaDzcIEH/cFc21M12uDwbhroHk1w8teabKTW/KIHFvyp6WUyh2bdhGZqI9rVMg1LNdTZ/8AW0mMx3dM8guOB8Bhxq1RlM91jnR3tROaxcdZGnjpdKsBocZbtBuRttqqj2j7QkE0aNn7ukjJ1sR6FcmpK0DB5FLTJcC/j2Oc6o6i2Q6YeYHdHK2/T94J4bwtrW8oufv5pbwukAecm5OpO5PVNeIY1rW5ZAJE/YfNFBKKHyRSeJV/aVnOaLAxG8AxKiYQVrE41gruDXAyfe2ne6NFKdInlzUaalujJRadMhpthF0kMBeBrKMoUgFyQJNSp+SJYFCHTGylaFpjO42WNBGq7DVorjLJGlYuRRCxdR2o859rZw2++09FE1079bcjt4KB1V09wBx3kw0DmSYAj7haLiDBLTYDM2SDobFwGnMRqlauxSo7WOOFYjI4sd7jjlN7B02MzzRHFOFilDm6HqZB6/VIhUBIFgJ01PmnrMe51Nsz3e44GxcNiY0Rxa4Ba7io3IOwHzn5pjwrE+yq0qg+BzXX6G/qFDlpwS0GZJgnTxO5uo3OIHkhatUEnTTLz2xwlf20tcQzUGSBGs8r89OcQkvE8fTeQ1rw6plDDqA4jYEi4ndP8U72+Ew9UMzua1oMahzRl+w9VSH8Nq18RmFMsa0yZBHpIF1G83l9kud+67Fejeuf2Lxw/jzK+FOAxkF0ZadQmwtLJMSCHCJ0+9NZUMGnAdEAkmCJEyOkj5JxjcAWszjVsE9QNfqnXb/hBfhaGOoQQKYD2gDQxMu1IBtBNlT0mbx8XyhGeHhz34ZWMPxBpYaWIIaWAmnUO7f0n/UOX8KLHVGTYmRo4fZCcVqiJJLi4AtJNmjkB5EJY5zyJbOUa2MDxOyY4K7N8WenSH1KzRNpnnc+qzCYmm14LqbXNkTYEx069N0sfUMTsoHVELnRiTZ6Rj+H0zReRTpiGB7HtAbtIBixkbbT0VcZSESim1nmm2m42DQI8ANTrstFsJGXIpcHq9PhlBeYEqUJCFLExKiq058UpMZKKIKGIdTIcxxa4bgwVauCdu6lK1S4/U2P+5hsfEQqp7NR1RCoxZ5QezJM3Twn6kex4/tLWdRHsmkPfADjIytI1ynQ/RV9uGLbXJN3OOrjuSrTWogsa9osWg+olCnAk3sAvTc3Lajy4YYwdgeHblaOiXcRqBzajzYtDr2OhOW+2gt1U/Gq/s2G47ol09PuqfisaagDs0tO2w8tips2VLYNJtWLm0zKsHB8flID7jY7j8pLSPeFpHjqj8I28D/wpoyd2ZNWW32AcMzfX8qD2ZnkdwouH4qIB0+ibhocPoVQnYhqheAp2Fc1KEG/7FYVxhMHnddFygzqRvquMJlijBWLjNjymplIuBrb9ghcXWvlGg5bnkFJxOc4IH4W6Dw0nIZdOu+0EHbfRTt0yyPAe0XloiLw7ukgZDFzJubAXMp3i8TFSkS1uQtlwBaZaZtY2IImOiRYUEhzpL3TYEFxdOpJnbqjK1dujW5Y8D4+Jvr0WoxvYe1+ECo8+zytZlDtu9yDbWmNUmw2F9o/LMAafafyjeE4pz6bqIMOPeYSYkT3mz4oujgn4dhqOaCTAAm/INnm4wOk+KdyrAWzo4wnGamBe8znpgDMw6OcY0/Sct/MK7cE4th8bTz0SJ+Jh99p6j7rx3tBibCk05iTc7ucTc+Z+yh4RWdSrU3UKhY5oALxYXOhG4vvyUHWdNCW62Zd0uZ1vx2Lv21e8ve0PLQyAGi021PNXP8ApVxluIwxwdUXhxbOj2aOA5wZ+fJVXHdpsO9ubE0BUcPiaBBHqkVLtrUdiqT6NPI2l7jWjQWJmLRbTqs6XPSSUarlmZsW7cnd9jXbDs87D1qlCD3ZqUurNxPhfxb1QXZTi1Gk19Ot3muBcQG+8dMoJ1kXvAEK3/1M7UUcQzD1KAJrAFxJFg12rI+KCBe2nVeUMfbruvQyypqUSTHFtaWF8WxWcmGhozHQknYRPK0+a1wnD5nZnaD5lTcGwzalTK+Yg6GJNhr5o7iFDIe6Ib9FJPJbaXJZhik02FiusdWiyVtrKZj5/miUeg8gZmlcueBrry/KHOIiw15/jkuA5Z9DNV8k5qzqoqi5lbLua6NnOSo9y4DT/wD5qLTBikwW37oQfE8T7IHppJtO3kqB/wC5KtJg9m8EbA3A8Nx4Ku8Y7W4mpmY5w70gkAzlNrEm3ivT/wAlNVW55c8T9zOL8efXJHwyT1N9ShsFiyw8wdR9/FL6YRNJkrz5N3ZSorTQ7BBgi4OnjyITHBiI+Z5qvUKhb7qsGBxQc21iNQmKSJMmNxG1IJjhcQW+G6W0CIsiqT7dU6LJmPHVGvAQmIp5fyhcNXy+abUqrXi6cnYt7C2LrkWU+IoRcaKCVhmwS1whYhwFi4w82xI97xH1CHpWNtnGOi0sU0ymIzrNAgC3cGn/ACqOO67z+qxYmROCOGn/AC0v9zVaO0RtRG3+QxtIZa3ST6laWI0ZLj+Tzx3/AMkef0K3gPeqf7vysWKfN63+39lOP9NDHhJkXR4YAypAA7rtBGxWLF5uf9R/Uph6EA8PE4dxOuYjyhVo+8fFYsXsy9KIcfqZYOy7RnNv5CIdc1Z/U76uWLFBD9eX0KpehfUVMRdQe7/tB81pYtfcoXKIjspOS2sWdxvY6ZouHbLaxbHlC5+lg9coN5WLFTIiRNR0Rg90eKxYpnyV9iViKwnvt8VixbEXP0ss+F90IymLrFiqR5pKxFYb3h/NltYjjyBIZuHdKV1Rc+J+q2sTZC0DLFixCC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606" name="Picture 9" descr="http://childrengarden.files.wordpress.com/2010/01/image7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95400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4873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800" b="1">
                <a:solidFill>
                  <a:srgbClr val="FFFF00"/>
                </a:solidFill>
                <a:latin typeface="Calibri" charset="0"/>
              </a:rPr>
              <a:t>STPPA</a:t>
            </a:r>
            <a:r>
              <a:rPr lang="en-US" sz="2800">
                <a:latin typeface="Calibri" charset="0"/>
              </a:rPr>
              <a:t>…</a:t>
            </a:r>
            <a:r>
              <a:rPr lang="en-US" sz="2000" i="1">
                <a:solidFill>
                  <a:srgbClr val="FF0000"/>
                </a:solidFill>
                <a:latin typeface="Calibri" charset="0"/>
              </a:rPr>
              <a:t>lanjutan</a:t>
            </a:r>
            <a:endParaRPr lang="en-US" sz="280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505200" y="990600"/>
            <a:ext cx="5181600" cy="5334000"/>
          </a:xfrm>
        </p:spPr>
        <p:txBody>
          <a:bodyPr>
            <a:normAutofit lnSpcReduction="10000"/>
          </a:bodyPr>
          <a:lstStyle/>
          <a:p>
            <a:pPr marL="228600" lvl="3">
              <a:buFont typeface="Arial" charset="0"/>
              <a:buNone/>
            </a:pPr>
            <a:r>
              <a:rPr lang="en-US" sz="3400" b="1">
                <a:latin typeface="Calibri" charset="0"/>
              </a:rPr>
              <a:t>6. </a:t>
            </a:r>
            <a:r>
              <a:rPr lang="id-ID" sz="3400" b="1">
                <a:latin typeface="Calibri" charset="0"/>
              </a:rPr>
              <a:t>Seni, meliputi: </a:t>
            </a:r>
            <a:endParaRPr lang="en-US" sz="3400" b="1">
              <a:latin typeface="Calibri" charset="0"/>
            </a:endParaRPr>
          </a:p>
          <a:p>
            <a:pPr marL="228600" lvl="3">
              <a:buFont typeface="Arial" charset="0"/>
              <a:buNone/>
            </a:pPr>
            <a:r>
              <a:rPr lang="en-US" sz="3400">
                <a:latin typeface="Calibri" charset="0"/>
              </a:rPr>
              <a:t>	</a:t>
            </a:r>
            <a:r>
              <a:rPr lang="id-ID" sz="3400">
                <a:solidFill>
                  <a:srgbClr val="FF0000"/>
                </a:solidFill>
                <a:latin typeface="Calibri" charset="0"/>
              </a:rPr>
              <a:t>mengeksplorasi</a:t>
            </a:r>
            <a:r>
              <a:rPr lang="id-ID" sz="3400">
                <a:latin typeface="Calibri" charset="0"/>
              </a:rPr>
              <a:t> dan </a:t>
            </a:r>
            <a:r>
              <a:rPr lang="id-ID" sz="3400">
                <a:solidFill>
                  <a:srgbClr val="FF0000"/>
                </a:solidFill>
                <a:latin typeface="Calibri" charset="0"/>
              </a:rPr>
              <a:t>mengekspresikan</a:t>
            </a:r>
            <a:r>
              <a:rPr lang="id-ID" sz="3400">
                <a:latin typeface="Calibri" charset="0"/>
              </a:rPr>
              <a:t> diri, berimaginasi dengan gerakan, musik, drama, dan beragam bidang seni lainnya (seni lukis, seni rupa, kerajinan), serta mampu </a:t>
            </a:r>
            <a:r>
              <a:rPr lang="id-ID" sz="3400">
                <a:solidFill>
                  <a:srgbClr val="FF0000"/>
                </a:solidFill>
                <a:latin typeface="Calibri" charset="0"/>
              </a:rPr>
              <a:t>mengapresiasi </a:t>
            </a:r>
            <a:r>
              <a:rPr lang="id-ID" sz="3400">
                <a:latin typeface="Calibri" charset="0"/>
              </a:rPr>
              <a:t> karya seni.</a:t>
            </a:r>
            <a:endParaRPr lang="en-US" sz="3400">
              <a:latin typeface="Calibri" charset="0"/>
            </a:endParaRPr>
          </a:p>
        </p:txBody>
      </p:sp>
      <p:sp>
        <p:nvSpPr>
          <p:cNvPr id="31747" name="AutoShape 5" descr="data:image/jpeg;base64,/9j/4AAQSkZJRgABAQAAAQABAAD/2wCEAAkGBxQSEhQUEhQUFBQUFBQXFBcUFRUWFBUUFRQWFhQUFRUYHCggGBolHBUUITEhJSkrLi4vFx8zODMsNygtLisBCgoKDg0OGxAQGiwkHyQsLCwsLCwsLCwsLCwsLCwsLCwsLCwsLCwsLCwsLCwsLCwsLCwsLCwsLCwsLCwsLCwsLP/AABEIAMgA/AMBEQACEQEDEQH/xAAbAAACAwEBAQAAAAAAAAAAAAAAAQIEBQMGB//EAEUQAAIBAwICBwQIAwYEBwEAAAECAwAEERIhBTEGE0FRYXGBIjKRoRQjQlJicrHBgqLRFTNTkrLwB0NjkyQlNIOzwuEW/8QAGgEAAgMBAQAAAAAAAAAAAAAAAAECAwQFBv/EADERAAICAQQBAwIFBAIDAQAAAAABAhEDBBIhMUETIlEFYSMycYGRFEKhscHRM/DxFf/aAAwDAQACEQMRAD8A+1qgXYVK7EBNOgGKQDoGFADpAImmAUAAoADSAdAhGmM54p2IkEosZIUgEaAACgCVIBkUgORFTESC0rAeKVj4ImiwOU92kfvsF8zv6Cqcuox4/wAzJxxyl0il/bS9iNqJwinYt447B51z5/VYdRXPgv8A6WXbZSugX3kfOPsrgRr4FjzPpXNz3ke7LL+OkXwe3iK/7OC3J+zKR8MfFsVGOozPiE2yx44L80S4L2VB9YA6ntI07eYyD61q/rM+Nfiq0U+ljk/a6Z2t3BBeA8vfjPzwOw/Kr8WSNepg/dFc4tPbP+TThcMoYciAa6uOanFSRlkqdEsVaIKAIk0xABQMmKQBQAUAOgBGkBFmxuTgDtNMDPbjkOcK5kI59UrSY9UBFWrDOrojuQf25GPeEqDveGUD46aXoyfX+w3otW97HKMxurflIOPMVFwlHtBd9EOHXXWBs7MjMjjuYfsQQfWlJUCdlsCokh0AIUwGKQAKADNACJoAMUxCZgNyQB41XKaiuWSSfgrNeg7Rgue8bL8ayvV7nWKNlixUrk6F1Lt77Y8E2+LUvRy5eZyr7IN0V0ivcqkeAgUO2faO5UDmxNZNU8eH2Q7LYb58voyEOQzrkAnSG5u5+6vie01xYQlK5R/n5NkqVRf8eDSs+DggGb2j2Ln2V8MDma7Wm+lx2p5nZlyapp/h8F4WKgYUsvkdvgdq2f0MEvY2ij1m3b5OKwGMk41KeYUY9dPL4Vn9OeH8yuJPcpfZlC7h6oieE+z9odmO0Vzc+H+nl6+F+19o1Y5+ovTn+xf4TKDrC8sgjyYZ/rXS+nZlO0ujLng1VmhXWM4UAQC0wJmkAhQA6ADFABQBQ4zxRbZNbK7DOPYXOPzHko8TVmLE8jpOiMpUebuXnuXEscUU8IUYiedcBs+97GVJ8G7q2RWPGtrk0/mip7nydo+PTptJDHb47HEmj0kQFKUsGOX5W5fx/wAgpNeKO/8A/VBBlxCy98M6McfkOCfIZqtaXc6Xf3RLf8nK4v4rre0RnmGMShTGI2/G7AZ8V3zUljnhf4r4+O7Fal+U0ei2dEms5m61+u7tYxjA7F06cVTqatbevA4WbdZy0KYBQAUAKgApAM0AcXRj9rA8Bv8AOs8seR8J0TTivBD6Euctlj+I5+XKoLRxu5O/1H6j8cE5ZljGWIA7P6AVZPJjwx5Eoym+CsXkk936te87ufIchWNzz5l7fbH/ACW1CHfLMG6tFL4BYu76QxYkhV941w8mKM8lNtu/9G/HllGPXCRo8PjDzbe5CNKDsye2t+hjHLmfxHozZntx35ZuAV3zCFMBYooOjPvYwmT9l9mHcTyNcbW4/Ti/hmnE9zXyit0YX2G/Nj0HKqPoSWyT+5drn7l+htV6AwBQAhTAVAEqACgApAFACNAMzbrgUDnVo0P9+MmN/iuM+tWxzzSrtfchsRyFlcJ/dziQfdnQE+WtMH4g1L1MbfujX6BT8HMdaD7VpEx70kT/AOwBqS2P++v2Yufgz0M5vCYo0ibqfrdTal3P1bEJ9rGrt5Vc/TWGpO+eP/WQ5vhG/wALsOqDZYu8jF3bGMsdtgOQwAMVjyT3ddItiqLlQJDoADQAUAMUAI0AFACpXQFWW7JOmMam7T9lfM1hyapyezErfyWxx1zIILPB1OdT955DwUdlSxaRJ78nMgnk8LhFrFapr2srXZ5IzaZWY8kD489zXio5Gs8v3Ozs/DS+aNjgI2bzXnz90Hf416H6VGk/k5+p5as1q65lZznmCKWOwFUajURww3SJwg5vajlY3XWIGxjPZ+lQ0uoWaG7oeSGyVFDjd4NOhdyTv4f/ALXI+r6yOz049mnS4nu3M6cCTCnuz+1W/RINYmyOslczUruGQdAEaYgFAyVIBUAOgANACoAp8Wvephkl0ltCk6RzOKljjvlQpOkZcDSSqHe8RARnEAjwB3a3yT57VokoxdKH8kE2/JSnupNWmzuZJ5Bz1iN4VHaXkCjHkDmrIxj3ljS+3ZBv4NToqoMCybl5ctIzc2fOD6DGAO4VRqOJ7V0uizH0bNUEwNAAKAHQBGgBigBmkgEKGBSMUjkhjpXPIcyPPsrnvHnyyak6RcpRjyuy3DCFGFGBWzHijjVRRXKTk+SRq1EaISyhQSxwBzNVZZqEbY0m3SPI3EGppWYEYYMFP3WB3I79q8dmx/iSn9zsRyVGMUb2vq26z/luo1EfZIHvHwxXdjJ4Kyf2tKzA47/b5R1suIqyamZftdvYCcbeWK1Y9ZD03OTITwtS2pGRNc9cSTk5OlFAJ58z54rg5M0tVJ31fCNah6S4NR9SpuREgGMA+0fDPZXVm5Rx+72pfyZlUpccsy5FyRgflXt3+0fE1w8kfVyJRRsi9qtm/ZwaEC/Hz7a9VpMCw4lA5uSe6VnetRAKAIqaYgBoGOkAUAOgAzQAs0g4M7icdwSOoaEDG4lVmOfDSeVXY3jX50/2ISvweek4Bcls9Tw0k8yYnz58q2LUYqq5/wAkNj+xan4XesmgS28S8isMbLkdoD59nPLIFQjm09202/uwcZUavR6dWhUKnVhC0ZUHIBQ6TpPaNudZs0al2WR5RqCqSQGhAIVIABpASFICJpgGaAHSAS0wJGkBydwASTgDmajOagrY0r4KiKZSGYewN0U9v4m/YVjhB55bpfl8Isb9NUuzhxa0bIkQatirr95TWL6jpZbvUgv1Rfp8ira3+hmWPEQ2IpCdCd/M9ysO4Vg0v1BWsebhI05dM0t8ezakeFlO6DIIz7ORtXXyPSZIdrkxJZYy8ma19GjIsftBFOOwZO2SfjXLlrMOLIo4+aNKwTmnKXFkwJJTnGo9hO0aeQO7GrNmbUS3Vf8ApELjjVf/AFljhNoEeQMdTZBye5hn9c1s0GmWObU+ZFefLuitvRq110ZR0wCgDmKkIlSGOgBUAMUgCmAGkBGmBlcQ4sQ/VQgNJgF2c6YolPIue0nfCjc47KuhhbW6XX+yDlzRkzXlxKTHbTrIxBDusYEMfk+T7fcBnxq+McUfdONL9eWQbb4TJQXvUxxSKGWJG6m5jJz1bZx1voxGT2hs9lQlHc2n32v+hxdKz1Ktmsj7otRPNJAIUwImmBJDSYAaAIimBLNIAFADaosF2Z/VNIRr2QH3fvHvPhWJY55pXPhIu3KC47LwFb0kuik5Xc/VoW+A7yeQ+NZ9Rk2QsnCO50VIeGIVHWKrMd2JG+TucGs0NBinD8SKbZa9ROLqL4EOCQ89HzNVv6PpX4Jf1mX5KotlV3EaqG2C5GdOBkt8xWD+nhjnKONK/BY8kpRTk+DT4dIWjUnc7g+YJB/Su1o57sSvsy5VUqIXvsssnYNn/Ke30P71Xn/Dmsi/ccOVtLamtsXasq6HTARpgQWmImKQDoGAoEKgAoGFABQBmT8AtncyPDGztgksM5IGxIO1WLNkSpMjsTJWt7H1rQIFHVopwuMDJI06RyxgH1onCTjvfkE0nRR4SiyyXwwGjaUIRzUkQqJB+gqzI9sYfJBctlXobxB2ee3LKyWrdWjZJd1ycEk9gHs+amp6nGkoz+Qg/B6nNYywYoGJqaAFNADNIBCmA6QDFAEXNCAQpiJUh9FGUdZKB9mPc+LnkPQb1z5fjZq8Iuj7I/qXRXQKUFIClZwHrJHIxk4Hl31zNNp2ss5Pz0X5J+xRJ2G2te5z89/3NX6PjdH4I5fDLLqCCDuDtWrJBTjtZWnTsqWLFSY230+6e9ez1FY9LOUZPFLx0WZEn7kXK3lRKgRzFMCQFABQAGkAwKAA0xixQAYoEQlOAT3A/pQuWgPBXOp4Y7+QJKpRc6dUFwqs2NIkRsOATyIFdGElF+muP15X8FHjcejvMQxpbWqhJJQQgG/Vqf7yZu/GfU1ljcpOc/BY+kkVOIWS2XUTx+5EBDP3mJztIfFXOrP4mqUZvLcH55Qmtp6hCCM1lqmWDxQMRFAEaG0gF1owSSMDxqqWbGu5Ilsl1QJICMggjv7KaywcdyYnFp0dAaluVWJkVlB5EHHPBqKyRlwgcXQGrQACgCVRYiEcQXOO0kmoQxqHRJuyVWiHSAKAKi+zKe5wCPMc6ww9mdr5LXzCy3W4qDFR2q7CxipAOkBzqQBQIlQAUhgKAHQAsUAFAHOdwFYnkASfIDJpx5aQn0z5nd3pXhdoiEFpnULHyLAyZU45gA438a62PGpZpN9JdmZv2JHvuEcPMep5CHmkxrbsAHJF7lH9T21zcs03Uei+MfJduYFdGRhlWBUjvBGDVcZOLtEmrMforMeraFz7ds5iOeZUbxt6oVq/OlamumRg/Bu1nJgDSYFG4fVnnpBwANi7d3lXPyzc/wBP9lseDKuItTN7KDq9PujtJzg99cvLjc5vhcGuLUUvuF7HpkORlNjpBwpzsceO2aq1EXDJcuviyWOSceOyy0cixjRkBtsFsjB+Y2rVKOaGJbPP3KU4OXuIC9I0MAMKMNjmdsH0B01DHq5R2yS67JPEnaNtd69DCW6NmFqiQFSAdIBUwFTAdIB0AV7yEsNtmByp8ay6nE5xuPaJwlXDOkJJAJGD2irsTk4rd2Rl3wTqwQUAFACFMAFICVABQAUAKgAoATGmBicb4hnVbQr1k0ikEZwsaMMF5GHu89hzNX4YU98uEv8AJXKXhD4H0cit0AP1jgLl3AJ9n3Qo+yo7AKebUyyO+l8DjBLg26ykwpgYFyOpvkfktyhjbu62P2kPquoelaI+/E4/H+it8M3xWcsOdwxCsRzAOKqyyqLaHFclS8kWOPngr7uMZJ5cqwavLjw4b3cl+KMpzqjzcF2yNqOW17sB39hJ7Bua81h1WSM7fNnTlijKNLwTL6sl5BGhPdkHHYpPZVlucvfKl/IklFe2NssNcOEykjOoIxrTAJG+Aw/etMs2VQ9km190VKEHKpKn9mcRdoYnTP1jtkDt0agdWOwZ286UckfQbp8vsfpS9RNdI9HBP9XGe/SPjXfw5X6MGvJzskfe0XBW0qEaYBTAKQBQA6AFSAKYBmmAUgCgBJTYiQpDEaAHQAUAFACoAwL3ibzuYLQjK7SzHdIvwr96T9O2tMcShHfk/ZfJW5XwjS4VwxIF0oDknLMxy7t2szdpqnJklN2yUY0XagSHQAqAMjpTbl7dmX34isqd+qM5x6jI9avwSSnT6fBCa4NCxuRLGki+66qw8iM1VOO2TQ1yjsRnY1XJJqidmNxmIDq1C5yxJA5nA2HxNcD6rjjGopeTZppN2zHSLQrSOQFjBLEkbAgrknkMc65el02RtzS6N0p7moR8nNUdraCa0IlKyL1qLpfrI86XQZ5Yznbur030fRYFi/FXa8+DBrp5Y5K6NY8GKXTTIwWGWLTPGTtrUYjdRyBxgHyrflWJ6Z4nFfYyRct9o8fxGELMksrCNFwEkJI2RyzxjvLEjbu8q530/TRy6OUatpnoscrW2C5faPX9H7wy21uW94ny2UkhseIwfWh+2sdUzk6jE4ZHZuTXCoVBOCxwPE1qnmjBqL7ZkUHJOjsKuIipgFADpAKmAUAFACNMAoAKAAUCHmkM5/SBq04bPM+ycDzblToVnWkM4XV4kYy50jvwSPkNqai30Juii3SK2HOUDxw2PjjFWLT5H4I70YHFekQmcxLMkMI2aQHVLIO0RqoOkeJ3rZj0zgtzjb+PBCU76Ze4Rx2yjQJE2hV29qORc95yV3PjVWbBnlLdLkcZxRxuOm0QnjjQqY2bS8jNpwdJbKqRuowATyyRTWhnscmufgHkV0bkXGrdvdniP8a/1rM8GVf2snvXyXI5lb3WB8iD+lQaa7QydIYmGdjyPOiwMLolJpSS3PO3lZP4CS0f8pFadSran8org/BvVlLDg9sC4c81BA7t+2s89PGeTfLkmp1GjyfTMhBFBHGZetcs0Sn2pAN8MTyTPOuh9P0mKEZeF8nR0fubnN1Xkzuh/WWy3Mb/AFeqVjtjTEzoMKCPdI28Nq5GpeTR5OOYM065QzbXF26/ka202FN3ePcGLT1aIqxxsy7rJNpJMjZ3xkDYbVztX9WgoOMezPi07viNC49A7xwpoZol1scFQS+MKWBPLJJrs/QdVjx4G5ySf3NOFqM5NP3Fvo7xaGOVkRZAnVA4ZWJDg4YA788jYd1WavVad/iJqUvsU6nBknFOTV2adjxmNpC8uoNyUaDpQZ5edefw/UcXqOea78fYqy6SajUOjdtb9JDhCTgZ5EDHma7WDV48/wCQwzxSh+YtVpKgoAKAEKYDoAKAFigApgGKQERTETpAFIdBQAYoAjpHcPhTtipC6pe4fAU9zCkPQO4fClbCkYN9EHvoFwMRRSyNsOblUX9GrTCbWGXPbRCluNeSxib3o4z5op/aqN8l5ZKinJ0etj/yUU96ZQ/FCKsWoyLyLYiA4O6f3NxMv4ZCJk/n9oehoWaL/NFP/AbX4ZWh4ncZZVFvcaDhupl0uD4o2wPrVjxY6vlX8rgW6SZz4BFKbu4laNo0kVBh8BtS8uWQRgkZz2CpZ9ixxSdsjC7Z6SsLuuC4xW4u6E9bEwAPMcq4kvqeXDJrLjaXybVpYTXslycb+0hfFyHeKTTgMjDUR93Qcg11ofVYRwqT6fgIPJF+nVo48KjdVcRxFtbFnecgaiRjJAHcKxZ/qGbVL246j9y3IoX7pfokVraySWYLlcaWZurUoMg4wM8/OuNh0ePPnSf7l0s88WK1/k9DDwiFfsA+Le0fnXfx/T8GPqJzpanLJ8strEByAHkMVqWOKVJFTk32zL6pVuW1AYdBjON2B/WuVsxw1TUl2jTvk8Kp9GsqAcgBXWjCMfyoyt32SqQgFABQAYoABQAqYDoAKQBQBAVIROkAqBjoAKACkAUwFSAxOE+3dXUn3THCvki6m+b/ACrRk4xxj+5XHtm3WcsM/j/Evo0Jl0F8Mg0ggE6mC7E+dW4se+W26ISlSOVjxyKR+rOqKXH91KNLkd674YeIJqU8Eo+5cr5QKS6M/iduqcQs2RQrOJxIVGC66M+1jnvg71OEm8MkxNVI9LispYc7iTSpIGcDkO2qs05Qg3FWxwVumZElhLPvK2hexF/U1xp6TUatXmdLwjdHPjw/kVv5JcAgUIQVGtCVY4yfA71f9Nx41Ha1yiGqnJu74Y+lM2iA7kEkAYOOf+zT+rTUMFdD0MN2VGN0ZmxMo/CQP1/rXE+jZaz0zf8AUMf4do9kK9kcMKQEWjBIJAJHLblUJY4t21yO2SxUxDoAVABQAUAOgBUAFMAoAdAiFMB0AMUhhQAGkAUxBQBF2ABJ5AZPkKa5dAY3RAE2yyHnMzyn/wBxiR8sfCrtQ/fXwRh0bdZyZ5fp04KW8ZVm13MRKr7xEZ6wgbjPu1s0cLcufD7K8nR5qTiEFyLu4kZRIw0WySZUiOLf2CdgzNq3BzW30smPbjj15a+5ValbPTxyrLd2jL7otZJBvn3tCj5GsTjtxzvuyadtHpqyFwsUAGKQGeYSk4ZR7Mgw/gV5Gud6Useo3xXD7L9yljp9owOlV3rbSOSHHm3M/AYrhfV9Sss9q6R1PpuPby/Jm8Nl0SRt+IfA7f1rnaHJszxkbNVHfjkj6CDXvou1Z5gdMApgOkAqAFimA6QBQAxQAUAKmIKBjoEQpgOkA6BhQAYoAdACoAyelNyUtJiOZQqv5n9kfrVuBXNEJukXeHwCONEH2EVfgAKhke6TY48I6QXKPnQytpJVtJBww5g45Gk4tdjTMXpNweS4MTwyJG8RkI1qWU64ynYQQRnOa0afNDG6muGRnGzINpOLZLDqNJKhGlGHh0c3cEjZzvsR21oU4b3m3ft5K6dbaL/BLBIrt44hiOC3jjUdgLsXP7H1qnNklLHul23f/BKMadHp6yFoUABpAUeK3fVRkj3jso8TWD6jqVhxNrtl+DH6k68HjLleXbz9Tnc/77q8Rkk3yz0GGkKOEsjMPs6fnmpQxtR9ReGGSaU9nyez4Nd9ZEp7QMHzFe2+n6hZsKkef1OJwyNGhW4oFQACgB0AKmA6QCpgBpAAoAKACgApgRpiDNAx0hDoGFABSARNMGYHSZtb2sH+JOHYfghGs/PTWnBwpT+F/srny0i10l4l1FtI6++Rpj8Xc6Vx6moYMe/Ik+uxzdIoQdFkWNDG7Q3CqNUqc3bmetU7SDJPP0Iq2Wqbk93MfgSgcLDpSVlkhuVAETBGuIweo1kAgNn+7O+/MeNSyaROCnjffjyKM+aZ6hHBAIIIPIg5BHnWJpp0yzwYvRn2zcTf4s74/LHhF/01oz+1Rj8IhDts3cVmb4ssKb8SQEj2tu5WrFL6hiTplywSatC/tSPt1DzVv6VH/wDRwj/p5mHxW/WRyQdo1wvZl27d+6uHrdVDPN0+Eb8GGUI9dkLe1R84dcIuBuNzpJJHqaojpYZV31/kk8soeOzpwWx+rcOQBIBpyRnI8Ku0WlvDJSaV9EdTmuacVyiHA5jFKYztkkHuzVf0vPLDqPSfRLVxWTGpo9WK9j2ccM0AOkAZo6AiHB5HNRjNS6Y6aJCpCCmAUAFABQAZoADQBzJpiAGgCYpAGaADNABigYqBHj7u7MnEXWPd44hGhAyEMh1SyHyGn1IrfHHt06k+mylu5UduN4kvbK2G4jDTuOeyALFn1JPpUcNxxTn+w5ctIfEOIXcOsu0JaUiO0ijUklz/AMx3JzgcztjalCGKdVfHLbG3JGvwXhawQiL3s5MhO+t23dm78mqMuVznZJRSXJmcbsEtYZZYHeHCnCIQY2dvZUCNgQCSRyxV+DI8k1GSTIzikuDT4BadVbxIeaoNX5ju3zJqnPPdkbJQ/KaWaoZIYopDICQHkQcEg433HMedRpMLKA4cmAOwPrOcHJ8fD+lYn9PxV+9l3ry5OPFLaMrHhVOqRBkAbgnfceFU6rS4falEnhyzXk4yWEf0kJoGnqsgdmdRyaoWjwPUbXHii5ZsnpXfNlt+Bwkg6dwc8+fgc1pf0nT7tyVFS1mWqb4NMCulFJGURqYADSAlSasDmkQXl21CGKMHaQ3JskDVgiWaAAmgBA0AOgQUDDNAjN4remERtgaWlRHJ+yH2BH8RWoSnt5A8jd9IpE4qIy/1JKwaQRs7Kp1Ed+WXfurFLO/UrwRvk2uGcWMNkJJNT9TI0cpzlgqSFC579tJrRHJULJHHiPFpBbX2Dl4hrjONJ6qRAydxBGWHoKrlkexvyFhB0hdo9gARBazajvqWR9MuR2YANEc7a4+wjSueOhJZYypOhYymPttJnCDOwOR86uhlTnsfAN0YsfSGf6WR9GlxJCNCPJGvtxuQ5GTzwwz27Vr9LGslPIqIb34RK3vJYJZdNkEZ1M7s06ksASG5A8u7xqyc8bajKfC+wK1zRQ4DczNNc3pt2kL/AFaaJIyEjjGQAGIJzkGn60MmHapJVYld3RDo5x9ZZxNfBoZBEvUB0YR9WffkDbgEn5VJ/wDjUMfPlgnz7j193xZRGHiZJB1saEqQwGt1U8jzwwrBkbj4LbvozOkUokurW2YgKWMrAn3imerQd5JyceFbMDUMUsn7Fc+XQ+KdKlhTUEJ9udNt8GI6Q2O4sV+NcvLqlEm2V7u5eRYnLf8AqLCUYGy9boSTIHlqolJyp/KGWehvF2nXB5LDbFdt/aQhyT2+0pHpTw5HJNAiPQK7MluxY5YTyhs886yf0p6eVxYkZvROQm4vASSepUgZ5DrJwdvOqsN82F8mnY3iiG3Zvcht0kbHeyhVHnzqnepZI/Y0R9uNv5NC82uYj95WX96jke3WQfyWY+cLNYV1jKPNIBGmgI5osBg0cAc2uk19XqGvTr09ukHGr41FSV0B0qYGTxzj8ds0SMC0kzBY1HbllUnPZjVVE8yi0hGuKtGKmgGDRQDoAWKAPLf8Qd+H3H5QR5hhiqtSvYyLPldpxBrlYy64mV3uCw2LgJGAQfDqzXJk+aIHueOzn6Heqh9+7UAfhdInI+RrTKfsZPwX+On2Zf8ArcO384z+uJKllfsf6CMrgvtxQqPtWF2nrHMNP+/Gq8TuKAtcUlLLNIvvGGxlXzBJz8qWRum/0BmLbXhYQTtgPHcTOccvb6uRhjuOXqEJt0/uI9l0ivVjuYRnBe2ux4YCowz8DW3NLn9iRg9DWZDKMkKLVmYHlkaQp8Ds1UYH7WJG1wKP621UjlYDI583XH6Voxye5V8DpGVc8IieOR1HVu/EAoaMlDgSouNtj7vaKms8q555E0in0zinsporpmNxGjIAzhVdCC2FZgMHOojJFbc+XHLT9U7K3FqVnlvp0r28bSKVDXE+MkEklkZ8kHBGoVwdTHakStn0i3GLThjdz24P5XhdCP5hWxL8OLJlToiwQ2uOTC6t284pS8efEAP8aMfHII6/8PfZa6j7pdY82eRD/wDHS0vFoEVei7f+PuUHZDIvwuJMf6qrxSqUkJdnSzz/AGQ7H3jEvoF0hR8qr0sGsbk+y7JK0kjX6WzFFt5FOMXMIYj7rHDD/ffU9ZBJxyfBPFLuPyaV5xLRLBGBq64v/CqRly3xAHrWx5OE/kpfBSuOMarB7gkRkxSEb7A5ZV3PadqUp+yxHXh94EFpDgkyQZyTuOrRDv351U4zpJBZx4DOFF27nAF1NqLHYKuFHkAAKWOXDv5AhZXwF5da3OM2scYOcamWRsADtOaFL3sCdlvxC5b7kFuo8AxkYgfKnD87Alxa+P0i0jjfGqWQy6SD7MUZJQ+pWicrkkgs8P0u40qcYgZ947bQpA+8wJJ8wWX/AC1jy5PxkRb5PUz9ISOJRwqxMJQxybews7KZIxq+9pHzFaPWfqUuh2X+j3Ey6zrK4LwTTK2cAiMMSjEDs0nn4VZjyXabGRvuMj6RbLG4KvKUkA5HXC0kW+PDO1KWRbkkws381eMeaAMDpDYfSEWI50NIvWY2woBOfiFqGbH6iUSLPA9KOAfQry0khBMJ1IyHfGSNS6u5tRIHYc99YdRBY+uSDR34fdieFlIIJu1Qg89Udrpz6kA1Tu9ozT4xcM1jFOdtSSxd/syR6F/mQfGpzbeNMYuDRCKQKeUa3yjy9hj+tRxe0EVnbMPcP7NjY5/BlRn/ADUpcr9gKktuQUhA9qSRAoxviSNt8eQWopJSSEbvSuDrTBOpGFuTDk8tEydTn/uYrVkhuVobIcCsmji4nqOoqGiB/JCWPzf5VHDjcISsZpcAlDXCMPd+hqq+Ub4J+JPwqeKVuwXZWsSDDZj/ABb15PRXkf8AYU4vhfqBc6eKHtghI3uLcHPLeQZ+W9T1fMP3BnhOkzhoMrsPptxgeDqrD5Vzc0t0URPag/8Altr3pHayeQRo8/qa3p/hIkcBGyNNoXV9HvusVV5kTISwH/d+VQd+F0BV6OXRguJjINvrUJH2pRKZAqjx63AqGDI4zdiRW6OxmHi0qsd3VwfFiEc+mWPwqGFbczsEaGccNuEPMfSAB+GI/pt86vT/AA6+4zW6Sx9ZFbIeT3Fvn9f2qepx+pBR+ScZbWjK4bcM12VY5FvHdopxjZTCB6+9VGCEoe1u6FKW6VmX0kz/AGPZoOcjw+uQ7fqRUsz/AAor5oieruExeWY+7FOv8iY/Sr+pRQGO7auHXbf4tzPjxDXGgfKkn7G/uCIRrqulP+JxGQ/w29voH82arjzJAbnR8ari9kPIzJGPKKMZ+bmtGPuTBGD0XXrLzWeQW5m3/wCtN1aH/JCPjVGJ3OwR5W74Q13Fc3CjJa4nfPaI40JBPdnYCsmSDk3JETf4NCZODmY7zCYzlu3XDMB/oQj1rTC3h3DRQ/4fyE313G+5ljl59pWT+jGqdM7mwRPgMmpoPwXFmu/4ILiP9hUoS9y/UD6AeJkXnUHSFaDrEP2iwfSR47EGt/qe+mSs1KtGcVWptiFPbq66WGRsfUHIIPfkVXKKl2B5Hj3AxHPJOf7iYwiTTs0LgheuA5YOFB7cHPZWLNh91vojRu8W4Oj2jQKMBVGgDsKHUvzHzq6eJPHSGYFrwadpI5m2EzEuv3FkALg+iKPWsS0+S0/kVFK0tjK6QBTpMckErdwSZnIHoF+NKnOW2IGpb9GpmLO7qsuIhGw309XlSfMr+tWx0s3bkFFrpHwSR4Y47fSQjREhjjeKRZEYHvyDnzq7LjmoJQG0VOFxMkdxbOczTzOfHTKo1SeQGfgKqhuS2S7YI1LvhLL1XUEIqRNEx+0Izg5X8Xs/OrMmJpe0GY/BLd5ILeSNc/R9KoG2BbDLK3kCw/ymq4Rk0mvAi10ts2MMCYLk3Cl/xMVbB8s48gKs1EG0kNkZeiIdhqb6tdDBAOcix6GJ8wBVT0d8hRY4FYtJaaZRp1RCJQexUGNXqcn4VdixuUGmFBwaLqJ7gOxYskEjN9521IceHsqAKeFbG0wNaDhkaszYBLSGQZA9liANvhVscUbtjoxeL2KQ3kN1kjUzJITyA6o4b+UVmywWPIpiZasOEq0Ep31XKyEg/ZEgJCgdnPJ8atjiW1y+QRyBeaGDShLwvEzg+yNSbMoJ5885qHulFV4AxeE5S5uNW7O9xGuB7zsY2wPDG+fCs8ZVJryI58TsJGFlA4CmNXcAnYLCgALY7WJpzxyain4BnqpeGMeqfrCHQuzMBz1rhlUdnIAeVaZY5Vdjo8/b4+gRJucPE8uASRqnDacDmcZ2/rVLf4dICXBhmaz5513ztkcmZlOD470Ynyv3BGhwafRZzzfea5lH+ZtPyAq2FrE3+o0cuhljoEueYWKIeSRAn+ZzUMEXTYkXuD8NK2piZFQmMoQMZbYjU2O+rY436bTQUZ/QCw02ZR84aSUMh5LhirD1IJ9ahpIexpgjP4PwUQcQZkVjpldTvk9XLErKxJ7AcjNU48WzK6FRX4Pw9o5JkYEGO7ik5bdXrdQf5/kajihJSd/Iz0XEuGu9/ay4GiNJRkZyCQNm7Mb7etapwlLIpeAPRVqJEVqQh0gOV1biRGRt1dSp8iMVGUU1QycK6VAznAAyeZwKEqVCOlOhle2tVTVpAGpi7Y7WbmajGCj0KjvUhgaEBzWFdWrSNWMasDVjnjPdScF35ETenVjIwRKoCqAAOQGwFJKuhEnWnQxCmIZpAZtxw0tOkmcKFw47WKnKegJJ9KpljbyWBpLVzGV76zSVQsg1AMGx4g5FRljU+xFipUkMKK8CMPhFownnLLhRNIysebF1QbeAA+dZsUHvdoVFa+BfiKIBsLfc9gUyBm+OhR/FUJW8tAz0ta68Ejha2aRLpjUKM527z2+dKMIrpCKnEuHlzGyMEMfWchvhxvjx2G9U5sV8oDO4XbdZw9YVI1GEA9wJ3Ibu7aUI3CkxI2rSzVCWwNbe8RnBOANh2DaroY9o0iyamBGOMLsABkknHeTkmhKuhkBAoYsANRABPaQOQNJRV2KiYUZzgZPM43OOVG1DJVIANICrFeA8gfl/WpUIsK+aKAlmkAs0AGqnQC1UUKw1UUOwLUUKxaqdBYa6VDseuigFrooVi106Cx9ZSoLIl6dBYxJSodkTJToVkusoodkQ9AEuspVQjkFUMX0jUQAT2kDOB8zS9NXYHUyU6GAenQrDrKVWBBAqjCqFHcABv37UoxSCzoJKdDsjqp0FjD0UFj10qCwD0UKx66KCw1UUF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AutoShape 9" descr="data:image/jpeg;base64,/9j/4AAQSkZJRgABAQAAAQABAAD/2wCEAAkGBxQSEhQUERQUFhUVFBQYFhgXFRcXGhwaGBUYGhccFBgbHCggGhwlHBcXITEhJSorLi4uGh8zODMtNyguLiwBCgoKDg0OGxAQGywkICQtLywsLC8vLSwsLyw0LCwsNC00LS8sLiw0LCwsLCwsLCwsLCwsLCwsLCwsLCwsLCwrLP/AABEIAOkA2AMBIgACEQEDEQH/xAAcAAEAAgMBAQEAAAAAAAAAAAAABQYDBAcCAQj/xABEEAACAQMCAwUEBwUFBwUAAAABAgMABBESIQUGMRMiQVFhMnGBkQcUIzNCcqFSYoKSsSRTosHRQ0Rzk7KzwhU0lMPw/8QAGgEBAAMBAQEAAAAAAAAAAAAAAAECAwQFBv/EAC4RAAICAQMCAwYHAQAAAAAAAAABAhEDBBIhMUFRYYEFEzJxkeEUFSKhsdHwwf/aAAwDAQACEQMRAD8A6RSlKzNRSlKAUpSgFKUoBSlKAUpSgFKUxQFYv7iePiDSKhkgS0iDqpwwLzSZaNTsxAQZHXHTJ2qz1GveabtI8HEkDkN4ZicZXPniTOKkqMgUpShIpSlAKUpQClKUApSvj5wcdcHGfPwzQH2lVTluW8uU1S3UaspKSxpbBXjkU95WZnYeoOkZBU9KUIstdKUoSKUoKAUrT4RcmSJWbGoF1bHmjsh/Va3KEClKUJFKUoBUfZsRPcKc4PZSL5YZNBHvzEfmK+8Y4xFbKpmJ77aUVVLszeSKoyahF5rha7t49M0by9pGBJEyA7alOTsd1xjP46i1ddyKfUtVVC74VPJcTPPC0y6sQfbKI1j0jH2ZIw2rVlsE+uNqt9KplxrJFxd+jotGW12it8F5eMc4nZIYisci6IiWBLspLMxVRnCjYDxO5qyUpUwhGEdsei9RJuTtilKVcgUpSgFCaV8dcgjzBHzoQai8WgMfadvF2eM6+0TTjzznFadpzRayyJHFLrLllUqrFCVUsQJMac4VjjPhWHlPhsaW0QMceuLVFr7NQxMLtHqzjO+jPxrzzXxGCIQvLIgMVzCQNQB7x7MnGegWRj7gakiywVXOMc1iKVoLeCW4lQAvowsaZGQJZG2U4Ocb1Y61JuGQsxZoo2Y4ySiknHTJxvVJXX6ev++RZV3Kryjxua4vp9VusUZgXW0comUyo+kAuqgatDEEde4tKuaIFACgADoAMAe4ClWV1yQeqUpQClaNjxVJHaM5SVSdUb7NgHGpf20OxDDz8DkVr8c4/HbYUhpJX9iGPBdvUjOFUeLHAoFzwfeBIUNzGRjTcyMvqJgsuf5ncfCs8srfWYlHsGGZmH7weEL+heqRBxa+a6nCCC3LpDLobVcE7GP2gUA9gZ2PUVme84j9aiYvb4WKUHEMgj7zRbMTITqJXI8gD1ztm82NdWdC0mZq1F/sX+tO2ui00yfhj7MA/vMpZh8tB+NQI4zegfd2r/xSp+uGx8qcq8xROsnblIJnuJQVZxhip0ARuQBJhUA2326VMMkZ/CymTBkx/EqLVStK2UtNK5JwAsajw7uWdveWbT/BW7mrmREcf4ELowt2skTwszI8ejPfQqwIdSDkHyrXseVY0lWaWWe4kTJjMrLpQnqURFVc+pBNT9Kq4R3bqV+Pcm3VClKx3Nwkal5GVFUZLMwUD3k7CrEGO9uhHoJGzSImfLXkKf5sD4154pcmKGWQAEpG7gHoSqkgH5VT+Oc3R3Q7Dh6S3ciSwSMYk+zURTJIdTtgbiMgetfeaOapRbyo3Dr5e0Rl1aFZQDsSxRjjY+NTQLwK8RzqxZVIJQgMB4EqGAPrgg/EVA8N50tJ7dp4pAdAGqM4EgYnCrp82YhQehJqT4LZGKP7TBldjJMw6GRsZx6ABVHooqBZv0pShIqmvzO0gY/WLe2UO64bDy91ive1MApOPZ0nbxq5VhNpGW1mNNZGNWhdWPLVjOKzywnONQltf1Ji0nbVlc5XimlsJA0pWSWS70TaNPtyuUkVCdgc6gM9Mb15tOXJo4xEq2YU7MSskmr9pnUgaifHLePU1a6VXLgx5UlNXX+7Ewm4u4mnwix7CFItRbQCM4x1JOAPBRnAG+wFblKVsVFKUoBQ0rDeSIiM8uAiAuxPQBBqz6YxnNCGV3neQuqW8Sq07nUrnP2CjYyhhuG3woHUk+ANRvL3C3iEhmCtKzd6bWWaUfhL53XAwNPQeFavDormNGvF1Tm4xI8LfeKhyUWFyeqow7p679DVrVM4PmPHb51w6nI3+ldD19FhjD9T6mgbJe07THf0aM+mc4+dZdFbnZ1WRzDbRzT4eaTBHaFUeSJCoxpXSPXfTnpvXKscpHc8qj6k32dYbixR1KOisrZyCBg58ff6164IAYEKzduCDiXbLZY9cbbdPhW/2dRs2st7xSXJXbO7k4ZAutu1t0kcyE5MiRu5IKnPf05GQd+uPKrLwqNpG+syAgsuIkP4Izg7j9t8Any2XwJMVxngouQqSN9kDl0x7ZGNGo59kHcjx23GDmV5XvGmtIHfGophsZ9pCUb9VNelgyOUeep4eswqE7iqRKUpXwnAyeg3Pw61ucpBc18xfVFRY0M1zMSsEK9WPiW8lGdzULw/keS5cT8YmM75ytuhKwJvsMDGo/18S1SfLEImeS/cd+fuxZwdFupxGF8tf3h/MB4VPz3SoMu6qPNmAHzJrRRNYY1Vsy2sCRjTGiovkihR8gKza/Wqtc82RxKxllttXagIi3Me8ZdRqYtgBgupiPTA3rfseY7WZtMNzC7eSyKT8Bmpo2Uka/MPKcF0Y3AEU0UiyLIiLkld9MnTUucHGc7DetjhnFy8skEyCOeMBioOVeNshZIjgd0kEY6gipPXULzJaMQtzCCZ7bLIBtrT/axHzDLnHkwU1DiZ5IXyicpWCwvEmiSWM5SRFdT6MARt4delZ6zOcUpShIpSlAKUpQClKUAqu8/zabGUD8bQxn8skyI3+FiKsVQPPluX4fdAdViMg98WJB/00IJAQgbDw2+Vfezr3w6USxRyLuHRGH8Sg/51sdnXnuHJ7SycEJx2fs4XIOC2EU+OpzgEDxxnPwqq21ssahEGFUYAH+fmfWpnnGQ9tbR+AEsp94ARP+t/kKi668MdsT1fZ8U4ub+RtcjLpa8j/CJkdR4DtI1LY/iU/rVr7OoHkuPL3TfvQr8QhJ/RxVp7OufLC5s8ybUZyivF/wAs1OzrQ5MXFsQOgub0D4Xk1TOjzqB5Cl12SP8A3kt0/wAGupSD8Qc1rp41Zw6yV0WGojmuT+zOgyDMUgGOo7Z1jJHuDE/A1L1Xua5SJLFfBrvf+GCVh+oFdK5ZxG7f3sdrAzsMJEmwHU42VVHmdgB61B8X5cH1Oe6v17e4FvK4Q7xxdwkLCnTI8XOSTvt0rQ+kaXWkEHg8hkceaxAbfzOlVcxnSyrLOisCGCzSqCCMYK6sYx6VpN06PSx6DNqY7oVS8TpN7ZR2fCHAjQmGxYeyN2EWM5x1J3zXmHkCwe2hje3j1LFGO1RRHISEHfLrgls775rn91fXUkTQveTmNkKMpERypGCCezz08c5rNFxi9VQovZ8AADuw9AMD/Z+6q2R+UarwX1Rb+CvJaXLWM8jSqU7W1lc5dkBw6OfF0OPgflY9Vcll4jObmzmmnklMc6IA2gDEp0NjSo8xXVC1aQ5RnPDkwy2ZOpD8mOUa7tT/ALvcFo/SKfMkY9wOtf4as1c3uoy/G2i1yrHJZo7iOV48lGYLlkIOBk+PjVp4Ixine37SSROzEq62Lsne0lS57xB6jVk7NvWco9zjaq2T9KUqhApSlAKUpQClKUArzIgYEHcEEH3Eb16pQEByK+iN7Jz9pZto/NE2Wgcemghfepqz9nVX5h4fKsiXlmAbiIaXj6CeEnLRk+DA7qfA++p/gvForqISwtlTkEHZlYe0si9VYeINZThzZ048nFFI5plzxBlHRLWH4M8sp/oorVJqW524XIlwLpEd0aJY5RGpZlKMxR9A7zDDkHGcYHhVfjtmvHS3i16ZSRLIFYdnEB392GNZ9kDzOcbVpGqPd0erx4tM9z5V8evBdOR7f+yrJj792l/hJ0xn/lqhqwdnXuCEIqoowqqFUeQAwP0FaXHONQWcRluZFRB59SfJF6sfQVi1bPHlkbbkyH5+4t9VspWX72QdlCBjJkk7q4B64yT8K2uX+H/V7aCH+7iRT7wO9+uarHB7aXidyl/doY4It7OBuvX76QftbAj3DwGTd62jHaqOOc98rFVrnhAFtZSSBFeQknww+Y9/TvirLWnxjhy3MEkLkhZEK5HUHwYeoOCPdVk6ZQ57zrJm8iB8LdyPjINX9FqIZgBkkAeZ2ra5jMimJbn/ANxahg7eE0D4HbR+eCqlh+HvVEXM0fbwrN922SufZL7aQ3pjOPXFM0tqcqs+m9m6mK078U/5NztBjORjzyMfOvQNYbbhSC6lJXKlEZQQCiliQ+kdATpB2osaLLIIgAuFyFACh+9qxjxxpz8K5MerjknsS7WelDJN/El1a6+Hfp0PFxHrltEHVruH/CSx/pXWS1c15dt+14hH+zbxNIfzP3EB+Go/Crdx7jPYKEjGu4l7sMQ9pmO2SPBRuSemAa9LGqjbPnPaOVS1En4cEVw2C4n4leT26w6Y1S2DyM2Awwz6VUHUVPUEr4DPlc+D8IWDWxZpJZSDJI2xOkYUKBsqqNgB8cnenLnCha28cWdTAZkb9qRu9I3xYn4YqSrGUrPLtsUpSqgUpSgFKUoBSlKAUpSgFQd5y9iY3FpKbedsayF1xSY/vosgMf3gQ3rU5ShBXuIc6NZafr9u6hiQssBEsbYBbdTpdDpViRggY6mtJfpd4exAX6w7EgBVhJJ9w1VK8VYi84cOuZ58/wDw5v8AWs/MvD0BtWSNFYXkZLKqg+xJ1IGdzgVVpWaqUquyuXPO1/cMY7Dh0qHoZboGNV/h29/U+6snCeSS0oueJym7uBuoYfZR+kadD8gOhxnerjSrKl0M22+opSlAKUpQELzVy5HexhWJSRMmKVfaQkYO34lI2KnYj51xzj1k9kexvI8x52wG0+hgfoR17hIK7jcV32sVzbrIjI4BVgQQfIjFSmWx5JY3cWcFiurdQPt5lXwUyyDb3eVZo+KR4wjRxr11yEKMHxSMd9/HwAPnUgnJlr9UZyjmWIOHw7btCxWTC+ultvWulcE5SsYAr29vGMgMHbMjYIBBDOSR8Ks8ahyd35llUaglHzRTOACcoU4bA76zmS7uQY0J8CqkamAHQDYfGrry7y0lsTJIxnuWGHncd7H7MY6Rp6Cp2lQ5tnnttu2KUpVQKUpQClKUApSlAKUpQClKUApXmSQKCzEBQCSScAAdST4CqkvFpuIgi0ZoLbp9YK/ayef1dSO4vh2h38hUpWTGLk6RqcT50txxa1tmBXsJn1yEgKGkt5IwvzkXJqW+kXm23tBCryKZVuIXMYyW7PJDsQOndJIz1rk3HeQ534k8Fuj9mxDiRyWAVgNRdz1OrO2cmtrmr6MJ4iHtS1wpCggkCQEADx2YbfDYYqdnNltmSnwdvt51kUMjBlIBBG4wRkVkqlctcriK1g9u3uBEutom0EtjftF3SQ/mB6VKW/GZYZVhvAumQ6Yrhe6rMeiSp/s3PgckMemCcUcaLTwzitzLDSlKqZClKUApXl3CgliAACSScAAdST4CoWG9muwTb/YwE92dl1PIPOBDsq+TtnPULgg1DaStkMoNrzzZPNP3nSOQ9oO0XGGbIkUac7EqH/jPlXvkv6TYlNvaSx6I1URLMXz02j1LjZcaRnO3jtUAfouuGv5IFVltlcHt2wAY23Gn9p8ZGB49cVn419D90j/2V0mQnYsRGyjw1AnB94PwrSWRNJNlbZ2WHiUL+xNE35ZEP9DW0DWP6qpUKyIRjcaQR/Sou65aj62xa1kGcGHupn9+H7tx7xnyIO9Ye8RNkxSqxZcyvDMLbiKrFIxxDMv3M35SfYfp3CfHr0qz1oSmKUpQkUpSgFKUoBSlKAUpUJzfxg2tuWjwZpGWKBfOWQ4X4D2j7qEELx124hctZoSLWAg3bLkdo+AVhVh4eLY91WeKMKAqgBQAAAMAAdABWlwHhYtoEiByRkux6u7HLsfUsT+gqQrZKj1sGFY4+bFKUqTcVp8ZsFngkibo6EA+II3Vh5EMAQfMVuUoVkrVGHl28aa1t5X9t4Y2f8xUa/8AFmpGoXk4/wBkjXxQyIfekrq2fiDU1WB4opSlAQnMS9s8FrnuzMzSjzhiAZ19zM0an0Y1OgY2HSosAG9BPVLZsH/iyjV/2VqVrDI+aKilKVmQKUqH5u4obWyuJ1Kho4yV1dNRIVcjx3I2qUrBucW4XFcxNFOgdG6g/wBVPUEeYqm3/GH4VNFbq0l1E8bvoYqZolQgDS23aKcnCtv3Tv4VIcM4vd2sZHEI2nAXUs9umrVsDpkjXvK37wGkjyrl/GeYO0jlnBDXN0+nSDvGu6qgHhgAD1JzV25w4Su+DfBjjOT3Oklb+3mdOuOdkcwfU1EqSuimRyYlAJwQmRlmADE7YAU752q2I4IypBHmDkVx25SO2sUhlZA2jSmpNY7TBOdIB6E1fPo5tESyjeMOO3+0cPp9ogKdIVVUL3dsAZ6neu3LiUKMu5Z6UpWJIpSlAKUpQCqfNH9a4l2mSYbFSg8jcP7ePA6F0g+prPzfxyUI8HDgZrs4BWNdZiUglmf8KNgd0MRk+Bqg8Mh0amtJp4JgftFctkv4/WInJ3J8f1rbFjc3wTjaUk2jqt7ciKN5G9lEZz7lBJ/pUXybxKW5s4pp1CvIGOFGBp1HSQD+7iqVzDzTPeWTwxwssodI7rDYUa5AiJGx6mQke4ZzW3xGzv7KBGkkkC5jjRIrhWbLEKiqGhUE/HoDS1dN0dktXFT46HRaVz26tuIRhSLidi22gSQFs4/fQA/Amo+/4pxK3TXLLcqmpVyY7R8FjgZIIwM7ZO1VWXHLhSX1L/jIeDLdzbxSW2ksWT7uS5EMo8+0Uhflgn4VYJplRSzsqqOrMQAPeTXKeN2nFJ3tYZWlDvMHi7WOBEDxIzZZoixyADsRXkfXb6Vkkt57meOQqYyvZ2sLLjOTkqxGerZJ2xV1V9UZ/jEm2kXXlfjkLX08Fu+uKRDOCAdIl1gTdm2MMDqRjjO5JzvVyqh2vJF9BG93PeBJIIpXSK3txKMhTlTnGvKjGnHUjfarXy5fNPawTOAGkiR2x0yygnFZzq+Djbt2SNKVzH6QJGnvlgeZ444okdY1YoZWctkg5GQAoXxwc9M1EIuTpEMleJ8ySRXsrwxCeJIkhYCTQ2tWZm0ZBBxqxvjcGq9zpzs901tbQ9vaa5lMruQhC5wuGVsY6nqPZFRM3LSafsHlgkxnAkYjP72+eudxWDg2ua1hcxfWZWvpYcHSWP8AZ0KAZHsgaz6ZJquXT5sUrlTXbx/o3SwySXKfd9V/Z2r/ANbth/vMH/Oj/wBa15+abJPaurf4Sqx+Sk1y+84dcQyRRtw2JWlLBO/F0UDUW0qcAZG9bdpwu7aR41FpH2egtgSNjWCVx3VBO2+DXnSySj1jXqvudMdFifTJfyiy+tzpZ74lZsfsQzP/ANKGq/ztx6G7sp4I47hjIo0nQIwGVg6k6yDjUoyMZxUCnCbw3cdtJdQx9rGzRuIchmUjMYDN7WkluvhW3fctTWUkT3ly01rLJ2cpjTsuzLjEbE7kIW2OCMVpBZZU1t+r/pESw6WFqTm/RL/rOhcBuO0treTGNcELYPXvRqd/nURzPyjFc4ljREukIZJNIGoj8Mu24I2zuR1HSrDbwqiqiDCooVQPAKMAD4Csldts4ClcF5FGqK4u5ZWnSQyaFk+xU76AqkZ7oxuCM1dc0pUuTfUUKUpUEilKUApSlAUawvrjhPaRRRPLA11CkPamNQO1K9o5lGHkJZyACDgIST4Vg+kDi9lcRNd25dLmKeW3ikEepZzGmtkbSTqjPRW6g4PQmr3c2ySLpkRXXyYBh8jWG34XCj9okMSvv3lRQe9gNuB46V+Q8qspU7RU53zlbf8Ap3ClXJklmuoXd+mZAe1PTcACIKPSpHhb3d7JFcX8aQrECYYVJzrbIMkmTsQpwB6k4FSXNLLNe2dudxGJLph6piOLI/NIx+AqRrztbqHF7F1fclI1L1FLQ6oy/wBplWAz2bBG7zHwH4c/vCs9zbrIjJIAyuCGB6EHrWSleXb48ixze84bc8PvbSTtZZbNbhNOpy3Za+4Q2eg0sQD08OtdJPDbmOS4FvOI4rl1kc6QZI5AqoxgJUqQ6xoO97OCR1qE51TVYXQ8oWP8ve/yzVt4fcdpFHJ+2iN/MoP+de3pM0smO32K1RFvy0kpBu5p7rSMIJmUKvn3YlQMTtu2TsMYqYt4FjVURQqqAFUDAAHQAeVZKV0AVHcZ4JBdpouIlcYIBIGpc+KN1U+6pGlCSjXnIcgwLa6OnHszp2hGOmllKn+bNRXLiR8OuXiS3uZ1tk0K8aqQbiRVeZmBYacr2SA+AB88101mAGT0AyfcKo/KDF7ftm9q4llmPudzp/wBay1epljx2+exvpcPvclWbVrDLJK1zc4EjLoSNTlYkznSp8WJwWb0AGwrdVDqYlsg4wuBtjOd+pzt18q919r5/JklOTkz3YY1BUjT4lw2OdQsozpYMpBKsrDoyMpBU+6o/iHAHnieKW7upI2B7jumMjdckIGOCAdz4VOV8q2PPkxqovgieDHPmSMX0e8Va4sozJ97ETDLk5OqPbJ9SMH41ZKpvKKiG/voRsJRDcKPVtSyn4sFq5V9DCW6Kku589OLjJxfYUpSrFRSlKAUpSgFKUoBSlBQg5jw3j0LcQv55pUVdSQRBjvpiyGI9C2/xNTb81WY63MQ97YrHZcqXluGSC4tzFrdl7SFy/fYsQxVgDuetQN3ecWWQjsrYwpcJA04U6NbMoGxfV1cDp1rgzaaWSblX7/Y1isdcyd/L7m7xHmZpJE+oFZY4cS3TLviPUF0r+9gu38HzmU5ktCMi5g36ZlRf6kVJ8tcA+rdu8hR5bhw0hRNK6VXSigEk4Ayd/FjVS5j4rdWs7w29kJYYlhIcFu6sndQNtgd4MvwzUZdGtqUFz8yIKDb3Sr0JDivH7NopEN1bnUjrjtUPVSN8E+dTXIFx2nDrRvKBF/k7v8A41Gy2fEQNoLLP/Hk/wA4RUvyjw6W3t9E/ZhzLK+IyxVQ7ltILAHYk1rpccsaaar1sZIwXMZX6UTVKUrrKClKUBDc43LR2U5T22Qxx/nl+zTHrqYVG2vA72GJI1+qBURVGWl/CMeVT3FuFx3MfZyhtOpWGl2QhlOVIZSCCDvXLfpT4LDCYQnbZMU8jlp5ZCwTSADrY43bwxVZYY5aiy+PLLFzEt19DdxxvI9xYIqKzN3ZH2AyfxrVdh+t2ywX8+uQ3RWOWBcKIw5H1bQGPdOcg5P4+tWLl/6PLGGKIvAryhELs5dsvgEnSW0jfwAqz8UsEuIZIZB3JFKnHUZ8R5EdR7qzWmxJNUXlqcrad9CCEV4dltMesk8aj/BrP6VnThd4w3+rRnf8ck3/AIpUfxXgN4tvKy8RumlSNmQARIpKrlQwCZ8OuarX0fXPELyWUTcQmURxxOAgjOrtNWN3QgY0+RrNaDFV1/Jq9dkfd/sWSw4fNDxSPtpUk7SymxoiMQGmWLbd2Le11261cahbLgBSdZ3ubiZkR0USGPSA5Ut7KD9hflU1XTGKiqRyyluk2KUpUkClKUApSlAKUpQClKUAqMMX9kwQDq4kT/LdE/8AhUnWln+yxjxPEJcfCeVj+ik/CpRVm7URxf7u+09Vt7U49e3lK+/pUvUOXDLxMj8BtYifyqsn/wB360QfQmKUNKgsKUpQClKUArln0wkdog8fqc//AHE/0rqdc1+l21zJbt4PFcQ/EhWX+jVrg+Nf7sVl0OjWzZRT5qp+YFZKjOWb8T2lvKPxwoT6HSAw+BBFSdZEjFcu+jDEd7LFnpA0fxt5yuT8GrqNcr4K/ZcdZR0aa8Q+54xMP1AFbY+YyXl/0h9TqlKUrEsKUpQClKUApSlAKUpQClKhebr1orfKOIy8sUZkP4A7gMw8M42BO2SKhulYStkwHGdORnyzv8qiIb4NDa46NxO8T+VLwn9VqITli1G4hGrH3mW7U7YyZQder1zUVc8NFvEoS7lItpWmhiLxbSOxyGITtH1BnXvE7Oa8rB7Z0+SW2pL0OnJo8kVfB0WqeOLpDa8ZkkbAF7GMeJ+zt1AUeJOk491XEiuc8Ptbd7ieW50JcR3cpKmQgbYELFScH7PBBx+Imu/U6lafG5tN9uDDHj95LanRaIOZQ6dp9WuVTAO6JqwfHsw5b4Yz6VL2d0kqLJGwZGGQR4//ALyqCPEYf72L/mL/AK1k5aZO0ueyZShaNzpIKiRgdeMdCQEJHrnxrzfZ3tLLqMjhkhXddfodOo00ccbi7J+lKV7JyCsN5dJFG8kjBURSzE+AAyazVSPpZuStrEnRJLhQ/uVWdQT+ZVq0I7pKPiQ3RC8S+kC6kYm3CQx/h1p2jnyLbgL+UZ99QvNXNktzBCs8Sh4pg5kjJ0ldDK2UO6nvA7Ejaon6wvmPmKxtfR9C6fzCve/BYIpU6a72ZWzoP0NcUDw3FvqBEMutPyS5OB7mDfOuiVyz6KpdV3Np3AtxqI6ZLjT/AENdTrxdRBQyNJ2aR6CuTXb6ePA9P7Yg/ms0FdZriPN/EGh4rLLEod47mNlBzpyLZB3seAP9KYFba8hI7dSuF3HMfEXJY3rqT4Iqqo9AAKkuV+frq3lVL9xLA7Be0IAaMk7EkAZXrnPwO2Dpk0ebHHdJcEb0dipSlcpcUpSgFKUoBSlKAVjuIFkVkkVXRhhlYAgjyIOxrJSgK3JyRaHbEwQbdmtxMI8eWjVjHpWSLkiwWRJVtY1dCCuMgAjodOcEjrVgpUJV0IFafEOEwT47eGKXHTtI1fHu1CtylSSRMXLNmpytpbA+YhjH+VScMKoMIqqPJQAPkK90oRQpSlCRWpxThsVzGYp0WRDglW8x0IxuDW3ShBT4vox4apz2BPoZZCPlqqQg5I4enS0h/iXX+jE1YKVNijU4dwuG3BEEUcQY5YIgUE+uOtbdKVBIrg/MvDOILe3LG1lftJmYMkbOpXOFwV/dxXeK+itcOaWKW6PUq1Z+brs3UQ1S20sa/tPFIo+Z2qNuuKF0KkLgj1/1r9PXn3b+41S26n3mu/8ANMji4yinZns8yzcs3HaWds/7UER+aCpKsFh91H+Rf6Cs9eWailKUJFKUoBSl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30" name="Picture 13" descr="http://ochantiques.com/wp-content/uploads/2010/10/teman-teman-nyany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3276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2" descr="https://encrypted-tbn3.gstatic.com/images?q=tbn:ANd9GcThekqdp50gaO0KWmz07l9LEcek5p5r-O6i3mV5XxVUoG7_AxY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23950"/>
            <a:ext cx="32734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ounded Rectangle 79"/>
          <p:cNvSpPr/>
          <p:nvPr/>
        </p:nvSpPr>
        <p:spPr>
          <a:xfrm>
            <a:off x="3048000" y="1828800"/>
            <a:ext cx="2133600" cy="2590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95300"/>
            <a:ext cx="9144000" cy="647700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 smtClean="0">
                <a:solidFill>
                  <a:schemeClr val="bg1"/>
                </a:solidFill>
                <a:ea typeface="+mj-ea"/>
                <a:cs typeface="+mj-cs"/>
              </a:rPr>
              <a:t>Identifikasi</a:t>
            </a:r>
            <a:r>
              <a:rPr lang="en-US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+mj-ea"/>
                <a:cs typeface="+mj-cs"/>
              </a:rPr>
              <a:t>Muatan</a:t>
            </a:r>
            <a:r>
              <a:rPr lang="en-US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+mj-ea"/>
                <a:cs typeface="+mj-cs"/>
              </a:rPr>
              <a:t>Pembelajaran</a:t>
            </a:r>
            <a:endParaRPr lang="id-ID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36" name="Slide Number Placeholder 2"/>
          <p:cNvSpPr txBox="1"/>
          <p:nvPr/>
        </p:nvSpPr>
        <p:spPr>
          <a:xfrm>
            <a:off x="8651875" y="7483475"/>
            <a:ext cx="492125" cy="3651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DC633B85-D4A5-DC44-9B64-C919DFD215A0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pPr algn="r" eaLnBrk="1" hangingPunct="1">
                <a:defRPr/>
              </a:pPr>
              <a:t>27</a:t>
            </a:fld>
            <a:endParaRPr lang="id-ID" sz="14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64646" y="1828800"/>
            <a:ext cx="170295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dirty="0"/>
              <a:t>Sikap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764646" y="2817911"/>
            <a:ext cx="1702954" cy="64807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dirty="0"/>
              <a:t>Pengetahuan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764646" y="3771528"/>
            <a:ext cx="1702954" cy="64807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dirty="0"/>
              <a:t>Keterampilan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259138" y="2133600"/>
            <a:ext cx="1677987" cy="6492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Muatan Pembelajaran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259138" y="3086100"/>
            <a:ext cx="1677987" cy="876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Kegiatan</a:t>
            </a:r>
            <a:r>
              <a:rPr lang="id-ID" dirty="0"/>
              <a:t> Pembelajaran </a:t>
            </a:r>
            <a:r>
              <a:rPr lang="en-US" dirty="0"/>
              <a:t> (</a:t>
            </a:r>
            <a:r>
              <a:rPr lang="en-US" dirty="0" err="1"/>
              <a:t>Kegiatan</a:t>
            </a:r>
            <a:r>
              <a:rPr lang="en-US" dirty="0"/>
              <a:t> Main)</a:t>
            </a:r>
            <a:endParaRPr lang="id-ID" dirty="0"/>
          </a:p>
        </p:txBody>
      </p:sp>
      <p:sp>
        <p:nvSpPr>
          <p:cNvPr id="54" name="Rectangle 53"/>
          <p:cNvSpPr/>
          <p:nvPr/>
        </p:nvSpPr>
        <p:spPr>
          <a:xfrm>
            <a:off x="767505" y="1828800"/>
            <a:ext cx="170295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dirty="0"/>
              <a:t>Sikap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67505" y="2780928"/>
            <a:ext cx="1702954" cy="64807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dirty="0"/>
              <a:t>Pengetahuan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67505" y="3771528"/>
            <a:ext cx="1702954" cy="64807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dirty="0"/>
              <a:t>Keterampilan</a:t>
            </a:r>
          </a:p>
        </p:txBody>
      </p:sp>
      <p:sp>
        <p:nvSpPr>
          <p:cNvPr id="79" name="Down Arrow 78"/>
          <p:cNvSpPr/>
          <p:nvPr/>
        </p:nvSpPr>
        <p:spPr>
          <a:xfrm>
            <a:off x="3962400" y="2819400"/>
            <a:ext cx="2286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2" name="Straight Arrow Connector 81"/>
          <p:cNvCxnSpPr>
            <a:endCxn id="80" idx="1"/>
          </p:cNvCxnSpPr>
          <p:nvPr/>
        </p:nvCxnSpPr>
        <p:spPr>
          <a:xfrm>
            <a:off x="2470150" y="2152650"/>
            <a:ext cx="577850" cy="9715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endCxn id="80" idx="1"/>
          </p:cNvCxnSpPr>
          <p:nvPr/>
        </p:nvCxnSpPr>
        <p:spPr>
          <a:xfrm>
            <a:off x="2470150" y="3105150"/>
            <a:ext cx="577850" cy="1905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80" idx="1"/>
          </p:cNvCxnSpPr>
          <p:nvPr/>
        </p:nvCxnSpPr>
        <p:spPr>
          <a:xfrm flipV="1">
            <a:off x="2470150" y="3124200"/>
            <a:ext cx="577850" cy="9715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80" idx="3"/>
          </p:cNvCxnSpPr>
          <p:nvPr/>
        </p:nvCxnSpPr>
        <p:spPr>
          <a:xfrm flipV="1">
            <a:off x="5181600" y="2152650"/>
            <a:ext cx="582613" cy="97155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80" idx="3"/>
          </p:cNvCxnSpPr>
          <p:nvPr/>
        </p:nvCxnSpPr>
        <p:spPr>
          <a:xfrm>
            <a:off x="5181600" y="3124200"/>
            <a:ext cx="582613" cy="1746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80" idx="3"/>
          </p:cNvCxnSpPr>
          <p:nvPr/>
        </p:nvCxnSpPr>
        <p:spPr>
          <a:xfrm>
            <a:off x="5181600" y="3124200"/>
            <a:ext cx="582613" cy="9715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762000" y="4800600"/>
            <a:ext cx="6810375" cy="1200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RAMBU-RAMBU:</a:t>
            </a:r>
          </a:p>
          <a:p>
            <a:pPr>
              <a:defRPr/>
            </a:pPr>
            <a:r>
              <a:rPr lang="id-ID" dirty="0">
                <a:latin typeface="Arial" pitchFamily="34" charset="0"/>
                <a:ea typeface="+mn-ea"/>
                <a:cs typeface="Arial" pitchFamily="34" charset="0"/>
              </a:rPr>
              <a:t>Setiap muatan pembelajaran harus mendukung terbentuknya tiga kompetensi sekaligus, yaitu sikap, pengetahuan, dan keterampilan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b="1" dirty="0" smtClean="0">
                <a:solidFill>
                  <a:srgbClr val="FFFF00"/>
                </a:solidFill>
                <a:ea typeface="+mj-ea"/>
                <a:cs typeface="+mj-cs"/>
              </a:rPr>
              <a:t>Program Pengembangan</a:t>
            </a:r>
            <a:endParaRPr lang="en-US" b="1" dirty="0" smtClean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sz="2400" b="1" dirty="0" smtClean="0">
                <a:ea typeface="+mn-ea"/>
                <a:cs typeface="+mn-cs"/>
              </a:rPr>
              <a:t>Program pengembangan PAUD terdiri dari:</a:t>
            </a:r>
            <a:endParaRPr lang="en-US" sz="2400" b="1" dirty="0" smtClean="0">
              <a:ea typeface="+mn-ea"/>
              <a:cs typeface="+mn-cs"/>
            </a:endParaRPr>
          </a:p>
          <a:p>
            <a:pPr marL="346075" indent="-346075">
              <a:buFont typeface="+mj-lt"/>
              <a:buAutoNum type="arabicPeriod"/>
              <a:defRPr/>
            </a:pPr>
            <a:r>
              <a:rPr lang="en-US" sz="2000" dirty="0" err="1" smtClean="0">
                <a:ea typeface="+mn-ea"/>
                <a:cs typeface="+mn-cs"/>
              </a:rPr>
              <a:t>Pengembangan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nilai</a:t>
            </a:r>
            <a:r>
              <a:rPr lang="en-US" sz="2000" dirty="0" smtClean="0">
                <a:ea typeface="+mn-ea"/>
                <a:cs typeface="+mn-cs"/>
              </a:rPr>
              <a:t> agama </a:t>
            </a:r>
            <a:r>
              <a:rPr lang="en-US" sz="2000" dirty="0" err="1" smtClean="0">
                <a:ea typeface="+mn-ea"/>
                <a:cs typeface="+mn-cs"/>
              </a:rPr>
              <a:t>dan</a:t>
            </a:r>
            <a:r>
              <a:rPr lang="en-US" sz="2000" dirty="0" smtClean="0">
                <a:ea typeface="+mn-ea"/>
                <a:cs typeface="+mn-cs"/>
              </a:rPr>
              <a:t> moral </a:t>
            </a:r>
            <a:r>
              <a:rPr lang="en-US" sz="2000" dirty="0" err="1" smtClean="0">
                <a:ea typeface="+mn-ea"/>
                <a:cs typeface="+mn-cs"/>
              </a:rPr>
              <a:t>mencakup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b="1" i="1" dirty="0" err="1" smtClean="0">
                <a:ea typeface="+mn-ea"/>
                <a:cs typeface="+mn-cs"/>
              </a:rPr>
              <a:t>perwujudan</a:t>
            </a:r>
            <a:r>
              <a:rPr lang="en-US" sz="2000" b="1" i="1" dirty="0" smtClean="0">
                <a:ea typeface="+mn-ea"/>
                <a:cs typeface="+mn-cs"/>
              </a:rPr>
              <a:t> </a:t>
            </a:r>
            <a:r>
              <a:rPr lang="en-US" sz="2000" b="1" i="1" dirty="0" err="1" smtClean="0">
                <a:ea typeface="+mn-ea"/>
                <a:cs typeface="+mn-cs"/>
              </a:rPr>
              <a:t>suasana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belajar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untuk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tumbuh-kembangnya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perilaku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baik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pada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peserta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didik</a:t>
            </a:r>
            <a:r>
              <a:rPr lang="en-US" sz="2000" dirty="0" smtClean="0">
                <a:ea typeface="+mn-ea"/>
                <a:cs typeface="+mn-cs"/>
              </a:rPr>
              <a:t> yang </a:t>
            </a:r>
            <a:r>
              <a:rPr lang="en-US" sz="2000" dirty="0" err="1" smtClean="0">
                <a:ea typeface="+mn-ea"/>
                <a:cs typeface="+mn-cs"/>
              </a:rPr>
              <a:t>bersumber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dari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nilai</a:t>
            </a:r>
            <a:r>
              <a:rPr lang="en-US" sz="2000" dirty="0" smtClean="0">
                <a:ea typeface="+mn-ea"/>
                <a:cs typeface="+mn-cs"/>
              </a:rPr>
              <a:t> agama </a:t>
            </a:r>
            <a:r>
              <a:rPr lang="en-US" sz="2000" dirty="0" err="1" smtClean="0">
                <a:ea typeface="+mn-ea"/>
                <a:cs typeface="+mn-cs"/>
              </a:rPr>
              <a:t>dan</a:t>
            </a:r>
            <a:r>
              <a:rPr lang="en-US" sz="2000" dirty="0" smtClean="0">
                <a:ea typeface="+mn-ea"/>
                <a:cs typeface="+mn-cs"/>
              </a:rPr>
              <a:t> moral </a:t>
            </a:r>
            <a:r>
              <a:rPr lang="en-US" sz="2000" dirty="0" err="1" smtClean="0">
                <a:ea typeface="+mn-ea"/>
                <a:cs typeface="+mn-cs"/>
              </a:rPr>
              <a:t>dalam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konteks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bermain</a:t>
            </a:r>
            <a:r>
              <a:rPr lang="en-US" sz="2000" dirty="0" smtClean="0">
                <a:ea typeface="+mn-ea"/>
                <a:cs typeface="+mn-cs"/>
              </a:rPr>
              <a:t>. </a:t>
            </a:r>
          </a:p>
          <a:p>
            <a:pPr marL="346075" indent="-346075">
              <a:buFont typeface="+mj-lt"/>
              <a:buAutoNum type="arabicPeriod"/>
              <a:defRPr/>
            </a:pPr>
            <a:r>
              <a:rPr lang="en-US" sz="2000" dirty="0" err="1" smtClean="0">
                <a:ea typeface="+mn-ea"/>
                <a:cs typeface="+mn-cs"/>
              </a:rPr>
              <a:t>Pengembangan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motorik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mencakup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b="1" i="1" dirty="0" err="1" smtClean="0">
                <a:ea typeface="+mn-ea"/>
                <a:cs typeface="+mn-cs"/>
              </a:rPr>
              <a:t>perwujudan</a:t>
            </a:r>
            <a:r>
              <a:rPr lang="en-US" sz="2000" b="1" i="1" dirty="0" smtClean="0">
                <a:ea typeface="+mn-ea"/>
                <a:cs typeface="+mn-cs"/>
              </a:rPr>
              <a:t> </a:t>
            </a:r>
            <a:r>
              <a:rPr lang="en-US" sz="2000" b="1" i="1" dirty="0" err="1" smtClean="0">
                <a:ea typeface="+mn-ea"/>
                <a:cs typeface="+mn-cs"/>
              </a:rPr>
              <a:t>suasana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untuk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tumbuh-kembangnya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kematangan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kinestetik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dalam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konteks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bermain</a:t>
            </a:r>
            <a:r>
              <a:rPr lang="en-US" sz="2000" dirty="0" smtClean="0">
                <a:ea typeface="+mn-ea"/>
                <a:cs typeface="+mn-cs"/>
              </a:rPr>
              <a:t>. </a:t>
            </a:r>
          </a:p>
          <a:p>
            <a:pPr marL="346075" indent="-346075">
              <a:buFont typeface="+mj-lt"/>
              <a:buAutoNum type="arabicPeriod"/>
              <a:defRPr/>
            </a:pPr>
            <a:r>
              <a:rPr lang="en-US" sz="2000" dirty="0" err="1" smtClean="0">
                <a:ea typeface="+mn-ea"/>
                <a:cs typeface="+mn-cs"/>
              </a:rPr>
              <a:t>Pengembangan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kognitif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mencakup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b="1" i="1" dirty="0" err="1" smtClean="0">
                <a:ea typeface="+mn-ea"/>
                <a:cs typeface="+mn-cs"/>
              </a:rPr>
              <a:t>perwujudan</a:t>
            </a:r>
            <a:r>
              <a:rPr lang="en-US" sz="2000" b="1" i="1" dirty="0" smtClean="0">
                <a:ea typeface="+mn-ea"/>
                <a:cs typeface="+mn-cs"/>
              </a:rPr>
              <a:t> </a:t>
            </a:r>
            <a:r>
              <a:rPr lang="en-US" sz="2000" b="1" i="1" dirty="0" err="1" smtClean="0">
                <a:ea typeface="+mn-ea"/>
                <a:cs typeface="+mn-cs"/>
              </a:rPr>
              <a:t>suasana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untuk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tumbuh-kembangnya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kematangan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proses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berfikir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dalam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konteks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bermain</a:t>
            </a:r>
            <a:r>
              <a:rPr lang="en-US" sz="2000" dirty="0" smtClean="0">
                <a:ea typeface="+mn-ea"/>
                <a:cs typeface="+mn-cs"/>
              </a:rPr>
              <a:t>. </a:t>
            </a:r>
          </a:p>
          <a:p>
            <a:pPr marL="346075" indent="-346075">
              <a:buFont typeface="+mj-lt"/>
              <a:buAutoNum type="arabicPeriod"/>
              <a:defRPr/>
            </a:pPr>
            <a:r>
              <a:rPr lang="en-US" sz="2000" dirty="0" err="1" smtClean="0">
                <a:ea typeface="+mn-ea"/>
                <a:cs typeface="+mn-cs"/>
              </a:rPr>
              <a:t>Pengembangan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bahasa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mencakup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b="1" i="1" dirty="0" err="1" smtClean="0">
                <a:ea typeface="+mn-ea"/>
                <a:cs typeface="+mn-cs"/>
              </a:rPr>
              <a:t>perwujudan</a:t>
            </a:r>
            <a:r>
              <a:rPr lang="en-US" sz="2000" b="1" i="1" dirty="0" smtClean="0">
                <a:ea typeface="+mn-ea"/>
                <a:cs typeface="+mn-cs"/>
              </a:rPr>
              <a:t> </a:t>
            </a:r>
            <a:r>
              <a:rPr lang="en-US" sz="2000" b="1" i="1" dirty="0" err="1" smtClean="0">
                <a:ea typeface="+mn-ea"/>
                <a:cs typeface="+mn-cs"/>
              </a:rPr>
              <a:t>suasana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untuk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tumbuh-kembangnya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kematangan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bahasa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dalam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konteks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bermain</a:t>
            </a:r>
            <a:r>
              <a:rPr lang="en-US" sz="2000" dirty="0" smtClean="0">
                <a:ea typeface="+mn-ea"/>
                <a:cs typeface="+mn-cs"/>
              </a:rPr>
              <a:t>. </a:t>
            </a:r>
          </a:p>
          <a:p>
            <a:pPr marL="346075" indent="-346075">
              <a:buFont typeface="+mj-lt"/>
              <a:buAutoNum type="arabicPeriod"/>
              <a:defRPr/>
            </a:pPr>
            <a:r>
              <a:rPr lang="en-US" sz="2000" dirty="0" err="1" smtClean="0">
                <a:ea typeface="+mn-ea"/>
                <a:cs typeface="+mn-cs"/>
              </a:rPr>
              <a:t>Pengembangan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sosial-emosional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mencakup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b="1" i="1" dirty="0" err="1" smtClean="0">
                <a:ea typeface="+mn-ea"/>
                <a:cs typeface="+mn-cs"/>
              </a:rPr>
              <a:t>perwujudan</a:t>
            </a:r>
            <a:r>
              <a:rPr lang="en-US" sz="2000" b="1" i="1" dirty="0" smtClean="0">
                <a:ea typeface="+mn-ea"/>
                <a:cs typeface="+mn-cs"/>
              </a:rPr>
              <a:t> </a:t>
            </a:r>
            <a:r>
              <a:rPr lang="en-US" sz="2000" b="1" i="1" dirty="0" err="1" smtClean="0">
                <a:ea typeface="+mn-ea"/>
                <a:cs typeface="+mn-cs"/>
              </a:rPr>
              <a:t>suasana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untuk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tumbuh-kembangnya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kematangan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sosial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dan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emosi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peserta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didik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dalam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konteks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bermain</a:t>
            </a:r>
            <a:r>
              <a:rPr lang="en-US" sz="2000" dirty="0" smtClean="0">
                <a:ea typeface="+mn-ea"/>
                <a:cs typeface="+mn-cs"/>
              </a:rPr>
              <a:t>. </a:t>
            </a:r>
          </a:p>
          <a:p>
            <a:pPr marL="346075" indent="-346075">
              <a:buFont typeface="+mj-lt"/>
              <a:buAutoNum type="arabicPeriod"/>
              <a:defRPr/>
            </a:pPr>
            <a:r>
              <a:rPr lang="en-US" sz="2000" dirty="0" err="1" smtClean="0">
                <a:ea typeface="+mn-ea"/>
                <a:cs typeface="+mn-cs"/>
              </a:rPr>
              <a:t>Pengembangan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seni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mencakup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b="1" i="1" dirty="0" err="1" smtClean="0">
                <a:ea typeface="+mn-ea"/>
                <a:cs typeface="+mn-cs"/>
              </a:rPr>
              <a:t>perwujudan</a:t>
            </a:r>
            <a:r>
              <a:rPr lang="en-US" sz="2000" b="1" i="1" dirty="0" smtClean="0">
                <a:ea typeface="+mn-ea"/>
                <a:cs typeface="+mn-cs"/>
              </a:rPr>
              <a:t> </a:t>
            </a:r>
            <a:r>
              <a:rPr lang="en-US" sz="2000" b="1" i="1" dirty="0" err="1" smtClean="0">
                <a:ea typeface="+mn-ea"/>
                <a:cs typeface="+mn-cs"/>
              </a:rPr>
              <a:t>suasana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untuk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tumbuh-kembangnya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apresiasi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seni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dalam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konteks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bermain</a:t>
            </a:r>
            <a:r>
              <a:rPr lang="en-US" sz="2000" dirty="0" smtClean="0"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id-ID" sz="3600" dirty="0" smtClean="0">
                <a:solidFill>
                  <a:schemeClr val="bg1"/>
                </a:solidFill>
                <a:ea typeface="+mj-ea"/>
                <a:cs typeface="+mj-cs"/>
              </a:rPr>
              <a:t>Kesesuaian Perkembangan dan </a:t>
            </a:r>
            <a:r>
              <a:rPr lang="en-US" sz="3600" dirty="0" err="1" smtClean="0">
                <a:solidFill>
                  <a:schemeClr val="bg1"/>
                </a:solidFill>
                <a:ea typeface="+mj-ea"/>
                <a:cs typeface="+mj-cs"/>
              </a:rPr>
              <a:t>Kompetensi</a:t>
            </a:r>
            <a:endParaRPr lang="id-ID" sz="36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1028" y="1313894"/>
            <a:ext cx="2682038" cy="7457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dirty="0"/>
              <a:t>Agama dan Moral</a:t>
            </a:r>
          </a:p>
        </p:txBody>
      </p:sp>
      <p:sp>
        <p:nvSpPr>
          <p:cNvPr id="8" name="Rectangle 7"/>
          <p:cNvSpPr/>
          <p:nvPr/>
        </p:nvSpPr>
        <p:spPr>
          <a:xfrm>
            <a:off x="981027" y="2171095"/>
            <a:ext cx="2682038" cy="7457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dirty="0"/>
              <a:t>Sosial Emosional</a:t>
            </a:r>
          </a:p>
        </p:txBody>
      </p:sp>
      <p:sp>
        <p:nvSpPr>
          <p:cNvPr id="9" name="Rectangle 8"/>
          <p:cNvSpPr/>
          <p:nvPr/>
        </p:nvSpPr>
        <p:spPr>
          <a:xfrm>
            <a:off x="981027" y="3028296"/>
            <a:ext cx="2682038" cy="7457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dirty="0"/>
              <a:t>Kognitif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9221" y="3885497"/>
            <a:ext cx="2682038" cy="7457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dirty="0"/>
              <a:t>Bahasa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9221" y="4762926"/>
            <a:ext cx="2682038" cy="7457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dirty="0"/>
              <a:t>Motorik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1026" y="5646702"/>
            <a:ext cx="2682038" cy="7457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dirty="0"/>
              <a:t>Seni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23959" y="1306602"/>
            <a:ext cx="2682038" cy="7457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dirty="0"/>
              <a:t>Sikap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23959" y="3480298"/>
            <a:ext cx="2682038" cy="7457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dirty="0"/>
              <a:t>Pengetahuan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23959" y="5653994"/>
            <a:ext cx="2682038" cy="7457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dirty="0"/>
              <a:t>Keterampilan</a:t>
            </a:r>
          </a:p>
        </p:txBody>
      </p:sp>
      <p:sp>
        <p:nvSpPr>
          <p:cNvPr id="34845" name="TextBox 18"/>
          <p:cNvSpPr txBox="1">
            <a:spLocks noChangeArrowheads="1"/>
          </p:cNvSpPr>
          <p:nvPr/>
        </p:nvSpPr>
        <p:spPr bwMode="auto">
          <a:xfrm>
            <a:off x="1592263" y="911225"/>
            <a:ext cx="192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d-ID" sz="2000"/>
              <a:t>Perkembangan</a:t>
            </a:r>
          </a:p>
        </p:txBody>
      </p:sp>
      <p:sp>
        <p:nvSpPr>
          <p:cNvPr id="34846" name="TextBox 19"/>
          <p:cNvSpPr txBox="1">
            <a:spLocks noChangeArrowheads="1"/>
          </p:cNvSpPr>
          <p:nvPr/>
        </p:nvSpPr>
        <p:spPr bwMode="auto">
          <a:xfrm>
            <a:off x="5888038" y="911225"/>
            <a:ext cx="1539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d-ID" sz="2000"/>
              <a:t>K</a:t>
            </a:r>
            <a:r>
              <a:rPr lang="en-US" sz="2000"/>
              <a:t>ompetensi</a:t>
            </a:r>
            <a:endParaRPr lang="id-ID" sz="200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662363" y="1679575"/>
            <a:ext cx="1762125" cy="7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662363" y="1687513"/>
            <a:ext cx="1762125" cy="2165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662363" y="1687513"/>
            <a:ext cx="1762125" cy="4338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662363" y="1679575"/>
            <a:ext cx="1762125" cy="86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662363" y="2543175"/>
            <a:ext cx="1762125" cy="1309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662363" y="2543175"/>
            <a:ext cx="1762125" cy="3482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662363" y="1679575"/>
            <a:ext cx="1762125" cy="1720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662363" y="3400425"/>
            <a:ext cx="1762125" cy="452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662363" y="3400425"/>
            <a:ext cx="1762125" cy="2625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671888" y="1679575"/>
            <a:ext cx="1752600" cy="2578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3671888" y="3852863"/>
            <a:ext cx="1752600" cy="404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671888" y="4257675"/>
            <a:ext cx="1752600" cy="1768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3671888" y="1679575"/>
            <a:ext cx="1752600" cy="3455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3671888" y="3852863"/>
            <a:ext cx="1752600" cy="1282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671888" y="5135563"/>
            <a:ext cx="1752600" cy="890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3662363" y="1679575"/>
            <a:ext cx="1762125" cy="4340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662363" y="3852863"/>
            <a:ext cx="1762125" cy="2166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662363" y="6019800"/>
            <a:ext cx="1762125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400800" cy="1020763"/>
          </a:xfrm>
        </p:spPr>
        <p:txBody>
          <a:bodyPr/>
          <a:lstStyle/>
          <a:p>
            <a:pPr algn="ctr" eaLnBrk="1" hangingPunct="1"/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DESKRIPSI MATA KULIAH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696200" cy="5486400"/>
          </a:xfrm>
        </p:spPr>
        <p:txBody>
          <a:bodyPr/>
          <a:lstStyle/>
          <a:p>
            <a:pPr marL="404813" indent="-404813" algn="ctr" eaLnBrk="1" hangingPunct="1">
              <a:buFont typeface="Arial" charset="0"/>
              <a:buNone/>
            </a:pPr>
            <a:r>
              <a:rPr lang="en-US" dirty="0">
                <a:latin typeface="Calibri" charset="0"/>
              </a:rPr>
              <a:t>	</a:t>
            </a:r>
            <a:r>
              <a:rPr lang="en-US" sz="2800" dirty="0" smtClean="0">
                <a:latin typeface="Calibri" charset="0"/>
              </a:rPr>
              <a:t>Mata </a:t>
            </a:r>
            <a:r>
              <a:rPr lang="en-US" sz="2800" dirty="0" err="1">
                <a:latin typeface="Calibri" charset="0"/>
              </a:rPr>
              <a:t>kuliah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ini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membahas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tentang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Konsep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Pendidikan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Anak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Usia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Dini</a:t>
            </a:r>
            <a:r>
              <a:rPr lang="en-US" sz="2800" dirty="0">
                <a:latin typeface="Calibri" charset="0"/>
              </a:rPr>
              <a:t> yang </a:t>
            </a:r>
            <a:r>
              <a:rPr lang="en-US" sz="2800" dirty="0" err="1">
                <a:latin typeface="Calibri" charset="0"/>
              </a:rPr>
              <a:t>mencakup</a:t>
            </a:r>
            <a:r>
              <a:rPr lang="en-US" sz="2800" dirty="0">
                <a:latin typeface="Calibri" charset="0"/>
              </a:rPr>
              <a:t>; </a:t>
            </a:r>
            <a:r>
              <a:rPr lang="en-US" sz="2800" dirty="0" err="1" smtClean="0">
                <a:latin typeface="Calibri" charset="0"/>
              </a:rPr>
              <a:t>Hakikat</a:t>
            </a:r>
            <a:r>
              <a:rPr lang="en-US" sz="2800" dirty="0" smtClean="0">
                <a:latin typeface="Calibri" charset="0"/>
              </a:rPr>
              <a:t> &amp; </a:t>
            </a:r>
            <a:r>
              <a:rPr lang="en-US" sz="2800" dirty="0" err="1" smtClean="0">
                <a:latin typeface="Calibri" charset="0"/>
              </a:rPr>
              <a:t>Landasan</a:t>
            </a:r>
            <a:r>
              <a:rPr lang="en-US" sz="2800" dirty="0" smtClean="0">
                <a:latin typeface="Calibri" charset="0"/>
              </a:rPr>
              <a:t> PAUD, </a:t>
            </a:r>
            <a:r>
              <a:rPr lang="en-US" sz="2800" dirty="0" err="1" smtClean="0">
                <a:latin typeface="Calibri" charset="0"/>
              </a:rPr>
              <a:t>Tujuan</a:t>
            </a:r>
            <a:r>
              <a:rPr lang="en-US" sz="2800" dirty="0" smtClean="0">
                <a:latin typeface="Calibri" charset="0"/>
              </a:rPr>
              <a:t>, </a:t>
            </a:r>
            <a:r>
              <a:rPr lang="en-US" sz="2800" dirty="0" err="1" smtClean="0">
                <a:latin typeface="Calibri" charset="0"/>
              </a:rPr>
              <a:t>Fungsi</a:t>
            </a:r>
            <a:r>
              <a:rPr lang="en-US" sz="2800" dirty="0" smtClean="0">
                <a:latin typeface="Calibri" charset="0"/>
              </a:rPr>
              <a:t> Serta </a:t>
            </a:r>
            <a:r>
              <a:rPr lang="en-US" sz="2800" dirty="0" err="1" smtClean="0">
                <a:latin typeface="Calibri" charset="0"/>
              </a:rPr>
              <a:t>Komitmen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dan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Kebijakan</a:t>
            </a:r>
            <a:r>
              <a:rPr lang="en-US" sz="2800" dirty="0" smtClean="0">
                <a:latin typeface="Calibri" charset="0"/>
              </a:rPr>
              <a:t> PAUD di Indonesia, </a:t>
            </a:r>
            <a:r>
              <a:rPr lang="en-US" sz="2800" dirty="0" err="1" smtClean="0">
                <a:latin typeface="Calibri" charset="0"/>
              </a:rPr>
              <a:t>Teori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Perkembangan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Anak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Usia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Dini</a:t>
            </a:r>
            <a:r>
              <a:rPr lang="en-US" sz="2800" dirty="0" smtClean="0">
                <a:latin typeface="Calibri" charset="0"/>
              </a:rPr>
              <a:t>, </a:t>
            </a:r>
            <a:r>
              <a:rPr lang="en-US" sz="2800" dirty="0" err="1" smtClean="0">
                <a:latin typeface="Calibri" charset="0"/>
              </a:rPr>
              <a:t>Pemikiran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Tokoh</a:t>
            </a:r>
            <a:r>
              <a:rPr lang="en-US" sz="2800" dirty="0" smtClean="0">
                <a:latin typeface="Calibri" charset="0"/>
              </a:rPr>
              <a:t> &amp; </a:t>
            </a:r>
            <a:r>
              <a:rPr lang="en-US" sz="2800" dirty="0" err="1" smtClean="0">
                <a:latin typeface="Calibri" charset="0"/>
              </a:rPr>
              <a:t>Pakar</a:t>
            </a:r>
            <a:r>
              <a:rPr lang="en-US" sz="2800" dirty="0" smtClean="0">
                <a:latin typeface="Calibri" charset="0"/>
              </a:rPr>
              <a:t> PAUD, </a:t>
            </a:r>
            <a:r>
              <a:rPr lang="en-US" sz="2800" dirty="0" err="1" smtClean="0">
                <a:latin typeface="Calibri" charset="0"/>
              </a:rPr>
              <a:t>Teori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Belajar</a:t>
            </a:r>
            <a:r>
              <a:rPr lang="en-US" sz="2800" dirty="0" smtClean="0">
                <a:latin typeface="Calibri" charset="0"/>
              </a:rPr>
              <a:t> &amp; </a:t>
            </a:r>
            <a:r>
              <a:rPr lang="en-US" sz="2800" dirty="0" err="1" smtClean="0">
                <a:latin typeface="Calibri" charset="0"/>
              </a:rPr>
              <a:t>Pembelajaran</a:t>
            </a:r>
            <a:r>
              <a:rPr lang="en-US" sz="2800" dirty="0" smtClean="0">
                <a:latin typeface="Calibri" charset="0"/>
              </a:rPr>
              <a:t> PAUD, </a:t>
            </a:r>
            <a:r>
              <a:rPr lang="en-US" sz="2800" dirty="0" err="1" smtClean="0">
                <a:latin typeface="Calibri" charset="0"/>
              </a:rPr>
              <a:t>Minat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Bermain</a:t>
            </a:r>
            <a:r>
              <a:rPr lang="en-US" sz="2800" dirty="0" smtClean="0">
                <a:latin typeface="Calibri" charset="0"/>
              </a:rPr>
              <a:t> &amp; </a:t>
            </a:r>
            <a:r>
              <a:rPr lang="en-US" sz="2800" dirty="0" err="1" smtClean="0">
                <a:latin typeface="Calibri" charset="0"/>
              </a:rPr>
              <a:t>Perkembangan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Anak,dan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Pengembangan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Kecerdasan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Jamak</a:t>
            </a:r>
            <a:endParaRPr lang="en-US" sz="2800" dirty="0">
              <a:latin typeface="Calibri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b="1" dirty="0" smtClean="0">
                <a:solidFill>
                  <a:srgbClr val="FFFF00"/>
                </a:solidFill>
                <a:ea typeface="+mj-ea"/>
                <a:cs typeface="+mj-cs"/>
              </a:rPr>
              <a:t>Beban Belajar</a:t>
            </a:r>
            <a:endParaRPr lang="en-US" b="1" dirty="0" smtClean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dirty="0" smtClean="0">
                <a:ea typeface="+mn-ea"/>
                <a:cs typeface="+mn-cs"/>
              </a:rPr>
              <a:t>Beban belajar PAUD dibedakan atas: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1. </a:t>
            </a:r>
            <a:r>
              <a:rPr lang="en-US" dirty="0" err="1" smtClean="0">
                <a:ea typeface="+mn-ea"/>
                <a:cs typeface="+mn-cs"/>
              </a:rPr>
              <a:t>Beban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belajar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pada</a:t>
            </a:r>
            <a:r>
              <a:rPr lang="en-US" dirty="0" smtClean="0">
                <a:ea typeface="+mn-ea"/>
                <a:cs typeface="+mn-cs"/>
              </a:rPr>
              <a:t> PAUD formal </a:t>
            </a:r>
            <a:r>
              <a:rPr lang="en-US" dirty="0" err="1" smtClean="0">
                <a:ea typeface="+mn-ea"/>
                <a:cs typeface="+mn-cs"/>
              </a:rPr>
              <a:t>merupakan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keseluruhan</a:t>
            </a:r>
            <a:r>
              <a:rPr lang="id-ID" dirty="0" smtClean="0">
                <a:ea typeface="+mn-ea"/>
                <a:cs typeface="+mn-cs"/>
              </a:rPr>
              <a:t> pengalaman belajar</a:t>
            </a:r>
            <a:r>
              <a:rPr lang="en-US" dirty="0" smtClean="0">
                <a:ea typeface="+mn-ea"/>
                <a:cs typeface="+mn-cs"/>
              </a:rPr>
              <a:t> yang </a:t>
            </a:r>
            <a:r>
              <a:rPr lang="en-US" dirty="0" err="1" smtClean="0">
                <a:ea typeface="+mn-ea"/>
                <a:cs typeface="+mn-cs"/>
              </a:rPr>
              <a:t>harus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id-ID" dirty="0" smtClean="0">
                <a:ea typeface="+mn-ea"/>
                <a:cs typeface="+mn-cs"/>
              </a:rPr>
              <a:t>diikuti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peserta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didik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dalam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satu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minggu</a:t>
            </a:r>
            <a:r>
              <a:rPr lang="id-ID" dirty="0" smtClean="0">
                <a:ea typeface="+mn-ea"/>
                <a:cs typeface="+mn-cs"/>
              </a:rPr>
              <a:t>, satu semester, dan satu tahun. Beban belajar pada PAUD formal dilaksanakan melalui pembelajaran tatap muka. Beban belajar kegiatan tatap muka pada PAUD formal dilaksanakan dengan d</a:t>
            </a:r>
            <a:r>
              <a:rPr lang="en-US" dirty="0" err="1" smtClean="0">
                <a:ea typeface="+mn-ea"/>
                <a:cs typeface="+mn-cs"/>
              </a:rPr>
              <a:t>urasi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id-ID" dirty="0" smtClean="0">
                <a:ea typeface="+mn-ea"/>
                <a:cs typeface="+mn-cs"/>
              </a:rPr>
              <a:t>paling sedikit 900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menit</a:t>
            </a:r>
            <a:r>
              <a:rPr lang="id-ID" dirty="0" smtClean="0">
                <a:ea typeface="+mn-ea"/>
                <a:cs typeface="+mn-cs"/>
              </a:rPr>
              <a:t> per minggu. 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738265"/>
              </p:ext>
            </p:extLst>
          </p:nvPr>
        </p:nvGraphicFramePr>
        <p:xfrm>
          <a:off x="1568450" y="304800"/>
          <a:ext cx="60071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2" name="Document" r:id="rId3" imgW="6007100" imgH="6248400" progId="Word.Document.12">
                  <p:link updateAutomatic="1"/>
                </p:oleObj>
              </mc:Choice>
              <mc:Fallback>
                <p:oleObj name="Document" r:id="rId3" imgW="6007100" imgH="6248400" progId="Word.Document.12">
                  <p:link updateAutomatic="1"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304800"/>
                        <a:ext cx="6007100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l" eaLnBrk="1" hangingPunct="1"/>
            <a:r>
              <a:rPr lang="en-US" sz="2800" b="1">
                <a:solidFill>
                  <a:srgbClr val="FFFF00"/>
                </a:solidFill>
                <a:latin typeface="Calibri" charset="0"/>
              </a:rPr>
              <a:t>Beban belajar</a:t>
            </a:r>
            <a:r>
              <a:rPr lang="en-US" sz="2800">
                <a:solidFill>
                  <a:srgbClr val="FFFF00"/>
                </a:solidFill>
                <a:latin typeface="Calibri" charset="0"/>
              </a:rPr>
              <a:t>…</a:t>
            </a:r>
            <a:r>
              <a:rPr lang="en-US" sz="2000" i="1">
                <a:solidFill>
                  <a:srgbClr val="FF0000"/>
                </a:solidFill>
                <a:latin typeface="Calibri" charset="0"/>
              </a:rPr>
              <a:t>lanjutan</a:t>
            </a:r>
            <a:endParaRPr lang="en-US" sz="280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>
                <a:latin typeface="Calibri" charset="0"/>
              </a:rPr>
              <a:t>2. B</a:t>
            </a:r>
            <a:r>
              <a:rPr lang="id-ID" sz="2400">
                <a:latin typeface="Calibri" charset="0"/>
              </a:rPr>
              <a:t>eban belajar pada PAUD nonformal dapat mengikuti beban belajar PAUD formal atau disesuaikan dengan konteks dan kebutuhan lingkungan belajar. Beban belajar pada PAUD nonformal dilaksanakan dalam kegiatan tatap muka berikut:</a:t>
            </a:r>
            <a:endParaRPr lang="en-US" sz="2400">
              <a:latin typeface="Calibri" charset="0"/>
            </a:endParaRPr>
          </a:p>
          <a:p>
            <a:pPr marL="793750" lvl="1" indent="-393700" eaLnBrk="1" hangingPunct="1">
              <a:buFont typeface="Calibri" charset="0"/>
              <a:buAutoNum type="arabicParenR"/>
            </a:pPr>
            <a:r>
              <a:rPr lang="id-ID" sz="2400">
                <a:latin typeface="Calibri" charset="0"/>
              </a:rPr>
              <a:t>kelompok usia 4 sampai 6 tahun dengan durasi paling sedikit 540 menit per minggu. Beban belajar kelompok usia 4 sampai 6 tahun diperkaya dengan pengasuhan terprogram oleh orang tua/wali peserta didik dengan durasi paling sedikit 360 menit per minggu.</a:t>
            </a:r>
            <a:endParaRPr lang="en-US" sz="2400">
              <a:latin typeface="Calibri" charset="0"/>
            </a:endParaRPr>
          </a:p>
          <a:p>
            <a:pPr eaLnBrk="1" hangingPunct="1"/>
            <a:endParaRPr lang="en-US" sz="24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l" eaLnBrk="1" hangingPunct="1"/>
            <a:r>
              <a:rPr lang="en-US" sz="2800" b="1">
                <a:solidFill>
                  <a:srgbClr val="FFFF00"/>
                </a:solidFill>
                <a:latin typeface="Calibri" charset="0"/>
              </a:rPr>
              <a:t>Beban belajar</a:t>
            </a:r>
            <a:r>
              <a:rPr lang="en-US" sz="2800">
                <a:solidFill>
                  <a:srgbClr val="FFFF00"/>
                </a:solidFill>
                <a:latin typeface="Calibri" charset="0"/>
              </a:rPr>
              <a:t>…</a:t>
            </a:r>
            <a:r>
              <a:rPr lang="en-US" sz="2000" i="1">
                <a:solidFill>
                  <a:srgbClr val="FF0000"/>
                </a:solidFill>
                <a:latin typeface="Calibri" charset="0"/>
              </a:rPr>
              <a:t>lanjutan</a:t>
            </a:r>
            <a:endParaRPr lang="en-US" sz="280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id-ID" sz="2400">
                <a:latin typeface="Calibri" charset="0"/>
              </a:rPr>
              <a:t>Tabel Struktur Program Pengembangan dan Beban Belajar PAUD </a:t>
            </a:r>
            <a:endParaRPr lang="en-US" sz="2400">
              <a:latin typeface="Calibri" charset="0"/>
            </a:endParaRPr>
          </a:p>
          <a:p>
            <a:pPr eaLnBrk="1" hangingPunct="1">
              <a:buFont typeface="Arial" charset="0"/>
              <a:buNone/>
            </a:pPr>
            <a:endParaRPr lang="en-US" sz="2400">
              <a:latin typeface="Calibri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397000"/>
          <a:ext cx="8686800" cy="3484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219200"/>
                <a:gridCol w="1447800"/>
                <a:gridCol w="1447800"/>
                <a:gridCol w="1524000"/>
                <a:gridCol w="1371600"/>
              </a:tblGrid>
              <a:tr h="37055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Program Pengembangan*)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Kompetensi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Lahir-2 tahun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2-4 tahun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400" dirty="0" smtClean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4-6 tahun</a:t>
                      </a:r>
                      <a:endParaRPr lang="en-US" sz="3200" dirty="0"/>
                    </a:p>
                  </a:txBody>
                  <a:tcPr marT="45686" marB="4568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5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Nonformal**)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Nonformal**)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Nonformal**)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Formal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FFFF00"/>
                    </a:solidFill>
                  </a:tcPr>
                </a:tc>
              </a:tr>
              <a:tr h="246882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Moral dan agama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Motorik 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Kognitif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Bahasa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Sosial emosional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Seni 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id-ID" sz="1600" dirty="0" smtClean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Sikap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 (spiritual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sosial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)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Pengetahuan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Keterampilan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120 menit per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 minggu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 360 menit per 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minggu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menit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 </a:t>
                      </a:r>
                    </a:p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minggu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terdiri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540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menit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tatap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muka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360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menit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pengasuhan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terprogram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menit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minggu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(150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menit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pertemuan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minggu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180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menit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pertemuan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minggu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39970" name="TextBox 5"/>
          <p:cNvSpPr txBox="1">
            <a:spLocks noChangeArrowheads="1"/>
          </p:cNvSpPr>
          <p:nvPr/>
        </p:nvSpPr>
        <p:spPr bwMode="auto">
          <a:xfrm>
            <a:off x="228600" y="4495800"/>
            <a:ext cx="838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d-ID" sz="1800">
                <a:solidFill>
                  <a:srgbClr val="000000"/>
                </a:solidFill>
                <a:latin typeface="Bookman Old Style" charset="0"/>
                <a:cs typeface="Times New Roman" charset="0"/>
              </a:rPr>
              <a:t>Keterangan :</a:t>
            </a:r>
            <a:endParaRPr lang="en-US" sz="1800">
              <a:solidFill>
                <a:srgbClr val="000000"/>
              </a:solidFill>
              <a:latin typeface="Bookman Old Style" charset="0"/>
              <a:cs typeface="Times New Roman" charset="0"/>
            </a:endParaRPr>
          </a:p>
          <a:p>
            <a:pPr eaLnBrk="1" hangingPunct="1"/>
            <a:r>
              <a:rPr lang="id-ID" sz="1800">
                <a:solidFill>
                  <a:srgbClr val="000000"/>
                </a:solidFill>
                <a:latin typeface="Bookman Old Style" charset="0"/>
                <a:cs typeface="Times New Roman" charset="0"/>
              </a:rPr>
              <a:t>*)</a:t>
            </a:r>
            <a:r>
              <a:rPr lang="en-US" sz="1800">
                <a:solidFill>
                  <a:srgbClr val="000000"/>
                </a:solidFill>
                <a:latin typeface="Bookman Old Style" charset="0"/>
                <a:cs typeface="Times New Roman" charset="0"/>
              </a:rPr>
              <a:t> </a:t>
            </a:r>
            <a:r>
              <a:rPr lang="id-ID" sz="1600">
                <a:solidFill>
                  <a:srgbClr val="000000"/>
                </a:solidFill>
                <a:latin typeface="Bookman Old Style" charset="0"/>
                <a:cs typeface="Times New Roman" charset="0"/>
              </a:rPr>
              <a:t>sesuai dengan Peraturan Peme</a:t>
            </a:r>
            <a:r>
              <a:rPr lang="en-US" sz="1600">
                <a:solidFill>
                  <a:srgbClr val="000000"/>
                </a:solidFill>
                <a:latin typeface="Bookman Old Style" charset="0"/>
                <a:cs typeface="Times New Roman" charset="0"/>
              </a:rPr>
              <a:t>r</a:t>
            </a:r>
            <a:r>
              <a:rPr lang="id-ID" sz="1600">
                <a:solidFill>
                  <a:srgbClr val="000000"/>
                </a:solidFill>
                <a:latin typeface="Bookman Old Style" charset="0"/>
                <a:cs typeface="Times New Roman" charset="0"/>
              </a:rPr>
              <a:t>intah Nomor 32 Pasal 77G</a:t>
            </a:r>
            <a:endParaRPr lang="en-US" sz="1600">
              <a:solidFill>
                <a:srgbClr val="000000"/>
              </a:solidFill>
              <a:latin typeface="Bookman Old Style" charset="0"/>
              <a:cs typeface="Times New Roman" charset="0"/>
            </a:endParaRPr>
          </a:p>
          <a:p>
            <a:pPr eaLnBrk="1" hangingPunct="1"/>
            <a:r>
              <a:rPr lang="id-ID" sz="1400">
                <a:solidFill>
                  <a:srgbClr val="000000"/>
                </a:solidFill>
                <a:latin typeface="Bookman Old Style" charset="0"/>
                <a:cs typeface="Times New Roman" charset="0"/>
              </a:rPr>
              <a:t>*)</a:t>
            </a:r>
            <a:r>
              <a:rPr lang="en-US" sz="1400">
                <a:solidFill>
                  <a:srgbClr val="000000"/>
                </a:solidFill>
                <a:latin typeface="Bookman Old Style" charset="0"/>
                <a:cs typeface="Times New Roman" charset="0"/>
              </a:rPr>
              <a:t> </a:t>
            </a:r>
            <a:r>
              <a:rPr lang="id-ID" sz="1400">
                <a:solidFill>
                  <a:srgbClr val="000000"/>
                </a:solidFill>
                <a:latin typeface="Bookman Old Style" charset="0"/>
                <a:cs typeface="Times New Roman" charset="0"/>
              </a:rPr>
              <a:t>jam pelaksanaan kegiatan disesuaikan dengan jam operasional lembaga penyelenggara PAUD Nonformal yang menyelenggarakan program kegiatan usia 4-6 tahun</a:t>
            </a:r>
            <a:endParaRPr lang="en-US" sz="1400">
              <a:solidFill>
                <a:srgbClr val="000000"/>
              </a:solidFill>
              <a:latin typeface="Bookman Old Style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7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algn="l" eaLnBrk="1" hangingPunct="1"/>
            <a:r>
              <a:rPr lang="en-US" sz="2400" b="1">
                <a:solidFill>
                  <a:srgbClr val="FFFF00"/>
                </a:solidFill>
                <a:latin typeface="Calibri" charset="0"/>
              </a:rPr>
              <a:t>Indikator perkembangan</a:t>
            </a:r>
            <a:r>
              <a:rPr lang="en-US" sz="2400">
                <a:latin typeface="Calibri" charset="0"/>
              </a:rPr>
              <a:t>…</a:t>
            </a:r>
            <a:r>
              <a:rPr lang="en-US" sz="1800" i="1">
                <a:solidFill>
                  <a:srgbClr val="FF0000"/>
                </a:solidFill>
                <a:latin typeface="Calibri" charset="0"/>
              </a:rPr>
              <a:t>lanjutan</a:t>
            </a:r>
            <a:endParaRPr lang="en-US" sz="240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 rtlCol="0">
            <a:normAutofit/>
          </a:bodyPr>
          <a:lstStyle/>
          <a:p>
            <a:pPr marL="514350" indent="-514350">
              <a:buFont typeface="+mj-lt"/>
              <a:buAutoNum type="arabicPeriod" startAt="5"/>
              <a:defRPr/>
            </a:pPr>
            <a:r>
              <a:rPr lang="en-US" dirty="0" err="1" smtClean="0">
                <a:ea typeface="+mn-ea"/>
                <a:cs typeface="+mn-cs"/>
              </a:rPr>
              <a:t>Indikator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pencapaian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perkembangan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untuk</a:t>
            </a:r>
            <a:r>
              <a:rPr lang="en-US" dirty="0" smtClean="0">
                <a:ea typeface="+mn-ea"/>
                <a:cs typeface="+mn-cs"/>
              </a:rPr>
              <a:t> KD </a:t>
            </a:r>
            <a:r>
              <a:rPr lang="en-US" dirty="0" err="1" smtClean="0">
                <a:ea typeface="+mn-ea"/>
                <a:cs typeface="+mn-cs"/>
              </a:rPr>
              <a:t>pada</a:t>
            </a:r>
            <a:r>
              <a:rPr lang="en-US" dirty="0" smtClean="0">
                <a:ea typeface="+mn-ea"/>
                <a:cs typeface="+mn-cs"/>
              </a:rPr>
              <a:t> KI 3 </a:t>
            </a:r>
            <a:r>
              <a:rPr lang="en-US" dirty="0" err="1" smtClean="0">
                <a:ea typeface="+mn-ea"/>
                <a:cs typeface="+mn-cs"/>
              </a:rPr>
              <a:t>dan</a:t>
            </a:r>
            <a:r>
              <a:rPr lang="en-US" dirty="0" smtClean="0">
                <a:ea typeface="+mn-ea"/>
                <a:cs typeface="+mn-cs"/>
              </a:rPr>
              <a:t> KI 4 </a:t>
            </a:r>
            <a:r>
              <a:rPr lang="en-US" dirty="0" err="1" smtClean="0">
                <a:ea typeface="+mn-ea"/>
                <a:cs typeface="+mn-cs"/>
              </a:rPr>
              <a:t>menjadi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satu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untuk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memberikan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pemahaman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bahwa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pengetahuan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dan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keterampilan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merupakan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dua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hal</a:t>
            </a:r>
            <a:r>
              <a:rPr lang="en-US" dirty="0" smtClean="0">
                <a:ea typeface="+mn-ea"/>
                <a:cs typeface="+mn-cs"/>
              </a:rPr>
              <a:t> yang </a:t>
            </a:r>
            <a:r>
              <a:rPr lang="en-US" dirty="0" err="1" smtClean="0">
                <a:ea typeface="+mn-ea"/>
                <a:cs typeface="+mn-cs"/>
              </a:rPr>
              <a:t>menyatu</a:t>
            </a:r>
            <a:r>
              <a:rPr lang="en-US" dirty="0" smtClean="0">
                <a:ea typeface="+mn-ea"/>
                <a:cs typeface="+mn-cs"/>
              </a:rPr>
              <a:t>. </a:t>
            </a:r>
          </a:p>
          <a:p>
            <a:pPr marL="514350" indent="-514350">
              <a:buFont typeface="+mj-lt"/>
              <a:buAutoNum type="arabicPeriod" startAt="5"/>
              <a:defRPr/>
            </a:pPr>
            <a:r>
              <a:rPr lang="en-US" dirty="0" err="1" smtClean="0">
                <a:ea typeface="+mn-ea"/>
                <a:cs typeface="+mn-cs"/>
              </a:rPr>
              <a:t>Indikator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pencapaian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perkembangan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dikembangkan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untuk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kelompok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usia</a:t>
            </a:r>
            <a:r>
              <a:rPr lang="en-US" dirty="0" smtClean="0">
                <a:ea typeface="+mn-ea"/>
                <a:cs typeface="+mn-cs"/>
              </a:rPr>
              <a:t>: </a:t>
            </a:r>
          </a:p>
          <a:p>
            <a:pPr marL="803275" lvl="2" indent="-349250">
              <a:buFont typeface="+mj-lt"/>
              <a:buAutoNum type="alphaLcPeriod"/>
              <a:defRPr/>
            </a:pPr>
            <a:r>
              <a:rPr lang="en-US" dirty="0" err="1" smtClean="0">
                <a:ea typeface="+mn-ea"/>
              </a:rPr>
              <a:t>Lahir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sampai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usia</a:t>
            </a:r>
            <a:r>
              <a:rPr lang="en-US" dirty="0" smtClean="0">
                <a:ea typeface="+mn-ea"/>
              </a:rPr>
              <a:t> 3 </a:t>
            </a:r>
            <a:r>
              <a:rPr lang="en-US" dirty="0" err="1" smtClean="0">
                <a:ea typeface="+mn-ea"/>
              </a:rPr>
              <a:t>bulan</a:t>
            </a:r>
            <a:r>
              <a:rPr lang="en-US" dirty="0" smtClean="0">
                <a:ea typeface="+mn-ea"/>
              </a:rPr>
              <a:t>; </a:t>
            </a:r>
          </a:p>
          <a:p>
            <a:pPr marL="803275" lvl="2" indent="-349250">
              <a:buFont typeface="+mj-lt"/>
              <a:buAutoNum type="alphaLcPeriod"/>
              <a:defRPr/>
            </a:pPr>
            <a:r>
              <a:rPr lang="en-US" dirty="0" err="1" smtClean="0">
                <a:ea typeface="+mn-ea"/>
              </a:rPr>
              <a:t>Usia</a:t>
            </a:r>
            <a:r>
              <a:rPr lang="en-US" dirty="0" smtClean="0">
                <a:ea typeface="+mn-ea"/>
              </a:rPr>
              <a:t> 3 </a:t>
            </a:r>
            <a:r>
              <a:rPr lang="en-US" dirty="0" err="1" smtClean="0">
                <a:ea typeface="+mn-ea"/>
              </a:rPr>
              <a:t>bulan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sampai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usia</a:t>
            </a:r>
            <a:r>
              <a:rPr lang="en-US" dirty="0" smtClean="0">
                <a:ea typeface="+mn-ea"/>
              </a:rPr>
              <a:t> 6 </a:t>
            </a:r>
            <a:r>
              <a:rPr lang="en-US" dirty="0" err="1" smtClean="0">
                <a:ea typeface="+mn-ea"/>
              </a:rPr>
              <a:t>bulan</a:t>
            </a:r>
            <a:r>
              <a:rPr lang="en-US" dirty="0" smtClean="0">
                <a:ea typeface="+mn-ea"/>
              </a:rPr>
              <a:t>; </a:t>
            </a:r>
          </a:p>
          <a:p>
            <a:pPr marL="803275" lvl="2" indent="-349250">
              <a:buFont typeface="+mj-lt"/>
              <a:buAutoNum type="alphaLcPeriod"/>
              <a:defRPr/>
            </a:pPr>
            <a:r>
              <a:rPr lang="en-US" dirty="0" err="1" smtClean="0">
                <a:ea typeface="+mn-ea"/>
              </a:rPr>
              <a:t>Usia</a:t>
            </a:r>
            <a:r>
              <a:rPr lang="en-US" dirty="0" smtClean="0">
                <a:ea typeface="+mn-ea"/>
              </a:rPr>
              <a:t> 6 </a:t>
            </a:r>
            <a:r>
              <a:rPr lang="en-US" dirty="0" err="1" smtClean="0">
                <a:ea typeface="+mn-ea"/>
              </a:rPr>
              <a:t>bulan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sampai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usia</a:t>
            </a:r>
            <a:r>
              <a:rPr lang="en-US" dirty="0" smtClean="0">
                <a:ea typeface="+mn-ea"/>
              </a:rPr>
              <a:t> 9 </a:t>
            </a:r>
            <a:r>
              <a:rPr lang="en-US" dirty="0" err="1" smtClean="0">
                <a:ea typeface="+mn-ea"/>
              </a:rPr>
              <a:t>bulan</a:t>
            </a:r>
            <a:r>
              <a:rPr lang="en-US" dirty="0" smtClean="0">
                <a:ea typeface="+mn-ea"/>
              </a:rPr>
              <a:t>; </a:t>
            </a:r>
          </a:p>
          <a:p>
            <a:pPr marL="803275" lvl="2" indent="-349250">
              <a:buFont typeface="+mj-lt"/>
              <a:buAutoNum type="alphaLcPeriod"/>
              <a:defRPr/>
            </a:pPr>
            <a:r>
              <a:rPr lang="en-US" dirty="0" err="1" smtClean="0">
                <a:ea typeface="+mn-ea"/>
              </a:rPr>
              <a:t>Usia</a:t>
            </a:r>
            <a:r>
              <a:rPr lang="en-US" dirty="0" smtClean="0">
                <a:ea typeface="+mn-ea"/>
              </a:rPr>
              <a:t> 9 </a:t>
            </a:r>
            <a:r>
              <a:rPr lang="en-US" dirty="0" err="1" smtClean="0">
                <a:ea typeface="+mn-ea"/>
              </a:rPr>
              <a:t>bulan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sampai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usia</a:t>
            </a:r>
            <a:r>
              <a:rPr lang="en-US" dirty="0" smtClean="0">
                <a:ea typeface="+mn-ea"/>
              </a:rPr>
              <a:t> 12 </a:t>
            </a:r>
            <a:r>
              <a:rPr lang="en-US" dirty="0" err="1" smtClean="0">
                <a:ea typeface="+mn-ea"/>
              </a:rPr>
              <a:t>bulan</a:t>
            </a:r>
            <a:r>
              <a:rPr lang="en-US" dirty="0" smtClean="0">
                <a:ea typeface="+mn-ea"/>
              </a:rPr>
              <a:t>; </a:t>
            </a:r>
          </a:p>
          <a:p>
            <a:pPr marL="803275" lvl="2" indent="-349250">
              <a:buFont typeface="+mj-lt"/>
              <a:buAutoNum type="alphaLcPeriod"/>
              <a:defRPr/>
            </a:pPr>
            <a:r>
              <a:rPr lang="en-US" dirty="0" err="1" smtClean="0">
                <a:ea typeface="+mn-ea"/>
              </a:rPr>
              <a:t>Usia</a:t>
            </a:r>
            <a:r>
              <a:rPr lang="en-US" dirty="0" smtClean="0">
                <a:ea typeface="+mn-ea"/>
              </a:rPr>
              <a:t> 12 </a:t>
            </a:r>
            <a:r>
              <a:rPr lang="en-US" dirty="0" err="1" smtClean="0">
                <a:ea typeface="+mn-ea"/>
              </a:rPr>
              <a:t>bulan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sampai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usia</a:t>
            </a:r>
            <a:r>
              <a:rPr lang="en-US" dirty="0" smtClean="0">
                <a:ea typeface="+mn-ea"/>
              </a:rPr>
              <a:t> 18 </a:t>
            </a:r>
            <a:r>
              <a:rPr lang="en-US" dirty="0" err="1" smtClean="0">
                <a:ea typeface="+mn-ea"/>
              </a:rPr>
              <a:t>bulan</a:t>
            </a:r>
            <a:r>
              <a:rPr lang="en-US" dirty="0" smtClean="0">
                <a:ea typeface="+mn-ea"/>
              </a:rPr>
              <a:t>; </a:t>
            </a:r>
          </a:p>
          <a:p>
            <a:pPr marL="803275" lvl="2" indent="-349250">
              <a:buFont typeface="+mj-lt"/>
              <a:buAutoNum type="alphaLcPeriod"/>
              <a:defRPr/>
            </a:pPr>
            <a:r>
              <a:rPr lang="en-US" dirty="0" err="1" smtClean="0">
                <a:ea typeface="+mn-ea"/>
              </a:rPr>
              <a:t>Usia</a:t>
            </a:r>
            <a:r>
              <a:rPr lang="en-US" dirty="0" smtClean="0">
                <a:ea typeface="+mn-ea"/>
              </a:rPr>
              <a:t> 18 </a:t>
            </a:r>
            <a:r>
              <a:rPr lang="en-US" dirty="0" err="1" smtClean="0">
                <a:ea typeface="+mn-ea"/>
              </a:rPr>
              <a:t>bulan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sampai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usia</a:t>
            </a:r>
            <a:r>
              <a:rPr lang="en-US" dirty="0" smtClean="0">
                <a:ea typeface="+mn-ea"/>
              </a:rPr>
              <a:t> 2 </a:t>
            </a:r>
            <a:r>
              <a:rPr lang="en-US" dirty="0" err="1" smtClean="0">
                <a:ea typeface="+mn-ea"/>
              </a:rPr>
              <a:t>tahun</a:t>
            </a:r>
            <a:r>
              <a:rPr lang="en-US" dirty="0" smtClean="0">
                <a:ea typeface="+mn-ea"/>
              </a:rPr>
              <a:t>; </a:t>
            </a:r>
          </a:p>
          <a:p>
            <a:pPr marL="803275" lvl="2" indent="-349250">
              <a:buFont typeface="+mj-lt"/>
              <a:buAutoNum type="alphaLcPeriod"/>
              <a:defRPr/>
            </a:pPr>
            <a:r>
              <a:rPr lang="en-US" dirty="0" err="1" smtClean="0">
                <a:ea typeface="+mn-ea"/>
              </a:rPr>
              <a:t>Usia</a:t>
            </a:r>
            <a:r>
              <a:rPr lang="en-US" dirty="0" smtClean="0">
                <a:ea typeface="+mn-ea"/>
              </a:rPr>
              <a:t> 2 </a:t>
            </a:r>
            <a:r>
              <a:rPr lang="en-US" dirty="0" err="1" smtClean="0">
                <a:ea typeface="+mn-ea"/>
              </a:rPr>
              <a:t>tahun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sampai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usia</a:t>
            </a:r>
            <a:r>
              <a:rPr lang="en-US" dirty="0" smtClean="0">
                <a:ea typeface="+mn-ea"/>
              </a:rPr>
              <a:t> 3 </a:t>
            </a:r>
            <a:r>
              <a:rPr lang="en-US" dirty="0" err="1" smtClean="0">
                <a:ea typeface="+mn-ea"/>
              </a:rPr>
              <a:t>tahun</a:t>
            </a:r>
            <a:r>
              <a:rPr lang="en-US" dirty="0" smtClean="0">
                <a:ea typeface="+mn-ea"/>
              </a:rPr>
              <a:t>; </a:t>
            </a:r>
          </a:p>
          <a:p>
            <a:pPr marL="803275" lvl="2" indent="-349250">
              <a:buFont typeface="+mj-lt"/>
              <a:buAutoNum type="alphaLcPeriod"/>
              <a:defRPr/>
            </a:pPr>
            <a:r>
              <a:rPr lang="en-US" dirty="0" err="1" smtClean="0">
                <a:ea typeface="+mn-ea"/>
              </a:rPr>
              <a:t>Usia</a:t>
            </a:r>
            <a:r>
              <a:rPr lang="en-US" dirty="0" smtClean="0">
                <a:ea typeface="+mn-ea"/>
              </a:rPr>
              <a:t> 3 </a:t>
            </a:r>
            <a:r>
              <a:rPr lang="en-US" dirty="0" err="1" smtClean="0">
                <a:ea typeface="+mn-ea"/>
              </a:rPr>
              <a:t>tahun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sampai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usia</a:t>
            </a:r>
            <a:r>
              <a:rPr lang="en-US" dirty="0" smtClean="0">
                <a:ea typeface="+mn-ea"/>
              </a:rPr>
              <a:t> 4 </a:t>
            </a:r>
            <a:r>
              <a:rPr lang="en-US" dirty="0" err="1" smtClean="0">
                <a:ea typeface="+mn-ea"/>
              </a:rPr>
              <a:t>tahun</a:t>
            </a:r>
            <a:r>
              <a:rPr lang="en-US" dirty="0" smtClean="0">
                <a:ea typeface="+mn-ea"/>
              </a:rPr>
              <a:t>; </a:t>
            </a:r>
          </a:p>
          <a:p>
            <a:pPr marL="803275" lvl="2" indent="-349250">
              <a:buFont typeface="+mj-lt"/>
              <a:buAutoNum type="alphaLcPeriod"/>
              <a:defRPr/>
            </a:pPr>
            <a:r>
              <a:rPr lang="en-US" dirty="0" err="1" smtClean="0">
                <a:ea typeface="+mn-ea"/>
              </a:rPr>
              <a:t>Usia</a:t>
            </a:r>
            <a:r>
              <a:rPr lang="en-US" dirty="0" smtClean="0">
                <a:ea typeface="+mn-ea"/>
              </a:rPr>
              <a:t> 4 </a:t>
            </a:r>
            <a:r>
              <a:rPr lang="en-US" dirty="0" err="1" smtClean="0">
                <a:ea typeface="+mn-ea"/>
              </a:rPr>
              <a:t>tahun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sampai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usia</a:t>
            </a:r>
            <a:r>
              <a:rPr lang="en-US" dirty="0" smtClean="0">
                <a:ea typeface="+mn-ea"/>
              </a:rPr>
              <a:t> 5 </a:t>
            </a:r>
            <a:r>
              <a:rPr lang="en-US" dirty="0" err="1" smtClean="0">
                <a:ea typeface="+mn-ea"/>
              </a:rPr>
              <a:t>tahun</a:t>
            </a:r>
            <a:r>
              <a:rPr lang="en-US" dirty="0" smtClean="0">
                <a:ea typeface="+mn-ea"/>
              </a:rPr>
              <a:t>; </a:t>
            </a:r>
            <a:r>
              <a:rPr lang="en-US" dirty="0" err="1" smtClean="0">
                <a:ea typeface="+mn-ea"/>
              </a:rPr>
              <a:t>dan</a:t>
            </a:r>
            <a:r>
              <a:rPr lang="en-US" dirty="0" smtClean="0">
                <a:ea typeface="+mn-ea"/>
              </a:rPr>
              <a:t> </a:t>
            </a:r>
          </a:p>
          <a:p>
            <a:pPr marL="803275" lvl="2" indent="-349250">
              <a:buFont typeface="+mj-lt"/>
              <a:buAutoNum type="alphaLcPeriod"/>
              <a:defRPr/>
            </a:pPr>
            <a:r>
              <a:rPr lang="en-US" dirty="0" err="1" smtClean="0">
                <a:ea typeface="+mn-ea"/>
              </a:rPr>
              <a:t>Usia</a:t>
            </a:r>
            <a:r>
              <a:rPr lang="en-US" dirty="0" smtClean="0">
                <a:ea typeface="+mn-ea"/>
              </a:rPr>
              <a:t> 5 </a:t>
            </a:r>
            <a:r>
              <a:rPr lang="en-US" dirty="0" err="1" smtClean="0">
                <a:ea typeface="+mn-ea"/>
              </a:rPr>
              <a:t>tahun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sampai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usia</a:t>
            </a:r>
            <a:r>
              <a:rPr lang="en-US" dirty="0" smtClean="0">
                <a:ea typeface="+mn-ea"/>
              </a:rPr>
              <a:t> 6 </a:t>
            </a:r>
            <a:r>
              <a:rPr lang="en-US" dirty="0" err="1" smtClean="0">
                <a:ea typeface="+mn-ea"/>
              </a:rPr>
              <a:t>tahun</a:t>
            </a:r>
            <a:r>
              <a:rPr lang="en-US" dirty="0" smtClean="0">
                <a:ea typeface="+mn-ea"/>
              </a:rPr>
              <a:t>. </a:t>
            </a:r>
          </a:p>
          <a:p>
            <a:pPr marL="974725" lvl="2" indent="-398463" eaLnBrk="1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en-US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Diskusi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Kelompok</a:t>
            </a:r>
            <a:r>
              <a:rPr lang="en-US" dirty="0" smtClean="0"/>
              <a:t> 1 : </a:t>
            </a:r>
            <a:r>
              <a:rPr lang="en-US" dirty="0" err="1" smtClean="0"/>
              <a:t>Makna</a:t>
            </a:r>
            <a:r>
              <a:rPr lang="en-US" dirty="0" smtClean="0"/>
              <a:t> 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Bermain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Kelompok</a:t>
            </a:r>
            <a:r>
              <a:rPr lang="en-US" dirty="0" smtClean="0"/>
              <a:t> 2 : </a:t>
            </a:r>
            <a:r>
              <a:rPr lang="en-US" dirty="0" err="1" smtClean="0"/>
              <a:t>Tahapan</a:t>
            </a:r>
            <a:r>
              <a:rPr lang="en-US" dirty="0" smtClean="0"/>
              <a:t> &amp;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Bermain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Kelompok</a:t>
            </a:r>
            <a:r>
              <a:rPr lang="en-US" dirty="0" smtClean="0"/>
              <a:t> 3 :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Bermain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</a:t>
            </a:r>
            <a:r>
              <a:rPr lang="en-US" dirty="0" err="1" smtClean="0"/>
              <a:t>Dini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Kelompok</a:t>
            </a:r>
            <a:r>
              <a:rPr lang="en-US" dirty="0" smtClean="0"/>
              <a:t> 4 :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Kurikulum</a:t>
            </a:r>
            <a:r>
              <a:rPr lang="en-US" dirty="0" smtClean="0"/>
              <a:t> PAUD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TUGAS KELOMPOK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MENGUMPUL MAKALAH DGN SISTEMATIKA COVER, KATA PENGANTAR, DAFTAR ISI, BAB I PENDAHULUAN, BAB II KAJIAN PUSTAKA, BAB III PEMBAHASAN, BAB IV PENUTUP, DAFTAR PUSTAKA</a:t>
            </a:r>
          </a:p>
          <a:p>
            <a:r>
              <a:rPr lang="en-US" dirty="0" smtClean="0"/>
              <a:t>SAAT PRESENTASI MENGGUNAKAN POWER POINT (PPT)</a:t>
            </a:r>
          </a:p>
          <a:p>
            <a:r>
              <a:rPr lang="en-US" dirty="0" smtClean="0"/>
              <a:t>JENIS KERTAS A4 (KWARTO, HURUF TIMES NEW ROMAN, FONT 12, SPASI 1,5)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9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-79653"/>
            <a:ext cx="8077200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LAPORAN </a:t>
            </a:r>
          </a:p>
          <a:p>
            <a:r>
              <a:rPr lang="en-US" dirty="0"/>
              <a:t>HASIL OBSERVASI</a:t>
            </a:r>
          </a:p>
          <a:p>
            <a:r>
              <a:rPr lang="en-US" dirty="0"/>
              <a:t>MATA KULIAH KONSEP PAUD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1. NAMA LEMBAGA	: TK/KB/RA…..AL-IKHLAS</a:t>
            </a:r>
          </a:p>
          <a:p>
            <a:r>
              <a:rPr lang="en-US" dirty="0"/>
              <a:t>2. NPSN			: ……….</a:t>
            </a:r>
          </a:p>
          <a:p>
            <a:r>
              <a:rPr lang="en-US" dirty="0"/>
              <a:t>3. ALAMAT		:</a:t>
            </a:r>
          </a:p>
          <a:p>
            <a:r>
              <a:rPr lang="en-US" dirty="0"/>
              <a:t>4. NAMA KEPALA	: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HASIL OBSERVASI:</a:t>
            </a:r>
          </a:p>
          <a:p>
            <a:pPr lvl="0"/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Bermain</a:t>
            </a:r>
            <a:r>
              <a:rPr lang="en-US" dirty="0"/>
              <a:t> Al-</a:t>
            </a:r>
            <a:r>
              <a:rPr lang="en-US" dirty="0" err="1"/>
              <a:t>Ikhlas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4-6 </a:t>
            </a:r>
            <a:r>
              <a:rPr lang="en-US" dirty="0" err="1"/>
              <a:t>tahun</a:t>
            </a:r>
            <a:r>
              <a:rPr lang="en-US" dirty="0"/>
              <a:t>,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, jam 08.00 s/d 10.30 </a:t>
            </a:r>
            <a:r>
              <a:rPr lang="en-US" dirty="0" err="1"/>
              <a:t>wita</a:t>
            </a:r>
            <a:endParaRPr lang="en-US" dirty="0"/>
          </a:p>
          <a:p>
            <a:pPr lvl="0"/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……</a:t>
            </a:r>
            <a:r>
              <a:rPr lang="en-US" dirty="0" err="1"/>
              <a:t>anak</a:t>
            </a:r>
            <a:endParaRPr lang="en-US" dirty="0"/>
          </a:p>
          <a:p>
            <a:pPr lvl="0"/>
            <a:r>
              <a:rPr lang="en-US" dirty="0" err="1"/>
              <a:t>Jumlah</a:t>
            </a:r>
            <a:r>
              <a:rPr lang="en-US" dirty="0"/>
              <a:t> guru </a:t>
            </a:r>
            <a:r>
              <a:rPr lang="en-US" dirty="0" err="1"/>
              <a:t>kelas</a:t>
            </a:r>
            <a:r>
              <a:rPr lang="en-US" dirty="0"/>
              <a:t>……orang</a:t>
            </a:r>
          </a:p>
          <a:p>
            <a:pPr lvl="0"/>
            <a:r>
              <a:rPr lang="en-US" dirty="0"/>
              <a:t>Model </a:t>
            </a:r>
            <a:r>
              <a:rPr lang="en-US" dirty="0" err="1"/>
              <a:t>pembelajaran</a:t>
            </a:r>
            <a:r>
              <a:rPr lang="en-US" dirty="0"/>
              <a:t> Sentra/</a:t>
            </a:r>
            <a:r>
              <a:rPr lang="en-US" dirty="0" err="1"/>
              <a:t>kelompok</a:t>
            </a:r>
            <a:endParaRPr lang="en-US" dirty="0"/>
          </a:p>
          <a:p>
            <a:pPr lvl="0"/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:</a:t>
            </a:r>
          </a:p>
          <a:p>
            <a:r>
              <a:rPr lang="en-US" dirty="0" err="1"/>
              <a:t>anak-anak</a:t>
            </a:r>
            <a:r>
              <a:rPr lang="en-US" dirty="0"/>
              <a:t> </a:t>
            </a:r>
            <a:r>
              <a:rPr lang="en-US" dirty="0" err="1"/>
              <a:t>hadir</a:t>
            </a:r>
            <a:r>
              <a:rPr lang="en-US" dirty="0"/>
              <a:t> 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pukul</a:t>
            </a:r>
            <a:r>
              <a:rPr lang="en-US" dirty="0"/>
              <a:t> 07.45 </a:t>
            </a:r>
            <a:r>
              <a:rPr lang="en-US" dirty="0" err="1"/>
              <a:t>wita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disambut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guru-guru di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…..</a:t>
            </a:r>
            <a:r>
              <a:rPr lang="en-US" dirty="0" err="1"/>
              <a:t>dst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(</a:t>
            </a:r>
            <a:r>
              <a:rPr lang="en-US" dirty="0" err="1"/>
              <a:t>catat</a:t>
            </a:r>
            <a:r>
              <a:rPr lang="en-US" dirty="0"/>
              <a:t> </a:t>
            </a:r>
            <a:r>
              <a:rPr lang="en-US" dirty="0" err="1"/>
              <a:t>hal-hal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berkenaan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mengajar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309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28600"/>
            <a:ext cx="7696201" cy="64008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  <a:p>
            <a:r>
              <a:rPr lang="en-US" dirty="0"/>
              <a:t>1.      </a:t>
            </a:r>
            <a:r>
              <a:rPr lang="en-US" dirty="0" err="1"/>
              <a:t>Teori</a:t>
            </a:r>
            <a:r>
              <a:rPr lang="en-US" dirty="0"/>
              <a:t>  yang </a:t>
            </a:r>
            <a:r>
              <a:rPr lang="en-US" dirty="0" err="1"/>
              <a:t>berorientasi</a:t>
            </a:r>
            <a:r>
              <a:rPr lang="en-US" dirty="0"/>
              <a:t> </a:t>
            </a:r>
            <a:r>
              <a:rPr lang="en-US" dirty="0" err="1"/>
              <a:t>biologis</a:t>
            </a:r>
            <a:r>
              <a:rPr lang="en-US" dirty="0"/>
              <a:t> (</a:t>
            </a:r>
            <a:r>
              <a:rPr lang="en-US" dirty="0" err="1"/>
              <a:t>Nativisme</a:t>
            </a:r>
            <a:r>
              <a:rPr lang="en-US" dirty="0"/>
              <a:t>)</a:t>
            </a:r>
          </a:p>
          <a:p>
            <a:pPr algn="just"/>
            <a:r>
              <a:rPr lang="en-US" dirty="0" err="1"/>
              <a:t>Tokoh</a:t>
            </a:r>
            <a:r>
              <a:rPr lang="en-US" dirty="0"/>
              <a:t> </a:t>
            </a:r>
            <a:r>
              <a:rPr lang="en-US" dirty="0" err="1"/>
              <a:t>utamanya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Shopenhauer</a:t>
            </a:r>
            <a:r>
              <a:rPr lang="en-US" dirty="0"/>
              <a:t>.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mengemukakan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dilengkapi</a:t>
            </a:r>
            <a:r>
              <a:rPr lang="en-US" dirty="0"/>
              <a:t> </a:t>
            </a:r>
            <a:r>
              <a:rPr lang="en-US" dirty="0" err="1"/>
              <a:t>pembawaan</a:t>
            </a:r>
            <a:r>
              <a:rPr lang="en-US" dirty="0"/>
              <a:t> </a:t>
            </a:r>
            <a:r>
              <a:rPr lang="en-US" dirty="0" err="1"/>
              <a:t>bakat</a:t>
            </a:r>
            <a:r>
              <a:rPr lang="en-US" dirty="0"/>
              <a:t> </a:t>
            </a:r>
            <a:r>
              <a:rPr lang="en-US" dirty="0" err="1"/>
              <a:t>alami</a:t>
            </a:r>
            <a:r>
              <a:rPr lang="en-US" dirty="0"/>
              <a:t> (</a:t>
            </a:r>
            <a:r>
              <a:rPr lang="en-US" dirty="0" err="1"/>
              <a:t>kodrat</a:t>
            </a:r>
            <a:r>
              <a:rPr lang="en-US" dirty="0"/>
              <a:t>). Dan </a:t>
            </a:r>
            <a:r>
              <a:rPr lang="en-US" dirty="0" err="1"/>
              <a:t>pembawaan</a:t>
            </a:r>
            <a:r>
              <a:rPr lang="en-US" dirty="0"/>
              <a:t> </a:t>
            </a:r>
            <a:r>
              <a:rPr lang="en-US" dirty="0" err="1"/>
              <a:t>inilah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wujud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. </a:t>
            </a:r>
            <a:r>
              <a:rPr lang="en-US" dirty="0" err="1"/>
              <a:t>Pengaruh</a:t>
            </a:r>
            <a:r>
              <a:rPr lang="en-US" dirty="0"/>
              <a:t> lain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pembawaan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demikan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sia-sia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dihiraukan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nativisme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kata </a:t>
            </a:r>
            <a:r>
              <a:rPr lang="en-US" dirty="0" err="1"/>
              <a:t>natus</a:t>
            </a:r>
            <a:r>
              <a:rPr lang="en-US" dirty="0"/>
              <a:t> (</a:t>
            </a:r>
            <a:r>
              <a:rPr lang="en-US" dirty="0" err="1"/>
              <a:t>lahir</a:t>
            </a:r>
            <a:r>
              <a:rPr lang="en-US" dirty="0"/>
              <a:t>); </a:t>
            </a:r>
            <a:r>
              <a:rPr lang="en-US" dirty="0" err="1"/>
              <a:t>nativis</a:t>
            </a:r>
            <a:r>
              <a:rPr lang="en-US" dirty="0"/>
              <a:t> (</a:t>
            </a:r>
            <a:r>
              <a:rPr lang="en-US" dirty="0" err="1"/>
              <a:t>pembawaan</a:t>
            </a:r>
            <a:r>
              <a:rPr lang="en-US" dirty="0"/>
              <a:t>) yang </a:t>
            </a:r>
            <a:r>
              <a:rPr lang="en-US" dirty="0" err="1"/>
              <a:t>ajarannya</a:t>
            </a:r>
            <a:r>
              <a:rPr lang="en-US" dirty="0"/>
              <a:t> </a:t>
            </a:r>
            <a:r>
              <a:rPr lang="en-US" dirty="0" err="1"/>
              <a:t>memandang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(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)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(</a:t>
            </a:r>
            <a:r>
              <a:rPr lang="en-US" dirty="0" err="1"/>
              <a:t>dasar</a:t>
            </a:r>
            <a:r>
              <a:rPr lang="en-US" dirty="0"/>
              <a:t>).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nativisme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bertolak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leibnitzian</a:t>
            </a:r>
            <a:r>
              <a:rPr lang="en-US" dirty="0"/>
              <a:t> tradition yang </a:t>
            </a:r>
            <a:r>
              <a:rPr lang="en-US" dirty="0" err="1"/>
              <a:t>menekankan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,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pembelajaran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kata lain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nativisme</a:t>
            </a:r>
            <a:r>
              <a:rPr lang="en-US" dirty="0"/>
              <a:t> </a:t>
            </a:r>
            <a:r>
              <a:rPr lang="en-US" dirty="0" err="1"/>
              <a:t>berpandangan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sesuatunya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faktor-faktor</a:t>
            </a:r>
            <a:r>
              <a:rPr lang="en-US" dirty="0"/>
              <a:t> yang </a:t>
            </a:r>
            <a:r>
              <a:rPr lang="en-US" dirty="0" err="1"/>
              <a:t>dibawa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,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semata-mata</a:t>
            </a:r>
            <a:r>
              <a:rPr lang="en-US" dirty="0"/>
              <a:t> </a:t>
            </a:r>
            <a:r>
              <a:rPr lang="en-US" dirty="0" err="1"/>
              <a:t>dimungkinkan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turunan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; 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ayahnya</a:t>
            </a:r>
            <a:r>
              <a:rPr lang="en-US" dirty="0"/>
              <a:t> </a:t>
            </a:r>
            <a:r>
              <a:rPr lang="en-US" dirty="0" err="1"/>
              <a:t>pintar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anaknya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pintar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73901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457200"/>
            <a:ext cx="7010401" cy="55841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/>
              <a:t>Teori</a:t>
            </a:r>
            <a:r>
              <a:rPr lang="en-US" sz="2800" dirty="0"/>
              <a:t> </a:t>
            </a:r>
            <a:r>
              <a:rPr lang="en-US" sz="2800" dirty="0" err="1"/>
              <a:t>konvergensi</a:t>
            </a:r>
            <a:endParaRPr lang="en-US" sz="2800" dirty="0"/>
          </a:p>
          <a:p>
            <a:pPr algn="just"/>
            <a:r>
              <a:rPr lang="en-US" sz="2800" dirty="0" err="1"/>
              <a:t>Teori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penganjur</a:t>
            </a:r>
            <a:r>
              <a:rPr lang="en-US" sz="2800" dirty="0"/>
              <a:t> </a:t>
            </a:r>
            <a:r>
              <a:rPr lang="en-US" sz="2800" dirty="0" err="1"/>
              <a:t>utamanya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Williams Stern. </a:t>
            </a:r>
            <a:r>
              <a:rPr lang="en-US" sz="2800" dirty="0" err="1"/>
              <a:t>ungkapkan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perkembangan</a:t>
            </a:r>
            <a:r>
              <a:rPr lang="en-US" sz="2800" dirty="0"/>
              <a:t> </a:t>
            </a:r>
            <a:r>
              <a:rPr lang="en-US" sz="2800" dirty="0" err="1"/>
              <a:t>jiwa</a:t>
            </a:r>
            <a:r>
              <a:rPr lang="en-US" sz="2800" dirty="0"/>
              <a:t> </a:t>
            </a:r>
            <a:r>
              <a:rPr lang="en-US" sz="2800" dirty="0" err="1"/>
              <a:t>anak</a:t>
            </a:r>
            <a:r>
              <a:rPr lang="en-US" sz="2800" dirty="0"/>
              <a:t> </a:t>
            </a:r>
            <a:r>
              <a:rPr lang="en-US" sz="2800" dirty="0" err="1"/>
              <a:t>libih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ditentukan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 factor yang </a:t>
            </a:r>
            <a:r>
              <a:rPr lang="en-US" sz="2800" dirty="0" err="1"/>
              <a:t>saling</a:t>
            </a:r>
            <a:r>
              <a:rPr lang="en-US" sz="2800" dirty="0"/>
              <a:t> </a:t>
            </a:r>
            <a:r>
              <a:rPr lang="en-US" sz="2800" dirty="0" err="1"/>
              <a:t>menopang</a:t>
            </a:r>
            <a:r>
              <a:rPr lang="en-US" sz="2800" dirty="0"/>
              <a:t>, </a:t>
            </a:r>
            <a:r>
              <a:rPr lang="en-US" sz="2800" dirty="0" err="1"/>
              <a:t>yakni</a:t>
            </a:r>
            <a:r>
              <a:rPr lang="en-US" sz="2800" dirty="0"/>
              <a:t> factor </a:t>
            </a:r>
            <a:r>
              <a:rPr lang="en-US" sz="2800" dirty="0" err="1"/>
              <a:t>bakat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factor </a:t>
            </a:r>
            <a:r>
              <a:rPr lang="en-US" sz="2800" dirty="0" err="1"/>
              <a:t>pengaruh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, </a:t>
            </a:r>
            <a:r>
              <a:rPr lang="en-US" sz="2800" dirty="0" err="1"/>
              <a:t>keduanya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dipisahkan</a:t>
            </a:r>
            <a:r>
              <a:rPr lang="en-US" sz="2800" dirty="0"/>
              <a:t> </a:t>
            </a:r>
            <a:r>
              <a:rPr lang="en-US" sz="2800" dirty="0" err="1"/>
              <a:t>seola-olah</a:t>
            </a:r>
            <a:r>
              <a:rPr lang="en-US" sz="2800" dirty="0"/>
              <a:t> </a:t>
            </a:r>
            <a:r>
              <a:rPr lang="en-US" sz="2800" dirty="0" err="1"/>
              <a:t>memadu</a:t>
            </a:r>
            <a:r>
              <a:rPr lang="en-US" sz="2800" dirty="0"/>
              <a:t>, </a:t>
            </a:r>
            <a:r>
              <a:rPr lang="en-US" sz="2800" dirty="0" err="1"/>
              <a:t>bertemu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titik</a:t>
            </a:r>
            <a:r>
              <a:rPr lang="en-US" sz="2800" dirty="0"/>
              <a:t>. </a:t>
            </a:r>
            <a:r>
              <a:rPr lang="en-US" sz="2800" dirty="0" err="1"/>
              <a:t>Munawar</a:t>
            </a:r>
            <a:r>
              <a:rPr lang="en-US" sz="2800" dirty="0"/>
              <a:t> </a:t>
            </a:r>
            <a:r>
              <a:rPr lang="en-US" sz="2800" dirty="0" err="1"/>
              <a:t>sholeh</a:t>
            </a:r>
            <a:r>
              <a:rPr lang="en-US" sz="2800" dirty="0"/>
              <a:t> (2005: 20-23).</a:t>
            </a:r>
          </a:p>
        </p:txBody>
      </p:sp>
    </p:spTree>
    <p:extLst>
      <p:ext uri="{BB962C8B-B14F-4D97-AF65-F5344CB8AC3E}">
        <p14:creationId xmlns:p14="http://schemas.microsoft.com/office/powerpoint/2010/main" val="3827792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324600" cy="1020763"/>
          </a:xfrm>
        </p:spPr>
        <p:txBody>
          <a:bodyPr/>
          <a:lstStyle/>
          <a:p>
            <a:pPr algn="l" eaLnBrk="1" hangingPunct="1"/>
            <a:r>
              <a:rPr lang="en-US" sz="2800" b="1">
                <a:solidFill>
                  <a:srgbClr val="FFFF00"/>
                </a:solidFill>
                <a:latin typeface="Calibri" charset="0"/>
              </a:rPr>
              <a:t>TUJUAN PERKULIAHAN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458200" cy="3886200"/>
          </a:xfrm>
        </p:spPr>
        <p:txBody>
          <a:bodyPr>
            <a:normAutofit fontScale="92500" lnSpcReduction="10000"/>
          </a:bodyPr>
          <a:lstStyle/>
          <a:p>
            <a:pPr marL="514350" indent="-514350" algn="just" eaLnBrk="1" hangingPunct="1">
              <a:buAutoNum type="arabicPeriod"/>
            </a:pPr>
            <a:r>
              <a:rPr lang="en-US" sz="2800" dirty="0" err="1" smtClean="0">
                <a:latin typeface="Calibri" charset="0"/>
              </a:rPr>
              <a:t>Hakikat</a:t>
            </a:r>
            <a:r>
              <a:rPr lang="en-US" sz="2800" dirty="0" smtClean="0">
                <a:latin typeface="Calibri" charset="0"/>
              </a:rPr>
              <a:t> &amp; </a:t>
            </a:r>
            <a:r>
              <a:rPr lang="en-US" sz="2800" dirty="0" err="1" smtClean="0">
                <a:latin typeface="Calibri" charset="0"/>
              </a:rPr>
              <a:t>Landasan</a:t>
            </a:r>
            <a:r>
              <a:rPr lang="en-US" sz="2800" dirty="0" smtClean="0">
                <a:latin typeface="Calibri" charset="0"/>
              </a:rPr>
              <a:t> PAUD; </a:t>
            </a:r>
          </a:p>
          <a:p>
            <a:pPr marL="514350" indent="-514350" algn="just" eaLnBrk="1" hangingPunct="1">
              <a:buAutoNum type="arabicPeriod"/>
            </a:pPr>
            <a:r>
              <a:rPr lang="en-US" sz="2800" dirty="0" err="1" smtClean="0">
                <a:latin typeface="Calibri" charset="0"/>
              </a:rPr>
              <a:t>Tujuan</a:t>
            </a:r>
            <a:r>
              <a:rPr lang="en-US" sz="2800" dirty="0" smtClean="0">
                <a:latin typeface="Calibri" charset="0"/>
              </a:rPr>
              <a:t>, </a:t>
            </a:r>
            <a:r>
              <a:rPr lang="en-US" sz="2800" dirty="0" err="1" smtClean="0">
                <a:latin typeface="Calibri" charset="0"/>
              </a:rPr>
              <a:t>Fungsi</a:t>
            </a:r>
            <a:r>
              <a:rPr lang="en-US" sz="2800" dirty="0" smtClean="0">
                <a:latin typeface="Calibri" charset="0"/>
              </a:rPr>
              <a:t> Serta </a:t>
            </a:r>
            <a:r>
              <a:rPr lang="en-US" sz="2800" dirty="0" err="1" smtClean="0">
                <a:latin typeface="Calibri" charset="0"/>
              </a:rPr>
              <a:t>Komitmen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dan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Kebijakan</a:t>
            </a:r>
            <a:r>
              <a:rPr lang="en-US" sz="2800" dirty="0" smtClean="0">
                <a:latin typeface="Calibri" charset="0"/>
              </a:rPr>
              <a:t> PAUD di Indonesia;</a:t>
            </a:r>
          </a:p>
          <a:p>
            <a:pPr marL="514350" indent="-514350" algn="just" eaLnBrk="1" hangingPunct="1">
              <a:buAutoNum type="arabicPeriod"/>
            </a:pPr>
            <a:r>
              <a:rPr lang="en-US" sz="2800" dirty="0" err="1" smtClean="0">
                <a:latin typeface="Calibri" charset="0"/>
              </a:rPr>
              <a:t>Teori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Perkembangan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Anak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Usia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Dini</a:t>
            </a:r>
            <a:r>
              <a:rPr lang="en-US" sz="2800" dirty="0">
                <a:latin typeface="Calibri" charset="0"/>
              </a:rPr>
              <a:t>;</a:t>
            </a:r>
            <a:endParaRPr lang="en-US" sz="2800" dirty="0" smtClean="0">
              <a:latin typeface="Calibri" charset="0"/>
            </a:endParaRPr>
          </a:p>
          <a:p>
            <a:pPr marL="514350" indent="-514350" algn="just" eaLnBrk="1" hangingPunct="1">
              <a:buAutoNum type="arabicPeriod"/>
            </a:pPr>
            <a:r>
              <a:rPr lang="en-US" sz="2800" dirty="0" err="1" smtClean="0">
                <a:latin typeface="Calibri" charset="0"/>
              </a:rPr>
              <a:t>Pemikiran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Tokoh</a:t>
            </a:r>
            <a:r>
              <a:rPr lang="en-US" sz="2800" dirty="0" smtClean="0">
                <a:latin typeface="Calibri" charset="0"/>
              </a:rPr>
              <a:t> &amp; </a:t>
            </a:r>
            <a:r>
              <a:rPr lang="en-US" sz="2800" dirty="0" err="1" smtClean="0">
                <a:latin typeface="Calibri" charset="0"/>
              </a:rPr>
              <a:t>Pakar</a:t>
            </a:r>
            <a:r>
              <a:rPr lang="en-US" sz="2800" dirty="0" smtClean="0">
                <a:latin typeface="Calibri" charset="0"/>
              </a:rPr>
              <a:t> PAUD; </a:t>
            </a:r>
          </a:p>
          <a:p>
            <a:pPr marL="514350" indent="-514350" algn="just" eaLnBrk="1" hangingPunct="1">
              <a:buAutoNum type="arabicPeriod"/>
            </a:pPr>
            <a:r>
              <a:rPr lang="en-US" sz="2800" dirty="0" err="1" smtClean="0">
                <a:latin typeface="Calibri" charset="0"/>
              </a:rPr>
              <a:t>Teori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Belajar</a:t>
            </a:r>
            <a:r>
              <a:rPr lang="en-US" sz="2800" dirty="0" smtClean="0">
                <a:latin typeface="Calibri" charset="0"/>
              </a:rPr>
              <a:t> &amp; </a:t>
            </a:r>
            <a:r>
              <a:rPr lang="en-US" sz="2800" dirty="0" err="1" smtClean="0">
                <a:latin typeface="Calibri" charset="0"/>
              </a:rPr>
              <a:t>Pembelajaran</a:t>
            </a:r>
            <a:r>
              <a:rPr lang="en-US" sz="2800" dirty="0" smtClean="0">
                <a:latin typeface="Calibri" charset="0"/>
              </a:rPr>
              <a:t> PAUD;</a:t>
            </a:r>
          </a:p>
          <a:p>
            <a:pPr marL="514350" indent="-514350" algn="just" eaLnBrk="1" hangingPunct="1">
              <a:buAutoNum type="arabicPeriod"/>
            </a:pPr>
            <a:r>
              <a:rPr lang="en-US" sz="2800" dirty="0" err="1" smtClean="0">
                <a:latin typeface="Calibri" charset="0"/>
              </a:rPr>
              <a:t>Minat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Bermain</a:t>
            </a:r>
            <a:r>
              <a:rPr lang="en-US" sz="2800" dirty="0" smtClean="0">
                <a:latin typeface="Calibri" charset="0"/>
              </a:rPr>
              <a:t> &amp; </a:t>
            </a:r>
            <a:r>
              <a:rPr lang="en-US" sz="2800" dirty="0" err="1" smtClean="0">
                <a:latin typeface="Calibri" charset="0"/>
              </a:rPr>
              <a:t>Perkembangan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Anak</a:t>
            </a:r>
            <a:r>
              <a:rPr lang="en-US" sz="2800" dirty="0">
                <a:latin typeface="Calibri" charset="0"/>
              </a:rPr>
              <a:t>;</a:t>
            </a:r>
            <a:endParaRPr lang="en-US" sz="2800" dirty="0" smtClean="0">
              <a:latin typeface="Calibri" charset="0"/>
            </a:endParaRPr>
          </a:p>
          <a:p>
            <a:pPr marL="514350" indent="-514350" algn="just" eaLnBrk="1" hangingPunct="1">
              <a:buAutoNum type="arabicPeriod"/>
            </a:pPr>
            <a:r>
              <a:rPr lang="en-US" sz="2800" dirty="0" err="1" smtClean="0">
                <a:latin typeface="Calibri" charset="0"/>
              </a:rPr>
              <a:t>Pengembangan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Kecerdasan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Jamak</a:t>
            </a:r>
            <a:r>
              <a:rPr lang="en-US" sz="2800" dirty="0" smtClean="0">
                <a:latin typeface="Calibri" charset="0"/>
              </a:rPr>
              <a:t>.</a:t>
            </a:r>
            <a:endParaRPr lang="en-US" sz="2800" dirty="0">
              <a:latin typeface="Calibri" charset="0"/>
            </a:endParaRPr>
          </a:p>
        </p:txBody>
      </p:sp>
      <p:pic>
        <p:nvPicPr>
          <p:cNvPr id="16387" name="Picture 5" descr="https://encrypted-tbn1.gstatic.com/images?q=tbn:ANd9GcTyCu0l705kfejg25Rc42pDUGTrKzdo7lSZcfLIk1CZZOdqtpb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0500"/>
            <a:ext cx="21050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2362200" y="1143000"/>
            <a:ext cx="59783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err="1"/>
              <a:t>Mahasiswa</a:t>
            </a:r>
            <a:r>
              <a:rPr lang="en-US" sz="3200" dirty="0"/>
              <a:t> di </a:t>
            </a:r>
            <a:r>
              <a:rPr lang="en-US" sz="3200" dirty="0" err="1" smtClean="0"/>
              <a:t>harapkan</a:t>
            </a:r>
            <a:r>
              <a:rPr lang="en-US" sz="3200" dirty="0" smtClean="0"/>
              <a:t> </a:t>
            </a:r>
            <a:r>
              <a:rPr lang="en-US" sz="3200" dirty="0" err="1" smtClean="0"/>
              <a:t>mampu</a:t>
            </a:r>
            <a:r>
              <a:rPr lang="en-US" sz="3200" dirty="0" smtClean="0"/>
              <a:t> </a:t>
            </a:r>
          </a:p>
          <a:p>
            <a:pPr eaLnBrk="1" hangingPunct="1"/>
            <a:r>
              <a:rPr lang="en-US" sz="3200" dirty="0" err="1" smtClean="0"/>
              <a:t>Menjelaskan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mengkaji</a:t>
            </a:r>
            <a:r>
              <a:rPr lang="en-US" sz="3200" dirty="0" smtClean="0"/>
              <a:t>:</a:t>
            </a:r>
            <a:endParaRPr lang="en-US" sz="32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304800"/>
            <a:ext cx="8077201" cy="5736563"/>
          </a:xfrm>
        </p:spPr>
        <p:txBody>
          <a:bodyPr>
            <a:normAutofit/>
          </a:bodyPr>
          <a:lstStyle/>
          <a:p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psikoanalisis</a:t>
            </a:r>
            <a:endParaRPr lang="en-US" dirty="0"/>
          </a:p>
          <a:p>
            <a:pPr algn="just"/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Psikoanalitis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Freud </a:t>
            </a:r>
            <a:r>
              <a:rPr lang="en-US" dirty="0" err="1"/>
              <a:t>menekankan</a:t>
            </a:r>
            <a:r>
              <a:rPr lang="en-US" dirty="0"/>
              <a:t> </a:t>
            </a:r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kanak-kanak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motivasi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sadar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. Freud </a:t>
            </a: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dorongan</a:t>
            </a:r>
            <a:r>
              <a:rPr lang="en-US" dirty="0"/>
              <a:t> </a:t>
            </a:r>
            <a:r>
              <a:rPr lang="en-US" dirty="0" err="1"/>
              <a:t>seks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instink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dorongan</a:t>
            </a:r>
            <a:r>
              <a:rPr lang="en-US" dirty="0"/>
              <a:t> </a:t>
            </a:r>
            <a:r>
              <a:rPr lang="en-US" dirty="0" err="1"/>
              <a:t>agresif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penentu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orang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kesenangan</a:t>
            </a:r>
            <a:r>
              <a:rPr lang="en-US" dirty="0"/>
              <a:t>. </a:t>
            </a:r>
            <a:r>
              <a:rPr lang="en-US" dirty="0" err="1"/>
              <a:t>Teorinya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 </a:t>
            </a:r>
            <a:r>
              <a:rPr lang="en-US" dirty="0" err="1"/>
              <a:t>tersusun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 id, ego </a:t>
            </a:r>
            <a:r>
              <a:rPr lang="en-US" dirty="0" err="1"/>
              <a:t>dan</a:t>
            </a:r>
            <a:r>
              <a:rPr lang="en-US" dirty="0"/>
              <a:t> superego.</a:t>
            </a:r>
          </a:p>
          <a:p>
            <a:pPr algn="just"/>
            <a:r>
              <a:rPr lang="en-US" dirty="0"/>
              <a:t> Id,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biologis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berisikan</a:t>
            </a:r>
            <a:r>
              <a:rPr lang="en-US" dirty="0"/>
              <a:t> </a:t>
            </a:r>
            <a:r>
              <a:rPr lang="en-US" dirty="0" err="1"/>
              <a:t>unsur-unsur</a:t>
            </a:r>
            <a:r>
              <a:rPr lang="en-US" dirty="0"/>
              <a:t> </a:t>
            </a:r>
            <a:r>
              <a:rPr lang="en-US" dirty="0" err="1"/>
              <a:t>bilogis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di </a:t>
            </a:r>
            <a:r>
              <a:rPr lang="en-US" dirty="0" err="1"/>
              <a:t>dalamnya</a:t>
            </a:r>
            <a:r>
              <a:rPr lang="en-US" dirty="0"/>
              <a:t> </a:t>
            </a:r>
            <a:r>
              <a:rPr lang="en-US" dirty="0" err="1"/>
              <a:t>dorongan-dorongan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impuls-impuls</a:t>
            </a:r>
            <a:r>
              <a:rPr lang="en-US" dirty="0"/>
              <a:t> </a:t>
            </a:r>
            <a:r>
              <a:rPr lang="en-US" dirty="0" err="1"/>
              <a:t>instinktif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.  </a:t>
            </a:r>
            <a:r>
              <a:rPr lang="en-US" dirty="0" err="1"/>
              <a:t>Ego,merupakan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psikologis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organisme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perantara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instinktif</a:t>
            </a:r>
            <a:r>
              <a:rPr lang="en-US" dirty="0"/>
              <a:t> </a:t>
            </a:r>
            <a:r>
              <a:rPr lang="en-US" dirty="0" err="1"/>
              <a:t>organisme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. Superego,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sosiologis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wakil</a:t>
            </a:r>
            <a:r>
              <a:rPr lang="en-US" dirty="0"/>
              <a:t> </a:t>
            </a:r>
            <a:r>
              <a:rPr lang="en-US" dirty="0" err="1"/>
              <a:t>nilai-niali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cita-cita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ditafsirkan</a:t>
            </a:r>
            <a:r>
              <a:rPr lang="en-US" dirty="0"/>
              <a:t> </a:t>
            </a:r>
            <a:r>
              <a:rPr lang="en-US" dirty="0" err="1"/>
              <a:t>orangtua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anak-anaknya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larangan</a:t>
            </a:r>
            <a:r>
              <a:rPr lang="en-US" dirty="0"/>
              <a:t>.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superego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memutuskan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bertindak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norma-norma</a:t>
            </a:r>
            <a:r>
              <a:rPr lang="en-US" dirty="0"/>
              <a:t> moral yang </a:t>
            </a:r>
            <a:r>
              <a:rPr lang="en-US" dirty="0" err="1"/>
              <a:t>diakui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7832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7924800" cy="62484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psikodinamika</a:t>
            </a:r>
            <a:r>
              <a:rPr lang="en-US" dirty="0"/>
              <a:t> </a:t>
            </a:r>
            <a:r>
              <a:rPr lang="en-US" dirty="0" err="1"/>
              <a:t>terkenal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Freud,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sorang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dilahirkan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biologis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libido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nafsu</a:t>
            </a:r>
            <a:r>
              <a:rPr lang="en-US" dirty="0"/>
              <a:t> </a:t>
            </a:r>
            <a:r>
              <a:rPr lang="en-US" dirty="0" err="1"/>
              <a:t>mati</a:t>
            </a:r>
            <a:r>
              <a:rPr lang="en-US" dirty="0"/>
              <a:t>.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energy </a:t>
            </a:r>
            <a:r>
              <a:rPr lang="en-US" dirty="0" err="1"/>
              <a:t>ini</a:t>
            </a:r>
            <a:r>
              <a:rPr lang="en-US" dirty="0"/>
              <a:t> “</a:t>
            </a:r>
            <a:r>
              <a:rPr lang="en-US" dirty="0" err="1"/>
              <a:t>menguasai</a:t>
            </a:r>
            <a:r>
              <a:rPr lang="en-US" dirty="0"/>
              <a:t>” </a:t>
            </a:r>
            <a:r>
              <a:rPr lang="en-US" dirty="0" err="1"/>
              <a:t>semua</a:t>
            </a:r>
            <a:r>
              <a:rPr lang="en-US" dirty="0"/>
              <a:t>  orang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yang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, </a:t>
            </a:r>
            <a:r>
              <a:rPr lang="en-US" dirty="0" err="1"/>
              <a:t>melalui</a:t>
            </a:r>
            <a:r>
              <a:rPr lang="en-US" dirty="0"/>
              <a:t> proses yang </a:t>
            </a:r>
            <a:r>
              <a:rPr lang="en-US" dirty="0" err="1"/>
              <a:t>oleh</a:t>
            </a:r>
            <a:r>
              <a:rPr lang="en-US" dirty="0"/>
              <a:t> Freud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kathexis</a:t>
            </a:r>
            <a:r>
              <a:rPr lang="en-US" dirty="0"/>
              <a:t>. </a:t>
            </a:r>
            <a:r>
              <a:rPr lang="en-US" dirty="0" err="1"/>
              <a:t>Kathexis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konsentrasi</a:t>
            </a:r>
            <a:r>
              <a:rPr lang="en-US" dirty="0"/>
              <a:t> energy </a:t>
            </a:r>
            <a:r>
              <a:rPr lang="en-US" dirty="0" err="1"/>
              <a:t>psikis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ide yang </a:t>
            </a:r>
            <a:r>
              <a:rPr lang="en-US" dirty="0" err="1"/>
              <a:t>spesifik</a:t>
            </a:r>
            <a:r>
              <a:rPr lang="en-US" dirty="0"/>
              <a:t>.</a:t>
            </a:r>
          </a:p>
          <a:p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yang </a:t>
            </a:r>
            <a:r>
              <a:rPr lang="en-US" dirty="0" err="1"/>
              <a:t>berorientasi</a:t>
            </a:r>
            <a:r>
              <a:rPr lang="en-US" dirty="0"/>
              <a:t> </a:t>
            </a:r>
            <a:r>
              <a:rPr lang="en-US" dirty="0" err="1"/>
              <a:t>psikodinamika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mengakui</a:t>
            </a:r>
            <a:r>
              <a:rPr lang="en-US" dirty="0"/>
              <a:t> </a:t>
            </a:r>
            <a:r>
              <a:rPr lang="en-US" dirty="0" err="1"/>
              <a:t>pendapat</a:t>
            </a:r>
            <a:r>
              <a:rPr lang="en-US" dirty="0"/>
              <a:t> yang </a:t>
            </a:r>
            <a:r>
              <a:rPr lang="en-US" dirty="0" err="1"/>
              <a:t>dulu</a:t>
            </a:r>
            <a:r>
              <a:rPr lang="en-US" dirty="0"/>
              <a:t> </a:t>
            </a:r>
            <a:r>
              <a:rPr lang="en-US" dirty="0" err="1"/>
              <a:t>dianut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bersamaan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organ </a:t>
            </a:r>
            <a:r>
              <a:rPr lang="en-US" dirty="0" err="1"/>
              <a:t>kelamin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remaja</a:t>
            </a:r>
            <a:r>
              <a:rPr lang="en-US" dirty="0"/>
              <a:t>.</a:t>
            </a:r>
          </a:p>
          <a:p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yang </a:t>
            </a:r>
            <a:r>
              <a:rPr lang="en-US" dirty="0" err="1"/>
              <a:t>berorientasi</a:t>
            </a:r>
            <a:r>
              <a:rPr lang="en-US" dirty="0"/>
              <a:t> </a:t>
            </a:r>
            <a:r>
              <a:rPr lang="en-US" dirty="0" err="1"/>
              <a:t>psikodinamika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diuji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empiris</a:t>
            </a:r>
            <a:r>
              <a:rPr lang="en-US" dirty="0"/>
              <a:t> (Eysenck, 1959; De </a:t>
            </a:r>
            <a:r>
              <a:rPr lang="en-US" dirty="0" err="1"/>
              <a:t>Waele</a:t>
            </a:r>
            <a:r>
              <a:rPr lang="en-US" dirty="0"/>
              <a:t>, 1961).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menitikberatkan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sosio-afektif</a:t>
            </a:r>
            <a:r>
              <a:rPr lang="en-US" dirty="0"/>
              <a:t>. </a:t>
            </a:r>
            <a:r>
              <a:rPr lang="en-US" dirty="0" err="1"/>
              <a:t>Bial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seksualitas</a:t>
            </a:r>
            <a:r>
              <a:rPr lang="en-US" dirty="0"/>
              <a:t> </a:t>
            </a:r>
            <a:r>
              <a:rPr lang="en-US" dirty="0" err="1"/>
              <a:t>menduduki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yang </a:t>
            </a:r>
            <a:r>
              <a:rPr lang="en-US" dirty="0" err="1"/>
              <a:t>utama</a:t>
            </a:r>
            <a:r>
              <a:rPr lang="en-US" dirty="0"/>
              <a:t>,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libido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agresi</a:t>
            </a:r>
            <a:r>
              <a:rPr lang="en-US" dirty="0"/>
              <a:t> (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nafsu</a:t>
            </a:r>
            <a:r>
              <a:rPr lang="en-US" dirty="0"/>
              <a:t> </a:t>
            </a:r>
            <a:r>
              <a:rPr lang="en-US" dirty="0" err="1"/>
              <a:t>mati</a:t>
            </a:r>
            <a:r>
              <a:rPr lang="en-US" dirty="0"/>
              <a:t>)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bersama-sama</a:t>
            </a:r>
            <a:r>
              <a:rPr lang="en-US" dirty="0"/>
              <a:t>.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seksualitas</a:t>
            </a:r>
            <a:r>
              <a:rPr lang="en-US" dirty="0"/>
              <a:t> </a:t>
            </a:r>
            <a:r>
              <a:rPr lang="en-US" dirty="0" err="1"/>
              <a:t>ditekan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norma</a:t>
            </a:r>
            <a:r>
              <a:rPr lang="en-US" dirty="0"/>
              <a:t> </a:t>
            </a:r>
            <a:r>
              <a:rPr lang="en-US" dirty="0" err="1"/>
              <a:t>pendidkan</a:t>
            </a:r>
            <a:r>
              <a:rPr lang="en-US" dirty="0"/>
              <a:t> orang </a:t>
            </a:r>
            <a:r>
              <a:rPr lang="en-US" dirty="0" err="1"/>
              <a:t>tua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agresi</a:t>
            </a:r>
            <a:r>
              <a:rPr lang="en-US" dirty="0"/>
              <a:t> </a:t>
            </a:r>
            <a:r>
              <a:rPr lang="en-US" dirty="0" err="1"/>
              <a:t>ikut</a:t>
            </a:r>
            <a:r>
              <a:rPr lang="en-US" dirty="0"/>
              <a:t> </a:t>
            </a:r>
            <a:r>
              <a:rPr lang="en-US" dirty="0" err="1"/>
              <a:t>ditekan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yang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1997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dirty="0" smtClean="0"/>
              <a:t>TEORI PERKEMBANGAN AUD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848360"/>
              </p:ext>
            </p:extLst>
          </p:nvPr>
        </p:nvGraphicFramePr>
        <p:xfrm>
          <a:off x="609600" y="1295400"/>
          <a:ext cx="8382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48585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52400"/>
            <a:ext cx="7620001" cy="5888963"/>
          </a:xfrm>
        </p:spPr>
        <p:txBody>
          <a:bodyPr>
            <a:noAutofit/>
          </a:bodyPr>
          <a:lstStyle/>
          <a:p>
            <a:pPr algn="ctr"/>
            <a:r>
              <a:rPr lang="en-US" sz="2000" dirty="0" err="1"/>
              <a:t>Asimilasi</a:t>
            </a:r>
            <a:r>
              <a:rPr lang="en-US" sz="2000" dirty="0"/>
              <a:t> </a:t>
            </a:r>
            <a:r>
              <a:rPr lang="en-US" sz="2000" dirty="0" err="1"/>
              <a:t>melibatkan</a:t>
            </a:r>
            <a:r>
              <a:rPr lang="en-US" sz="2000" dirty="0"/>
              <a:t> </a:t>
            </a:r>
            <a:r>
              <a:rPr lang="en-US" sz="2000" dirty="0" err="1"/>
              <a:t>penggabungan</a:t>
            </a:r>
            <a:r>
              <a:rPr lang="en-US" sz="2000" dirty="0"/>
              <a:t> </a:t>
            </a:r>
            <a:r>
              <a:rPr lang="en-US" sz="2000" dirty="0" err="1" smtClean="0"/>
              <a:t>pengetahuan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struktur</a:t>
            </a:r>
            <a:r>
              <a:rPr lang="en-US" sz="2000" dirty="0"/>
              <a:t> </a:t>
            </a:r>
            <a:r>
              <a:rPr lang="en-US" sz="2000" dirty="0" err="1"/>
              <a:t>pengetahuan</a:t>
            </a:r>
            <a:r>
              <a:rPr lang="en-US" sz="2000" dirty="0"/>
              <a:t> yang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sebelumnya</a:t>
            </a:r>
            <a:r>
              <a:rPr lang="en-US" sz="2000" dirty="0"/>
              <a:t>. </a:t>
            </a:r>
            <a:r>
              <a:rPr lang="en-US" sz="2000" dirty="0" err="1"/>
              <a:t>Akomodasi</a:t>
            </a:r>
            <a:r>
              <a:rPr lang="en-US" sz="2000" dirty="0"/>
              <a:t> </a:t>
            </a:r>
            <a:r>
              <a:rPr lang="en-US" sz="2000" dirty="0" err="1"/>
              <a:t>berarti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 smtClean="0"/>
              <a:t>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pengetahuan</a:t>
            </a:r>
            <a:r>
              <a:rPr lang="en-US" sz="2000" dirty="0" smtClean="0"/>
              <a:t> </a:t>
            </a:r>
            <a:r>
              <a:rPr lang="en-US" sz="2000" dirty="0"/>
              <a:t>yang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sebelumnya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mengakomodasi</a:t>
            </a:r>
            <a:r>
              <a:rPr lang="en-US" sz="2000" dirty="0"/>
              <a:t> </a:t>
            </a:r>
            <a:r>
              <a:rPr lang="en-US" sz="2000" dirty="0" err="1"/>
              <a:t>hadirnya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. </a:t>
            </a:r>
            <a:r>
              <a:rPr lang="en-US" sz="2000" dirty="0" err="1"/>
              <a:t>Penyatuan</a:t>
            </a:r>
            <a:r>
              <a:rPr lang="en-US" sz="2000" dirty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proses </a:t>
            </a:r>
            <a:r>
              <a:rPr lang="en-US" sz="2000" dirty="0" err="1"/>
              <a:t>asimilasi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akomodasi</a:t>
            </a:r>
            <a:r>
              <a:rPr lang="en-US" sz="2000" dirty="0"/>
              <a:t> </a:t>
            </a:r>
            <a:r>
              <a:rPr lang="en-US" sz="2000" dirty="0" err="1"/>
              <a:t>inilah</a:t>
            </a:r>
            <a:r>
              <a:rPr lang="en-US" sz="2000" dirty="0"/>
              <a:t> yang </a:t>
            </a: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anak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membentuk</a:t>
            </a:r>
            <a:r>
              <a:rPr lang="en-US" sz="2000" dirty="0"/>
              <a:t> schema. </a:t>
            </a:r>
            <a:r>
              <a:rPr lang="en-US" sz="2000" dirty="0" err="1"/>
              <a:t>Seperti</a:t>
            </a:r>
            <a:r>
              <a:rPr lang="en-US" sz="2000" dirty="0"/>
              <a:t> yang </a:t>
            </a:r>
            <a:r>
              <a:rPr lang="en-US" sz="2000" dirty="0" err="1" smtClean="0"/>
              <a:t>dipahami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/>
              <a:t>teori</a:t>
            </a:r>
            <a:r>
              <a:rPr lang="en-US" sz="2000" dirty="0"/>
              <a:t> schema, </a:t>
            </a:r>
            <a:r>
              <a:rPr lang="en-US" sz="2000" dirty="0" err="1"/>
              <a:t>istilah</a:t>
            </a:r>
            <a:r>
              <a:rPr lang="en-US" sz="2000" dirty="0"/>
              <a:t> schema (</a:t>
            </a:r>
            <a:r>
              <a:rPr lang="en-US" sz="2000" dirty="0" err="1"/>
              <a:t>tunggal</a:t>
            </a:r>
            <a:r>
              <a:rPr lang="en-US" sz="2000" dirty="0"/>
              <a:t>) </a:t>
            </a:r>
            <a:r>
              <a:rPr lang="en-US" sz="2000" dirty="0" err="1"/>
              <a:t>merujuk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representasi</a:t>
            </a:r>
            <a:r>
              <a:rPr lang="en-US" sz="2000" dirty="0"/>
              <a:t> </a:t>
            </a:r>
            <a:r>
              <a:rPr lang="en-US" sz="2000" dirty="0" err="1"/>
              <a:t>pengetahuan</a:t>
            </a:r>
            <a:r>
              <a:rPr lang="en-US" sz="2000" dirty="0"/>
              <a:t> </a:t>
            </a:r>
            <a:r>
              <a:rPr lang="en-US" sz="2000" dirty="0" err="1"/>
              <a:t>umum</a:t>
            </a:r>
            <a:r>
              <a:rPr lang="en-US" sz="2000" dirty="0"/>
              <a:t>. </a:t>
            </a:r>
            <a:r>
              <a:rPr lang="en-US" sz="2000" dirty="0" err="1"/>
              <a:t>Sedangkan</a:t>
            </a:r>
            <a:r>
              <a:rPr lang="en-US" sz="2000" dirty="0"/>
              <a:t> ... </a:t>
            </a:r>
            <a:r>
              <a:rPr lang="en-US" sz="2000" dirty="0" err="1"/>
              <a:t>akomodasi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b="1" dirty="0" err="1"/>
              <a:t>aquilibrasi</a:t>
            </a:r>
            <a:r>
              <a:rPr lang="en-US" sz="2000" dirty="0"/>
              <a:t> (</a:t>
            </a:r>
            <a:r>
              <a:rPr lang="en-US" sz="2000" dirty="0" err="1"/>
              <a:t>penyeimbangan</a:t>
            </a:r>
            <a:r>
              <a:rPr lang="en-US" sz="2000" dirty="0"/>
              <a:t>). </a:t>
            </a:r>
            <a:r>
              <a:rPr lang="en-US" sz="2000" b="1" dirty="0" err="1"/>
              <a:t>Asimilas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melibatkan</a:t>
            </a:r>
            <a:r>
              <a:rPr lang="en-US" sz="2000" dirty="0"/>
              <a:t> </a:t>
            </a:r>
            <a:r>
              <a:rPr lang="en-US" sz="2000" dirty="0" err="1"/>
              <a:t>penggabungan</a:t>
            </a:r>
            <a:r>
              <a:rPr lang="en-US" sz="2000" dirty="0"/>
              <a:t> </a:t>
            </a:r>
            <a:r>
              <a:rPr lang="en-US" sz="2000" dirty="0" err="1"/>
              <a:t>pengetahuan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struktur</a:t>
            </a:r>
            <a:r>
              <a:rPr lang="en-US" sz="2000" dirty="0" smtClean="0"/>
              <a:t> </a:t>
            </a:r>
            <a:r>
              <a:rPr lang="en-US" sz="2000" dirty="0" err="1"/>
              <a:t>pengetahuan</a:t>
            </a:r>
            <a:r>
              <a:rPr lang="en-US" sz="2000" dirty="0"/>
              <a:t> yang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sebelumnya</a:t>
            </a:r>
            <a:r>
              <a:rPr lang="en-US" sz="2000" dirty="0"/>
              <a:t>. </a:t>
            </a:r>
            <a:r>
              <a:rPr lang="en-US" sz="2000" dirty="0" err="1"/>
              <a:t>Akomodasi</a:t>
            </a:r>
            <a:r>
              <a:rPr lang="en-US" sz="2000" dirty="0"/>
              <a:t> </a:t>
            </a:r>
            <a:r>
              <a:rPr lang="en-US" sz="2000" dirty="0" err="1"/>
              <a:t>berarti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struktur</a:t>
            </a:r>
            <a:r>
              <a:rPr lang="en-US" sz="2000" dirty="0"/>
              <a:t> </a:t>
            </a:r>
            <a:r>
              <a:rPr lang="en-US" sz="2000" dirty="0" err="1"/>
              <a:t>pengetahuan</a:t>
            </a:r>
            <a:r>
              <a:rPr lang="en-US" sz="2000" dirty="0"/>
              <a:t> </a:t>
            </a:r>
            <a:r>
              <a:rPr lang="en-US" sz="2000" dirty="0" err="1"/>
              <a:t>yangsudah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sebelumnya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mengakomodasi</a:t>
            </a:r>
            <a:r>
              <a:rPr lang="en-US" sz="2000" dirty="0"/>
              <a:t> </a:t>
            </a:r>
            <a:r>
              <a:rPr lang="en-US" sz="2000" dirty="0" err="1"/>
              <a:t>hadirnya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. </a:t>
            </a:r>
            <a:r>
              <a:rPr lang="en-US" sz="2000" dirty="0" err="1"/>
              <a:t>Penyatuan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proses </a:t>
            </a:r>
            <a:r>
              <a:rPr lang="en-US" sz="2000" dirty="0" err="1"/>
              <a:t>asimilasi</a:t>
            </a:r>
            <a:r>
              <a:rPr lang="en-US" sz="2000" dirty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akomodasi</a:t>
            </a:r>
            <a:r>
              <a:rPr lang="en-US" sz="2000" dirty="0" smtClean="0"/>
              <a:t> </a:t>
            </a:r>
            <a:r>
              <a:rPr lang="en-US" sz="2000" dirty="0" err="1"/>
              <a:t>inilah</a:t>
            </a:r>
            <a:r>
              <a:rPr lang="en-US" sz="2000" dirty="0"/>
              <a:t> yang </a:t>
            </a: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anak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membentuk</a:t>
            </a:r>
            <a:r>
              <a:rPr lang="en-US" sz="2000" dirty="0"/>
              <a:t> schema. </a:t>
            </a:r>
            <a:r>
              <a:rPr lang="en-US" sz="2000" dirty="0" err="1"/>
              <a:t>Seperti</a:t>
            </a:r>
            <a:r>
              <a:rPr lang="en-US" sz="2000" dirty="0"/>
              <a:t> yang </a:t>
            </a:r>
            <a:r>
              <a:rPr lang="en-US" sz="2000" dirty="0" err="1"/>
              <a:t>dipahami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teori</a:t>
            </a:r>
            <a:r>
              <a:rPr lang="en-US" sz="2000" dirty="0"/>
              <a:t> </a:t>
            </a:r>
            <a:r>
              <a:rPr lang="en-US" sz="2000" dirty="0" err="1"/>
              <a:t>schema,istilah</a:t>
            </a:r>
            <a:r>
              <a:rPr lang="en-US" sz="2000" dirty="0"/>
              <a:t> schema (</a:t>
            </a:r>
            <a:r>
              <a:rPr lang="en-US" sz="2000" dirty="0" err="1"/>
              <a:t>tunggal</a:t>
            </a:r>
            <a:r>
              <a:rPr lang="en-US" sz="2000" dirty="0"/>
              <a:t>) </a:t>
            </a:r>
            <a:r>
              <a:rPr lang="en-US" sz="2000" dirty="0" err="1"/>
              <a:t>merujuk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representasi</a:t>
            </a:r>
            <a:r>
              <a:rPr lang="en-US" sz="2000" dirty="0"/>
              <a:t> </a:t>
            </a:r>
            <a:r>
              <a:rPr lang="en-US" sz="2000" dirty="0" err="1"/>
              <a:t>pengetahuan</a:t>
            </a:r>
            <a:r>
              <a:rPr lang="en-US" sz="2000" dirty="0"/>
              <a:t> </a:t>
            </a:r>
            <a:r>
              <a:rPr lang="en-US" sz="2000" dirty="0" err="1"/>
              <a:t>umum</a:t>
            </a:r>
            <a:r>
              <a:rPr lang="en-US" sz="2000" dirty="0"/>
              <a:t>. 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3860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  <a:solidFill>
            <a:srgbClr val="C0504D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 Black" pitchFamily="34" charset="0"/>
                <a:ea typeface="+mj-ea"/>
                <a:cs typeface="Aharoni" pitchFamily="2" charset="-79"/>
              </a:rPr>
              <a:t>HAKIKAT &amp; </a:t>
            </a:r>
            <a:br>
              <a:rPr lang="en-US" dirty="0" smtClean="0">
                <a:latin typeface="Arial Black" pitchFamily="34" charset="0"/>
                <a:ea typeface="+mj-ea"/>
                <a:cs typeface="Aharoni" pitchFamily="2" charset="-79"/>
              </a:rPr>
            </a:br>
            <a:r>
              <a:rPr lang="en-US" dirty="0" smtClean="0">
                <a:latin typeface="Arial Black" pitchFamily="34" charset="0"/>
                <a:ea typeface="+mj-ea"/>
                <a:cs typeface="Aharoni" pitchFamily="2" charset="-79"/>
              </a:rPr>
              <a:t>LANDASAN PAUD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85800"/>
            <a:ext cx="7162800" cy="5262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id-ID" sz="2400" b="1" dirty="0">
                <a:latin typeface="Arial"/>
                <a:cs typeface="Arial"/>
              </a:rPr>
              <a:t>UU No</a:t>
            </a:r>
            <a:r>
              <a:rPr lang="en-US" sz="2400" b="1" dirty="0">
                <a:latin typeface="Arial"/>
                <a:cs typeface="Arial"/>
              </a:rPr>
              <a:t>.</a:t>
            </a:r>
            <a:r>
              <a:rPr lang="id-ID" sz="2400" b="1" dirty="0">
                <a:latin typeface="Arial"/>
                <a:cs typeface="Arial"/>
              </a:rPr>
              <a:t> 20 </a:t>
            </a:r>
            <a:r>
              <a:rPr lang="en-US" sz="2400" b="1" dirty="0">
                <a:latin typeface="Arial"/>
                <a:cs typeface="Arial"/>
              </a:rPr>
              <a:t>/</a:t>
            </a:r>
            <a:r>
              <a:rPr lang="id-ID" sz="2400" b="1" dirty="0" smtClean="0">
                <a:latin typeface="Arial"/>
                <a:cs typeface="Arial"/>
              </a:rPr>
              <a:t>2003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Tentan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Sistem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Pendidikan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Nasional</a:t>
            </a:r>
            <a:r>
              <a:rPr lang="en-US" sz="2400" b="1" dirty="0" smtClean="0">
                <a:latin typeface="Arial"/>
                <a:cs typeface="Arial"/>
              </a:rPr>
              <a:t> :</a:t>
            </a:r>
          </a:p>
          <a:p>
            <a:pPr eaLnBrk="1" hangingPunct="1"/>
            <a:r>
              <a:rPr lang="id-ID" sz="2400" b="1" dirty="0" smtClean="0">
                <a:latin typeface="Arial"/>
                <a:cs typeface="Arial"/>
              </a:rPr>
              <a:t>Bab </a:t>
            </a:r>
            <a:r>
              <a:rPr lang="id-ID" sz="2400" b="1" dirty="0">
                <a:latin typeface="Arial"/>
                <a:cs typeface="Arial"/>
              </a:rPr>
              <a:t>1 pasal 1 butir 14</a:t>
            </a:r>
            <a:r>
              <a:rPr lang="en-US" sz="2400" dirty="0">
                <a:latin typeface="Arial"/>
                <a:cs typeface="Arial"/>
              </a:rPr>
              <a:t>:</a:t>
            </a:r>
            <a:r>
              <a:rPr lang="id-ID" sz="2400" dirty="0">
                <a:latin typeface="Arial"/>
                <a:cs typeface="Arial"/>
              </a:rPr>
              <a:t> menyatakan bahwa PAUD merupakan suatu upaya </a:t>
            </a:r>
            <a:r>
              <a:rPr lang="id-ID" sz="2400" b="1" i="1" dirty="0">
                <a:latin typeface="Arial"/>
                <a:cs typeface="Arial"/>
              </a:rPr>
              <a:t>pembinaan</a:t>
            </a:r>
            <a:r>
              <a:rPr lang="id-ID" sz="2400" dirty="0">
                <a:latin typeface="Arial"/>
                <a:cs typeface="Arial"/>
              </a:rPr>
              <a:t> yang ditujukan kepada anak sejak lahir sampai dengan usia 6 tahun yang dilakukan melalui </a:t>
            </a:r>
            <a:r>
              <a:rPr lang="id-ID" sz="2400" b="1" i="1" dirty="0">
                <a:latin typeface="Arial"/>
                <a:cs typeface="Arial"/>
              </a:rPr>
              <a:t>rangsangan pendidikan</a:t>
            </a:r>
            <a:r>
              <a:rPr lang="id-ID" sz="2400" dirty="0">
                <a:latin typeface="Arial"/>
                <a:cs typeface="Arial"/>
              </a:rPr>
              <a:t> untuk membantu pertumbuhan dan perkembangan jasmani dan rohani agar anak memiliki kesiapan belajar dalam memasuki </a:t>
            </a:r>
            <a:r>
              <a:rPr lang="id-ID" sz="2400" b="1" i="1" dirty="0">
                <a:latin typeface="Arial"/>
                <a:cs typeface="Arial"/>
              </a:rPr>
              <a:t>pendidikan lebih lanjut. </a:t>
            </a:r>
            <a:endParaRPr lang="id-ID" sz="2400" b="1" i="1" dirty="0" smtClean="0">
              <a:latin typeface="Arial"/>
              <a:cs typeface="Arial"/>
            </a:endParaRPr>
          </a:p>
          <a:p>
            <a:pPr eaLnBrk="1" hangingPunct="1"/>
            <a:r>
              <a:rPr lang="id-ID" sz="2400" b="1" dirty="0" smtClean="0">
                <a:latin typeface="Arial"/>
                <a:cs typeface="Arial"/>
              </a:rPr>
              <a:t>Pasal 28 Ayat 1: </a:t>
            </a:r>
            <a:r>
              <a:rPr lang="id-ID" sz="2400" dirty="0" smtClean="0">
                <a:latin typeface="Arial"/>
                <a:cs typeface="Arial"/>
              </a:rPr>
              <a:t>“Pendidikan anak usia dini diselenggarakan bagi anak sejak lahir sampai dengan enam tahun dan bukan prasarat untuk mengikuti pendidikan dasar”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94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l" eaLnBrk="1" hangingPunct="1"/>
            <a:r>
              <a:rPr lang="en-US" sz="2800" b="1" i="1" u="sng" dirty="0" smtClean="0">
                <a:latin typeface="Calibri" charset="0"/>
              </a:rPr>
              <a:t>HAKIKAT PAUD</a:t>
            </a:r>
            <a:endParaRPr lang="en-US" sz="2800" b="1" i="1" u="sng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9906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>
                <a:ea typeface="+mn-ea"/>
                <a:cs typeface="+mn-cs"/>
              </a:rPr>
              <a:t>M</a:t>
            </a:r>
            <a:r>
              <a:rPr lang="id-ID" b="1" dirty="0" smtClean="0">
                <a:ea typeface="+mn-ea"/>
                <a:cs typeface="+mn-cs"/>
              </a:rPr>
              <a:t>asa peka belajar anak </a:t>
            </a:r>
            <a:r>
              <a:rPr lang="en-US" b="1" dirty="0" err="1" smtClean="0">
                <a:ea typeface="+mn-ea"/>
                <a:cs typeface="+mn-cs"/>
              </a:rPr>
              <a:t>di</a:t>
            </a:r>
            <a:r>
              <a:rPr lang="id-ID" b="1" dirty="0" smtClean="0">
                <a:ea typeface="+mn-ea"/>
                <a:cs typeface="+mn-cs"/>
              </a:rPr>
              <a:t>mulai dari anak dalam kandungan sampai 1000 hari pertama kehidupannya. </a:t>
            </a:r>
            <a:endParaRPr lang="en-US" b="1" dirty="0" smtClean="0">
              <a:ea typeface="+mn-ea"/>
              <a:cs typeface="+mn-cs"/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3581400" y="1905000"/>
            <a:ext cx="5105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36538" indent="-236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buFont typeface="Arial" charset="0"/>
              <a:buChar char="•"/>
            </a:pPr>
            <a:r>
              <a:rPr lang="en-US" sz="1800"/>
              <a:t>Menurut  </a:t>
            </a:r>
            <a:r>
              <a:rPr lang="id-ID" sz="1800"/>
              <a:t>ahli neurologi   </a:t>
            </a:r>
            <a:r>
              <a:rPr lang="id-ID" sz="1800" b="1" i="1"/>
              <a:t>pada saat lahir</a:t>
            </a:r>
            <a:r>
              <a:rPr lang="id-ID" sz="1800"/>
              <a:t> otak bayi mengandung 100 sampai 200 milyar neuron atau sel syaraf yang siap melakukan sambungan antar sel. </a:t>
            </a:r>
            <a:endParaRPr lang="en-US" sz="1800"/>
          </a:p>
          <a:p>
            <a:pPr lvl="1" eaLnBrk="1" hangingPunct="1">
              <a:buFont typeface="Arial" charset="0"/>
              <a:buChar char="•"/>
            </a:pPr>
            <a:r>
              <a:rPr lang="id-ID" sz="1800"/>
              <a:t>Sekitar 50 % </a:t>
            </a:r>
            <a:r>
              <a:rPr lang="id-ID" sz="1800" b="1" i="1"/>
              <a:t>kapasitas kecerdasan</a:t>
            </a:r>
            <a:r>
              <a:rPr lang="id-ID" sz="1800"/>
              <a:t> manusia telah terjadi ketika usia 4 tahun, 80 % telah terjadi ketika berusia 8 tahun, dan mencapai titik kulminasi 100 % ketika berusia 8 sampai 18 tahun. </a:t>
            </a:r>
            <a:endParaRPr lang="en-US" sz="1800"/>
          </a:p>
          <a:p>
            <a:pPr lvl="1" eaLnBrk="1" hangingPunct="1">
              <a:buFont typeface="Arial" charset="0"/>
              <a:buChar char="•"/>
            </a:pPr>
            <a:r>
              <a:rPr lang="en-US" sz="1800"/>
              <a:t>S</a:t>
            </a:r>
            <a:r>
              <a:rPr lang="id-ID" sz="1800"/>
              <a:t>timulasi pada usia lahir-3 tahun ini </a:t>
            </a:r>
            <a:r>
              <a:rPr lang="en-US" sz="1800"/>
              <a:t>jika</a:t>
            </a:r>
            <a:r>
              <a:rPr lang="id-ID" sz="1800"/>
              <a:t> didasari pada kasih sayang</a:t>
            </a:r>
            <a:r>
              <a:rPr lang="en-US" sz="1800"/>
              <a:t>  </a:t>
            </a:r>
            <a:r>
              <a:rPr lang="en-US" sz="1800" b="1" i="1"/>
              <a:t>bahkan</a:t>
            </a:r>
            <a:r>
              <a:rPr lang="en-US" sz="1800"/>
              <a:t> bisa</a:t>
            </a:r>
            <a:r>
              <a:rPr lang="id-ID" sz="1800"/>
              <a:t> merangsang 10 trilyun sel otak. </a:t>
            </a:r>
            <a:r>
              <a:rPr lang="id-ID" sz="1800" b="1" i="1"/>
              <a:t>Namun dengan satu  bentakan</a:t>
            </a:r>
            <a:r>
              <a:rPr lang="id-ID" sz="1800"/>
              <a:t> </a:t>
            </a:r>
            <a:r>
              <a:rPr lang="en-US" sz="1800"/>
              <a:t>saja </a:t>
            </a:r>
            <a:r>
              <a:rPr lang="id-ID" sz="1800"/>
              <a:t>1 milyar sel otak</a:t>
            </a:r>
            <a:r>
              <a:rPr lang="en-US" sz="1800"/>
              <a:t> akan rusak</a:t>
            </a:r>
            <a:r>
              <a:rPr lang="id-ID" sz="1800"/>
              <a:t>, sementara tindak kekerasan akan memusnahkan 10 miliar sel otak.  </a:t>
            </a:r>
            <a:endParaRPr lang="en-US" sz="1800"/>
          </a:p>
          <a:p>
            <a:pPr eaLnBrk="1" hangingPunct="1"/>
            <a:endParaRPr lang="en-US" sz="1800"/>
          </a:p>
        </p:txBody>
      </p:sp>
      <p:pic>
        <p:nvPicPr>
          <p:cNvPr id="10245" name="Picture 2" descr="https://encrypted-tbn1.gstatic.com/images?q=tbn:ANd9GcSE--dluCdNNWs7YprKpWhXNvZ36gIYmZwDgNqWG-y9Fk6Aio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2971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https://encrypted-tbn1.gstatic.com/images?q=tbn:ANd9GcTu1AFKmFizNfjGAxnR-vd_2ervlSps_0AR73Bb_A9E-GNd9uo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038600"/>
            <a:ext cx="29813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1729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2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856538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d-ID" sz="3600" dirty="0" smtClean="0">
                <a:solidFill>
                  <a:sysClr val="windowText" lastClr="000000"/>
                </a:solidFill>
              </a:rPr>
              <a:t> </a:t>
            </a:r>
            <a:r>
              <a:rPr lang="id-ID" sz="3600" b="1" dirty="0" smtClean="0">
                <a:solidFill>
                  <a:sysClr val="windowText" lastClr="000000"/>
                </a:solidFill>
              </a:rPr>
              <a:t>Kapan Anak Mulai Belajar?</a:t>
            </a:r>
            <a:endParaRPr lang="id-ID" sz="3600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908720"/>
            <a:ext cx="4752528" cy="5688632"/>
          </a:xfrm>
          <a:solidFill>
            <a:schemeClr val="bg1"/>
          </a:solidFill>
        </p:spPr>
        <p:txBody>
          <a:bodyPr lIns="180000" rIns="180000">
            <a:noAutofit/>
          </a:bodyPr>
          <a:lstStyle/>
          <a:p>
            <a:pPr marL="363538" lvl="1" indent="-357188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en-US" sz="2400" dirty="0" err="1" smtClean="0"/>
              <a:t>Sesungguhnya</a:t>
            </a:r>
            <a:r>
              <a:rPr lang="en-US" sz="2400" dirty="0" smtClean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seorang</a:t>
            </a:r>
            <a:r>
              <a:rPr lang="en-US" sz="2400" dirty="0"/>
              <a:t> </a:t>
            </a:r>
            <a:r>
              <a:rPr lang="en-US" sz="2400" dirty="0" err="1"/>
              <a:t>diantara</a:t>
            </a:r>
            <a:r>
              <a:rPr lang="en-US" sz="2400" dirty="0"/>
              <a:t> kalian </a:t>
            </a:r>
            <a:r>
              <a:rPr lang="en-US" sz="2400" dirty="0" err="1"/>
              <a:t>dipadukan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ciptaannya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perut</a:t>
            </a:r>
            <a:r>
              <a:rPr lang="en-US" sz="2400" dirty="0"/>
              <a:t> </a:t>
            </a:r>
            <a:r>
              <a:rPr lang="en-US" sz="2400" dirty="0" err="1"/>
              <a:t>ibunya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</a:t>
            </a:r>
            <a:r>
              <a:rPr lang="en-US" sz="2400" dirty="0" smtClean="0"/>
              <a:t>40 </a:t>
            </a:r>
            <a:r>
              <a:rPr lang="en-US" sz="2400" dirty="0" err="1"/>
              <a:t>hari</a:t>
            </a:r>
            <a:r>
              <a:rPr lang="en-US" sz="2400" dirty="0"/>
              <a:t> </a:t>
            </a:r>
            <a:r>
              <a:rPr lang="en-US" sz="2400" dirty="0" err="1" smtClean="0"/>
              <a:t>lalu</a:t>
            </a:r>
            <a:r>
              <a:rPr lang="en-US" sz="2400" dirty="0" smtClean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segumpal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pula </a:t>
            </a:r>
            <a:r>
              <a:rPr lang="en-US" sz="2400" dirty="0" smtClean="0"/>
              <a:t>(40 </a:t>
            </a:r>
            <a:r>
              <a:rPr lang="en-US" sz="2400" dirty="0" err="1"/>
              <a:t>hari</a:t>
            </a:r>
            <a:r>
              <a:rPr lang="en-US" sz="2400" dirty="0"/>
              <a:t>),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segumpal</a:t>
            </a:r>
            <a:r>
              <a:rPr lang="en-US" sz="2400" dirty="0"/>
              <a:t> </a:t>
            </a:r>
            <a:r>
              <a:rPr lang="en-US" sz="2400" dirty="0" err="1"/>
              <a:t>daging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pula, </a:t>
            </a:r>
            <a:r>
              <a:rPr lang="en-US" sz="2400" dirty="0" err="1"/>
              <a:t>kemudian</a:t>
            </a:r>
            <a:r>
              <a:rPr lang="en-US" sz="2400" dirty="0"/>
              <a:t> Allah </a:t>
            </a:r>
            <a:r>
              <a:rPr lang="en-US" sz="2400" dirty="0" err="1"/>
              <a:t>mengutus</a:t>
            </a:r>
            <a:r>
              <a:rPr lang="en-US" sz="2400" dirty="0"/>
              <a:t> </a:t>
            </a:r>
            <a:r>
              <a:rPr lang="en-US" sz="2400" dirty="0" err="1"/>
              <a:t>malaikat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meniupkan</a:t>
            </a:r>
            <a:r>
              <a:rPr lang="en-US" sz="2400" dirty="0"/>
              <a:t> </a:t>
            </a:r>
            <a:r>
              <a:rPr lang="en-US" sz="2400" dirty="0" err="1"/>
              <a:t>ruh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janin</a:t>
            </a:r>
            <a:r>
              <a:rPr lang="en-US" sz="2400" dirty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… </a:t>
            </a:r>
            <a:r>
              <a:rPr lang="en-US" sz="1800" dirty="0" smtClean="0"/>
              <a:t>[HR </a:t>
            </a:r>
            <a:r>
              <a:rPr lang="en-US" sz="1800" dirty="0" err="1" smtClean="0"/>
              <a:t>Bukhari</a:t>
            </a:r>
            <a:r>
              <a:rPr lang="en-US" sz="1800" dirty="0" smtClean="0"/>
              <a:t> </a:t>
            </a:r>
            <a:r>
              <a:rPr lang="en-US" sz="1800" dirty="0" err="1"/>
              <a:t>dan</a:t>
            </a:r>
            <a:r>
              <a:rPr lang="en-US" sz="1800" dirty="0"/>
              <a:t> Muslim </a:t>
            </a:r>
            <a:r>
              <a:rPr lang="en-US" sz="1800" dirty="0" err="1"/>
              <a:t>dari</a:t>
            </a:r>
            <a:r>
              <a:rPr lang="en-US" sz="1800" dirty="0"/>
              <a:t> Abdullah bin </a:t>
            </a:r>
            <a:r>
              <a:rPr lang="en-US" sz="1800" dirty="0" err="1"/>
              <a:t>Mas'ud</a:t>
            </a:r>
            <a:r>
              <a:rPr lang="en-US" sz="1800" dirty="0"/>
              <a:t> </a:t>
            </a:r>
            <a:r>
              <a:rPr lang="en-US" sz="1800" dirty="0" smtClean="0"/>
              <a:t>RA]</a:t>
            </a:r>
          </a:p>
          <a:p>
            <a:pPr marL="363538" lvl="1" indent="-357188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 smtClean="0"/>
              <a:t>usia</a:t>
            </a:r>
            <a:r>
              <a:rPr lang="en-US" sz="2400" dirty="0" smtClean="0"/>
              <a:t> </a:t>
            </a:r>
            <a:r>
              <a:rPr lang="en-US" sz="2400" dirty="0" err="1" smtClean="0"/>
              <a:t>kandungan</a:t>
            </a:r>
            <a:r>
              <a:rPr lang="en-US" sz="2400" dirty="0" smtClean="0"/>
              <a:t> 120 </a:t>
            </a:r>
            <a:r>
              <a:rPr lang="en-US" sz="2400" dirty="0" err="1" smtClean="0"/>
              <a:t>hari</a:t>
            </a:r>
            <a:r>
              <a:rPr lang="en-US" sz="2400" dirty="0" smtClean="0"/>
              <a:t> (</a:t>
            </a:r>
            <a:r>
              <a:rPr lang="en-US" sz="2400" dirty="0" err="1" smtClean="0"/>
              <a:t>genap</a:t>
            </a:r>
            <a:r>
              <a:rPr lang="en-US" sz="2400" dirty="0" smtClean="0"/>
              <a:t> 4 </a:t>
            </a:r>
            <a:r>
              <a:rPr lang="en-US" sz="2400" dirty="0" err="1" smtClean="0"/>
              <a:t>bulan</a:t>
            </a:r>
            <a:r>
              <a:rPr lang="en-US" sz="2400" dirty="0" smtClean="0"/>
              <a:t>), </a:t>
            </a:r>
            <a:r>
              <a:rPr lang="en-US" sz="2400" dirty="0" err="1" smtClean="0"/>
              <a:t>ukurannya</a:t>
            </a:r>
            <a:r>
              <a:rPr lang="en-US" sz="2400" dirty="0" smtClean="0"/>
              <a:t>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 smtClean="0"/>
              <a:t>sekepalan</a:t>
            </a:r>
            <a:r>
              <a:rPr lang="en-US" sz="2400" dirty="0" smtClean="0"/>
              <a:t> </a:t>
            </a:r>
            <a:r>
              <a:rPr lang="en-US" sz="2400" dirty="0" err="1" smtClean="0"/>
              <a:t>tangan</a:t>
            </a:r>
            <a:r>
              <a:rPr lang="en-US" sz="2400" dirty="0" smtClean="0"/>
              <a:t> orang </a:t>
            </a:r>
            <a:r>
              <a:rPr lang="en-US" sz="2400" dirty="0" err="1" smtClean="0"/>
              <a:t>dewasa</a:t>
            </a:r>
            <a:r>
              <a:rPr lang="en-US" sz="2400" dirty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/>
              <a:t>berat</a:t>
            </a:r>
            <a:r>
              <a:rPr lang="en-US" sz="2400" dirty="0"/>
              <a:t> </a:t>
            </a:r>
            <a:r>
              <a:rPr lang="en-US" sz="2400" dirty="0" err="1"/>
              <a:t>sekitar</a:t>
            </a:r>
            <a:r>
              <a:rPr lang="en-US" sz="2400" dirty="0"/>
              <a:t> 185 </a:t>
            </a:r>
            <a:r>
              <a:rPr lang="en-US" sz="2400" dirty="0" smtClean="0"/>
              <a:t>gram </a:t>
            </a:r>
            <a:r>
              <a:rPr lang="en-US" sz="2400" dirty="0" err="1" smtClean="0"/>
              <a:t>dan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smtClean="0"/>
              <a:t>18 </a:t>
            </a:r>
            <a:r>
              <a:rPr lang="en-US" sz="2400" dirty="0"/>
              <a:t>cm.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816424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5496" y="4149080"/>
            <a:ext cx="4320480" cy="2376264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45720" rIns="18000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lvl="1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sz="2400" dirty="0" err="1" smtClean="0"/>
              <a:t>Menurut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embriologi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neurosains</a:t>
            </a:r>
            <a:r>
              <a:rPr lang="en-US" sz="2400" dirty="0" smtClean="0"/>
              <a:t>, </a:t>
            </a:r>
            <a:r>
              <a:rPr lang="en-US" sz="2400" dirty="0" err="1" smtClean="0"/>
              <a:t>pada</a:t>
            </a:r>
            <a:r>
              <a:rPr lang="en-US" sz="2400" dirty="0"/>
              <a:t> </a:t>
            </a:r>
            <a:r>
              <a:rPr lang="en-US" sz="2400" dirty="0" err="1"/>
              <a:t>minggu</a:t>
            </a:r>
            <a:r>
              <a:rPr lang="en-US" sz="2400" dirty="0"/>
              <a:t> ke-</a:t>
            </a:r>
            <a:r>
              <a:rPr lang="en-US" sz="2400" dirty="0" smtClean="0"/>
              <a:t>18</a:t>
            </a:r>
            <a:r>
              <a:rPr lang="en-US" sz="2400" dirty="0"/>
              <a:t> (</a:t>
            </a:r>
            <a:r>
              <a:rPr lang="en-US" sz="2400" dirty="0" err="1"/>
              <a:t>awal</a:t>
            </a:r>
            <a:r>
              <a:rPr lang="en-US" sz="2400" dirty="0"/>
              <a:t> </a:t>
            </a:r>
            <a:r>
              <a:rPr lang="en-US" sz="2400" dirty="0" err="1"/>
              <a:t>bulan</a:t>
            </a:r>
            <a:r>
              <a:rPr lang="en-US" sz="2400" dirty="0"/>
              <a:t> ke-5)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kandungan</a:t>
            </a:r>
            <a:r>
              <a:rPr lang="en-US" sz="2400" dirty="0" smtClean="0"/>
              <a:t> </a:t>
            </a:r>
            <a:r>
              <a:rPr lang="en-US" sz="2400" dirty="0" err="1" smtClean="0"/>
              <a:t>pendengaran</a:t>
            </a:r>
            <a:r>
              <a:rPr lang="en-US" sz="2400" dirty="0" smtClean="0"/>
              <a:t> </a:t>
            </a:r>
            <a:r>
              <a:rPr lang="en-US" sz="2400" dirty="0" err="1" smtClean="0"/>
              <a:t>anak</a:t>
            </a:r>
            <a:r>
              <a:rPr lang="en-US" sz="2400" dirty="0" smtClean="0"/>
              <a:t> </a:t>
            </a:r>
            <a:r>
              <a:rPr lang="en-US" sz="2400" dirty="0" err="1" smtClean="0"/>
              <a:t>mulai</a:t>
            </a:r>
            <a:r>
              <a:rPr lang="en-US" sz="2400" dirty="0" smtClean="0"/>
              <a:t> </a:t>
            </a:r>
            <a:r>
              <a:rPr lang="en-US" sz="2400" dirty="0" err="1" smtClean="0"/>
              <a:t>berfungsi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ia</a:t>
            </a:r>
            <a:r>
              <a:rPr lang="en-US" sz="2400" dirty="0" smtClean="0"/>
              <a:t>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 smtClean="0"/>
              <a:t>mulai</a:t>
            </a:r>
            <a:r>
              <a:rPr lang="en-US" sz="2400" dirty="0" smtClean="0"/>
              <a:t> </a:t>
            </a:r>
            <a:r>
              <a:rPr lang="en-US" sz="2400" dirty="0" err="1" smtClean="0"/>
              <a:t>belajar</a:t>
            </a:r>
            <a:r>
              <a:rPr lang="en-US" sz="24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3717032"/>
            <a:ext cx="4131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Gambar</a:t>
            </a:r>
            <a:r>
              <a:rPr lang="en-US" sz="1600" dirty="0" smtClean="0"/>
              <a:t> </a:t>
            </a:r>
            <a:r>
              <a:rPr lang="en-US" sz="1600" dirty="0" err="1"/>
              <a:t>a</a:t>
            </a:r>
            <a:r>
              <a:rPr lang="en-US" sz="1600" dirty="0" err="1" smtClean="0"/>
              <a:t>nak</a:t>
            </a:r>
            <a:r>
              <a:rPr lang="en-US" sz="1600" dirty="0" smtClean="0"/>
              <a:t> </a:t>
            </a:r>
            <a:r>
              <a:rPr lang="en-US" sz="1600" dirty="0" err="1" smtClean="0"/>
              <a:t>usia</a:t>
            </a:r>
            <a:r>
              <a:rPr lang="en-US" sz="1600" dirty="0" smtClean="0"/>
              <a:t> 16 </a:t>
            </a:r>
            <a:r>
              <a:rPr lang="en-US" sz="1600" dirty="0" err="1" smtClean="0"/>
              <a:t>minggu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kandungan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26820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 smtClean="0"/>
              <a:t>Bayi</a:t>
            </a:r>
            <a:r>
              <a:rPr lang="en-US" sz="2400" dirty="0" smtClean="0"/>
              <a:t> </a:t>
            </a:r>
            <a:r>
              <a:rPr lang="en-US" sz="2400" dirty="0" err="1" smtClean="0"/>
              <a:t>usia</a:t>
            </a:r>
            <a:r>
              <a:rPr lang="en-US" sz="2400" dirty="0" smtClean="0"/>
              <a:t> 20 </a:t>
            </a:r>
            <a:r>
              <a:rPr lang="en-US" sz="2400" dirty="0" err="1" smtClean="0"/>
              <a:t>minggu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berat</a:t>
            </a:r>
            <a:r>
              <a:rPr lang="en-US" sz="2400" dirty="0" smtClean="0"/>
              <a:t> </a:t>
            </a:r>
            <a:r>
              <a:rPr lang="en-US" sz="2400" dirty="0" err="1" smtClean="0"/>
              <a:t>sekitar</a:t>
            </a:r>
            <a:r>
              <a:rPr lang="en-US" sz="2400" dirty="0" smtClean="0"/>
              <a:t> 340 gram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panjang</a:t>
            </a:r>
            <a:r>
              <a:rPr lang="en-US" sz="2400" dirty="0" smtClean="0"/>
              <a:t> </a:t>
            </a:r>
            <a:r>
              <a:rPr lang="en-US" sz="2400" dirty="0" err="1" smtClean="0"/>
              <a:t>sekitar</a:t>
            </a:r>
            <a:r>
              <a:rPr lang="en-US" sz="2400" dirty="0" smtClean="0"/>
              <a:t> 25 cm. </a:t>
            </a:r>
            <a:r>
              <a:rPr lang="en-US" sz="2400" dirty="0" err="1" smtClean="0"/>
              <a:t>Bayi</a:t>
            </a:r>
            <a:r>
              <a:rPr lang="en-US" sz="2400" dirty="0" smtClean="0"/>
              <a:t> </a:t>
            </a:r>
            <a:r>
              <a:rPr lang="en-US" sz="2400" dirty="0" err="1" smtClean="0"/>
              <a:t>mulai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/>
              <a:t>menghisap</a:t>
            </a:r>
            <a:r>
              <a:rPr lang="en-US" sz="2400" dirty="0"/>
              <a:t> </a:t>
            </a:r>
            <a:r>
              <a:rPr lang="en-US" sz="2400" dirty="0" err="1"/>
              <a:t>ibu</a:t>
            </a:r>
            <a:r>
              <a:rPr lang="en-US" sz="2400" dirty="0"/>
              <a:t> </a:t>
            </a:r>
            <a:r>
              <a:rPr lang="en-US" sz="2400" dirty="0" err="1"/>
              <a:t>jari</a:t>
            </a:r>
            <a:r>
              <a:rPr lang="en-US" sz="2400" dirty="0"/>
              <a:t>, </a:t>
            </a:r>
            <a:r>
              <a:rPr lang="en-US" sz="2400" dirty="0" err="1"/>
              <a:t>menguap</a:t>
            </a:r>
            <a:r>
              <a:rPr lang="en-US" sz="2400" dirty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meregangkan</a:t>
            </a:r>
            <a:r>
              <a:rPr lang="en-US" sz="2400" dirty="0" smtClean="0"/>
              <a:t> </a:t>
            </a:r>
            <a:r>
              <a:rPr lang="en-US" sz="2400" dirty="0" err="1" smtClean="0"/>
              <a:t>badan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894" y="2505869"/>
            <a:ext cx="4695825" cy="31908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22A0-B709-4733-AE83-72B963403FE8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21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3764</TotalTime>
  <Words>2727</Words>
  <Application>Microsoft Office PowerPoint</Application>
  <PresentationFormat>On-screen Show (4:3)</PresentationFormat>
  <Paragraphs>328</Paragraphs>
  <Slides>43</Slides>
  <Notes>1</Notes>
  <HiddenSlides>0</HiddenSlides>
  <MMClips>0</MMClips>
  <ScaleCrop>false</ScaleCrop>
  <HeadingPairs>
    <vt:vector size="10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62" baseType="lpstr">
      <vt:lpstr>MS PGothic</vt:lpstr>
      <vt:lpstr>MS PGothic</vt:lpstr>
      <vt:lpstr>Aharoni</vt:lpstr>
      <vt:lpstr>American Typewriter</vt:lpstr>
      <vt:lpstr>Arial</vt:lpstr>
      <vt:lpstr>Arial Black</vt:lpstr>
      <vt:lpstr>Arial Narrow</vt:lpstr>
      <vt:lpstr>Arial Rounded MT Bold</vt:lpstr>
      <vt:lpstr>Bookman Old Style</vt:lpstr>
      <vt:lpstr>Calibri</vt:lpstr>
      <vt:lpstr>Cambria</vt:lpstr>
      <vt:lpstr>Century Gothic</vt:lpstr>
      <vt:lpstr>Times New Roman</vt:lpstr>
      <vt:lpstr>Trebuchet MS</vt:lpstr>
      <vt:lpstr>Wingdings</vt:lpstr>
      <vt:lpstr>Wingdings 3</vt:lpstr>
      <vt:lpstr>Facet</vt:lpstr>
      <vt:lpstr>\\localhost\Users\ernywahdini\Documents\MK. KONSEP PAUD PG-PAUD UNLAM\Macintosh HD:Users:ernywahdini:Documents:RPP PG-PAUD UNLAM 2015.docx!OLE_LINK1</vt:lpstr>
      <vt:lpstr>Chart</vt:lpstr>
      <vt:lpstr>MATA KULIAH  KONSEP PENDIDIKAN ANAK USIA DINI (PAUD) Semester  I / 2 SKS (FKIP UNLAM PRODI PG-PAUD)</vt:lpstr>
      <vt:lpstr>BIODATA</vt:lpstr>
      <vt:lpstr>DESKRIPSI MATA KULIAH</vt:lpstr>
      <vt:lpstr>TUJUAN PERKULIAHAN</vt:lpstr>
      <vt:lpstr>HAKIKAT &amp;  LANDASAN PAUD</vt:lpstr>
      <vt:lpstr>PowerPoint Presentation</vt:lpstr>
      <vt:lpstr>HAKIKAT PAUD</vt:lpstr>
      <vt:lpstr> Kapan Anak Mulai Belajar?</vt:lpstr>
      <vt:lpstr>Bayi usia 20 minggu memiliki berat sekitar 340 gram dan panjang sekitar 25 cm. Bayi mulai dapat menghisap ibu jari, menguap, dan meregangkan badan.</vt:lpstr>
      <vt:lpstr>Saat Lahir Anak Telah Membawa Potensi</vt:lpstr>
      <vt:lpstr>Tahap Perkembangan Pasca Lahir</vt:lpstr>
      <vt:lpstr>PowerPoint Presentation</vt:lpstr>
      <vt:lpstr>PAUD sbg penyiapan anak memasuki pendidikan lebih lanjut……  </vt:lpstr>
      <vt:lpstr>Komposisi Kompetensi pada Tiap Jenjang</vt:lpstr>
      <vt:lpstr>PERBANDINGAN KEMAMPUAN BELAJAR</vt:lpstr>
      <vt:lpstr>PERBANDINGAN KELULUSAN PENDIDIKAN</vt:lpstr>
      <vt:lpstr>Pendidikan Anak Usia Dini</vt:lpstr>
      <vt:lpstr>Rasional…lanjutan</vt:lpstr>
      <vt:lpstr>Tujuan Program Pendidikan Anak Usia Dini</vt:lpstr>
      <vt:lpstr>Standar Tingkat Pencapaian  Perkembangan Anak (STPPA)</vt:lpstr>
      <vt:lpstr>CAKUPAN KRITERIA MINIMAL  SETIAP PERKEMBANGAN PADA STPPA</vt:lpstr>
      <vt:lpstr>STPPA…lanjutan</vt:lpstr>
      <vt:lpstr>STPPA…lanjutan</vt:lpstr>
      <vt:lpstr>STPPA…lanjutan</vt:lpstr>
      <vt:lpstr>STPPA…lanjutan</vt:lpstr>
      <vt:lpstr>STPPA…lanjutan</vt:lpstr>
      <vt:lpstr>Identifikasi Muatan Pembelajaran</vt:lpstr>
      <vt:lpstr>Program Pengembangan</vt:lpstr>
      <vt:lpstr>Kesesuaian Perkembangan dan Kompetensi</vt:lpstr>
      <vt:lpstr>Beban Belajar</vt:lpstr>
      <vt:lpstr>PowerPoint Presentation</vt:lpstr>
      <vt:lpstr>Beban belajar…lanjutan</vt:lpstr>
      <vt:lpstr>Beban belajar…lanjutan</vt:lpstr>
      <vt:lpstr>Indikator perkembangan…lanjutan</vt:lpstr>
      <vt:lpstr>Bahan Diskusi Kelompok</vt:lpstr>
      <vt:lpstr>TUGAS KELOMPOK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TEORI PERKEMBANGAN AUD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USER</cp:lastModifiedBy>
  <cp:revision>128</cp:revision>
  <dcterms:created xsi:type="dcterms:W3CDTF">2014-08-17T16:20:33Z</dcterms:created>
  <dcterms:modified xsi:type="dcterms:W3CDTF">2021-09-13T04:06:30Z</dcterms:modified>
</cp:coreProperties>
</file>